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53"/>
  </p:notesMasterIdLst>
  <p:handoutMasterIdLst>
    <p:handoutMasterId r:id="rId54"/>
  </p:handoutMasterIdLst>
  <p:sldIdLst>
    <p:sldId id="278" r:id="rId3"/>
    <p:sldId id="337" r:id="rId4"/>
    <p:sldId id="323" r:id="rId5"/>
    <p:sldId id="368" r:id="rId6"/>
    <p:sldId id="373" r:id="rId7"/>
    <p:sldId id="428" r:id="rId8"/>
    <p:sldId id="294" r:id="rId9"/>
    <p:sldId id="361" r:id="rId10"/>
    <p:sldId id="299" r:id="rId11"/>
    <p:sldId id="415" r:id="rId12"/>
    <p:sldId id="390" r:id="rId13"/>
    <p:sldId id="388" r:id="rId14"/>
    <p:sldId id="393" r:id="rId15"/>
    <p:sldId id="391" r:id="rId16"/>
    <p:sldId id="394" r:id="rId17"/>
    <p:sldId id="396" r:id="rId18"/>
    <p:sldId id="407" r:id="rId19"/>
    <p:sldId id="324" r:id="rId20"/>
    <p:sldId id="374" r:id="rId21"/>
    <p:sldId id="406" r:id="rId22"/>
    <p:sldId id="329" r:id="rId23"/>
    <p:sldId id="432" r:id="rId24"/>
    <p:sldId id="331" r:id="rId25"/>
    <p:sldId id="354" r:id="rId26"/>
    <p:sldId id="425" r:id="rId27"/>
    <p:sldId id="430" r:id="rId28"/>
    <p:sldId id="409" r:id="rId29"/>
    <p:sldId id="419" r:id="rId30"/>
    <p:sldId id="384" r:id="rId31"/>
    <p:sldId id="421" r:id="rId32"/>
    <p:sldId id="281" r:id="rId33"/>
    <p:sldId id="411" r:id="rId34"/>
    <p:sldId id="412" r:id="rId35"/>
    <p:sldId id="438" r:id="rId36"/>
    <p:sldId id="440" r:id="rId37"/>
    <p:sldId id="422" r:id="rId38"/>
    <p:sldId id="424" r:id="rId39"/>
    <p:sldId id="423" r:id="rId40"/>
    <p:sldId id="408" r:id="rId41"/>
    <p:sldId id="420" r:id="rId42"/>
    <p:sldId id="349" r:id="rId43"/>
    <p:sldId id="437" r:id="rId44"/>
    <p:sldId id="436" r:id="rId45"/>
    <p:sldId id="433" r:id="rId46"/>
    <p:sldId id="434" r:id="rId47"/>
    <p:sldId id="435" r:id="rId48"/>
    <p:sldId id="427" r:id="rId49"/>
    <p:sldId id="426" r:id="rId50"/>
    <p:sldId id="441" r:id="rId51"/>
    <p:sldId id="442" r:id="rId52"/>
  </p:sldIdLst>
  <p:sldSz cx="9144000" cy="6858000" type="screen4x3"/>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0" userDrawn="1">
          <p15:clr>
            <a:srgbClr val="A4A3A4"/>
          </p15:clr>
        </p15:guide>
        <p15:guide id="2" orient="horz" pos="960" userDrawn="1">
          <p15:clr>
            <a:srgbClr val="A4A3A4"/>
          </p15:clr>
        </p15:guide>
        <p15:guide id="3" orient="horz" pos="3888" userDrawn="1">
          <p15:clr>
            <a:srgbClr val="A4A3A4"/>
          </p15:clr>
        </p15:guide>
        <p15:guide id="4" pos="342" userDrawn="1">
          <p15:clr>
            <a:srgbClr val="A4A3A4"/>
          </p15:clr>
        </p15:guide>
        <p15:guide id="5" pos="547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59E149-9E6A-6EBB-DA3D-B4B03A42AC9F}" name="Hallberg, Evan" initials="HE" userId="S::echallberg@wpi.edu::fdb9f847-48a6-40c1-a546-d82e06496e7c" providerId="AD"/>
  <p188:author id="{DE05C45B-BF1D-37DC-8E80-73E30C03D1DF}" name="Paris, Brooklynn" initials="PB" userId="S::bparis@wpi.edu::913be453-8b74-4e26-8b85-2712e10bc73e" providerId="AD"/>
  <p188:author id="{B8ED335F-45CD-C04D-BA07-020A4D0F9EDB}" name="Paris, Brooklynn" initials="PB" userId="Paris, Brooklynn" providerId="None"/>
  <p188:author id="{EF972DA5-56A8-F26E-B360-8C6437252E91}" name="Smith, Meagan" initials="SM" userId="Smith, Meagan" providerId="None"/>
  <p188:author id="{9A5ED2B6-63FB-7F6A-607F-351590CF0E83}" name="Decelles, Maria" initials="DM" userId="S::mdecelles@wpi.edu::c75f9cb3-6933-4052-826f-be126fe949c7" providerId="AD"/>
  <p188:author id="{68FC8EF3-AD46-8096-D95B-0D882E8721D1}" name="Smith, Meagan L." initials="SL" userId="S::mlsmith@wpi.edu::b06c24c0-0fc4-4b90-871a-6a26b49e66f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ris, Brooklynn" initials="PB" lastIdx="2" clrIdx="0">
    <p:extLst>
      <p:ext uri="{19B8F6BF-5375-455C-9EA6-DF929625EA0E}">
        <p15:presenceInfo xmlns:p15="http://schemas.microsoft.com/office/powerpoint/2012/main" userId="S::bparis@wpi.edu::913be453-8b74-4e26-8b85-2712e10bc73e" providerId="AD"/>
      </p:ext>
    </p:extLst>
  </p:cmAuthor>
  <p:cmAuthor id="2" name="Decelles, Maria" initials="DM" lastIdx="3" clrIdx="1">
    <p:extLst>
      <p:ext uri="{19B8F6BF-5375-455C-9EA6-DF929625EA0E}">
        <p15:presenceInfo xmlns:p15="http://schemas.microsoft.com/office/powerpoint/2012/main" userId="S::mdecelles@wpi.edu::c75f9cb3-6933-4052-826f-be126fe949c7" providerId="AD"/>
      </p:ext>
    </p:extLst>
  </p:cmAuthor>
  <p:cmAuthor id="3" name="Smith, Meagan L." initials="SML" lastIdx="7" clrIdx="2">
    <p:extLst>
      <p:ext uri="{19B8F6BF-5375-455C-9EA6-DF929625EA0E}">
        <p15:presenceInfo xmlns:p15="http://schemas.microsoft.com/office/powerpoint/2012/main" userId="S::mlsmith@wpi.edu::b06c24c0-0fc4-4b90-871a-6a26b49e66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B49"/>
    <a:srgbClr val="F2AE80"/>
    <a:srgbClr val="E36666"/>
    <a:srgbClr val="ED9051"/>
    <a:srgbClr val="95D74D"/>
    <a:srgbClr val="E2AC00"/>
    <a:srgbClr val="DD4747"/>
    <a:srgbClr val="C2E899"/>
    <a:srgbClr val="203864"/>
    <a:srgbClr val="F0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488CF-6F11-602F-410D-BC4F00B4A361}" v="7" dt="2022-04-21T18:45:11.645"/>
    <p1510:client id="{1D219AC7-A466-E01A-2B94-8843B9E00659}" v="20" dt="2022-04-22T01:22:23.216"/>
    <p1510:client id="{3B543DDB-57BC-AC2D-9506-0450535688B1}" v="693" dt="2022-04-22T03:21:41.702"/>
    <p1510:client id="{52D352C9-AB9E-926F-DA9F-B06D90F91EA9}" v="63" dt="2022-04-21T18:54:32.118"/>
    <p1510:client id="{5E8C69BF-EC18-744B-B77B-985052B6E5F7}" v="99" dt="2022-04-21T19:16:44.106"/>
    <p1510:client id="{6AF140CC-2339-4F44-A96A-C72385F25D02}" v="1939" dt="2022-04-22T12:34:09.154"/>
    <p1510:client id="{6B64EE68-6E77-41F9-74D4-1F4ABEDED64C}" v="7" dt="2022-04-22T12:30:42.224"/>
    <p1510:client id="{8BB5FB9C-9CDB-4527-A10A-8E1984A4F4AC}" v="220" dt="2022-04-21T12:23:39.174"/>
    <p1510:client id="{8CBDDDC3-46ED-BC7F-55BE-C2A10AB98E8B}" v="48" dt="2022-04-21T20:53:07.599"/>
    <p1510:client id="{931DDA69-0798-F95C-4378-67CF39200FC7}" v="93" dt="2022-04-21T12:30:39.444"/>
    <p1510:client id="{A28173D4-157A-385C-7EB5-51BCB8FC06FA}" v="77" dt="2022-04-21T23:41:17.527"/>
    <p1510:client id="{C726EF1E-4256-0CA0-7325-C45A14692D4E}" v="8" dt="2022-04-22T12:32:58.757"/>
    <p1510:client id="{CF6BA2FB-C64B-56F2-0D6B-2A047E5C5785}" v="537" dt="2022-04-22T04:20:10.868"/>
    <p1510:client id="{D7EED361-83A3-68F2-119F-2B5F501A09A3}" v="40" dt="2022-04-21T23:56:40.319"/>
    <p1510:client id="{DB4F684E-05B9-770F-3C2C-9838E2820D57}" v="49" dt="2022-04-21T20:15:56.900"/>
    <p1510:client id="{DE4B01E6-B0FF-49BD-88AC-70664A372D4C}" v="5013" dt="2022-04-22T03:09:30.315"/>
    <p1510:client id="{DE9426EE-8D03-01F2-F189-5FCD2B3D73F0}" v="37" dt="2022-04-21T20:17:42.813"/>
    <p1510:client id="{E9EC56AD-3EA0-D45E-E5D8-AEEC56B0EAB7}" v="2" dt="2022-04-22T02:25:47.508"/>
    <p1510:client id="{F1086E9C-1DFF-610A-4D73-4FE4A1F79AD1}" v="3" dt="2022-04-21T20:53:58.9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94" y="62"/>
      </p:cViewPr>
      <p:guideLst>
        <p:guide orient="horz" pos="720"/>
        <p:guide orient="horz" pos="960"/>
        <p:guide orient="horz" pos="3888"/>
        <p:guide pos="342"/>
        <p:guide pos="5472"/>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Mass%20Transfer%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wpi0-my.sharepoint.com/personal/mlsmith_wpi_edu/Documents/UCL%20Study%20in%20Pitchers%20MQP/Testing/Cell%20Proliferation/BrdU%20Final%20Resul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wpi0-my.sharepoint.com/personal/mlsmith_wpi_edu/Documents/UCL%20Study%20in%20Pitchers%20MQP/Testing/Cell%20Proliferation/BrdU%20Final%20Resul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wpi0-my.sharepoint.com/personal/mlsmith_wpi_edu/Documents/UCL%20Study%20in%20Pitchers%20MQP/Testing/Initial%20Drug%20Elution%20Testing/Data%20and%20Not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wpi0-my.sharepoint.com/personal/mlsmith_wpi_edu/Documents/UCL%20Study%20in%20Pitchers%20MQP/Testing/Initial%20Drug%20Elution%20Testing/Data%20and%20Note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Acceptor</c:v>
          </c:tx>
          <c:spPr>
            <a:ln w="25400" cap="rnd">
              <a:noFill/>
              <a:round/>
            </a:ln>
            <a:effectLst/>
          </c:spPr>
          <c:marker>
            <c:symbol val="diamond"/>
            <c:size val="7"/>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1"/>
            <c:trendlineLbl>
              <c:layout>
                <c:manualLayout>
                  <c:x val="-0.14343005289476429"/>
                  <c:y val="-7.1479085665941369E-2"/>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US"/>
                </a:p>
              </c:txPr>
            </c:trendlineLbl>
          </c:trendline>
          <c:xVal>
            <c:numRef>
              <c:f>'[Mass Transfer Data.xlsx]BSA Study'!$A$26:$A$33</c:f>
              <c:numCache>
                <c:formatCode>0</c:formatCode>
                <c:ptCount val="8"/>
                <c:pt idx="0">
                  <c:v>0</c:v>
                </c:pt>
                <c:pt idx="1">
                  <c:v>1</c:v>
                </c:pt>
                <c:pt idx="2">
                  <c:v>2</c:v>
                </c:pt>
                <c:pt idx="3">
                  <c:v>3</c:v>
                </c:pt>
                <c:pt idx="4">
                  <c:v>4</c:v>
                </c:pt>
                <c:pt idx="5">
                  <c:v>5</c:v>
                </c:pt>
                <c:pt idx="6">
                  <c:v>6</c:v>
                </c:pt>
                <c:pt idx="7">
                  <c:v>7</c:v>
                </c:pt>
              </c:numCache>
            </c:numRef>
          </c:xVal>
          <c:yVal>
            <c:numRef>
              <c:f>'[Mass Transfer Data.xlsx]BSA Study'!$B$26:$B$33</c:f>
              <c:numCache>
                <c:formatCode>General</c:formatCode>
                <c:ptCount val="8"/>
                <c:pt idx="0">
                  <c:v>0</c:v>
                </c:pt>
                <c:pt idx="1">
                  <c:v>0</c:v>
                </c:pt>
                <c:pt idx="2">
                  <c:v>3.85E-2</c:v>
                </c:pt>
                <c:pt idx="3">
                  <c:v>4.9750000000000003E-2</c:v>
                </c:pt>
                <c:pt idx="4">
                  <c:v>9.6625000000000003E-2</c:v>
                </c:pt>
                <c:pt idx="5">
                  <c:v>0.14974999999999999</c:v>
                </c:pt>
                <c:pt idx="6">
                  <c:v>0.18162500000000001</c:v>
                </c:pt>
                <c:pt idx="7">
                  <c:v>0.19037499999999999</c:v>
                </c:pt>
              </c:numCache>
            </c:numRef>
          </c:yVal>
          <c:smooth val="0"/>
          <c:extLst>
            <c:ext xmlns:c16="http://schemas.microsoft.com/office/drawing/2014/chart" uri="{C3380CC4-5D6E-409C-BE32-E72D297353CC}">
              <c16:uniqueId val="{00000001-92DE-48BA-83F6-C35D18229F26}"/>
            </c:ext>
          </c:extLst>
        </c:ser>
        <c:ser>
          <c:idx val="1"/>
          <c:order val="1"/>
          <c:tx>
            <c:v>Donor (Calculated)</c:v>
          </c:tx>
          <c:spPr>
            <a:ln w="25400" cap="rnd">
              <a:noFill/>
              <a:round/>
            </a:ln>
            <a:effectLst/>
          </c:spPr>
          <c:marker>
            <c:symbol val="circle"/>
            <c:size val="7"/>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1"/>
            <c:trendlineLbl>
              <c:layout>
                <c:manualLayout>
                  <c:x val="-0.14041272363890295"/>
                  <c:y val="6.6947445522797994E-2"/>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US"/>
                </a:p>
              </c:txPr>
            </c:trendlineLbl>
          </c:trendline>
          <c:xVal>
            <c:numRef>
              <c:f>'[Mass Transfer Data.xlsx]BSA Study'!$A$26:$A$33</c:f>
              <c:numCache>
                <c:formatCode>0</c:formatCode>
                <c:ptCount val="8"/>
                <c:pt idx="0">
                  <c:v>0</c:v>
                </c:pt>
                <c:pt idx="1">
                  <c:v>1</c:v>
                </c:pt>
                <c:pt idx="2">
                  <c:v>2</c:v>
                </c:pt>
                <c:pt idx="3">
                  <c:v>3</c:v>
                </c:pt>
                <c:pt idx="4">
                  <c:v>4</c:v>
                </c:pt>
                <c:pt idx="5">
                  <c:v>5</c:v>
                </c:pt>
                <c:pt idx="6">
                  <c:v>6</c:v>
                </c:pt>
                <c:pt idx="7">
                  <c:v>7</c:v>
                </c:pt>
              </c:numCache>
            </c:numRef>
          </c:xVal>
          <c:yVal>
            <c:numRef>
              <c:f>'[Mass Transfer Data.xlsx]BSA Study'!$C$26:$C$33</c:f>
              <c:numCache>
                <c:formatCode>General</c:formatCode>
                <c:ptCount val="8"/>
                <c:pt idx="0">
                  <c:v>2.2999999999999998</c:v>
                </c:pt>
                <c:pt idx="1">
                  <c:v>2.2999999999999998</c:v>
                </c:pt>
                <c:pt idx="2">
                  <c:v>2.2614999999999998</c:v>
                </c:pt>
                <c:pt idx="3">
                  <c:v>2.2502499999999999</c:v>
                </c:pt>
                <c:pt idx="4">
                  <c:v>2.2033749999999999</c:v>
                </c:pt>
                <c:pt idx="5">
                  <c:v>2.1502499999999998</c:v>
                </c:pt>
                <c:pt idx="6">
                  <c:v>2.1183749999999999</c:v>
                </c:pt>
                <c:pt idx="7">
                  <c:v>2.1096249999999999</c:v>
                </c:pt>
              </c:numCache>
            </c:numRef>
          </c:yVal>
          <c:smooth val="0"/>
          <c:extLst>
            <c:ext xmlns:c16="http://schemas.microsoft.com/office/drawing/2014/chart" uri="{C3380CC4-5D6E-409C-BE32-E72D297353CC}">
              <c16:uniqueId val="{00000003-92DE-48BA-83F6-C35D18229F26}"/>
            </c:ext>
          </c:extLst>
        </c:ser>
        <c:dLbls>
          <c:showLegendKey val="0"/>
          <c:showVal val="0"/>
          <c:showCatName val="0"/>
          <c:showSerName val="0"/>
          <c:showPercent val="0"/>
          <c:showBubbleSize val="0"/>
        </c:dLbls>
        <c:axId val="1986587255"/>
        <c:axId val="253234887"/>
      </c:scatterChart>
      <c:valAx>
        <c:axId val="1986587255"/>
        <c:scaling>
          <c:orientation val="minMax"/>
          <c:max val="7"/>
        </c:scaling>
        <c:delete val="0"/>
        <c:axPos val="b"/>
        <c:title>
          <c:tx>
            <c:rich>
              <a:bodyPr rot="0" spcFirstLastPara="1" vertOverflow="ellipsis" vert="horz" wrap="square" anchor="ctr" anchorCtr="1"/>
              <a:lstStyle/>
              <a:p>
                <a:pPr>
                  <a:defRPr sz="1400" b="0" i="0" u="none" strike="noStrike" kern="1200" baseline="0">
                    <a:solidFill>
                      <a:schemeClr val="tx1"/>
                    </a:solidFill>
                    <a:latin typeface="Source Sans Pro" panose="020B0503030403020204" pitchFamily="34" charset="0"/>
                    <a:ea typeface="Source Sans Pro" panose="020B0503030403020204" pitchFamily="34" charset="0"/>
                    <a:cs typeface="+mn-cs"/>
                  </a:defRPr>
                </a:pPr>
                <a:r>
                  <a:rPr lang="en-US" sz="1400">
                    <a:solidFill>
                      <a:schemeClr val="tx1"/>
                    </a:solidFill>
                    <a:latin typeface="Source Sans Pro" panose="020B0503030403020204" pitchFamily="34" charset="0"/>
                    <a:ea typeface="Source Sans Pro" panose="020B0503030403020204" pitchFamily="34" charset="0"/>
                  </a:rPr>
                  <a:t>Time (days)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US"/>
            </a:p>
          </c:txPr>
        </c:title>
        <c:numFmt formatCode="0"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US"/>
          </a:p>
        </c:txPr>
        <c:crossAx val="253234887"/>
        <c:crosses val="autoZero"/>
        <c:crossBetween val="midCat"/>
      </c:valAx>
      <c:valAx>
        <c:axId val="253234887"/>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Source Sans Pro" panose="020B0503030403020204" pitchFamily="34" charset="0"/>
                    <a:ea typeface="Source Sans Pro" panose="020B0503030403020204" pitchFamily="34" charset="0"/>
                    <a:cs typeface="+mn-cs"/>
                  </a:defRPr>
                </a:pPr>
                <a:r>
                  <a:rPr lang="en-US" sz="1400">
                    <a:solidFill>
                      <a:schemeClr val="tx1"/>
                    </a:solidFill>
                    <a:latin typeface="Source Sans Pro" panose="020B0503030403020204" pitchFamily="34" charset="0"/>
                    <a:ea typeface="Source Sans Pro" panose="020B0503030403020204" pitchFamily="34" charset="0"/>
                  </a:rPr>
                  <a:t>BSA Concentration (mg/mL)</a:t>
                </a:r>
              </a:p>
            </c:rich>
          </c:tx>
          <c:layout>
            <c:manualLayout>
              <c:xMode val="edge"/>
              <c:yMode val="edge"/>
              <c:x val="1.6188507798344728E-2"/>
              <c:y val="5.2957934530840696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US"/>
            </a:p>
          </c:tx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US"/>
          </a:p>
        </c:txPr>
        <c:crossAx val="1986587255"/>
        <c:crosses val="autoZero"/>
        <c:crossBetween val="midCat"/>
      </c:valAx>
      <c:spPr>
        <a:noFill/>
        <a:ln>
          <a:noFill/>
        </a:ln>
        <a:effectLst/>
      </c:spPr>
    </c:plotArea>
    <c:legend>
      <c:legendPos val="b"/>
      <c:legendEntry>
        <c:idx val="2"/>
        <c:delete val="1"/>
      </c:legendEntry>
      <c:legendEntry>
        <c:idx val="3"/>
        <c:delete val="1"/>
      </c:legendEntry>
      <c:layout>
        <c:manualLayout>
          <c:xMode val="edge"/>
          <c:yMode val="edge"/>
          <c:x val="0.19171854940772642"/>
          <c:y val="0.33875790055318411"/>
          <c:w val="0.42611398963730568"/>
          <c:h val="7.657057903433124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r>
              <a:rPr lang="en-US">
                <a:solidFill>
                  <a:schemeClr val="tx1"/>
                </a:solidFill>
                <a:latin typeface="Source Sans Pro" panose="020B0503030403020204" pitchFamily="34" charset="0"/>
                <a:ea typeface="Source Sans Pro" panose="020B0503030403020204" pitchFamily="34" charset="0"/>
              </a:rPr>
              <a:t>Proliferation Three Days After Adding Supernatant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6"/>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1-D4B0-4FB1-9FFE-EC4A41A5469C}"/>
              </c:ext>
            </c:extLst>
          </c:dPt>
          <c:errBars>
            <c:errBarType val="plus"/>
            <c:errValType val="cust"/>
            <c:noEndCap val="0"/>
            <c:plus>
              <c:numRef>
                <c:f>'Compiled Results'!$S$3:$S$9</c:f>
                <c:numCache>
                  <c:formatCode>General</c:formatCode>
                  <c:ptCount val="7"/>
                  <c:pt idx="0">
                    <c:v>1.4677350117351167E-2</c:v>
                  </c:pt>
                  <c:pt idx="1">
                    <c:v>2.1995271799701285E-2</c:v>
                  </c:pt>
                  <c:pt idx="2">
                    <c:v>2.9761622775519792E-2</c:v>
                  </c:pt>
                  <c:pt idx="3">
                    <c:v>8.2818666268231842E-3</c:v>
                  </c:pt>
                  <c:pt idx="4">
                    <c:v>1.9713613618425611E-2</c:v>
                  </c:pt>
                  <c:pt idx="5">
                    <c:v>1.722054858408846E-2</c:v>
                  </c:pt>
                  <c:pt idx="6">
                    <c:v>1.0816989059270794E-2</c:v>
                  </c:pt>
                </c:numCache>
              </c:numRef>
            </c:plus>
            <c:minus>
              <c:numLit>
                <c:formatCode>General</c:formatCode>
                <c:ptCount val="1"/>
                <c:pt idx="0">
                  <c:v>1</c:v>
                </c:pt>
              </c:numLit>
            </c:minus>
            <c:spPr>
              <a:noFill/>
              <a:ln w="9525" cap="flat" cmpd="sng" algn="ctr">
                <a:solidFill>
                  <a:schemeClr val="tx1">
                    <a:alpha val="87000"/>
                  </a:schemeClr>
                </a:solidFill>
                <a:round/>
              </a:ln>
              <a:effectLst/>
            </c:spPr>
          </c:errBars>
          <c:cat>
            <c:strRef>
              <c:f>'Compiled Results'!$Q$3:$Q$9</c:f>
              <c:strCache>
                <c:ptCount val="7"/>
                <c:pt idx="0">
                  <c:v>t1</c:v>
                </c:pt>
                <c:pt idx="1">
                  <c:v>t2</c:v>
                </c:pt>
                <c:pt idx="2">
                  <c:v>t3</c:v>
                </c:pt>
                <c:pt idx="3">
                  <c:v>t4</c:v>
                </c:pt>
                <c:pt idx="4">
                  <c:v>t7</c:v>
                </c:pt>
                <c:pt idx="5">
                  <c:v>t10</c:v>
                </c:pt>
                <c:pt idx="6">
                  <c:v>Control</c:v>
                </c:pt>
              </c:strCache>
            </c:strRef>
          </c:cat>
          <c:val>
            <c:numRef>
              <c:f>'Compiled Results'!$R$3:$R$9</c:f>
              <c:numCache>
                <c:formatCode>0%</c:formatCode>
                <c:ptCount val="7"/>
                <c:pt idx="0">
                  <c:v>6.472998611032954E-2</c:v>
                </c:pt>
                <c:pt idx="1">
                  <c:v>6.0254374121800347E-2</c:v>
                </c:pt>
                <c:pt idx="2">
                  <c:v>8.1586638445541024E-2</c:v>
                </c:pt>
                <c:pt idx="3">
                  <c:v>6.2534050212370532E-2</c:v>
                </c:pt>
                <c:pt idx="4">
                  <c:v>8.6127615273903974E-2</c:v>
                </c:pt>
                <c:pt idx="5">
                  <c:v>6.3077373020475613E-2</c:v>
                </c:pt>
                <c:pt idx="6">
                  <c:v>4.2640314307034105E-2</c:v>
                </c:pt>
              </c:numCache>
            </c:numRef>
          </c:val>
          <c:extLst>
            <c:ext xmlns:c16="http://schemas.microsoft.com/office/drawing/2014/chart" uri="{C3380CC4-5D6E-409C-BE32-E72D297353CC}">
              <c16:uniqueId val="{00000002-D4B0-4FB1-9FFE-EC4A41A5469C}"/>
            </c:ext>
          </c:extLst>
        </c:ser>
        <c:dLbls>
          <c:showLegendKey val="0"/>
          <c:showVal val="0"/>
          <c:showCatName val="0"/>
          <c:showSerName val="0"/>
          <c:showPercent val="0"/>
          <c:showBubbleSize val="0"/>
        </c:dLbls>
        <c:gapWidth val="219"/>
        <c:overlap val="-27"/>
        <c:axId val="514801464"/>
        <c:axId val="514799864"/>
      </c:barChart>
      <c:catAx>
        <c:axId val="5148014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r>
                  <a:rPr lang="en-US">
                    <a:solidFill>
                      <a:schemeClr val="tx1"/>
                    </a:solidFill>
                    <a:latin typeface="Source Sans Pro" panose="020B0503030403020204" pitchFamily="34" charset="0"/>
                    <a:ea typeface="Source Sans Pro" panose="020B0503030403020204" pitchFamily="34" charset="0"/>
                  </a:rPr>
                  <a:t>Drug</a:t>
                </a:r>
                <a:r>
                  <a:rPr lang="en-US" baseline="0">
                    <a:solidFill>
                      <a:schemeClr val="tx1"/>
                    </a:solidFill>
                    <a:latin typeface="Source Sans Pro" panose="020B0503030403020204" pitchFamily="34" charset="0"/>
                    <a:ea typeface="Source Sans Pro" panose="020B0503030403020204" pitchFamily="34" charset="0"/>
                  </a:rPr>
                  <a:t> Elution Time Point Used</a:t>
                </a:r>
                <a:endParaRPr lang="en-US">
                  <a:solidFill>
                    <a:schemeClr val="tx1"/>
                  </a:solidFill>
                  <a:latin typeface="Source Sans Pro" panose="020B0503030403020204" pitchFamily="34" charset="0"/>
                  <a:ea typeface="Source Sans Pro" panose="020B0503030403020204" pitchFamily="34" charset="0"/>
                </a:endParaRPr>
              </a:p>
            </c:rich>
          </c:tx>
          <c:layout>
            <c:manualLayout>
              <c:xMode val="edge"/>
              <c:yMode val="edge"/>
              <c:x val="0.34029829140438222"/>
              <c:y val="0.8862468536970031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US"/>
          </a:p>
        </c:txPr>
        <c:crossAx val="514799864"/>
        <c:crosses val="autoZero"/>
        <c:auto val="1"/>
        <c:lblAlgn val="ctr"/>
        <c:lblOffset val="100"/>
        <c:noMultiLvlLbl val="0"/>
      </c:catAx>
      <c:valAx>
        <c:axId val="514799864"/>
        <c:scaling>
          <c:orientation val="minMax"/>
          <c:max val="0.22000000000000003"/>
          <c:min val="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r>
                  <a:rPr lang="en-US">
                    <a:solidFill>
                      <a:schemeClr val="tx1"/>
                    </a:solidFill>
                    <a:latin typeface="Source Sans Pro" panose="020B0503030403020204" pitchFamily="34" charset="0"/>
                    <a:ea typeface="Source Sans Pro" panose="020B0503030403020204" pitchFamily="34" charset="0"/>
                  </a:rPr>
                  <a:t>%</a:t>
                </a:r>
                <a:r>
                  <a:rPr lang="en-US" baseline="0">
                    <a:solidFill>
                      <a:schemeClr val="tx1"/>
                    </a:solidFill>
                    <a:latin typeface="Source Sans Pro" panose="020B0503030403020204" pitchFamily="34" charset="0"/>
                    <a:ea typeface="Source Sans Pro" panose="020B0503030403020204" pitchFamily="34" charset="0"/>
                  </a:rPr>
                  <a:t> BrdU/DAPI</a:t>
                </a:r>
                <a:endParaRPr lang="en-US">
                  <a:solidFill>
                    <a:schemeClr val="tx1"/>
                  </a:solidFill>
                  <a:latin typeface="Source Sans Pro" panose="020B0503030403020204" pitchFamily="34" charset="0"/>
                  <a:ea typeface="Source Sans Pro" panose="020B0503030403020204" pitchFamily="34" charset="0"/>
                </a:endParaRPr>
              </a:p>
            </c:rich>
          </c:tx>
          <c:layout>
            <c:manualLayout>
              <c:xMode val="edge"/>
              <c:yMode val="edge"/>
              <c:x val="2.7855153203342618E-2"/>
              <c:y val="0.3430382426144676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4801464"/>
        <c:crosses val="autoZero"/>
        <c:crossBetween val="between"/>
        <c:majorUnit val="4.0000000000000008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r>
              <a:rPr lang="en-US" sz="1400" b="0" i="0" u="none" strike="noStrike" kern="1200" spc="0" baseline="0">
                <a:solidFill>
                  <a:schemeClr val="tx1"/>
                </a:solidFill>
                <a:latin typeface="Source Sans Pro" panose="020B0503030403020204" pitchFamily="34" charset="0"/>
                <a:ea typeface="Source Sans Pro" panose="020B0503030403020204" pitchFamily="34" charset="0"/>
                <a:cs typeface="+mn-cs"/>
              </a:rPr>
              <a:t>Proliferation Five Days After Adding Supernatant</a:t>
            </a:r>
          </a:p>
        </c:rich>
      </c:tx>
      <c:overlay val="0"/>
      <c:spPr>
        <a:noFill/>
        <a:ln>
          <a:noFill/>
        </a:ln>
        <a:effectLst/>
      </c:spPr>
      <c:txPr>
        <a:bodyPr rot="0" spcFirstLastPara="1" vertOverflow="ellipsis" vert="horz" wrap="square" anchor="ctr" anchorCtr="1"/>
        <a:lstStyle/>
        <a:p>
          <a:pPr algn="ctr" rtl="0">
            <a:defRPr lang="en-US" sz="1400" b="0" i="0" u="none" strike="noStrike" kern="1200" spc="0" baseline="0">
              <a:solidFill>
                <a:schemeClr val="tx1"/>
              </a:solidFill>
              <a:latin typeface="Source Sans Pro" panose="020B0503030403020204" pitchFamily="34" charset="0"/>
              <a:ea typeface="Source Sans Pro" panose="020B0503030403020204" pitchFamily="34" charset="0"/>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6"/>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1-7929-42D4-8E6B-601962E57C6A}"/>
              </c:ext>
            </c:extLst>
          </c:dPt>
          <c:errBars>
            <c:errBarType val="plus"/>
            <c:errValType val="cust"/>
            <c:noEndCap val="0"/>
            <c:plus>
              <c:numRef>
                <c:f>'Compiled Results'!$I$3:$I$9</c:f>
                <c:numCache>
                  <c:formatCode>General</c:formatCode>
                  <c:ptCount val="7"/>
                  <c:pt idx="0">
                    <c:v>1.2187081180540215E-2</c:v>
                  </c:pt>
                  <c:pt idx="1">
                    <c:v>3.8574383815975735E-2</c:v>
                  </c:pt>
                  <c:pt idx="2">
                    <c:v>8.1567665610886922E-2</c:v>
                  </c:pt>
                  <c:pt idx="3">
                    <c:v>4.2910869170295473E-3</c:v>
                  </c:pt>
                  <c:pt idx="4">
                    <c:v>6.897084543848267E-2</c:v>
                  </c:pt>
                  <c:pt idx="5">
                    <c:v>9.4360898883960626E-2</c:v>
                  </c:pt>
                  <c:pt idx="6">
                    <c:v>3.5125463022213352E-2</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'Compiled Results'!$G$3:$G$9</c:f>
              <c:strCache>
                <c:ptCount val="7"/>
                <c:pt idx="0">
                  <c:v>t1</c:v>
                </c:pt>
                <c:pt idx="1">
                  <c:v>t2</c:v>
                </c:pt>
                <c:pt idx="2">
                  <c:v>t3</c:v>
                </c:pt>
                <c:pt idx="3">
                  <c:v>t4</c:v>
                </c:pt>
                <c:pt idx="4">
                  <c:v>t7</c:v>
                </c:pt>
                <c:pt idx="5">
                  <c:v>t10</c:v>
                </c:pt>
                <c:pt idx="6">
                  <c:v>Control</c:v>
                </c:pt>
              </c:strCache>
            </c:strRef>
          </c:cat>
          <c:val>
            <c:numRef>
              <c:f>'Compiled Results'!$H$3:$H$9</c:f>
              <c:numCache>
                <c:formatCode>0%</c:formatCode>
                <c:ptCount val="7"/>
                <c:pt idx="0">
                  <c:v>5.1719846453790463E-2</c:v>
                </c:pt>
                <c:pt idx="1">
                  <c:v>6.0446055523028543E-2</c:v>
                </c:pt>
                <c:pt idx="2">
                  <c:v>0.1005535791726941</c:v>
                </c:pt>
                <c:pt idx="3">
                  <c:v>4.8363236929502389E-2</c:v>
                </c:pt>
                <c:pt idx="4">
                  <c:v>0.12332653931359566</c:v>
                </c:pt>
                <c:pt idx="5">
                  <c:v>0.118410868604852</c:v>
                </c:pt>
                <c:pt idx="6">
                  <c:v>6.3078249894087168E-2</c:v>
                </c:pt>
              </c:numCache>
            </c:numRef>
          </c:val>
          <c:extLst>
            <c:ext xmlns:c16="http://schemas.microsoft.com/office/drawing/2014/chart" uri="{C3380CC4-5D6E-409C-BE32-E72D297353CC}">
              <c16:uniqueId val="{00000002-7929-42D4-8E6B-601962E57C6A}"/>
            </c:ext>
          </c:extLst>
        </c:ser>
        <c:dLbls>
          <c:showLegendKey val="0"/>
          <c:showVal val="0"/>
          <c:showCatName val="0"/>
          <c:showSerName val="0"/>
          <c:showPercent val="0"/>
          <c:showBubbleSize val="0"/>
        </c:dLbls>
        <c:gapWidth val="219"/>
        <c:overlap val="-27"/>
        <c:axId val="716926224"/>
        <c:axId val="716926544"/>
      </c:barChart>
      <c:catAx>
        <c:axId val="716926224"/>
        <c:scaling>
          <c:orientation val="minMax"/>
        </c:scaling>
        <c:delete val="0"/>
        <c:axPos val="b"/>
        <c:title>
          <c:tx>
            <c:rich>
              <a:bodyPr rot="0" spcFirstLastPara="1" vertOverflow="ellipsis" vert="horz" wrap="square" anchor="ctr" anchorCtr="1"/>
              <a:lstStyle/>
              <a:p>
                <a:pPr algn="ctr" rtl="0">
                  <a:defRPr lang="en-US"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r>
                  <a:rPr lang="en-US" sz="1000" b="0" i="0" u="none" strike="noStrike" kern="1200" baseline="0">
                    <a:solidFill>
                      <a:schemeClr val="tx1"/>
                    </a:solidFill>
                    <a:latin typeface="Source Sans Pro" panose="020B0503030403020204" pitchFamily="34" charset="0"/>
                    <a:ea typeface="Source Sans Pro" panose="020B0503030403020204" pitchFamily="34" charset="0"/>
                    <a:cs typeface="+mn-cs"/>
                  </a:rPr>
                  <a:t>Drug Elution Time Point Used</a:t>
                </a:r>
              </a:p>
            </c:rich>
          </c:tx>
          <c:layout>
            <c:manualLayout>
              <c:xMode val="edge"/>
              <c:yMode val="edge"/>
              <c:x val="0.36241076115485565"/>
              <c:y val="0.87699074074074079"/>
            </c:manualLayout>
          </c:layout>
          <c:overlay val="0"/>
          <c:spPr>
            <a:noFill/>
            <a:ln>
              <a:noFill/>
            </a:ln>
            <a:effectLst/>
          </c:spPr>
          <c:txPr>
            <a:bodyPr rot="0" spcFirstLastPara="1" vertOverflow="ellipsis" vert="horz" wrap="square" anchor="ctr" anchorCtr="1"/>
            <a:lstStyle/>
            <a:p>
              <a:pPr algn="ctr" rtl="0">
                <a:defRPr lang="en-US"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US"/>
          </a:p>
        </c:txPr>
        <c:crossAx val="716926544"/>
        <c:crosses val="autoZero"/>
        <c:auto val="1"/>
        <c:lblAlgn val="ctr"/>
        <c:lblOffset val="100"/>
        <c:noMultiLvlLbl val="0"/>
      </c:catAx>
      <c:valAx>
        <c:axId val="716926544"/>
        <c:scaling>
          <c:orientation val="minMax"/>
          <c:max val="0.22000000000000003"/>
          <c:min val="0"/>
        </c:scaling>
        <c:delete val="0"/>
        <c:axPos val="l"/>
        <c:title>
          <c:tx>
            <c:rich>
              <a:bodyPr rot="-5400000" spcFirstLastPara="1" vertOverflow="ellipsis" vert="horz" wrap="square" anchor="ctr" anchorCtr="1"/>
              <a:lstStyle/>
              <a:p>
                <a:pPr algn="ctr" rtl="0">
                  <a:defRPr lang="en-US"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r>
                  <a:rPr lang="en-US" sz="1000" b="0" i="0" u="none" strike="noStrike" kern="1200" baseline="0">
                    <a:solidFill>
                      <a:schemeClr val="tx1"/>
                    </a:solidFill>
                    <a:latin typeface="Source Sans Pro" panose="020B0503030403020204" pitchFamily="34" charset="0"/>
                    <a:ea typeface="Source Sans Pro" panose="020B0503030403020204" pitchFamily="34" charset="0"/>
                    <a:cs typeface="+mn-cs"/>
                  </a:rPr>
                  <a:t>% BrdU/DAPI</a:t>
                </a:r>
              </a:p>
            </c:rich>
          </c:tx>
          <c:overlay val="0"/>
          <c:spPr>
            <a:noFill/>
            <a:ln>
              <a:noFill/>
            </a:ln>
            <a:effectLst/>
          </c:spPr>
          <c:txPr>
            <a:bodyPr rot="-5400000" spcFirstLastPara="1" vertOverflow="ellipsis" vert="horz" wrap="square" anchor="ctr" anchorCtr="1"/>
            <a:lstStyle/>
            <a:p>
              <a:pPr algn="ctr" rtl="0">
                <a:defRPr lang="en-US"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chemeClr val="tx1"/>
                </a:solidFill>
                <a:latin typeface="Source Sans Pro" panose="020B0503030403020204" pitchFamily="34" charset="0"/>
                <a:ea typeface="Source Sans Pro" panose="020B0503030403020204" pitchFamily="34" charset="0"/>
                <a:cs typeface="+mn-cs"/>
              </a:defRPr>
            </a:pPr>
            <a:endParaRPr lang="en-US"/>
          </a:p>
        </c:txPr>
        <c:crossAx val="716926224"/>
        <c:crosses val="autoZero"/>
        <c:crossBetween val="between"/>
        <c:majorUnit val="4.0000000000000008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lang="en-US" sz="1000" b="0" i="0" u="none" strike="noStrike" kern="1200" baseline="0">
          <a:solidFill>
            <a:schemeClr val="tx1"/>
          </a:solidFill>
          <a:latin typeface="+mn-lt"/>
          <a:ea typeface="+mn-ea"/>
          <a:cs typeface="+mn-c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27462309634959"/>
          <c:y val="3.574130439076946E-2"/>
          <c:w val="0.82244175052932322"/>
          <c:h val="0.82231347598533511"/>
        </c:manualLayout>
      </c:layout>
      <c:scatterChart>
        <c:scatterStyle val="lineMarker"/>
        <c:varyColors val="0"/>
        <c:ser>
          <c:idx val="0"/>
          <c:order val="0"/>
          <c:tx>
            <c:v>Silk Hydrogel</c:v>
          </c:tx>
          <c:spPr>
            <a:ln w="25400" cap="rnd">
              <a:noFill/>
              <a:round/>
            </a:ln>
            <a:effectLst/>
          </c:spPr>
          <c:marker>
            <c:symbol val="circle"/>
            <c:size val="8"/>
            <c:spPr>
              <a:solidFill>
                <a:schemeClr val="accent1"/>
              </a:solidFill>
              <a:ln w="9525">
                <a:solidFill>
                  <a:schemeClr val="accent1"/>
                </a:solidFill>
              </a:ln>
              <a:effectLst/>
            </c:spPr>
          </c:marker>
          <c:errBars>
            <c:errDir val="y"/>
            <c:errBarType val="both"/>
            <c:errValType val="cust"/>
            <c:noEndCap val="0"/>
            <c:plus>
              <c:numRef>
                <c:f>'Concentration (2)'!$AK$11:$AR$11</c:f>
                <c:numCache>
                  <c:formatCode>General</c:formatCode>
                  <c:ptCount val="8"/>
                  <c:pt idx="0">
                    <c:v>30.67149720409391</c:v>
                  </c:pt>
                  <c:pt idx="1">
                    <c:v>30.722573837650213</c:v>
                  </c:pt>
                  <c:pt idx="2">
                    <c:v>63.201226742274514</c:v>
                  </c:pt>
                  <c:pt idx="3">
                    <c:v>38.084700923657572</c:v>
                  </c:pt>
                  <c:pt idx="4">
                    <c:v>15.678088822806254</c:v>
                  </c:pt>
                  <c:pt idx="5">
                    <c:v>42.638744118465766</c:v>
                  </c:pt>
                  <c:pt idx="6">
                    <c:v>39.653972060000001</c:v>
                  </c:pt>
                  <c:pt idx="7">
                    <c:v>12.871635960000001</c:v>
                  </c:pt>
                </c:numCache>
              </c:numRef>
            </c:plus>
            <c:minus>
              <c:numRef>
                <c:f>'Concentration (2)'!$AK$12:$AR$12</c:f>
                <c:numCache>
                  <c:formatCode>General</c:formatCode>
                  <c:ptCount val="8"/>
                  <c:pt idx="0">
                    <c:v>-30.67149720409391</c:v>
                  </c:pt>
                  <c:pt idx="1">
                    <c:v>-30.722573837650213</c:v>
                  </c:pt>
                  <c:pt idx="2">
                    <c:v>-63.201226742274514</c:v>
                  </c:pt>
                  <c:pt idx="3">
                    <c:v>-38.084700923657572</c:v>
                  </c:pt>
                  <c:pt idx="4">
                    <c:v>-15.678088822806254</c:v>
                  </c:pt>
                  <c:pt idx="5">
                    <c:v>-42.638744118465766</c:v>
                  </c:pt>
                  <c:pt idx="6">
                    <c:v>-39.653972060000001</c:v>
                  </c:pt>
                  <c:pt idx="7">
                    <c:v>-12.871635960000001</c:v>
                  </c:pt>
                </c:numCache>
              </c:numRef>
            </c:minus>
            <c:spPr>
              <a:noFill/>
              <a:ln w="9525" cap="flat" cmpd="sng" algn="ctr">
                <a:solidFill>
                  <a:schemeClr val="tx1"/>
                </a:solidFill>
                <a:round/>
              </a:ln>
              <a:effectLst/>
            </c:spPr>
          </c:errBars>
          <c:xVal>
            <c:numRef>
              <c:f>'Concentration (2)'!$AU$4:$BB$4</c:f>
              <c:numCache>
                <c:formatCode>General</c:formatCode>
                <c:ptCount val="8"/>
                <c:pt idx="0">
                  <c:v>0</c:v>
                </c:pt>
                <c:pt idx="1">
                  <c:v>1</c:v>
                </c:pt>
                <c:pt idx="2">
                  <c:v>2</c:v>
                </c:pt>
                <c:pt idx="3">
                  <c:v>3</c:v>
                </c:pt>
                <c:pt idx="4">
                  <c:v>4</c:v>
                </c:pt>
                <c:pt idx="5">
                  <c:v>7</c:v>
                </c:pt>
                <c:pt idx="6">
                  <c:v>10</c:v>
                </c:pt>
                <c:pt idx="7">
                  <c:v>14</c:v>
                </c:pt>
              </c:numCache>
            </c:numRef>
          </c:xVal>
          <c:yVal>
            <c:numRef>
              <c:f>'Concentration (2)'!$AU$5:$BB$5</c:f>
              <c:numCache>
                <c:formatCode>0.00</c:formatCode>
                <c:ptCount val="8"/>
                <c:pt idx="0" formatCode="0.00000">
                  <c:v>0.22222222222221077</c:v>
                </c:pt>
                <c:pt idx="1">
                  <c:v>205.8888888888892</c:v>
                </c:pt>
                <c:pt idx="2">
                  <c:v>305.33333333333366</c:v>
                </c:pt>
                <c:pt idx="3">
                  <c:v>309.77777777777811</c:v>
                </c:pt>
                <c:pt idx="4">
                  <c:v>309.77777777777811</c:v>
                </c:pt>
                <c:pt idx="5">
                  <c:v>309.77777777777811</c:v>
                </c:pt>
                <c:pt idx="6">
                  <c:v>332.40277777777811</c:v>
                </c:pt>
                <c:pt idx="7">
                  <c:v>346.18055555777812</c:v>
                </c:pt>
              </c:numCache>
            </c:numRef>
          </c:yVal>
          <c:smooth val="0"/>
          <c:extLst>
            <c:ext xmlns:c16="http://schemas.microsoft.com/office/drawing/2014/chart" uri="{C3380CC4-5D6E-409C-BE32-E72D297353CC}">
              <c16:uniqueId val="{00000000-27CB-4749-AD83-42C0183FB729}"/>
            </c:ext>
          </c:extLst>
        </c:ser>
        <c:ser>
          <c:idx val="3"/>
          <c:order val="3"/>
          <c:tx>
            <c:v>Collagen Reinforced Silk Hydrogel</c:v>
          </c:tx>
          <c:spPr>
            <a:ln w="25400" cap="rnd">
              <a:noFill/>
              <a:round/>
            </a:ln>
            <a:effectLst/>
          </c:spPr>
          <c:marker>
            <c:symbol val="triangle"/>
            <c:size val="8"/>
            <c:spPr>
              <a:solidFill>
                <a:schemeClr val="accent4"/>
              </a:solidFill>
              <a:ln w="9525">
                <a:solidFill>
                  <a:schemeClr val="accent4"/>
                </a:solidFill>
              </a:ln>
              <a:effectLst/>
            </c:spPr>
          </c:marker>
          <c:errBars>
            <c:errDir val="y"/>
            <c:errBarType val="both"/>
            <c:errValType val="cust"/>
            <c:noEndCap val="0"/>
            <c:plus>
              <c:numRef>
                <c:f>'Concentration (2)'!$AU$12:$BB$12</c:f>
                <c:numCache>
                  <c:formatCode>General</c:formatCode>
                  <c:ptCount val="8"/>
                  <c:pt idx="0">
                    <c:v>8.1674263107309777</c:v>
                  </c:pt>
                  <c:pt idx="1">
                    <c:v>16.062444159261418</c:v>
                  </c:pt>
                  <c:pt idx="2">
                    <c:v>12.023265852325091</c:v>
                  </c:pt>
                  <c:pt idx="3">
                    <c:v>17.043830824059455</c:v>
                  </c:pt>
                  <c:pt idx="4">
                    <c:v>13.735761812578195</c:v>
                  </c:pt>
                  <c:pt idx="5">
                    <c:v>15.632055819505265</c:v>
                  </c:pt>
                  <c:pt idx="6">
                    <c:v>57.467382049650226</c:v>
                  </c:pt>
                  <c:pt idx="7">
                    <c:v>36.266503264894581</c:v>
                  </c:pt>
                </c:numCache>
              </c:numRef>
            </c:plus>
            <c:minus>
              <c:numRef>
                <c:f>'Concentration (2)'!$AU$13:$BB$13</c:f>
                <c:numCache>
                  <c:formatCode>General</c:formatCode>
                  <c:ptCount val="8"/>
                  <c:pt idx="0">
                    <c:v>-8.1674263107309777</c:v>
                  </c:pt>
                  <c:pt idx="1">
                    <c:v>-16.062444159261418</c:v>
                  </c:pt>
                  <c:pt idx="2">
                    <c:v>-12.023265852325091</c:v>
                  </c:pt>
                  <c:pt idx="3">
                    <c:v>-17.043830824059455</c:v>
                  </c:pt>
                  <c:pt idx="4">
                    <c:v>-13.735761812578195</c:v>
                  </c:pt>
                  <c:pt idx="5">
                    <c:v>-15.632055819505265</c:v>
                  </c:pt>
                  <c:pt idx="6">
                    <c:v>-57.467382049650226</c:v>
                  </c:pt>
                  <c:pt idx="7">
                    <c:v>-36.266503264894581</c:v>
                  </c:pt>
                </c:numCache>
              </c:numRef>
            </c:minus>
            <c:spPr>
              <a:noFill/>
              <a:ln w="9525" cap="flat" cmpd="sng" algn="ctr">
                <a:solidFill>
                  <a:schemeClr val="tx1"/>
                </a:solidFill>
                <a:round/>
              </a:ln>
              <a:effectLst/>
            </c:spPr>
          </c:errBars>
          <c:xVal>
            <c:numRef>
              <c:f>'Concentration (2)'!$AU$4:$BB$4</c:f>
              <c:numCache>
                <c:formatCode>General</c:formatCode>
                <c:ptCount val="8"/>
                <c:pt idx="0">
                  <c:v>0</c:v>
                </c:pt>
                <c:pt idx="1">
                  <c:v>1</c:v>
                </c:pt>
                <c:pt idx="2">
                  <c:v>2</c:v>
                </c:pt>
                <c:pt idx="3">
                  <c:v>3</c:v>
                </c:pt>
                <c:pt idx="4">
                  <c:v>4</c:v>
                </c:pt>
                <c:pt idx="5">
                  <c:v>7</c:v>
                </c:pt>
                <c:pt idx="6">
                  <c:v>10</c:v>
                </c:pt>
                <c:pt idx="7">
                  <c:v>14</c:v>
                </c:pt>
              </c:numCache>
            </c:numRef>
          </c:xVal>
          <c:yVal>
            <c:numRef>
              <c:f>'Concentration (2)'!$AU$9:$BB$9</c:f>
              <c:numCache>
                <c:formatCode>0.000</c:formatCode>
                <c:ptCount val="8"/>
                <c:pt idx="0">
                  <c:v>-128.11111111111114</c:v>
                </c:pt>
                <c:pt idx="1">
                  <c:v>0</c:v>
                </c:pt>
                <c:pt idx="2">
                  <c:v>-159.77777777777806</c:v>
                </c:pt>
                <c:pt idx="3">
                  <c:v>153.99999999999977</c:v>
                </c:pt>
                <c:pt idx="4">
                  <c:v>301.88888888888869</c:v>
                </c:pt>
                <c:pt idx="5">
                  <c:v>556.76388888888869</c:v>
                </c:pt>
                <c:pt idx="6">
                  <c:v>656.56944444444434</c:v>
                </c:pt>
                <c:pt idx="7">
                  <c:v>722.68055559999993</c:v>
                </c:pt>
              </c:numCache>
            </c:numRef>
          </c:yVal>
          <c:smooth val="0"/>
          <c:extLst>
            <c:ext xmlns:c16="http://schemas.microsoft.com/office/drawing/2014/chart" uri="{C3380CC4-5D6E-409C-BE32-E72D297353CC}">
              <c16:uniqueId val="{00000001-27CB-4749-AD83-42C0183FB729}"/>
            </c:ext>
          </c:extLst>
        </c:ser>
        <c:dLbls>
          <c:showLegendKey val="0"/>
          <c:showVal val="0"/>
          <c:showCatName val="0"/>
          <c:showSerName val="0"/>
          <c:showPercent val="0"/>
          <c:showBubbleSize val="0"/>
        </c:dLbls>
        <c:axId val="823154399"/>
        <c:axId val="823154815"/>
        <c:extLst>
          <c:ext xmlns:c15="http://schemas.microsoft.com/office/drawing/2012/chart" uri="{02D57815-91ED-43cb-92C2-25804820EDAC}">
            <c15:filteredScatterSeries>
              <c15:ser>
                <c:idx val="1"/>
                <c:order val="1"/>
                <c:tx>
                  <c:v>SAC</c:v>
                </c:tx>
                <c:spPr>
                  <a:ln w="25400" cap="rnd">
                    <a:noFill/>
                    <a:round/>
                  </a:ln>
                  <a:effectLst/>
                </c:spPr>
                <c:marker>
                  <c:symbol val="circle"/>
                  <c:size val="8"/>
                  <c:spPr>
                    <a:solidFill>
                      <a:schemeClr val="accent2"/>
                    </a:solidFill>
                    <a:ln w="9525">
                      <a:solidFill>
                        <a:schemeClr val="accent2"/>
                      </a:solidFill>
                    </a:ln>
                    <a:effectLst/>
                  </c:spPr>
                </c:marker>
                <c:errBars>
                  <c:errDir val="y"/>
                  <c:errBarType val="both"/>
                  <c:errValType val="cust"/>
                  <c:noEndCap val="0"/>
                  <c:plus>
                    <c:numRef>
                      <c:extLst>
                        <c:ext uri="{02D57815-91ED-43cb-92C2-25804820EDAC}">
                          <c15:formulaRef>
                            <c15:sqref>'Concentration (2)'!$AK$11:$AR$11</c15:sqref>
                          </c15:formulaRef>
                        </c:ext>
                      </c:extLst>
                      <c:numCache>
                        <c:formatCode>General</c:formatCode>
                        <c:ptCount val="8"/>
                        <c:pt idx="0">
                          <c:v>30.67149720409391</c:v>
                        </c:pt>
                        <c:pt idx="1">
                          <c:v>30.722573837650213</c:v>
                        </c:pt>
                        <c:pt idx="2">
                          <c:v>63.201226742274514</c:v>
                        </c:pt>
                        <c:pt idx="3">
                          <c:v>38.084700923657572</c:v>
                        </c:pt>
                        <c:pt idx="4">
                          <c:v>15.678088822806254</c:v>
                        </c:pt>
                        <c:pt idx="5">
                          <c:v>42.638744118465766</c:v>
                        </c:pt>
                        <c:pt idx="6">
                          <c:v>39.653972060000001</c:v>
                        </c:pt>
                        <c:pt idx="7">
                          <c:v>12.871635960000001</c:v>
                        </c:pt>
                      </c:numCache>
                    </c:numRef>
                  </c:plus>
                  <c:minus>
                    <c:numRef>
                      <c:extLst>
                        <c:ext uri="{02D57815-91ED-43cb-92C2-25804820EDAC}">
                          <c15:formulaRef>
                            <c15:sqref>'Concentration (2)'!$AK$12:$AR$12</c15:sqref>
                          </c15:formulaRef>
                        </c:ext>
                      </c:extLst>
                      <c:numCache>
                        <c:formatCode>General</c:formatCode>
                        <c:ptCount val="8"/>
                        <c:pt idx="0">
                          <c:v>-30.67149720409391</c:v>
                        </c:pt>
                        <c:pt idx="1">
                          <c:v>-30.722573837650213</c:v>
                        </c:pt>
                        <c:pt idx="2">
                          <c:v>-63.201226742274514</c:v>
                        </c:pt>
                        <c:pt idx="3">
                          <c:v>-38.084700923657572</c:v>
                        </c:pt>
                        <c:pt idx="4">
                          <c:v>-15.678088822806254</c:v>
                        </c:pt>
                        <c:pt idx="5">
                          <c:v>-42.638744118465766</c:v>
                        </c:pt>
                        <c:pt idx="6">
                          <c:v>-39.653972060000001</c:v>
                        </c:pt>
                        <c:pt idx="7">
                          <c:v>-12.871635960000001</c:v>
                        </c:pt>
                      </c:numCache>
                    </c:numRef>
                  </c:minus>
                  <c:spPr>
                    <a:noFill/>
                    <a:ln w="9525" cap="flat" cmpd="sng" algn="ctr">
                      <a:solidFill>
                        <a:schemeClr val="tx1"/>
                      </a:solidFill>
                      <a:round/>
                    </a:ln>
                    <a:effectLst/>
                  </c:spPr>
                </c:errBars>
                <c:xVal>
                  <c:numRef>
                    <c:extLst>
                      <c:ext uri="{02D57815-91ED-43cb-92C2-25804820EDAC}">
                        <c15:formulaRef>
                          <c15:sqref>'Concentration (2)'!$AU$4:$BB$4</c15:sqref>
                        </c15:formulaRef>
                      </c:ext>
                    </c:extLst>
                    <c:numCache>
                      <c:formatCode>General</c:formatCode>
                      <c:ptCount val="8"/>
                      <c:pt idx="0">
                        <c:v>0</c:v>
                      </c:pt>
                      <c:pt idx="1">
                        <c:v>1</c:v>
                      </c:pt>
                      <c:pt idx="2">
                        <c:v>2</c:v>
                      </c:pt>
                      <c:pt idx="3">
                        <c:v>3</c:v>
                      </c:pt>
                      <c:pt idx="4">
                        <c:v>4</c:v>
                      </c:pt>
                      <c:pt idx="5">
                        <c:v>7</c:v>
                      </c:pt>
                      <c:pt idx="6">
                        <c:v>10</c:v>
                      </c:pt>
                      <c:pt idx="7">
                        <c:v>14</c:v>
                      </c:pt>
                    </c:numCache>
                  </c:numRef>
                </c:xVal>
                <c:yVal>
                  <c:numRef>
                    <c:extLst>
                      <c:ext uri="{02D57815-91ED-43cb-92C2-25804820EDAC}">
                        <c15:formulaRef>
                          <c15:sqref>'Concentration (2)'!$AU$6:$BB$6</c15:sqref>
                        </c15:formulaRef>
                      </c:ext>
                    </c:extLst>
                    <c:numCache>
                      <c:formatCode>General</c:formatCode>
                      <c:ptCount val="8"/>
                      <c:pt idx="0">
                        <c:v>53.4444444444444</c:v>
                      </c:pt>
                      <c:pt idx="1">
                        <c:v>854.7777777777776</c:v>
                      </c:pt>
                      <c:pt idx="2">
                        <c:v>1296.6666666666665</c:v>
                      </c:pt>
                      <c:pt idx="3">
                        <c:v>1713.7777777777776</c:v>
                      </c:pt>
                      <c:pt idx="4">
                        <c:v>1943.4444444444443</c:v>
                      </c:pt>
                      <c:pt idx="5">
                        <c:v>2270.3194444444443</c:v>
                      </c:pt>
                      <c:pt idx="6">
                        <c:v>2430.5694444444443</c:v>
                      </c:pt>
                      <c:pt idx="7">
                        <c:v>2547.1250000444443</c:v>
                      </c:pt>
                    </c:numCache>
                  </c:numRef>
                </c:yVal>
                <c:smooth val="0"/>
                <c:extLst>
                  <c:ext xmlns:c16="http://schemas.microsoft.com/office/drawing/2014/chart" uri="{C3380CC4-5D6E-409C-BE32-E72D297353CC}">
                    <c16:uniqueId val="{00000002-27CB-4749-AD83-42C0183FB729}"/>
                  </c:ext>
                </c:extLst>
              </c15:ser>
            </c15:filteredScatterSeries>
            <c15:filteredScatterSeries>
              <c15:ser>
                <c:idx val="2"/>
                <c:order val="2"/>
                <c:tx>
                  <c:v>C</c:v>
                </c:tx>
                <c:spPr>
                  <a:ln w="25400" cap="rnd">
                    <a:noFill/>
                    <a:round/>
                  </a:ln>
                  <a:effectLst/>
                </c:spPr>
                <c:marker>
                  <c:symbol val="x"/>
                  <c:size val="8"/>
                  <c:spPr>
                    <a:solidFill>
                      <a:schemeClr val="accent3"/>
                    </a:solidFill>
                    <a:ln w="9525">
                      <a:solidFill>
                        <a:schemeClr val="accent3"/>
                      </a:solidFill>
                    </a:ln>
                    <a:effectLst/>
                  </c:spPr>
                </c:marker>
                <c:errBars>
                  <c:errDir val="y"/>
                  <c:errBarType val="both"/>
                  <c:errValType val="cust"/>
                  <c:noEndCap val="0"/>
                  <c:plus>
                    <c:numRef>
                      <c:extLst xmlns:c15="http://schemas.microsoft.com/office/drawing/2012/chart">
                        <c:ext xmlns:c15="http://schemas.microsoft.com/office/drawing/2012/chart" uri="{02D57815-91ED-43cb-92C2-25804820EDAC}">
                          <c15:formulaRef>
                            <c15:sqref>'Concentration (2)'!$AK$31:$AR$31</c15:sqref>
                          </c15:formulaRef>
                        </c:ext>
                      </c:extLst>
                      <c:numCache>
                        <c:formatCode>General</c:formatCode>
                        <c:ptCount val="8"/>
                        <c:pt idx="0">
                          <c:v>27.151609096759096</c:v>
                        </c:pt>
                        <c:pt idx="1">
                          <c:v>155.34843353722383</c:v>
                        </c:pt>
                        <c:pt idx="2">
                          <c:v>44.297534975868338</c:v>
                        </c:pt>
                        <c:pt idx="3">
                          <c:v>42.731432326122402</c:v>
                        </c:pt>
                        <c:pt idx="4">
                          <c:v>34.88358062944318</c:v>
                        </c:pt>
                        <c:pt idx="5">
                          <c:v>62.175909723943725</c:v>
                        </c:pt>
                        <c:pt idx="6">
                          <c:v>36.632891639999997</c:v>
                        </c:pt>
                        <c:pt idx="7">
                          <c:v>27.658856549999999</c:v>
                        </c:pt>
                      </c:numCache>
                    </c:numRef>
                  </c:plus>
                  <c:minus>
                    <c:numRef>
                      <c:extLst xmlns:c15="http://schemas.microsoft.com/office/drawing/2012/chart">
                        <c:ext xmlns:c15="http://schemas.microsoft.com/office/drawing/2012/chart" uri="{02D57815-91ED-43cb-92C2-25804820EDAC}">
                          <c15:formulaRef>
                            <c15:sqref>'Concentration (2)'!$AK$32:$AR$32</c15:sqref>
                          </c15:formulaRef>
                        </c:ext>
                      </c:extLst>
                      <c:numCache>
                        <c:formatCode>General</c:formatCode>
                        <c:ptCount val="8"/>
                        <c:pt idx="0">
                          <c:v>-27.151609096759096</c:v>
                        </c:pt>
                        <c:pt idx="1">
                          <c:v>-155.34843353722383</c:v>
                        </c:pt>
                        <c:pt idx="2">
                          <c:v>-44.297534975868338</c:v>
                        </c:pt>
                        <c:pt idx="3">
                          <c:v>-42.731432326122402</c:v>
                        </c:pt>
                        <c:pt idx="4">
                          <c:v>-34.88358062944318</c:v>
                        </c:pt>
                        <c:pt idx="5">
                          <c:v>-62.175909723943725</c:v>
                        </c:pt>
                        <c:pt idx="6">
                          <c:v>-36.632891639999997</c:v>
                        </c:pt>
                        <c:pt idx="7">
                          <c:v>-27.658856549999999</c:v>
                        </c:pt>
                      </c:numCache>
                    </c:numRef>
                  </c:minus>
                  <c:spPr>
                    <a:noFill/>
                    <a:ln w="9525" cap="flat" cmpd="sng" algn="ctr">
                      <a:solidFill>
                        <a:schemeClr val="tx1"/>
                      </a:solidFill>
                      <a:round/>
                    </a:ln>
                    <a:effectLst/>
                  </c:spPr>
                </c:errBars>
                <c:xVal>
                  <c:numRef>
                    <c:extLst xmlns:c15="http://schemas.microsoft.com/office/drawing/2012/chart">
                      <c:ext xmlns:c15="http://schemas.microsoft.com/office/drawing/2012/chart" uri="{02D57815-91ED-43cb-92C2-25804820EDAC}">
                        <c15:formulaRef>
                          <c15:sqref>'Concentration (2)'!$AU$4:$BB$4</c15:sqref>
                        </c15:formulaRef>
                      </c:ext>
                    </c:extLst>
                    <c:numCache>
                      <c:formatCode>General</c:formatCode>
                      <c:ptCount val="8"/>
                      <c:pt idx="0">
                        <c:v>0</c:v>
                      </c:pt>
                      <c:pt idx="1">
                        <c:v>1</c:v>
                      </c:pt>
                      <c:pt idx="2">
                        <c:v>2</c:v>
                      </c:pt>
                      <c:pt idx="3">
                        <c:v>3</c:v>
                      </c:pt>
                      <c:pt idx="4">
                        <c:v>4</c:v>
                      </c:pt>
                      <c:pt idx="5">
                        <c:v>7</c:v>
                      </c:pt>
                      <c:pt idx="6">
                        <c:v>10</c:v>
                      </c:pt>
                      <c:pt idx="7">
                        <c:v>14</c:v>
                      </c:pt>
                    </c:numCache>
                  </c:numRef>
                </c:xVal>
                <c:yVal>
                  <c:numRef>
                    <c:extLst xmlns:c15="http://schemas.microsoft.com/office/drawing/2012/chart">
                      <c:ext xmlns:c15="http://schemas.microsoft.com/office/drawing/2012/chart" uri="{02D57815-91ED-43cb-92C2-25804820EDAC}">
                        <c15:formulaRef>
                          <c15:sqref>'Concentration (2)'!$AU$7:$BB$7</c15:sqref>
                        </c15:formulaRef>
                      </c:ext>
                    </c:extLst>
                    <c:numCache>
                      <c:formatCode>0.0</c:formatCode>
                      <c:ptCount val="8"/>
                      <c:pt idx="0" formatCode="0.000">
                        <c:v>181.55555555555554</c:v>
                      </c:pt>
                      <c:pt idx="1">
                        <c:v>854.7777777777776</c:v>
                      </c:pt>
                      <c:pt idx="2">
                        <c:v>1456.4444444444446</c:v>
                      </c:pt>
                      <c:pt idx="3">
                        <c:v>1559.7777777777778</c:v>
                      </c:pt>
                      <c:pt idx="4">
                        <c:v>1641.5555555555557</c:v>
                      </c:pt>
                      <c:pt idx="5">
                        <c:v>1713.5555555555557</c:v>
                      </c:pt>
                      <c:pt idx="6">
                        <c:v>1774</c:v>
                      </c:pt>
                      <c:pt idx="7">
                        <c:v>1824.4444444444443</c:v>
                      </c:pt>
                    </c:numCache>
                  </c:numRef>
                </c:yVal>
                <c:smooth val="0"/>
                <c:extLst xmlns:c15="http://schemas.microsoft.com/office/drawing/2012/chart">
                  <c:ext xmlns:c16="http://schemas.microsoft.com/office/drawing/2014/chart" uri="{C3380CC4-5D6E-409C-BE32-E72D297353CC}">
                    <c16:uniqueId val="{00000003-27CB-4749-AD83-42C0183FB729}"/>
                  </c:ext>
                </c:extLst>
              </c15:ser>
            </c15:filteredScatterSeries>
          </c:ext>
        </c:extLst>
      </c:scatterChart>
      <c:valAx>
        <c:axId val="823154399"/>
        <c:scaling>
          <c:orientation val="minMax"/>
          <c:max val="14"/>
        </c:scaling>
        <c:delete val="0"/>
        <c:axPos val="b"/>
        <c:title>
          <c:tx>
            <c:rich>
              <a:bodyPr rot="0" spcFirstLastPara="1" vertOverflow="ellipsis" vert="horz" wrap="square" anchor="b" anchorCtr="1"/>
              <a:lstStyle/>
              <a:p>
                <a:pPr>
                  <a:defRPr sz="1400" b="0" i="0" u="none" strike="noStrike" kern="1200" baseline="0">
                    <a:solidFill>
                      <a:schemeClr val="tx1"/>
                    </a:solidFill>
                    <a:latin typeface="Source Sans Pro" panose="020B0503030403020204" pitchFamily="34" charset="0"/>
                    <a:ea typeface="Source Sans Pro" panose="020B0503030403020204" pitchFamily="34" charset="0"/>
                    <a:cs typeface="Arial" panose="020B0604020202020204" pitchFamily="34" charset="0"/>
                  </a:defRPr>
                </a:pPr>
                <a:r>
                  <a:rPr lang="en-US" sz="1400">
                    <a:solidFill>
                      <a:schemeClr val="tx1"/>
                    </a:solidFill>
                    <a:latin typeface="Source Sans Pro" panose="020B0503030403020204" pitchFamily="34" charset="0"/>
                    <a:ea typeface="Source Sans Pro" panose="020B0503030403020204" pitchFamily="34" charset="0"/>
                    <a:cs typeface="Arial" panose="020B0604020202020204" pitchFamily="34" charset="0"/>
                  </a:rPr>
                  <a:t>Time (days)</a:t>
                </a:r>
              </a:p>
            </c:rich>
          </c:tx>
          <c:layout>
            <c:manualLayout>
              <c:xMode val="edge"/>
              <c:yMode val="edge"/>
              <c:x val="0.46985784540238423"/>
              <c:y val="0.93017859173548068"/>
            </c:manualLayout>
          </c:layout>
          <c:overlay val="0"/>
          <c:spPr>
            <a:noFill/>
            <a:ln>
              <a:noFill/>
            </a:ln>
            <a:effectLst/>
          </c:spPr>
          <c:txPr>
            <a:bodyPr rot="0" spcFirstLastPara="1" vertOverflow="ellipsis" vert="horz" wrap="square" anchor="b" anchorCtr="1"/>
            <a:lstStyle/>
            <a:p>
              <a:pPr>
                <a:defRPr sz="1400" b="0" i="0" u="none" strike="noStrike" kern="1200" baseline="0">
                  <a:solidFill>
                    <a:schemeClr val="tx1"/>
                  </a:solidFill>
                  <a:latin typeface="Source Sans Pro" panose="020B0503030403020204" pitchFamily="34" charset="0"/>
                  <a:ea typeface="Source Sans Pro" panose="020B0503030403020204" pitchFamily="34" charset="0"/>
                  <a:cs typeface="Arial" panose="020B0604020202020204" pitchFamily="34" charset="0"/>
                </a:defRPr>
              </a:pPr>
              <a:endParaRPr lang="en-US"/>
            </a:p>
          </c:tx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Source Sans Pro" panose="020B0503030403020204" pitchFamily="34" charset="0"/>
                <a:ea typeface="Source Sans Pro" panose="020B0503030403020204" pitchFamily="34" charset="0"/>
                <a:cs typeface="Arial" panose="020B0604020202020204" pitchFamily="34" charset="0"/>
              </a:defRPr>
            </a:pPr>
            <a:endParaRPr lang="en-US"/>
          </a:p>
        </c:txPr>
        <c:crossAx val="823154815"/>
        <c:crosses val="autoZero"/>
        <c:crossBetween val="midCat"/>
      </c:valAx>
      <c:valAx>
        <c:axId val="823154815"/>
        <c:scaling>
          <c:orientation val="minMax"/>
          <c:max val="750"/>
          <c:min val="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Source Sans Pro" panose="020B0503030403020204" pitchFamily="34" charset="0"/>
                    <a:ea typeface="Source Sans Pro" panose="020B0503030403020204" pitchFamily="34" charset="0"/>
                    <a:cs typeface="Arial" panose="020B0604020202020204" pitchFamily="34" charset="0"/>
                  </a:defRPr>
                </a:pPr>
                <a:r>
                  <a:rPr lang="en-US" sz="1400">
                    <a:solidFill>
                      <a:schemeClr val="tx1"/>
                    </a:solidFill>
                    <a:latin typeface="Source Sans Pro" panose="020B0503030403020204" pitchFamily="34" charset="0"/>
                    <a:ea typeface="Source Sans Pro" panose="020B0503030403020204" pitchFamily="34" charset="0"/>
                    <a:cs typeface="Arial" panose="020B0604020202020204" pitchFamily="34" charset="0"/>
                  </a:rPr>
                  <a:t>Weight Released (µg)</a:t>
                </a:r>
              </a:p>
            </c:rich>
          </c:tx>
          <c:layout>
            <c:manualLayout>
              <c:xMode val="edge"/>
              <c:yMode val="edge"/>
              <c:x val="0"/>
              <c:y val="0.2654720153247949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Source Sans Pro" panose="020B0503030403020204" pitchFamily="34" charset="0"/>
                  <a:ea typeface="Source Sans Pro" panose="020B0503030403020204" pitchFamily="34" charset="0"/>
                  <a:cs typeface="Arial" panose="020B0604020202020204" pitchFamily="34" charset="0"/>
                </a:defRPr>
              </a:pPr>
              <a:endParaRPr lang="en-US"/>
            </a:p>
          </c:txPr>
        </c:title>
        <c:numFmt formatCode="0"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Source Sans Pro" panose="020B0503030403020204" pitchFamily="34" charset="0"/>
                <a:ea typeface="Source Sans Pro" panose="020B0503030403020204" pitchFamily="34" charset="0"/>
                <a:cs typeface="Arial" panose="020B0604020202020204" pitchFamily="34" charset="0"/>
              </a:defRPr>
            </a:pPr>
            <a:endParaRPr lang="en-US"/>
          </a:p>
        </c:txPr>
        <c:crossAx val="823154399"/>
        <c:crosses val="autoZero"/>
        <c:crossBetween val="midCat"/>
      </c:valAx>
      <c:spPr>
        <a:noFill/>
        <a:ln>
          <a:noFill/>
        </a:ln>
        <a:effectLst/>
      </c:spPr>
    </c:plotArea>
    <c:legend>
      <c:legendPos val="r"/>
      <c:layout>
        <c:manualLayout>
          <c:xMode val="edge"/>
          <c:yMode val="edge"/>
          <c:x val="0.18685148731408574"/>
          <c:y val="6.5800144470788982E-2"/>
          <c:w val="0.24375515560554931"/>
          <c:h val="0.29943866745184178"/>
        </c:manualLayout>
      </c:layout>
      <c:overlay val="0"/>
      <c:spPr>
        <a:noFill/>
        <a:ln>
          <a:solidFill>
            <a:schemeClr val="tx1"/>
          </a:solidFill>
        </a:ln>
        <a:effectLst/>
      </c:spPr>
      <c:txPr>
        <a:bodyPr rot="0" spcFirstLastPara="1" vertOverflow="ellipsis" vert="horz" wrap="square" anchor="ctr" anchorCtr="1"/>
        <a:lstStyle/>
        <a:p>
          <a:pPr>
            <a:defRPr sz="1200" b="0" i="0" u="none" strike="noStrike" kern="1200" baseline="0">
              <a:solidFill>
                <a:srgbClr val="000000"/>
              </a:solidFill>
              <a:latin typeface="Source Sans Pro" panose="020B0503030403020204" pitchFamily="34" charset="0"/>
              <a:ea typeface="Source Sans Pro" panose="020B0503030403020204" pitchFamily="34" charset="0"/>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77061742398"/>
          <c:y val="6.1136871779916398E-2"/>
          <c:w val="0.7098096192138752"/>
          <c:h val="0.77384198502964907"/>
        </c:manualLayout>
      </c:layout>
      <c:scatterChart>
        <c:scatterStyle val="lineMarker"/>
        <c:varyColors val="0"/>
        <c:ser>
          <c:idx val="1"/>
          <c:order val="0"/>
          <c:tx>
            <c:v>Silk Albumin Collagen</c:v>
          </c:tx>
          <c:spPr>
            <a:ln w="25400" cap="rnd">
              <a:noFill/>
              <a:round/>
            </a:ln>
            <a:effectLst/>
          </c:spPr>
          <c:marker>
            <c:symbol val="circle"/>
            <c:size val="8"/>
            <c:spPr>
              <a:solidFill>
                <a:schemeClr val="accent2"/>
              </a:solidFill>
              <a:ln w="9525">
                <a:solidFill>
                  <a:schemeClr val="accent2"/>
                </a:solidFill>
              </a:ln>
              <a:effectLst/>
            </c:spPr>
          </c:marker>
          <c:errBars>
            <c:errDir val="y"/>
            <c:errBarType val="both"/>
            <c:errValType val="cust"/>
            <c:noEndCap val="0"/>
            <c:plus>
              <c:numRef>
                <c:f>'Concentration (2)'!$AK$11:$AR$11</c:f>
                <c:numCache>
                  <c:formatCode>General</c:formatCode>
                  <c:ptCount val="8"/>
                  <c:pt idx="0">
                    <c:v>30.67149720409391</c:v>
                  </c:pt>
                  <c:pt idx="1">
                    <c:v>30.722573837650213</c:v>
                  </c:pt>
                  <c:pt idx="2">
                    <c:v>63.201226742274514</c:v>
                  </c:pt>
                  <c:pt idx="3">
                    <c:v>38.084700923657572</c:v>
                  </c:pt>
                  <c:pt idx="4">
                    <c:v>15.678088822806254</c:v>
                  </c:pt>
                  <c:pt idx="5">
                    <c:v>42.638744118465766</c:v>
                  </c:pt>
                  <c:pt idx="6">
                    <c:v>39.653972060000001</c:v>
                  </c:pt>
                  <c:pt idx="7">
                    <c:v>12.871635960000001</c:v>
                  </c:pt>
                </c:numCache>
              </c:numRef>
            </c:plus>
            <c:minus>
              <c:numRef>
                <c:f>'Concentration (2)'!$AK$12:$AR$12</c:f>
                <c:numCache>
                  <c:formatCode>General</c:formatCode>
                  <c:ptCount val="8"/>
                  <c:pt idx="0">
                    <c:v>-30.67149720409391</c:v>
                  </c:pt>
                  <c:pt idx="1">
                    <c:v>-30.722573837650213</c:v>
                  </c:pt>
                  <c:pt idx="2">
                    <c:v>-63.201226742274514</c:v>
                  </c:pt>
                  <c:pt idx="3">
                    <c:v>-38.084700923657572</c:v>
                  </c:pt>
                  <c:pt idx="4">
                    <c:v>-15.678088822806254</c:v>
                  </c:pt>
                  <c:pt idx="5">
                    <c:v>-42.638744118465766</c:v>
                  </c:pt>
                  <c:pt idx="6">
                    <c:v>-39.653972060000001</c:v>
                  </c:pt>
                  <c:pt idx="7">
                    <c:v>-12.871635960000001</c:v>
                  </c:pt>
                </c:numCache>
              </c:numRef>
            </c:minus>
            <c:spPr>
              <a:noFill/>
              <a:ln w="9525" cap="flat" cmpd="sng" algn="ctr">
                <a:solidFill>
                  <a:schemeClr val="tx1"/>
                </a:solidFill>
                <a:round/>
              </a:ln>
              <a:effectLst/>
            </c:spPr>
          </c:errBars>
          <c:xVal>
            <c:numRef>
              <c:f>'Concentration (2)'!$AU$4:$BB$4</c:f>
              <c:numCache>
                <c:formatCode>General</c:formatCode>
                <c:ptCount val="8"/>
                <c:pt idx="0">
                  <c:v>0</c:v>
                </c:pt>
                <c:pt idx="1">
                  <c:v>1</c:v>
                </c:pt>
                <c:pt idx="2">
                  <c:v>2</c:v>
                </c:pt>
                <c:pt idx="3">
                  <c:v>3</c:v>
                </c:pt>
                <c:pt idx="4">
                  <c:v>4</c:v>
                </c:pt>
                <c:pt idx="5">
                  <c:v>7</c:v>
                </c:pt>
                <c:pt idx="6">
                  <c:v>10</c:v>
                </c:pt>
                <c:pt idx="7">
                  <c:v>14</c:v>
                </c:pt>
              </c:numCache>
            </c:numRef>
          </c:xVal>
          <c:yVal>
            <c:numRef>
              <c:f>'Concentration (2)'!$AU$6:$BB$6</c:f>
              <c:numCache>
                <c:formatCode>General</c:formatCode>
                <c:ptCount val="8"/>
                <c:pt idx="0">
                  <c:v>53.4444444444444</c:v>
                </c:pt>
                <c:pt idx="1">
                  <c:v>854.7777777777776</c:v>
                </c:pt>
                <c:pt idx="2">
                  <c:v>1296.6666666666665</c:v>
                </c:pt>
                <c:pt idx="3">
                  <c:v>1713.7777777777776</c:v>
                </c:pt>
                <c:pt idx="4">
                  <c:v>1943.4444444444443</c:v>
                </c:pt>
                <c:pt idx="5">
                  <c:v>2270.3194444444443</c:v>
                </c:pt>
                <c:pt idx="6">
                  <c:v>2430.5694444444443</c:v>
                </c:pt>
                <c:pt idx="7">
                  <c:v>2547.1250000444443</c:v>
                </c:pt>
              </c:numCache>
            </c:numRef>
          </c:yVal>
          <c:smooth val="0"/>
          <c:extLst>
            <c:ext xmlns:c16="http://schemas.microsoft.com/office/drawing/2014/chart" uri="{C3380CC4-5D6E-409C-BE32-E72D297353CC}">
              <c16:uniqueId val="{00000000-107F-4AAE-B02A-C9D95253CA09}"/>
            </c:ext>
          </c:extLst>
        </c:ser>
        <c:ser>
          <c:idx val="2"/>
          <c:order val="1"/>
          <c:tx>
            <c:v>Collagen</c:v>
          </c:tx>
          <c:spPr>
            <a:ln w="25400" cap="rnd">
              <a:noFill/>
              <a:round/>
            </a:ln>
            <a:effectLst/>
          </c:spPr>
          <c:marker>
            <c:symbol val="x"/>
            <c:size val="8"/>
            <c:spPr>
              <a:solidFill>
                <a:schemeClr val="accent3"/>
              </a:solidFill>
              <a:ln w="9525">
                <a:solidFill>
                  <a:schemeClr val="accent3"/>
                </a:solidFill>
              </a:ln>
              <a:effectLst/>
            </c:spPr>
          </c:marker>
          <c:errBars>
            <c:errDir val="y"/>
            <c:errBarType val="both"/>
            <c:errValType val="cust"/>
            <c:noEndCap val="0"/>
            <c:plus>
              <c:numRef>
                <c:f>'Concentration (2)'!$AK$31:$AR$31</c:f>
                <c:numCache>
                  <c:formatCode>General</c:formatCode>
                  <c:ptCount val="8"/>
                  <c:pt idx="0">
                    <c:v>27.151609096759096</c:v>
                  </c:pt>
                  <c:pt idx="1">
                    <c:v>155.34843353722383</c:v>
                  </c:pt>
                  <c:pt idx="2">
                    <c:v>44.297534975868338</c:v>
                  </c:pt>
                  <c:pt idx="3">
                    <c:v>42.731432326122402</c:v>
                  </c:pt>
                  <c:pt idx="4">
                    <c:v>34.88358062944318</c:v>
                  </c:pt>
                  <c:pt idx="5">
                    <c:v>62.175909723943725</c:v>
                  </c:pt>
                  <c:pt idx="6">
                    <c:v>36.632891639999997</c:v>
                  </c:pt>
                  <c:pt idx="7">
                    <c:v>27.658856549999999</c:v>
                  </c:pt>
                </c:numCache>
              </c:numRef>
            </c:plus>
            <c:minus>
              <c:numRef>
                <c:f>'Concentration (2)'!$AK$32:$AR$32</c:f>
                <c:numCache>
                  <c:formatCode>General</c:formatCode>
                  <c:ptCount val="8"/>
                  <c:pt idx="0">
                    <c:v>-27.151609096759096</c:v>
                  </c:pt>
                  <c:pt idx="1">
                    <c:v>-155.34843353722383</c:v>
                  </c:pt>
                  <c:pt idx="2">
                    <c:v>-44.297534975868338</c:v>
                  </c:pt>
                  <c:pt idx="3">
                    <c:v>-42.731432326122402</c:v>
                  </c:pt>
                  <c:pt idx="4">
                    <c:v>-34.88358062944318</c:v>
                  </c:pt>
                  <c:pt idx="5">
                    <c:v>-62.175909723943725</c:v>
                  </c:pt>
                  <c:pt idx="6">
                    <c:v>-36.632891639999997</c:v>
                  </c:pt>
                  <c:pt idx="7">
                    <c:v>-27.658856549999999</c:v>
                  </c:pt>
                </c:numCache>
              </c:numRef>
            </c:minus>
            <c:spPr>
              <a:noFill/>
              <a:ln w="9525" cap="flat" cmpd="sng" algn="ctr">
                <a:solidFill>
                  <a:schemeClr val="tx1"/>
                </a:solidFill>
                <a:round/>
              </a:ln>
              <a:effectLst/>
            </c:spPr>
          </c:errBars>
          <c:xVal>
            <c:numRef>
              <c:f>'Concentration (2)'!$AU$4:$BB$4</c:f>
              <c:numCache>
                <c:formatCode>General</c:formatCode>
                <c:ptCount val="8"/>
                <c:pt idx="0">
                  <c:v>0</c:v>
                </c:pt>
                <c:pt idx="1">
                  <c:v>1</c:v>
                </c:pt>
                <c:pt idx="2">
                  <c:v>2</c:v>
                </c:pt>
                <c:pt idx="3">
                  <c:v>3</c:v>
                </c:pt>
                <c:pt idx="4">
                  <c:v>4</c:v>
                </c:pt>
                <c:pt idx="5">
                  <c:v>7</c:v>
                </c:pt>
                <c:pt idx="6">
                  <c:v>10</c:v>
                </c:pt>
                <c:pt idx="7">
                  <c:v>14</c:v>
                </c:pt>
              </c:numCache>
            </c:numRef>
          </c:xVal>
          <c:yVal>
            <c:numRef>
              <c:f>'Concentration (2)'!$AU$7:$BB$7</c:f>
              <c:numCache>
                <c:formatCode>0.0</c:formatCode>
                <c:ptCount val="8"/>
                <c:pt idx="0" formatCode="0.000">
                  <c:v>181.55555555555554</c:v>
                </c:pt>
                <c:pt idx="1">
                  <c:v>854.7777777777776</c:v>
                </c:pt>
                <c:pt idx="2">
                  <c:v>1456.4444444444446</c:v>
                </c:pt>
                <c:pt idx="3">
                  <c:v>1559.7777777777778</c:v>
                </c:pt>
                <c:pt idx="4">
                  <c:v>1641.5555555555557</c:v>
                </c:pt>
                <c:pt idx="5">
                  <c:v>1713.5555555555557</c:v>
                </c:pt>
                <c:pt idx="6">
                  <c:v>1774</c:v>
                </c:pt>
                <c:pt idx="7">
                  <c:v>1824.4444444444443</c:v>
                </c:pt>
              </c:numCache>
            </c:numRef>
          </c:yVal>
          <c:smooth val="0"/>
          <c:extLst>
            <c:ext xmlns:c16="http://schemas.microsoft.com/office/drawing/2014/chart" uri="{C3380CC4-5D6E-409C-BE32-E72D297353CC}">
              <c16:uniqueId val="{00000001-107F-4AAE-B02A-C9D95253CA09}"/>
            </c:ext>
          </c:extLst>
        </c:ser>
        <c:ser>
          <c:idx val="3"/>
          <c:order val="2"/>
          <c:tx>
            <c:v>Silk Albumin Collagen - Collagen</c:v>
          </c:tx>
          <c:spPr>
            <a:ln w="25400" cap="rnd">
              <a:noFill/>
              <a:round/>
            </a:ln>
            <a:effectLst/>
          </c:spPr>
          <c:marker>
            <c:symbol val="triangle"/>
            <c:size val="8"/>
            <c:spPr>
              <a:solidFill>
                <a:schemeClr val="accent4"/>
              </a:solidFill>
              <a:ln w="9525">
                <a:solidFill>
                  <a:schemeClr val="accent4"/>
                </a:solidFill>
              </a:ln>
              <a:effectLst/>
            </c:spPr>
          </c:marker>
          <c:errBars>
            <c:errDir val="y"/>
            <c:errBarType val="both"/>
            <c:errValType val="cust"/>
            <c:noEndCap val="0"/>
            <c:plus>
              <c:numRef>
                <c:f>'Concentration (2)'!$AU$12:$BB$12</c:f>
                <c:numCache>
                  <c:formatCode>General</c:formatCode>
                  <c:ptCount val="8"/>
                  <c:pt idx="0">
                    <c:v>8.1674263107309777</c:v>
                  </c:pt>
                  <c:pt idx="1">
                    <c:v>16.062444159261418</c:v>
                  </c:pt>
                  <c:pt idx="2">
                    <c:v>12.023265852325091</c:v>
                  </c:pt>
                  <c:pt idx="3">
                    <c:v>17.043830824059455</c:v>
                  </c:pt>
                  <c:pt idx="4">
                    <c:v>13.735761812578195</c:v>
                  </c:pt>
                  <c:pt idx="5">
                    <c:v>15.632055819505265</c:v>
                  </c:pt>
                  <c:pt idx="6">
                    <c:v>57.467382049650226</c:v>
                  </c:pt>
                  <c:pt idx="7">
                    <c:v>36.266503264894581</c:v>
                  </c:pt>
                </c:numCache>
              </c:numRef>
            </c:plus>
            <c:minus>
              <c:numRef>
                <c:f>'Concentration (2)'!$AU$13:$BB$13</c:f>
                <c:numCache>
                  <c:formatCode>General</c:formatCode>
                  <c:ptCount val="8"/>
                  <c:pt idx="0">
                    <c:v>-8.1674263107309777</c:v>
                  </c:pt>
                  <c:pt idx="1">
                    <c:v>-16.062444159261418</c:v>
                  </c:pt>
                  <c:pt idx="2">
                    <c:v>-12.023265852325091</c:v>
                  </c:pt>
                  <c:pt idx="3">
                    <c:v>-17.043830824059455</c:v>
                  </c:pt>
                  <c:pt idx="4">
                    <c:v>-13.735761812578195</c:v>
                  </c:pt>
                  <c:pt idx="5">
                    <c:v>-15.632055819505265</c:v>
                  </c:pt>
                  <c:pt idx="6">
                    <c:v>-57.467382049650226</c:v>
                  </c:pt>
                  <c:pt idx="7">
                    <c:v>-36.266503264894581</c:v>
                  </c:pt>
                </c:numCache>
              </c:numRef>
            </c:minus>
            <c:spPr>
              <a:noFill/>
              <a:ln w="9525" cap="flat" cmpd="sng" algn="ctr">
                <a:solidFill>
                  <a:schemeClr val="tx1"/>
                </a:solidFill>
                <a:round/>
              </a:ln>
              <a:effectLst/>
            </c:spPr>
          </c:errBars>
          <c:xVal>
            <c:numRef>
              <c:f>'Concentration (2)'!$AU$4:$BB$4</c:f>
              <c:numCache>
                <c:formatCode>General</c:formatCode>
                <c:ptCount val="8"/>
                <c:pt idx="0">
                  <c:v>0</c:v>
                </c:pt>
                <c:pt idx="1">
                  <c:v>1</c:v>
                </c:pt>
                <c:pt idx="2">
                  <c:v>2</c:v>
                </c:pt>
                <c:pt idx="3">
                  <c:v>3</c:v>
                </c:pt>
                <c:pt idx="4">
                  <c:v>4</c:v>
                </c:pt>
                <c:pt idx="5">
                  <c:v>7</c:v>
                </c:pt>
                <c:pt idx="6">
                  <c:v>10</c:v>
                </c:pt>
                <c:pt idx="7">
                  <c:v>14</c:v>
                </c:pt>
              </c:numCache>
            </c:numRef>
          </c:xVal>
          <c:yVal>
            <c:numRef>
              <c:f>'Concentration (2)'!$AU$9:$BB$9</c:f>
              <c:numCache>
                <c:formatCode>0.000</c:formatCode>
                <c:ptCount val="8"/>
                <c:pt idx="0">
                  <c:v>-128.11111111111114</c:v>
                </c:pt>
                <c:pt idx="1">
                  <c:v>0</c:v>
                </c:pt>
                <c:pt idx="2">
                  <c:v>-159.77777777777806</c:v>
                </c:pt>
                <c:pt idx="3">
                  <c:v>153.99999999999977</c:v>
                </c:pt>
                <c:pt idx="4">
                  <c:v>301.88888888888869</c:v>
                </c:pt>
                <c:pt idx="5">
                  <c:v>556.76388888888869</c:v>
                </c:pt>
                <c:pt idx="6">
                  <c:v>656.56944444444434</c:v>
                </c:pt>
                <c:pt idx="7">
                  <c:v>722.68055559999993</c:v>
                </c:pt>
              </c:numCache>
            </c:numRef>
          </c:yVal>
          <c:smooth val="0"/>
          <c:extLst>
            <c:ext xmlns:c16="http://schemas.microsoft.com/office/drawing/2014/chart" uri="{C3380CC4-5D6E-409C-BE32-E72D297353CC}">
              <c16:uniqueId val="{00000002-107F-4AAE-B02A-C9D95253CA09}"/>
            </c:ext>
          </c:extLst>
        </c:ser>
        <c:ser>
          <c:idx val="0"/>
          <c:order val="3"/>
          <c:tx>
            <c:v>Silk Albumin</c:v>
          </c:tx>
          <c:spPr>
            <a:ln w="25400" cap="rnd">
              <a:noFill/>
              <a:round/>
            </a:ln>
            <a:effectLst/>
          </c:spPr>
          <c:marker>
            <c:symbol val="diamond"/>
            <c:size val="8"/>
            <c:spPr>
              <a:solidFill>
                <a:schemeClr val="accent1"/>
              </a:solidFill>
              <a:ln w="9525">
                <a:solidFill>
                  <a:schemeClr val="accent1"/>
                </a:solidFill>
              </a:ln>
              <a:effectLst/>
            </c:spPr>
          </c:marker>
          <c:errBars>
            <c:errDir val="y"/>
            <c:errBarType val="both"/>
            <c:errValType val="cust"/>
            <c:noEndCap val="0"/>
            <c:plus>
              <c:numRef>
                <c:f>'Concentration (2)'!$AK$11:$AR$11</c:f>
                <c:numCache>
                  <c:formatCode>General</c:formatCode>
                  <c:ptCount val="8"/>
                  <c:pt idx="0">
                    <c:v>30.67149720409391</c:v>
                  </c:pt>
                  <c:pt idx="1">
                    <c:v>30.722573837650213</c:v>
                  </c:pt>
                  <c:pt idx="2">
                    <c:v>63.201226742274514</c:v>
                  </c:pt>
                  <c:pt idx="3">
                    <c:v>38.084700923657572</c:v>
                  </c:pt>
                  <c:pt idx="4">
                    <c:v>15.678088822806254</c:v>
                  </c:pt>
                  <c:pt idx="5">
                    <c:v>42.638744118465766</c:v>
                  </c:pt>
                  <c:pt idx="6">
                    <c:v>39.653972060000001</c:v>
                  </c:pt>
                  <c:pt idx="7">
                    <c:v>12.871635960000001</c:v>
                  </c:pt>
                </c:numCache>
              </c:numRef>
            </c:plus>
            <c:minus>
              <c:numRef>
                <c:f>'Concentration (2)'!$AK$12:$AR$12</c:f>
                <c:numCache>
                  <c:formatCode>General</c:formatCode>
                  <c:ptCount val="8"/>
                  <c:pt idx="0">
                    <c:v>-30.67149720409391</c:v>
                  </c:pt>
                  <c:pt idx="1">
                    <c:v>-30.722573837650213</c:v>
                  </c:pt>
                  <c:pt idx="2">
                    <c:v>-63.201226742274514</c:v>
                  </c:pt>
                  <c:pt idx="3">
                    <c:v>-38.084700923657572</c:v>
                  </c:pt>
                  <c:pt idx="4">
                    <c:v>-15.678088822806254</c:v>
                  </c:pt>
                  <c:pt idx="5">
                    <c:v>-42.638744118465766</c:v>
                  </c:pt>
                  <c:pt idx="6">
                    <c:v>-39.653972060000001</c:v>
                  </c:pt>
                  <c:pt idx="7">
                    <c:v>-12.871635960000001</c:v>
                  </c:pt>
                </c:numCache>
              </c:numRef>
            </c:minus>
            <c:spPr>
              <a:noFill/>
              <a:ln w="9525" cap="flat" cmpd="sng" algn="ctr">
                <a:solidFill>
                  <a:schemeClr val="tx1"/>
                </a:solidFill>
                <a:round/>
              </a:ln>
              <a:effectLst/>
            </c:spPr>
          </c:errBars>
          <c:xVal>
            <c:numRef>
              <c:f>'Concentration (2)'!$AU$4:$BB$4</c:f>
              <c:numCache>
                <c:formatCode>General</c:formatCode>
                <c:ptCount val="8"/>
                <c:pt idx="0">
                  <c:v>0</c:v>
                </c:pt>
                <c:pt idx="1">
                  <c:v>1</c:v>
                </c:pt>
                <c:pt idx="2">
                  <c:v>2</c:v>
                </c:pt>
                <c:pt idx="3">
                  <c:v>3</c:v>
                </c:pt>
                <c:pt idx="4">
                  <c:v>4</c:v>
                </c:pt>
                <c:pt idx="5">
                  <c:v>7</c:v>
                </c:pt>
                <c:pt idx="6">
                  <c:v>10</c:v>
                </c:pt>
                <c:pt idx="7">
                  <c:v>14</c:v>
                </c:pt>
              </c:numCache>
            </c:numRef>
          </c:xVal>
          <c:yVal>
            <c:numRef>
              <c:f>'Concentration (2)'!$AU$5:$BB$5</c:f>
              <c:numCache>
                <c:formatCode>0.00</c:formatCode>
                <c:ptCount val="8"/>
                <c:pt idx="0" formatCode="0.00000">
                  <c:v>0.22222222222221077</c:v>
                </c:pt>
                <c:pt idx="1">
                  <c:v>205.8888888888892</c:v>
                </c:pt>
                <c:pt idx="2">
                  <c:v>305.33333333333366</c:v>
                </c:pt>
                <c:pt idx="3">
                  <c:v>309.77777777777811</c:v>
                </c:pt>
                <c:pt idx="4">
                  <c:v>309.77777777777811</c:v>
                </c:pt>
                <c:pt idx="5">
                  <c:v>309.77777777777811</c:v>
                </c:pt>
                <c:pt idx="6">
                  <c:v>332.40277777777811</c:v>
                </c:pt>
                <c:pt idx="7">
                  <c:v>346.18055555777812</c:v>
                </c:pt>
              </c:numCache>
            </c:numRef>
          </c:yVal>
          <c:smooth val="0"/>
          <c:extLst>
            <c:ext xmlns:c16="http://schemas.microsoft.com/office/drawing/2014/chart" uri="{C3380CC4-5D6E-409C-BE32-E72D297353CC}">
              <c16:uniqueId val="{00000003-107F-4AAE-B02A-C9D95253CA09}"/>
            </c:ext>
          </c:extLst>
        </c:ser>
        <c:dLbls>
          <c:showLegendKey val="0"/>
          <c:showVal val="0"/>
          <c:showCatName val="0"/>
          <c:showSerName val="0"/>
          <c:showPercent val="0"/>
          <c:showBubbleSize val="0"/>
        </c:dLbls>
        <c:axId val="823154399"/>
        <c:axId val="823154815"/>
      </c:scatterChart>
      <c:valAx>
        <c:axId val="823154399"/>
        <c:scaling>
          <c:orientation val="minMax"/>
          <c:max val="14"/>
        </c:scaling>
        <c:delete val="0"/>
        <c:axPos val="b"/>
        <c:title>
          <c:tx>
            <c:rich>
              <a:bodyPr rot="0" spcFirstLastPara="1" vertOverflow="ellipsis" vert="horz" wrap="square" anchor="b" anchorCtr="1"/>
              <a:lstStyle/>
              <a:p>
                <a:pPr>
                  <a:defRPr sz="1400" b="0" i="0" u="none" strike="noStrike" kern="1200" baseline="0">
                    <a:solidFill>
                      <a:schemeClr val="tx1"/>
                    </a:solidFill>
                    <a:latin typeface="Source Sans Pro" panose="020B0503030403020204" pitchFamily="34" charset="0"/>
                    <a:ea typeface="Source Sans Pro" panose="020B0503030403020204" pitchFamily="34" charset="0"/>
                    <a:cs typeface="Arial" panose="020B0604020202020204" pitchFamily="34" charset="0"/>
                  </a:defRPr>
                </a:pPr>
                <a:r>
                  <a:rPr lang="en-US" sz="1400">
                    <a:solidFill>
                      <a:schemeClr val="tx1"/>
                    </a:solidFill>
                    <a:latin typeface="Source Sans Pro" panose="020B0503030403020204" pitchFamily="34" charset="0"/>
                    <a:ea typeface="Source Sans Pro" panose="020B0503030403020204" pitchFamily="34" charset="0"/>
                    <a:cs typeface="Arial" panose="020B0604020202020204" pitchFamily="34" charset="0"/>
                  </a:rPr>
                  <a:t>Time (days)</a:t>
                </a:r>
              </a:p>
            </c:rich>
          </c:tx>
          <c:layout>
            <c:manualLayout>
              <c:xMode val="edge"/>
              <c:yMode val="edge"/>
              <c:x val="0.41946652131533135"/>
              <c:y val="0.91857392825896755"/>
            </c:manualLayout>
          </c:layout>
          <c:overlay val="0"/>
          <c:spPr>
            <a:noFill/>
            <a:ln>
              <a:noFill/>
            </a:ln>
            <a:effectLst/>
          </c:spPr>
          <c:txPr>
            <a:bodyPr rot="0" spcFirstLastPara="1" vertOverflow="ellipsis" vert="horz" wrap="square" anchor="b" anchorCtr="1"/>
            <a:lstStyle/>
            <a:p>
              <a:pPr>
                <a:defRPr sz="1400" b="0" i="0" u="none" strike="noStrike" kern="1200" baseline="0">
                  <a:solidFill>
                    <a:schemeClr val="tx1"/>
                  </a:solidFill>
                  <a:latin typeface="Source Sans Pro" panose="020B0503030403020204" pitchFamily="34" charset="0"/>
                  <a:ea typeface="Source Sans Pro" panose="020B0503030403020204" pitchFamily="34" charset="0"/>
                  <a:cs typeface="Arial" panose="020B0604020202020204" pitchFamily="34" charset="0"/>
                </a:defRPr>
              </a:pPr>
              <a:endParaRPr lang="en-US"/>
            </a:p>
          </c:tx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Source Sans Pro" panose="020B0503030403020204" pitchFamily="34" charset="0"/>
                <a:ea typeface="Source Sans Pro" panose="020B0503030403020204" pitchFamily="34" charset="0"/>
                <a:cs typeface="Arial" panose="020B0604020202020204" pitchFamily="34" charset="0"/>
              </a:defRPr>
            </a:pPr>
            <a:endParaRPr lang="en-US"/>
          </a:p>
        </c:txPr>
        <c:crossAx val="823154815"/>
        <c:crosses val="autoZero"/>
        <c:crossBetween val="midCat"/>
      </c:valAx>
      <c:valAx>
        <c:axId val="823154815"/>
        <c:scaling>
          <c:orientation val="minMax"/>
          <c:max val="2550"/>
          <c:min val="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Source Sans Pro" panose="020B0503030403020204" pitchFamily="34" charset="0"/>
                    <a:ea typeface="Source Sans Pro" panose="020B0503030403020204" pitchFamily="34" charset="0"/>
                    <a:cs typeface="Arial" panose="020B0604020202020204" pitchFamily="34" charset="0"/>
                  </a:defRPr>
                </a:pPr>
                <a:r>
                  <a:rPr lang="en-US" sz="1400">
                    <a:solidFill>
                      <a:schemeClr val="tx1"/>
                    </a:solidFill>
                    <a:latin typeface="Source Sans Pro" panose="020B0503030403020204" pitchFamily="34" charset="0"/>
                    <a:ea typeface="Source Sans Pro" panose="020B0503030403020204" pitchFamily="34" charset="0"/>
                    <a:cs typeface="Arial" panose="020B0604020202020204" pitchFamily="34" charset="0"/>
                  </a:rPr>
                  <a:t>Weight Released (µg)</a:t>
                </a:r>
              </a:p>
            </c:rich>
          </c:tx>
          <c:layout>
            <c:manualLayout>
              <c:xMode val="edge"/>
              <c:yMode val="edge"/>
              <c:x val="6.3670166229221345E-3"/>
              <c:y val="0.2586915524448332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Source Sans Pro" panose="020B0503030403020204" pitchFamily="34" charset="0"/>
                  <a:ea typeface="Source Sans Pro" panose="020B0503030403020204" pitchFamily="34" charset="0"/>
                  <a:cs typeface="Arial" panose="020B0604020202020204" pitchFamily="34" charset="0"/>
                </a:defRPr>
              </a:pPr>
              <a:endParaRPr lang="en-US"/>
            </a:p>
          </c:txPr>
        </c:title>
        <c:numFmt formatCode="0"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Source Sans Pro" panose="020B0503030403020204" pitchFamily="34" charset="0"/>
                <a:ea typeface="Source Sans Pro" panose="020B0503030403020204" pitchFamily="34" charset="0"/>
                <a:cs typeface="Arial" panose="020B0604020202020204" pitchFamily="34" charset="0"/>
              </a:defRPr>
            </a:pPr>
            <a:endParaRPr lang="en-US"/>
          </a:p>
        </c:txPr>
        <c:crossAx val="823154399"/>
        <c:crosses val="autoZero"/>
        <c:crossBetween val="midCat"/>
      </c:valAx>
      <c:spPr>
        <a:noFill/>
        <a:ln>
          <a:noFill/>
        </a:ln>
        <a:effectLst/>
      </c:spPr>
    </c:plotArea>
    <c:legend>
      <c:legendPos val="r"/>
      <c:layout>
        <c:manualLayout>
          <c:xMode val="edge"/>
          <c:yMode val="edge"/>
          <c:x val="0.8773351354934702"/>
          <c:y val="5.8307840417046911E-2"/>
          <c:w val="0.11776404469553561"/>
          <c:h val="0.87279744889008137"/>
        </c:manualLayout>
      </c:layout>
      <c:overlay val="0"/>
      <c:spPr>
        <a:noFill/>
        <a:ln>
          <a:solidFill>
            <a:schemeClr val="tx1"/>
          </a:solidFill>
        </a:ln>
        <a:effectLst/>
      </c:spPr>
      <c:txPr>
        <a:bodyPr rot="0" spcFirstLastPara="1" vertOverflow="ellipsis" vert="horz" wrap="square" anchor="ctr" anchorCtr="1"/>
        <a:lstStyle/>
        <a:p>
          <a:pPr>
            <a:defRPr sz="1200" b="0" i="0" u="none" strike="noStrike" kern="1200" baseline="0">
              <a:solidFill>
                <a:srgbClr val="000000"/>
              </a:solidFill>
              <a:latin typeface="Source Sans Pro" panose="020B0503030403020204" pitchFamily="34" charset="0"/>
              <a:ea typeface="Source Sans Pro" panose="020B0503030403020204" pitchFamily="34" charset="0"/>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4E3745-E853-42C1-8783-44F5D3D84748}"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CB2A8C8D-99BB-4B90-B0BF-C146B98F92E9}">
      <dgm:prSet phldrT="[Text]" phldr="0"/>
      <dgm:spPr>
        <a:solidFill>
          <a:schemeClr val="accent5">
            <a:lumMod val="60000"/>
            <a:lumOff val="40000"/>
          </a:schemeClr>
        </a:solidFill>
      </dgm:spPr>
      <dgm:t>
        <a:bodyPr/>
        <a:lstStyle/>
        <a:p>
          <a:pPr rtl="0"/>
          <a:r>
            <a:rPr lang="en-US">
              <a:solidFill>
                <a:schemeClr val="tx1"/>
              </a:solidFill>
              <a:latin typeface="Verdana"/>
            </a:rPr>
            <a:t> Contains Therapeutic Agent</a:t>
          </a:r>
          <a:endParaRPr lang="en-US">
            <a:solidFill>
              <a:schemeClr val="tx1"/>
            </a:solidFill>
          </a:endParaRPr>
        </a:p>
      </dgm:t>
    </dgm:pt>
    <dgm:pt modelId="{05E65F6C-CF21-4CBF-A63E-668205712B54}" type="parTrans" cxnId="{F923D105-1539-40FF-90A2-80ADCCA595B1}">
      <dgm:prSet/>
      <dgm:spPr/>
      <dgm:t>
        <a:bodyPr/>
        <a:lstStyle/>
        <a:p>
          <a:endParaRPr lang="en-US"/>
        </a:p>
      </dgm:t>
    </dgm:pt>
    <dgm:pt modelId="{2AF3BE8D-1185-4D23-A3F3-E68DFFAC7BCC}" type="sibTrans" cxnId="{F923D105-1539-40FF-90A2-80ADCCA595B1}">
      <dgm:prSet/>
      <dgm:spPr/>
      <dgm:t>
        <a:bodyPr/>
        <a:lstStyle/>
        <a:p>
          <a:endParaRPr lang="en-US"/>
        </a:p>
      </dgm:t>
    </dgm:pt>
    <dgm:pt modelId="{5B589698-9308-4620-B452-870AE4BF7E07}">
      <dgm:prSet phldrT="[Text]" phldr="0"/>
      <dgm:spPr>
        <a:solidFill>
          <a:schemeClr val="bg1">
            <a:alpha val="90000"/>
          </a:schemeClr>
        </a:solidFill>
        <a:ln>
          <a:solidFill>
            <a:srgbClr val="95D74D"/>
          </a:solidFill>
        </a:ln>
      </dgm:spPr>
      <dgm:t>
        <a:bodyPr/>
        <a:lstStyle/>
        <a:p>
          <a:pPr rtl="0"/>
          <a:r>
            <a:rPr lang="en-US">
              <a:latin typeface="Verdana"/>
            </a:rPr>
            <a:t>Physical Absorption</a:t>
          </a:r>
          <a:endParaRPr lang="en-US"/>
        </a:p>
      </dgm:t>
    </dgm:pt>
    <dgm:pt modelId="{05BF91E8-418A-4404-852E-43E75AE93290}" type="parTrans" cxnId="{4F1CB8A7-5FAA-4C07-A771-46307BA70031}">
      <dgm:prSet/>
      <dgm:spPr>
        <a:ln>
          <a:solidFill>
            <a:srgbClr val="95D74D"/>
          </a:solidFill>
        </a:ln>
      </dgm:spPr>
      <dgm:t>
        <a:bodyPr/>
        <a:lstStyle/>
        <a:p>
          <a:endParaRPr lang="en-US"/>
        </a:p>
      </dgm:t>
    </dgm:pt>
    <dgm:pt modelId="{2BF06384-561A-4B73-A799-7A420C7496A4}" type="sibTrans" cxnId="{4F1CB8A7-5FAA-4C07-A771-46307BA70031}">
      <dgm:prSet/>
      <dgm:spPr/>
      <dgm:t>
        <a:bodyPr/>
        <a:lstStyle/>
        <a:p>
          <a:endParaRPr lang="en-US"/>
        </a:p>
      </dgm:t>
    </dgm:pt>
    <dgm:pt modelId="{2CA35A88-E6D2-434E-A0B5-28F93F7907D8}">
      <dgm:prSet phldrT="[Text]" phldr="0"/>
      <dgm:spPr>
        <a:solidFill>
          <a:schemeClr val="bg1">
            <a:alpha val="90000"/>
          </a:schemeClr>
        </a:solidFill>
        <a:ln>
          <a:solidFill>
            <a:srgbClr val="95D74D"/>
          </a:solidFill>
        </a:ln>
      </dgm:spPr>
      <dgm:t>
        <a:bodyPr/>
        <a:lstStyle/>
        <a:p>
          <a:pPr rtl="0"/>
          <a:r>
            <a:rPr lang="en-US"/>
            <a:t>Physical Encapsulation</a:t>
          </a:r>
        </a:p>
      </dgm:t>
    </dgm:pt>
    <dgm:pt modelId="{49A483B5-C173-4445-A21B-C67D24FB3C7D}" type="parTrans" cxnId="{E8E45181-EA3C-46A1-8133-99BA95D623E3}">
      <dgm:prSet/>
      <dgm:spPr>
        <a:ln>
          <a:solidFill>
            <a:srgbClr val="95D74D"/>
          </a:solidFill>
        </a:ln>
      </dgm:spPr>
      <dgm:t>
        <a:bodyPr/>
        <a:lstStyle/>
        <a:p>
          <a:endParaRPr lang="en-US"/>
        </a:p>
      </dgm:t>
    </dgm:pt>
    <dgm:pt modelId="{E8EB4466-294D-43DA-9489-765F9D23E1FF}" type="sibTrans" cxnId="{E8E45181-EA3C-46A1-8133-99BA95D623E3}">
      <dgm:prSet/>
      <dgm:spPr/>
      <dgm:t>
        <a:bodyPr/>
        <a:lstStyle/>
        <a:p>
          <a:endParaRPr lang="en-US"/>
        </a:p>
      </dgm:t>
    </dgm:pt>
    <dgm:pt modelId="{A6BD8E00-C52D-4012-A96A-D86CF83B6B79}">
      <dgm:prSet phldrT="[Text]" phldr="0"/>
      <dgm:spPr>
        <a:solidFill>
          <a:srgbClr val="C2E899"/>
        </a:solidFill>
      </dgm:spPr>
      <dgm:t>
        <a:bodyPr/>
        <a:lstStyle/>
        <a:p>
          <a:pPr rtl="0"/>
          <a:r>
            <a:rPr lang="en-US">
              <a:solidFill>
                <a:schemeClr val="tx1"/>
              </a:solidFill>
              <a:latin typeface="Verdana"/>
            </a:rPr>
            <a:t>Controlled Release of GFs</a:t>
          </a:r>
          <a:endParaRPr lang="en-US">
            <a:solidFill>
              <a:schemeClr val="tx1"/>
            </a:solidFill>
          </a:endParaRPr>
        </a:p>
      </dgm:t>
    </dgm:pt>
    <dgm:pt modelId="{1D655840-42C8-4688-A99F-B72EDFB66EE6}" type="parTrans" cxnId="{EBF83F4C-4F36-40C2-BB6F-5CCB0EC1DEB4}">
      <dgm:prSet/>
      <dgm:spPr/>
      <dgm:t>
        <a:bodyPr/>
        <a:lstStyle/>
        <a:p>
          <a:endParaRPr lang="en-US"/>
        </a:p>
      </dgm:t>
    </dgm:pt>
    <dgm:pt modelId="{521C8EF1-DDD8-43AA-873A-4E4E41F84CC8}" type="sibTrans" cxnId="{EBF83F4C-4F36-40C2-BB6F-5CCB0EC1DEB4}">
      <dgm:prSet/>
      <dgm:spPr/>
      <dgm:t>
        <a:bodyPr/>
        <a:lstStyle/>
        <a:p>
          <a:endParaRPr lang="en-US"/>
        </a:p>
      </dgm:t>
    </dgm:pt>
    <dgm:pt modelId="{2C1D1B1F-1A50-48E9-AD41-D813F463F9FE}">
      <dgm:prSet phldrT="[Text]" phldr="0"/>
      <dgm:spPr>
        <a:ln>
          <a:solidFill>
            <a:schemeClr val="accent5">
              <a:lumMod val="75000"/>
            </a:schemeClr>
          </a:solidFill>
        </a:ln>
      </dgm:spPr>
      <dgm:t>
        <a:bodyPr/>
        <a:lstStyle/>
        <a:p>
          <a:pPr rtl="0"/>
          <a:r>
            <a:rPr lang="en-US">
              <a:latin typeface="Verdana"/>
            </a:rPr>
            <a:t> PDGF-BB</a:t>
          </a:r>
          <a:endParaRPr lang="en-US"/>
        </a:p>
      </dgm:t>
    </dgm:pt>
    <dgm:pt modelId="{DAA5F0EB-97E6-4642-9F35-16C4D313A06E}" type="parTrans" cxnId="{61C2B2C5-8C44-4AC9-AAA6-2DA96DD4AA5E}">
      <dgm:prSet/>
      <dgm:spPr>
        <a:solidFill>
          <a:schemeClr val="bg1"/>
        </a:solidFill>
        <a:ln>
          <a:solidFill>
            <a:schemeClr val="accent5">
              <a:lumMod val="75000"/>
            </a:schemeClr>
          </a:solidFill>
        </a:ln>
      </dgm:spPr>
      <dgm:t>
        <a:bodyPr/>
        <a:lstStyle/>
        <a:p>
          <a:endParaRPr lang="en-US"/>
        </a:p>
      </dgm:t>
    </dgm:pt>
    <dgm:pt modelId="{C7DBAB45-7B0E-4A65-9F2A-FFF53CFD0C99}" type="sibTrans" cxnId="{61C2B2C5-8C44-4AC9-AAA6-2DA96DD4AA5E}">
      <dgm:prSet/>
      <dgm:spPr/>
      <dgm:t>
        <a:bodyPr/>
        <a:lstStyle/>
        <a:p>
          <a:endParaRPr lang="en-US"/>
        </a:p>
      </dgm:t>
    </dgm:pt>
    <dgm:pt modelId="{C4F637E1-E671-4CF6-8D9B-68253E68ACBD}">
      <dgm:prSet phldr="0"/>
      <dgm:spPr>
        <a:solidFill>
          <a:srgbClr val="F2AE80"/>
        </a:solidFill>
      </dgm:spPr>
      <dgm:t>
        <a:bodyPr/>
        <a:lstStyle/>
        <a:p>
          <a:pPr rtl="0"/>
          <a:r>
            <a:rPr lang="en-US">
              <a:solidFill>
                <a:schemeClr val="tx1"/>
              </a:solidFill>
              <a:latin typeface="Verdana"/>
            </a:rPr>
            <a:t> Increases Cell Proliferation</a:t>
          </a:r>
          <a:endParaRPr lang="en-US">
            <a:solidFill>
              <a:schemeClr val="tx1"/>
            </a:solidFill>
          </a:endParaRPr>
        </a:p>
      </dgm:t>
    </dgm:pt>
    <dgm:pt modelId="{76B1C074-A7D0-4BA2-B06B-27918C66E73C}" type="parTrans" cxnId="{F209909C-B222-4AE2-952B-352E2FE32842}">
      <dgm:prSet/>
      <dgm:spPr/>
      <dgm:t>
        <a:bodyPr/>
        <a:lstStyle/>
        <a:p>
          <a:endParaRPr lang="en-US"/>
        </a:p>
      </dgm:t>
    </dgm:pt>
    <dgm:pt modelId="{F4A0BECB-660E-4D2E-ACD6-852FF0D280B9}" type="sibTrans" cxnId="{F209909C-B222-4AE2-952B-352E2FE32842}">
      <dgm:prSet/>
      <dgm:spPr/>
      <dgm:t>
        <a:bodyPr/>
        <a:lstStyle/>
        <a:p>
          <a:endParaRPr lang="en-US"/>
        </a:p>
      </dgm:t>
    </dgm:pt>
    <dgm:pt modelId="{631F57DE-9E90-43F5-85B5-81F46ABD76E9}">
      <dgm:prSet phldr="0"/>
      <dgm:spPr>
        <a:solidFill>
          <a:srgbClr val="E36666"/>
        </a:solidFill>
      </dgm:spPr>
      <dgm:t>
        <a:bodyPr/>
        <a:lstStyle/>
        <a:p>
          <a:pPr rtl="0"/>
          <a:r>
            <a:rPr lang="en-US">
              <a:solidFill>
                <a:schemeClr val="tx1"/>
              </a:solidFill>
              <a:latin typeface="Verdana"/>
            </a:rPr>
            <a:t> Withstands Surgical Manipulation</a:t>
          </a:r>
        </a:p>
      </dgm:t>
    </dgm:pt>
    <dgm:pt modelId="{8DE478DD-B599-4AC7-95A7-97AAF4066EA0}" type="parTrans" cxnId="{2ED0ECA7-0F65-41AE-AA7D-C8CA0BEC4AE3}">
      <dgm:prSet/>
      <dgm:spPr/>
      <dgm:t>
        <a:bodyPr/>
        <a:lstStyle/>
        <a:p>
          <a:endParaRPr lang="en-US"/>
        </a:p>
      </dgm:t>
    </dgm:pt>
    <dgm:pt modelId="{0D5E3F3C-5C2A-4E6E-918F-844FF7F56767}" type="sibTrans" cxnId="{2ED0ECA7-0F65-41AE-AA7D-C8CA0BEC4AE3}">
      <dgm:prSet/>
      <dgm:spPr/>
      <dgm:t>
        <a:bodyPr/>
        <a:lstStyle/>
        <a:p>
          <a:endParaRPr lang="en-US"/>
        </a:p>
      </dgm:t>
    </dgm:pt>
    <dgm:pt modelId="{2F1B23D7-D77F-4338-8FA5-814DAA2E19E2}">
      <dgm:prSet phldr="0"/>
      <dgm:spPr>
        <a:ln>
          <a:solidFill>
            <a:srgbClr val="DD4747"/>
          </a:solidFill>
        </a:ln>
      </dgm:spPr>
      <dgm:t>
        <a:bodyPr/>
        <a:lstStyle/>
        <a:p>
          <a:pPr rtl="0"/>
          <a:r>
            <a:rPr lang="en-US">
              <a:latin typeface="Verdana"/>
            </a:rPr>
            <a:t>Acellular Dermal Matrix</a:t>
          </a:r>
        </a:p>
      </dgm:t>
    </dgm:pt>
    <dgm:pt modelId="{3404D68B-BF47-4012-9354-4364C188E71E}" type="parTrans" cxnId="{7C6499BB-1545-4E77-B80E-C6CC0E9D17EC}">
      <dgm:prSet/>
      <dgm:spPr>
        <a:ln>
          <a:solidFill>
            <a:srgbClr val="DD4747"/>
          </a:solidFill>
        </a:ln>
      </dgm:spPr>
      <dgm:t>
        <a:bodyPr/>
        <a:lstStyle/>
        <a:p>
          <a:endParaRPr lang="en-US"/>
        </a:p>
      </dgm:t>
    </dgm:pt>
    <dgm:pt modelId="{519BDC93-51E7-429F-8F97-0EDED439F512}" type="sibTrans" cxnId="{7C6499BB-1545-4E77-B80E-C6CC0E9D17EC}">
      <dgm:prSet/>
      <dgm:spPr/>
      <dgm:t>
        <a:bodyPr/>
        <a:lstStyle/>
        <a:p>
          <a:endParaRPr lang="en-US"/>
        </a:p>
      </dgm:t>
    </dgm:pt>
    <dgm:pt modelId="{50FE38B2-D1A3-476F-B9CA-5B83552C6D01}">
      <dgm:prSet phldrT="[Text]" phldr="0"/>
      <dgm:spPr>
        <a:solidFill>
          <a:schemeClr val="bg1">
            <a:alpha val="90000"/>
          </a:schemeClr>
        </a:solidFill>
        <a:ln>
          <a:solidFill>
            <a:srgbClr val="95D74D"/>
          </a:solidFill>
        </a:ln>
      </dgm:spPr>
      <dgm:t>
        <a:bodyPr/>
        <a:lstStyle/>
        <a:p>
          <a:pPr rtl="0"/>
          <a:r>
            <a:rPr lang="en-US"/>
            <a:t>Silk Hydrogels</a:t>
          </a:r>
        </a:p>
      </dgm:t>
    </dgm:pt>
    <dgm:pt modelId="{76C6805F-1B74-4712-9C31-580050E4ACC4}" type="parTrans" cxnId="{ED6B442A-AD5A-43D4-9A8E-D22C8FE0C34B}">
      <dgm:prSet/>
      <dgm:spPr>
        <a:ln>
          <a:solidFill>
            <a:srgbClr val="95D74D"/>
          </a:solidFill>
        </a:ln>
      </dgm:spPr>
      <dgm:t>
        <a:bodyPr/>
        <a:lstStyle/>
        <a:p>
          <a:endParaRPr lang="en-US"/>
        </a:p>
      </dgm:t>
    </dgm:pt>
    <dgm:pt modelId="{26F61A44-2BEB-4D1D-B352-CE338DBC8916}" type="sibTrans" cxnId="{ED6B442A-AD5A-43D4-9A8E-D22C8FE0C34B}">
      <dgm:prSet/>
      <dgm:spPr/>
      <dgm:t>
        <a:bodyPr/>
        <a:lstStyle/>
        <a:p>
          <a:endParaRPr lang="en-US"/>
        </a:p>
      </dgm:t>
    </dgm:pt>
    <dgm:pt modelId="{F05DA056-E5F4-4DC1-BFFC-E2252FA17EAD}">
      <dgm:prSet phldrT="[Text]" phldr="0"/>
      <dgm:spPr>
        <a:solidFill>
          <a:schemeClr val="bg1">
            <a:alpha val="90000"/>
          </a:schemeClr>
        </a:solidFill>
        <a:ln>
          <a:solidFill>
            <a:srgbClr val="95D74D"/>
          </a:solidFill>
        </a:ln>
      </dgm:spPr>
      <dgm:t>
        <a:bodyPr/>
        <a:lstStyle/>
        <a:p>
          <a:pPr rtl="0"/>
          <a:r>
            <a:rPr lang="en-US"/>
            <a:t>Collagen Sponges</a:t>
          </a:r>
        </a:p>
      </dgm:t>
    </dgm:pt>
    <dgm:pt modelId="{B4B4595C-8494-49CF-B9EE-AD871383290F}" type="parTrans" cxnId="{388D8D31-D529-4836-BAF0-D38E65FB0375}">
      <dgm:prSet/>
      <dgm:spPr>
        <a:ln>
          <a:solidFill>
            <a:srgbClr val="95D74D"/>
          </a:solidFill>
        </a:ln>
      </dgm:spPr>
      <dgm:t>
        <a:bodyPr/>
        <a:lstStyle/>
        <a:p>
          <a:endParaRPr lang="en-US"/>
        </a:p>
      </dgm:t>
    </dgm:pt>
    <dgm:pt modelId="{22E02EFF-2C9A-4B85-953D-29259A9B991B}" type="sibTrans" cxnId="{388D8D31-D529-4836-BAF0-D38E65FB0375}">
      <dgm:prSet/>
      <dgm:spPr/>
      <dgm:t>
        <a:bodyPr/>
        <a:lstStyle/>
        <a:p>
          <a:endParaRPr lang="en-US"/>
        </a:p>
      </dgm:t>
    </dgm:pt>
    <dgm:pt modelId="{38C751EB-DBDE-454A-A13D-2868B2DDBD52}">
      <dgm:prSet phldrT="[Text]" phldr="0"/>
      <dgm:spPr>
        <a:solidFill>
          <a:schemeClr val="bg1">
            <a:alpha val="90000"/>
          </a:schemeClr>
        </a:solidFill>
        <a:ln>
          <a:solidFill>
            <a:srgbClr val="95D74D"/>
          </a:solidFill>
        </a:ln>
      </dgm:spPr>
      <dgm:t>
        <a:bodyPr/>
        <a:lstStyle/>
        <a:p>
          <a:pPr rtl="0"/>
          <a:r>
            <a:rPr lang="en-US"/>
            <a:t>hello</a:t>
          </a:r>
        </a:p>
      </dgm:t>
    </dgm:pt>
    <dgm:pt modelId="{CCC88D24-7E5A-49F8-81F2-086DF06FA210}" type="parTrans" cxnId="{DC2D5782-4B53-4879-94CC-03306C450868}">
      <dgm:prSet/>
      <dgm:spPr>
        <a:ln>
          <a:solidFill>
            <a:srgbClr val="95D74D"/>
          </a:solidFill>
        </a:ln>
      </dgm:spPr>
      <dgm:t>
        <a:bodyPr/>
        <a:lstStyle/>
        <a:p>
          <a:endParaRPr lang="en-US"/>
        </a:p>
      </dgm:t>
    </dgm:pt>
    <dgm:pt modelId="{B8B66822-81C1-4DE9-B309-A1F2838109DA}" type="sibTrans" cxnId="{DC2D5782-4B53-4879-94CC-03306C450868}">
      <dgm:prSet/>
      <dgm:spPr/>
      <dgm:t>
        <a:bodyPr/>
        <a:lstStyle/>
        <a:p>
          <a:endParaRPr lang="en-US"/>
        </a:p>
      </dgm:t>
    </dgm:pt>
    <dgm:pt modelId="{0ACECB22-5BD8-4C65-9CE6-9332D3A993BB}">
      <dgm:prSet phldr="0"/>
      <dgm:spPr>
        <a:noFill/>
        <a:ln>
          <a:solidFill>
            <a:srgbClr val="ED9051"/>
          </a:solidFill>
        </a:ln>
      </dgm:spPr>
      <dgm:t>
        <a:bodyPr/>
        <a:lstStyle/>
        <a:p>
          <a:r>
            <a:rPr lang="en-US"/>
            <a:t>1.00 µg/mL</a:t>
          </a:r>
        </a:p>
      </dgm:t>
    </dgm:pt>
    <dgm:pt modelId="{3955259C-C29C-4FCB-9A1B-AE6554A734E1}" type="parTrans" cxnId="{96991785-2744-4A49-84DC-A98F96E25F4B}">
      <dgm:prSet/>
      <dgm:spPr>
        <a:ln>
          <a:solidFill>
            <a:srgbClr val="ED9051"/>
          </a:solidFill>
        </a:ln>
      </dgm:spPr>
      <dgm:t>
        <a:bodyPr/>
        <a:lstStyle/>
        <a:p>
          <a:endParaRPr lang="en-US"/>
        </a:p>
      </dgm:t>
    </dgm:pt>
    <dgm:pt modelId="{75B18D51-2693-4CD6-AB94-0F604709C273}" type="sibTrans" cxnId="{96991785-2744-4A49-84DC-A98F96E25F4B}">
      <dgm:prSet/>
      <dgm:spPr/>
      <dgm:t>
        <a:bodyPr/>
        <a:lstStyle/>
        <a:p>
          <a:endParaRPr lang="en-US"/>
        </a:p>
      </dgm:t>
    </dgm:pt>
    <dgm:pt modelId="{E8631046-98B4-41A9-B54B-29C095698510}">
      <dgm:prSet phldr="0"/>
      <dgm:spPr>
        <a:ln>
          <a:solidFill>
            <a:srgbClr val="ED9051"/>
          </a:solidFill>
        </a:ln>
      </dgm:spPr>
      <dgm:t>
        <a:bodyPr/>
        <a:lstStyle/>
        <a:p>
          <a:pPr rtl="0"/>
          <a:r>
            <a:rPr lang="en-US"/>
            <a:t>0.167 µg/mL</a:t>
          </a:r>
        </a:p>
      </dgm:t>
    </dgm:pt>
    <dgm:pt modelId="{BF2B3651-44FF-4E84-ADC7-8D8451D24F63}" type="parTrans" cxnId="{0561B456-186F-460C-A949-FFA05F3D92F1}">
      <dgm:prSet/>
      <dgm:spPr>
        <a:ln>
          <a:solidFill>
            <a:srgbClr val="ED9051"/>
          </a:solidFill>
        </a:ln>
      </dgm:spPr>
      <dgm:t>
        <a:bodyPr/>
        <a:lstStyle/>
        <a:p>
          <a:endParaRPr lang="en-US"/>
        </a:p>
      </dgm:t>
    </dgm:pt>
    <dgm:pt modelId="{BC41C5A6-7B06-4538-A4AA-ABB07E266ADA}" type="sibTrans" cxnId="{0561B456-186F-460C-A949-FFA05F3D92F1}">
      <dgm:prSet/>
      <dgm:spPr/>
      <dgm:t>
        <a:bodyPr/>
        <a:lstStyle/>
        <a:p>
          <a:endParaRPr lang="en-US"/>
        </a:p>
      </dgm:t>
    </dgm:pt>
    <dgm:pt modelId="{A6F4B565-57BE-4D34-AD21-1F8626CCF946}">
      <dgm:prSet phldr="0"/>
      <dgm:spPr>
        <a:ln>
          <a:solidFill>
            <a:srgbClr val="ED9051"/>
          </a:solidFill>
        </a:ln>
      </dgm:spPr>
      <dgm:t>
        <a:bodyPr/>
        <a:lstStyle/>
        <a:p>
          <a:r>
            <a:rPr lang="en-US"/>
            <a:t>0.417 µg/mL</a:t>
          </a:r>
        </a:p>
      </dgm:t>
    </dgm:pt>
    <dgm:pt modelId="{5B8D2C79-C1CD-4EF7-B8D1-F032C8618CB5}" type="parTrans" cxnId="{6D4D5EB2-BAE2-4945-BB11-D88972B714B2}">
      <dgm:prSet/>
      <dgm:spPr>
        <a:ln>
          <a:solidFill>
            <a:srgbClr val="ED9051"/>
          </a:solidFill>
        </a:ln>
      </dgm:spPr>
      <dgm:t>
        <a:bodyPr/>
        <a:lstStyle/>
        <a:p>
          <a:endParaRPr lang="en-US"/>
        </a:p>
      </dgm:t>
    </dgm:pt>
    <dgm:pt modelId="{476A88BF-C9FA-4C6A-BB54-36DDF018AEDB}" type="sibTrans" cxnId="{6D4D5EB2-BAE2-4945-BB11-D88972B714B2}">
      <dgm:prSet/>
      <dgm:spPr/>
      <dgm:t>
        <a:bodyPr/>
        <a:lstStyle/>
        <a:p>
          <a:endParaRPr lang="en-US"/>
        </a:p>
      </dgm:t>
    </dgm:pt>
    <dgm:pt modelId="{93720716-979B-4C5F-871F-F7F4F3DE770B}">
      <dgm:prSet phldr="0"/>
      <dgm:spPr>
        <a:ln>
          <a:solidFill>
            <a:srgbClr val="ED9051"/>
          </a:solidFill>
        </a:ln>
      </dgm:spPr>
      <dgm:t>
        <a:bodyPr/>
        <a:lstStyle/>
        <a:p>
          <a:r>
            <a:rPr lang="en-US"/>
            <a:t>0.667 µg/mL</a:t>
          </a:r>
        </a:p>
      </dgm:t>
    </dgm:pt>
    <dgm:pt modelId="{6AA19558-53C7-4647-987C-3A9D753DCD92}" type="parTrans" cxnId="{211C83C4-4F26-4FEF-A763-5833380B1F07}">
      <dgm:prSet/>
      <dgm:spPr>
        <a:ln>
          <a:solidFill>
            <a:srgbClr val="ED9051"/>
          </a:solidFill>
        </a:ln>
      </dgm:spPr>
      <dgm:t>
        <a:bodyPr/>
        <a:lstStyle/>
        <a:p>
          <a:endParaRPr lang="en-US"/>
        </a:p>
      </dgm:t>
    </dgm:pt>
    <dgm:pt modelId="{DEDF9789-73D0-4C08-82C4-3126D05320AB}" type="sibTrans" cxnId="{211C83C4-4F26-4FEF-A763-5833380B1F07}">
      <dgm:prSet/>
      <dgm:spPr/>
      <dgm:t>
        <a:bodyPr/>
        <a:lstStyle/>
        <a:p>
          <a:endParaRPr lang="en-US"/>
        </a:p>
      </dgm:t>
    </dgm:pt>
    <dgm:pt modelId="{F9A4B652-4BCD-4B76-9F6B-2BF74D1CA996}" type="pres">
      <dgm:prSet presAssocID="{F24E3745-E853-42C1-8783-44F5D3D84748}" presName="diagram" presStyleCnt="0">
        <dgm:presLayoutVars>
          <dgm:chPref val="1"/>
          <dgm:dir/>
          <dgm:animOne val="branch"/>
          <dgm:animLvl val="lvl"/>
          <dgm:resizeHandles/>
        </dgm:presLayoutVars>
      </dgm:prSet>
      <dgm:spPr/>
    </dgm:pt>
    <dgm:pt modelId="{AA11D5D2-9B2E-4E75-8F14-A725C5DAA06B}" type="pres">
      <dgm:prSet presAssocID="{CB2A8C8D-99BB-4B90-B0BF-C146B98F92E9}" presName="root" presStyleCnt="0"/>
      <dgm:spPr/>
    </dgm:pt>
    <dgm:pt modelId="{03D2D511-2345-4592-BD6F-AE1D2A3CE2A4}" type="pres">
      <dgm:prSet presAssocID="{CB2A8C8D-99BB-4B90-B0BF-C146B98F92E9}" presName="rootComposite" presStyleCnt="0"/>
      <dgm:spPr/>
    </dgm:pt>
    <dgm:pt modelId="{DB9E6AB0-60B9-4193-8B2D-8A5C48E1F73D}" type="pres">
      <dgm:prSet presAssocID="{CB2A8C8D-99BB-4B90-B0BF-C146B98F92E9}" presName="rootText" presStyleLbl="node1" presStyleIdx="0" presStyleCnt="4"/>
      <dgm:spPr/>
    </dgm:pt>
    <dgm:pt modelId="{1B8A6239-6FF0-4EB9-8982-15E9BE0B09AC}" type="pres">
      <dgm:prSet presAssocID="{CB2A8C8D-99BB-4B90-B0BF-C146B98F92E9}" presName="rootConnector" presStyleLbl="node1" presStyleIdx="0" presStyleCnt="4"/>
      <dgm:spPr/>
    </dgm:pt>
    <dgm:pt modelId="{6C5F2310-9A1D-41FF-8CA7-1F344FF129AB}" type="pres">
      <dgm:prSet presAssocID="{CB2A8C8D-99BB-4B90-B0BF-C146B98F92E9}" presName="childShape" presStyleCnt="0"/>
      <dgm:spPr/>
    </dgm:pt>
    <dgm:pt modelId="{9CE9A447-0672-499B-8EB4-1C4B454D6350}" type="pres">
      <dgm:prSet presAssocID="{DAA5F0EB-97E6-4642-9F35-16C4D313A06E}" presName="Name13" presStyleLbl="parChTrans1D2" presStyleIdx="0" presStyleCnt="11"/>
      <dgm:spPr/>
    </dgm:pt>
    <dgm:pt modelId="{41DCF79B-95F1-4CDF-863A-EC992FBCDDFA}" type="pres">
      <dgm:prSet presAssocID="{2C1D1B1F-1A50-48E9-AD41-D813F463F9FE}" presName="childText" presStyleLbl="bgAcc1" presStyleIdx="0" presStyleCnt="11">
        <dgm:presLayoutVars>
          <dgm:bulletEnabled val="1"/>
        </dgm:presLayoutVars>
      </dgm:prSet>
      <dgm:spPr/>
    </dgm:pt>
    <dgm:pt modelId="{C0D078DB-2817-4A41-BB20-9A0745166B54}" type="pres">
      <dgm:prSet presAssocID="{A6BD8E00-C52D-4012-A96A-D86CF83B6B79}" presName="root" presStyleCnt="0"/>
      <dgm:spPr/>
    </dgm:pt>
    <dgm:pt modelId="{7566ADF1-8BB4-4E26-B4D8-59F2128F2735}" type="pres">
      <dgm:prSet presAssocID="{A6BD8E00-C52D-4012-A96A-D86CF83B6B79}" presName="rootComposite" presStyleCnt="0"/>
      <dgm:spPr/>
    </dgm:pt>
    <dgm:pt modelId="{DED1E15E-5892-4CCE-BC58-32914A655943}" type="pres">
      <dgm:prSet presAssocID="{A6BD8E00-C52D-4012-A96A-D86CF83B6B79}" presName="rootText" presStyleLbl="node1" presStyleIdx="1" presStyleCnt="4"/>
      <dgm:spPr/>
    </dgm:pt>
    <dgm:pt modelId="{0A6F92DC-210E-4165-8693-319B80BDB8DD}" type="pres">
      <dgm:prSet presAssocID="{A6BD8E00-C52D-4012-A96A-D86CF83B6B79}" presName="rootConnector" presStyleLbl="node1" presStyleIdx="1" presStyleCnt="4"/>
      <dgm:spPr/>
    </dgm:pt>
    <dgm:pt modelId="{67EB543D-2735-48CB-B57D-A56E3F55C45B}" type="pres">
      <dgm:prSet presAssocID="{A6BD8E00-C52D-4012-A96A-D86CF83B6B79}" presName="childShape" presStyleCnt="0"/>
      <dgm:spPr/>
    </dgm:pt>
    <dgm:pt modelId="{CB937629-5CDF-4415-8ABA-21000C38055E}" type="pres">
      <dgm:prSet presAssocID="{76C6805F-1B74-4712-9C31-580050E4ACC4}" presName="Name13" presStyleLbl="parChTrans1D2" presStyleIdx="1" presStyleCnt="11"/>
      <dgm:spPr/>
    </dgm:pt>
    <dgm:pt modelId="{40CCE868-840A-4BFF-B73E-3197FCE4DD5D}" type="pres">
      <dgm:prSet presAssocID="{50FE38B2-D1A3-476F-B9CA-5B83552C6D01}" presName="childText" presStyleLbl="bgAcc1" presStyleIdx="1" presStyleCnt="11">
        <dgm:presLayoutVars>
          <dgm:bulletEnabled val="1"/>
        </dgm:presLayoutVars>
      </dgm:prSet>
      <dgm:spPr/>
    </dgm:pt>
    <dgm:pt modelId="{1E7058E2-F115-4E26-8E9F-7B32953F61F3}" type="pres">
      <dgm:prSet presAssocID="{B4B4595C-8494-49CF-B9EE-AD871383290F}" presName="Name13" presStyleLbl="parChTrans1D2" presStyleIdx="2" presStyleCnt="11"/>
      <dgm:spPr/>
    </dgm:pt>
    <dgm:pt modelId="{1043D7B5-FFBB-407C-B842-265080692F7C}" type="pres">
      <dgm:prSet presAssocID="{F05DA056-E5F4-4DC1-BFFC-E2252FA17EAD}" presName="childText" presStyleLbl="bgAcc1" presStyleIdx="2" presStyleCnt="11">
        <dgm:presLayoutVars>
          <dgm:bulletEnabled val="1"/>
        </dgm:presLayoutVars>
      </dgm:prSet>
      <dgm:spPr/>
    </dgm:pt>
    <dgm:pt modelId="{7C570116-AFC6-4EB8-A4A3-7BAE59530368}" type="pres">
      <dgm:prSet presAssocID="{05BF91E8-418A-4404-852E-43E75AE93290}" presName="Name13" presStyleLbl="parChTrans1D2" presStyleIdx="3" presStyleCnt="11"/>
      <dgm:spPr/>
    </dgm:pt>
    <dgm:pt modelId="{6CB9D203-2E9A-4D52-B38F-77352389F9CB}" type="pres">
      <dgm:prSet presAssocID="{5B589698-9308-4620-B452-870AE4BF7E07}" presName="childText" presStyleLbl="bgAcc1" presStyleIdx="3" presStyleCnt="11">
        <dgm:presLayoutVars>
          <dgm:bulletEnabled val="1"/>
        </dgm:presLayoutVars>
      </dgm:prSet>
      <dgm:spPr/>
    </dgm:pt>
    <dgm:pt modelId="{D7DD44D5-964A-45E2-A28D-ACA50E494DB3}" type="pres">
      <dgm:prSet presAssocID="{49A483B5-C173-4445-A21B-C67D24FB3C7D}" presName="Name13" presStyleLbl="parChTrans1D2" presStyleIdx="4" presStyleCnt="11"/>
      <dgm:spPr/>
    </dgm:pt>
    <dgm:pt modelId="{81A6F707-3167-4ACD-8587-E9852306367D}" type="pres">
      <dgm:prSet presAssocID="{2CA35A88-E6D2-434E-A0B5-28F93F7907D8}" presName="childText" presStyleLbl="bgAcc1" presStyleIdx="4" presStyleCnt="11">
        <dgm:presLayoutVars>
          <dgm:bulletEnabled val="1"/>
        </dgm:presLayoutVars>
      </dgm:prSet>
      <dgm:spPr/>
    </dgm:pt>
    <dgm:pt modelId="{B0631B2D-A0D7-4F1B-9197-3D22D5DBD4AE}" type="pres">
      <dgm:prSet presAssocID="{CCC88D24-7E5A-49F8-81F2-086DF06FA210}" presName="Name13" presStyleLbl="parChTrans1D2" presStyleIdx="5" presStyleCnt="11"/>
      <dgm:spPr/>
    </dgm:pt>
    <dgm:pt modelId="{5850C8F0-7A05-4EAD-83E1-96BA9EF7E2D3}" type="pres">
      <dgm:prSet presAssocID="{38C751EB-DBDE-454A-A13D-2868B2DDBD52}" presName="childText" presStyleLbl="bgAcc1" presStyleIdx="5" presStyleCnt="11">
        <dgm:presLayoutVars>
          <dgm:bulletEnabled val="1"/>
        </dgm:presLayoutVars>
      </dgm:prSet>
      <dgm:spPr/>
    </dgm:pt>
    <dgm:pt modelId="{791AB18F-847F-4571-8046-F09B241E65CF}" type="pres">
      <dgm:prSet presAssocID="{C4F637E1-E671-4CF6-8D9B-68253E68ACBD}" presName="root" presStyleCnt="0"/>
      <dgm:spPr/>
    </dgm:pt>
    <dgm:pt modelId="{E7E094EF-9376-493F-B296-583A46C1F841}" type="pres">
      <dgm:prSet presAssocID="{C4F637E1-E671-4CF6-8D9B-68253E68ACBD}" presName="rootComposite" presStyleCnt="0"/>
      <dgm:spPr/>
    </dgm:pt>
    <dgm:pt modelId="{DBD4577D-556D-42E7-9343-134F49077F0E}" type="pres">
      <dgm:prSet presAssocID="{C4F637E1-E671-4CF6-8D9B-68253E68ACBD}" presName="rootText" presStyleLbl="node1" presStyleIdx="2" presStyleCnt="4"/>
      <dgm:spPr/>
    </dgm:pt>
    <dgm:pt modelId="{28C893FD-9183-4A91-8CB7-8EC06E476121}" type="pres">
      <dgm:prSet presAssocID="{C4F637E1-E671-4CF6-8D9B-68253E68ACBD}" presName="rootConnector" presStyleLbl="node1" presStyleIdx="2" presStyleCnt="4"/>
      <dgm:spPr/>
    </dgm:pt>
    <dgm:pt modelId="{797E3B60-FAF1-4332-BF3F-77ED763981DD}" type="pres">
      <dgm:prSet presAssocID="{C4F637E1-E671-4CF6-8D9B-68253E68ACBD}" presName="childShape" presStyleCnt="0"/>
      <dgm:spPr/>
    </dgm:pt>
    <dgm:pt modelId="{262C6411-679E-4BC7-BBAC-A2FB3148AFDC}" type="pres">
      <dgm:prSet presAssocID="{BF2B3651-44FF-4E84-ADC7-8D8451D24F63}" presName="Name13" presStyleLbl="parChTrans1D2" presStyleIdx="6" presStyleCnt="11"/>
      <dgm:spPr/>
    </dgm:pt>
    <dgm:pt modelId="{8025DC26-8D47-4418-B9EA-D0FC7CBA04E6}" type="pres">
      <dgm:prSet presAssocID="{E8631046-98B4-41A9-B54B-29C095698510}" presName="childText" presStyleLbl="bgAcc1" presStyleIdx="6" presStyleCnt="11">
        <dgm:presLayoutVars>
          <dgm:bulletEnabled val="1"/>
        </dgm:presLayoutVars>
      </dgm:prSet>
      <dgm:spPr/>
    </dgm:pt>
    <dgm:pt modelId="{632594D9-C53C-4C77-8EA3-00315566C6EF}" type="pres">
      <dgm:prSet presAssocID="{5B8D2C79-C1CD-4EF7-B8D1-F032C8618CB5}" presName="Name13" presStyleLbl="parChTrans1D2" presStyleIdx="7" presStyleCnt="11"/>
      <dgm:spPr/>
    </dgm:pt>
    <dgm:pt modelId="{14B4B059-3D40-4958-90AC-4E1816CA4716}" type="pres">
      <dgm:prSet presAssocID="{A6F4B565-57BE-4D34-AD21-1F8626CCF946}" presName="childText" presStyleLbl="bgAcc1" presStyleIdx="7" presStyleCnt="11">
        <dgm:presLayoutVars>
          <dgm:bulletEnabled val="1"/>
        </dgm:presLayoutVars>
      </dgm:prSet>
      <dgm:spPr/>
    </dgm:pt>
    <dgm:pt modelId="{F033E3AD-C75F-4077-AC99-E650AC4A50E2}" type="pres">
      <dgm:prSet presAssocID="{6AA19558-53C7-4647-987C-3A9D753DCD92}" presName="Name13" presStyleLbl="parChTrans1D2" presStyleIdx="8" presStyleCnt="11"/>
      <dgm:spPr/>
    </dgm:pt>
    <dgm:pt modelId="{F466CF60-C5E8-4357-8F25-5E6B9D51DAD2}" type="pres">
      <dgm:prSet presAssocID="{93720716-979B-4C5F-871F-F7F4F3DE770B}" presName="childText" presStyleLbl="bgAcc1" presStyleIdx="8" presStyleCnt="11">
        <dgm:presLayoutVars>
          <dgm:bulletEnabled val="1"/>
        </dgm:presLayoutVars>
      </dgm:prSet>
      <dgm:spPr/>
    </dgm:pt>
    <dgm:pt modelId="{F3CB4C0F-38C1-490E-8C74-F3F4EDA4575E}" type="pres">
      <dgm:prSet presAssocID="{3955259C-C29C-4FCB-9A1B-AE6554A734E1}" presName="Name13" presStyleLbl="parChTrans1D2" presStyleIdx="9" presStyleCnt="11"/>
      <dgm:spPr/>
    </dgm:pt>
    <dgm:pt modelId="{520E2D89-74FD-44E1-BAD3-BA5137D5D3BB}" type="pres">
      <dgm:prSet presAssocID="{0ACECB22-5BD8-4C65-9CE6-9332D3A993BB}" presName="childText" presStyleLbl="bgAcc1" presStyleIdx="9" presStyleCnt="11">
        <dgm:presLayoutVars>
          <dgm:bulletEnabled val="1"/>
        </dgm:presLayoutVars>
      </dgm:prSet>
      <dgm:spPr/>
    </dgm:pt>
    <dgm:pt modelId="{DE963CAE-F8CA-475C-B0FB-09E20B318010}" type="pres">
      <dgm:prSet presAssocID="{631F57DE-9E90-43F5-85B5-81F46ABD76E9}" presName="root" presStyleCnt="0"/>
      <dgm:spPr/>
    </dgm:pt>
    <dgm:pt modelId="{5A2C1C8D-35A6-47D8-8672-1A3CC17B576F}" type="pres">
      <dgm:prSet presAssocID="{631F57DE-9E90-43F5-85B5-81F46ABD76E9}" presName="rootComposite" presStyleCnt="0"/>
      <dgm:spPr/>
    </dgm:pt>
    <dgm:pt modelId="{AF82F117-79A1-4FC4-BA9A-5DAF716CCA06}" type="pres">
      <dgm:prSet presAssocID="{631F57DE-9E90-43F5-85B5-81F46ABD76E9}" presName="rootText" presStyleLbl="node1" presStyleIdx="3" presStyleCnt="4"/>
      <dgm:spPr/>
    </dgm:pt>
    <dgm:pt modelId="{C606208F-99B6-4037-8BF7-A74D61CE75D9}" type="pres">
      <dgm:prSet presAssocID="{631F57DE-9E90-43F5-85B5-81F46ABD76E9}" presName="rootConnector" presStyleLbl="node1" presStyleIdx="3" presStyleCnt="4"/>
      <dgm:spPr/>
    </dgm:pt>
    <dgm:pt modelId="{0363F60E-D62B-4E51-8827-A3DACC83BB86}" type="pres">
      <dgm:prSet presAssocID="{631F57DE-9E90-43F5-85B5-81F46ABD76E9}" presName="childShape" presStyleCnt="0"/>
      <dgm:spPr/>
    </dgm:pt>
    <dgm:pt modelId="{0E8E993A-6586-4224-9E8D-E8AAD7C9BEC8}" type="pres">
      <dgm:prSet presAssocID="{3404D68B-BF47-4012-9354-4364C188E71E}" presName="Name13" presStyleLbl="parChTrans1D2" presStyleIdx="10" presStyleCnt="11"/>
      <dgm:spPr/>
    </dgm:pt>
    <dgm:pt modelId="{C28F8302-ADBB-4290-952C-514FC468DEE1}" type="pres">
      <dgm:prSet presAssocID="{2F1B23D7-D77F-4338-8FA5-814DAA2E19E2}" presName="childText" presStyleLbl="bgAcc1" presStyleIdx="10" presStyleCnt="11">
        <dgm:presLayoutVars>
          <dgm:bulletEnabled val="1"/>
        </dgm:presLayoutVars>
      </dgm:prSet>
      <dgm:spPr/>
    </dgm:pt>
  </dgm:ptLst>
  <dgm:cxnLst>
    <dgm:cxn modelId="{F05D1E00-F780-4217-90CB-BC3E132E58DC}" type="presOf" srcId="{6AA19558-53C7-4647-987C-3A9D753DCD92}" destId="{F033E3AD-C75F-4077-AC99-E650AC4A50E2}" srcOrd="0" destOrd="0" presId="urn:microsoft.com/office/officeart/2005/8/layout/hierarchy3"/>
    <dgm:cxn modelId="{F923D105-1539-40FF-90A2-80ADCCA595B1}" srcId="{F24E3745-E853-42C1-8783-44F5D3D84748}" destId="{CB2A8C8D-99BB-4B90-B0BF-C146B98F92E9}" srcOrd="0" destOrd="0" parTransId="{05E65F6C-CF21-4CBF-A63E-668205712B54}" sibTransId="{2AF3BE8D-1185-4D23-A3F3-E68DFFAC7BCC}"/>
    <dgm:cxn modelId="{4184830D-20CF-4B6F-A62F-66F28176BDEB}" type="presOf" srcId="{F24E3745-E853-42C1-8783-44F5D3D84748}" destId="{F9A4B652-4BCD-4B76-9F6B-2BF74D1CA996}" srcOrd="0" destOrd="0" presId="urn:microsoft.com/office/officeart/2005/8/layout/hierarchy3"/>
    <dgm:cxn modelId="{93A2C20F-56AE-4496-B246-C44B693E8496}" type="presOf" srcId="{5B8D2C79-C1CD-4EF7-B8D1-F032C8618CB5}" destId="{632594D9-C53C-4C77-8EA3-00315566C6EF}" srcOrd="0" destOrd="0" presId="urn:microsoft.com/office/officeart/2005/8/layout/hierarchy3"/>
    <dgm:cxn modelId="{66CE5311-DB4D-4BBA-B9C0-E15000717D9F}" type="presOf" srcId="{A6BD8E00-C52D-4012-A96A-D86CF83B6B79}" destId="{DED1E15E-5892-4CCE-BC58-32914A655943}" srcOrd="0" destOrd="0" presId="urn:microsoft.com/office/officeart/2005/8/layout/hierarchy3"/>
    <dgm:cxn modelId="{00AAAB13-BF23-4234-869E-5E5A2E3A8B9E}" type="presOf" srcId="{A6F4B565-57BE-4D34-AD21-1F8626CCF946}" destId="{14B4B059-3D40-4958-90AC-4E1816CA4716}" srcOrd="0" destOrd="0" presId="urn:microsoft.com/office/officeart/2005/8/layout/hierarchy3"/>
    <dgm:cxn modelId="{35ABD818-DDC8-46D3-8FD0-CEFB0E4EDFAE}" type="presOf" srcId="{CCC88D24-7E5A-49F8-81F2-086DF06FA210}" destId="{B0631B2D-A0D7-4F1B-9197-3D22D5DBD4AE}" srcOrd="0" destOrd="0" presId="urn:microsoft.com/office/officeart/2005/8/layout/hierarchy3"/>
    <dgm:cxn modelId="{ED6B442A-AD5A-43D4-9A8E-D22C8FE0C34B}" srcId="{A6BD8E00-C52D-4012-A96A-D86CF83B6B79}" destId="{50FE38B2-D1A3-476F-B9CA-5B83552C6D01}" srcOrd="0" destOrd="0" parTransId="{76C6805F-1B74-4712-9C31-580050E4ACC4}" sibTransId="{26F61A44-2BEB-4D1D-B352-CE338DBC8916}"/>
    <dgm:cxn modelId="{E36B4F31-AB0F-4DE0-BB47-91861615A076}" type="presOf" srcId="{F05DA056-E5F4-4DC1-BFFC-E2252FA17EAD}" destId="{1043D7B5-FFBB-407C-B842-265080692F7C}" srcOrd="0" destOrd="0" presId="urn:microsoft.com/office/officeart/2005/8/layout/hierarchy3"/>
    <dgm:cxn modelId="{388D8D31-D529-4836-BAF0-D38E65FB0375}" srcId="{A6BD8E00-C52D-4012-A96A-D86CF83B6B79}" destId="{F05DA056-E5F4-4DC1-BFFC-E2252FA17EAD}" srcOrd="1" destOrd="0" parTransId="{B4B4595C-8494-49CF-B9EE-AD871383290F}" sibTransId="{22E02EFF-2C9A-4B85-953D-29259A9B991B}"/>
    <dgm:cxn modelId="{0A4E123E-0332-4F61-B888-7C18F3C7EB16}" type="presOf" srcId="{DAA5F0EB-97E6-4642-9F35-16C4D313A06E}" destId="{9CE9A447-0672-499B-8EB4-1C4B454D6350}" srcOrd="0" destOrd="0" presId="urn:microsoft.com/office/officeart/2005/8/layout/hierarchy3"/>
    <dgm:cxn modelId="{646FB15F-3ABA-49FF-9187-2EE4909AC617}" type="presOf" srcId="{38C751EB-DBDE-454A-A13D-2868B2DDBD52}" destId="{5850C8F0-7A05-4EAD-83E1-96BA9EF7E2D3}" srcOrd="0" destOrd="0" presId="urn:microsoft.com/office/officeart/2005/8/layout/hierarchy3"/>
    <dgm:cxn modelId="{26B5B843-6396-4291-9FB7-2DBD1DC86639}" type="presOf" srcId="{3955259C-C29C-4FCB-9A1B-AE6554A734E1}" destId="{F3CB4C0F-38C1-490E-8C74-F3F4EDA4575E}" srcOrd="0" destOrd="0" presId="urn:microsoft.com/office/officeart/2005/8/layout/hierarchy3"/>
    <dgm:cxn modelId="{31181147-BDE6-4C10-95FA-88CA22BBA6A3}" type="presOf" srcId="{A6BD8E00-C52D-4012-A96A-D86CF83B6B79}" destId="{0A6F92DC-210E-4165-8693-319B80BDB8DD}" srcOrd="1" destOrd="0" presId="urn:microsoft.com/office/officeart/2005/8/layout/hierarchy3"/>
    <dgm:cxn modelId="{861E2167-6D5E-45C2-9F33-8818BF5C44E9}" type="presOf" srcId="{05BF91E8-418A-4404-852E-43E75AE93290}" destId="{7C570116-AFC6-4EB8-A4A3-7BAE59530368}" srcOrd="0" destOrd="0" presId="urn:microsoft.com/office/officeart/2005/8/layout/hierarchy3"/>
    <dgm:cxn modelId="{4844346A-FAAF-4050-8D1A-C4AF5F5CFCC3}" type="presOf" srcId="{BF2B3651-44FF-4E84-ADC7-8D8451D24F63}" destId="{262C6411-679E-4BC7-BBAC-A2FB3148AFDC}" srcOrd="0" destOrd="0" presId="urn:microsoft.com/office/officeart/2005/8/layout/hierarchy3"/>
    <dgm:cxn modelId="{EBF83F4C-4F36-40C2-BB6F-5CCB0EC1DEB4}" srcId="{F24E3745-E853-42C1-8783-44F5D3D84748}" destId="{A6BD8E00-C52D-4012-A96A-D86CF83B6B79}" srcOrd="1" destOrd="0" parTransId="{1D655840-42C8-4688-A99F-B72EDFB66EE6}" sibTransId="{521C8EF1-DDD8-43AA-873A-4E4E41F84CC8}"/>
    <dgm:cxn modelId="{3A670F71-72B7-47C3-A259-BE54B5B1FB79}" type="presOf" srcId="{76C6805F-1B74-4712-9C31-580050E4ACC4}" destId="{CB937629-5CDF-4415-8ABA-21000C38055E}" srcOrd="0" destOrd="0" presId="urn:microsoft.com/office/officeart/2005/8/layout/hierarchy3"/>
    <dgm:cxn modelId="{0561B456-186F-460C-A949-FFA05F3D92F1}" srcId="{C4F637E1-E671-4CF6-8D9B-68253E68ACBD}" destId="{E8631046-98B4-41A9-B54B-29C095698510}" srcOrd="0" destOrd="0" parTransId="{BF2B3651-44FF-4E84-ADC7-8D8451D24F63}" sibTransId="{BC41C5A6-7B06-4538-A4AA-ABB07E266ADA}"/>
    <dgm:cxn modelId="{B4BEEF5A-BFE9-4D84-A3C4-7B1DCBD24DC6}" type="presOf" srcId="{C4F637E1-E671-4CF6-8D9B-68253E68ACBD}" destId="{DBD4577D-556D-42E7-9343-134F49077F0E}" srcOrd="0" destOrd="0" presId="urn:microsoft.com/office/officeart/2005/8/layout/hierarchy3"/>
    <dgm:cxn modelId="{E8E45181-EA3C-46A1-8133-99BA95D623E3}" srcId="{A6BD8E00-C52D-4012-A96A-D86CF83B6B79}" destId="{2CA35A88-E6D2-434E-A0B5-28F93F7907D8}" srcOrd="3" destOrd="0" parTransId="{49A483B5-C173-4445-A21B-C67D24FB3C7D}" sibTransId="{E8EB4466-294D-43DA-9489-765F9D23E1FF}"/>
    <dgm:cxn modelId="{DC2D5782-4B53-4879-94CC-03306C450868}" srcId="{A6BD8E00-C52D-4012-A96A-D86CF83B6B79}" destId="{38C751EB-DBDE-454A-A13D-2868B2DDBD52}" srcOrd="4" destOrd="0" parTransId="{CCC88D24-7E5A-49F8-81F2-086DF06FA210}" sibTransId="{B8B66822-81C1-4DE9-B309-A1F2838109DA}"/>
    <dgm:cxn modelId="{96991785-2744-4A49-84DC-A98F96E25F4B}" srcId="{C4F637E1-E671-4CF6-8D9B-68253E68ACBD}" destId="{0ACECB22-5BD8-4C65-9CE6-9332D3A993BB}" srcOrd="3" destOrd="0" parTransId="{3955259C-C29C-4FCB-9A1B-AE6554A734E1}" sibTransId="{75B18D51-2693-4CD6-AB94-0F604709C273}"/>
    <dgm:cxn modelId="{0C681187-4E03-475A-B63C-F5C0BE2EE71F}" type="presOf" srcId="{CB2A8C8D-99BB-4B90-B0BF-C146B98F92E9}" destId="{1B8A6239-6FF0-4EB9-8982-15E9BE0B09AC}" srcOrd="1" destOrd="0" presId="urn:microsoft.com/office/officeart/2005/8/layout/hierarchy3"/>
    <dgm:cxn modelId="{8C81588A-404E-4DE5-9DAA-C1F40EE57405}" type="presOf" srcId="{2CA35A88-E6D2-434E-A0B5-28F93F7907D8}" destId="{81A6F707-3167-4ACD-8587-E9852306367D}" srcOrd="0" destOrd="0" presId="urn:microsoft.com/office/officeart/2005/8/layout/hierarchy3"/>
    <dgm:cxn modelId="{9B54EB8A-132D-41D6-AE72-8E3851B44CE1}" type="presOf" srcId="{2F1B23D7-D77F-4338-8FA5-814DAA2E19E2}" destId="{C28F8302-ADBB-4290-952C-514FC468DEE1}" srcOrd="0" destOrd="0" presId="urn:microsoft.com/office/officeart/2005/8/layout/hierarchy3"/>
    <dgm:cxn modelId="{DDA90D93-2321-4A03-A220-AE1B97E6D173}" type="presOf" srcId="{93720716-979B-4C5F-871F-F7F4F3DE770B}" destId="{F466CF60-C5E8-4357-8F25-5E6B9D51DAD2}" srcOrd="0" destOrd="0" presId="urn:microsoft.com/office/officeart/2005/8/layout/hierarchy3"/>
    <dgm:cxn modelId="{F209909C-B222-4AE2-952B-352E2FE32842}" srcId="{F24E3745-E853-42C1-8783-44F5D3D84748}" destId="{C4F637E1-E671-4CF6-8D9B-68253E68ACBD}" srcOrd="2" destOrd="0" parTransId="{76B1C074-A7D0-4BA2-B06B-27918C66E73C}" sibTransId="{F4A0BECB-660E-4D2E-ACD6-852FF0D280B9}"/>
    <dgm:cxn modelId="{8D8C689F-899A-45F9-91A1-22CDD446BAB9}" type="presOf" srcId="{631F57DE-9E90-43F5-85B5-81F46ABD76E9}" destId="{C606208F-99B6-4037-8BF7-A74D61CE75D9}" srcOrd="1" destOrd="0" presId="urn:microsoft.com/office/officeart/2005/8/layout/hierarchy3"/>
    <dgm:cxn modelId="{A258F69F-4E95-4A9A-B5CE-BBB2243C7B7F}" type="presOf" srcId="{631F57DE-9E90-43F5-85B5-81F46ABD76E9}" destId="{AF82F117-79A1-4FC4-BA9A-5DAF716CCA06}" srcOrd="0" destOrd="0" presId="urn:microsoft.com/office/officeart/2005/8/layout/hierarchy3"/>
    <dgm:cxn modelId="{965167A2-6209-4E2C-9FA5-3AFB92B73BD9}" type="presOf" srcId="{50FE38B2-D1A3-476F-B9CA-5B83552C6D01}" destId="{40CCE868-840A-4BFF-B73E-3197FCE4DD5D}" srcOrd="0" destOrd="0" presId="urn:microsoft.com/office/officeart/2005/8/layout/hierarchy3"/>
    <dgm:cxn modelId="{506D02A3-C144-4576-9B24-F0F089AF0B66}" type="presOf" srcId="{2C1D1B1F-1A50-48E9-AD41-D813F463F9FE}" destId="{41DCF79B-95F1-4CDF-863A-EC992FBCDDFA}" srcOrd="0" destOrd="0" presId="urn:microsoft.com/office/officeart/2005/8/layout/hierarchy3"/>
    <dgm:cxn modelId="{4F1CB8A7-5FAA-4C07-A771-46307BA70031}" srcId="{A6BD8E00-C52D-4012-A96A-D86CF83B6B79}" destId="{5B589698-9308-4620-B452-870AE4BF7E07}" srcOrd="2" destOrd="0" parTransId="{05BF91E8-418A-4404-852E-43E75AE93290}" sibTransId="{2BF06384-561A-4B73-A799-7A420C7496A4}"/>
    <dgm:cxn modelId="{2ED0ECA7-0F65-41AE-AA7D-C8CA0BEC4AE3}" srcId="{F24E3745-E853-42C1-8783-44F5D3D84748}" destId="{631F57DE-9E90-43F5-85B5-81F46ABD76E9}" srcOrd="3" destOrd="0" parTransId="{8DE478DD-B599-4AC7-95A7-97AAF4066EA0}" sibTransId="{0D5E3F3C-5C2A-4E6E-918F-844FF7F56767}"/>
    <dgm:cxn modelId="{6D4D5EB2-BAE2-4945-BB11-D88972B714B2}" srcId="{C4F637E1-E671-4CF6-8D9B-68253E68ACBD}" destId="{A6F4B565-57BE-4D34-AD21-1F8626CCF946}" srcOrd="1" destOrd="0" parTransId="{5B8D2C79-C1CD-4EF7-B8D1-F032C8618CB5}" sibTransId="{476A88BF-C9FA-4C6A-BB54-36DDF018AEDB}"/>
    <dgm:cxn modelId="{7C6499BB-1545-4E77-B80E-C6CC0E9D17EC}" srcId="{631F57DE-9E90-43F5-85B5-81F46ABD76E9}" destId="{2F1B23D7-D77F-4338-8FA5-814DAA2E19E2}" srcOrd="0" destOrd="0" parTransId="{3404D68B-BF47-4012-9354-4364C188E71E}" sibTransId="{519BDC93-51E7-429F-8F97-0EDED439F512}"/>
    <dgm:cxn modelId="{AB2EE9BD-8E97-41A6-B09C-C25247402701}" type="presOf" srcId="{E8631046-98B4-41A9-B54B-29C095698510}" destId="{8025DC26-8D47-4418-B9EA-D0FC7CBA04E6}" srcOrd="0" destOrd="0" presId="urn:microsoft.com/office/officeart/2005/8/layout/hierarchy3"/>
    <dgm:cxn modelId="{E15B5CBE-2827-4514-8B7F-7186BD2B5E40}" type="presOf" srcId="{CB2A8C8D-99BB-4B90-B0BF-C146B98F92E9}" destId="{DB9E6AB0-60B9-4193-8B2D-8A5C48E1F73D}" srcOrd="0" destOrd="0" presId="urn:microsoft.com/office/officeart/2005/8/layout/hierarchy3"/>
    <dgm:cxn modelId="{7991D9C0-348B-4AE9-83BC-6E5B58E57B13}" type="presOf" srcId="{5B589698-9308-4620-B452-870AE4BF7E07}" destId="{6CB9D203-2E9A-4D52-B38F-77352389F9CB}" srcOrd="0" destOrd="0" presId="urn:microsoft.com/office/officeart/2005/8/layout/hierarchy3"/>
    <dgm:cxn modelId="{211C83C4-4F26-4FEF-A763-5833380B1F07}" srcId="{C4F637E1-E671-4CF6-8D9B-68253E68ACBD}" destId="{93720716-979B-4C5F-871F-F7F4F3DE770B}" srcOrd="2" destOrd="0" parTransId="{6AA19558-53C7-4647-987C-3A9D753DCD92}" sibTransId="{DEDF9789-73D0-4C08-82C4-3126D05320AB}"/>
    <dgm:cxn modelId="{61C2B2C5-8C44-4AC9-AAA6-2DA96DD4AA5E}" srcId="{CB2A8C8D-99BB-4B90-B0BF-C146B98F92E9}" destId="{2C1D1B1F-1A50-48E9-AD41-D813F463F9FE}" srcOrd="0" destOrd="0" parTransId="{DAA5F0EB-97E6-4642-9F35-16C4D313A06E}" sibTransId="{C7DBAB45-7B0E-4A65-9F2A-FFF53CFD0C99}"/>
    <dgm:cxn modelId="{900374C6-9993-473A-AC5C-B857F090CA1F}" type="presOf" srcId="{49A483B5-C173-4445-A21B-C67D24FB3C7D}" destId="{D7DD44D5-964A-45E2-A28D-ACA50E494DB3}" srcOrd="0" destOrd="0" presId="urn:microsoft.com/office/officeart/2005/8/layout/hierarchy3"/>
    <dgm:cxn modelId="{6089EDD8-678F-412D-B637-5EF3FB6F3619}" type="presOf" srcId="{B4B4595C-8494-49CF-B9EE-AD871383290F}" destId="{1E7058E2-F115-4E26-8E9F-7B32953F61F3}" srcOrd="0" destOrd="0" presId="urn:microsoft.com/office/officeart/2005/8/layout/hierarchy3"/>
    <dgm:cxn modelId="{E5C715F7-CAC9-4471-AC9A-692C4F833928}" type="presOf" srcId="{0ACECB22-5BD8-4C65-9CE6-9332D3A993BB}" destId="{520E2D89-74FD-44E1-BAD3-BA5137D5D3BB}" srcOrd="0" destOrd="0" presId="urn:microsoft.com/office/officeart/2005/8/layout/hierarchy3"/>
    <dgm:cxn modelId="{F1EAD9F9-58FC-4066-9DED-9C2D256BE068}" type="presOf" srcId="{C4F637E1-E671-4CF6-8D9B-68253E68ACBD}" destId="{28C893FD-9183-4A91-8CB7-8EC06E476121}" srcOrd="1" destOrd="0" presId="urn:microsoft.com/office/officeart/2005/8/layout/hierarchy3"/>
    <dgm:cxn modelId="{595FABFB-C3B7-425D-8ABB-B6E12BD16E66}" type="presOf" srcId="{3404D68B-BF47-4012-9354-4364C188E71E}" destId="{0E8E993A-6586-4224-9E8D-E8AAD7C9BEC8}" srcOrd="0" destOrd="0" presId="urn:microsoft.com/office/officeart/2005/8/layout/hierarchy3"/>
    <dgm:cxn modelId="{1528FB07-3D38-45B6-9983-88C79C59EF3D}" type="presParOf" srcId="{F9A4B652-4BCD-4B76-9F6B-2BF74D1CA996}" destId="{AA11D5D2-9B2E-4E75-8F14-A725C5DAA06B}" srcOrd="0" destOrd="0" presId="urn:microsoft.com/office/officeart/2005/8/layout/hierarchy3"/>
    <dgm:cxn modelId="{2113042F-3B53-422A-801A-41A93C9BAA06}" type="presParOf" srcId="{AA11D5D2-9B2E-4E75-8F14-A725C5DAA06B}" destId="{03D2D511-2345-4592-BD6F-AE1D2A3CE2A4}" srcOrd="0" destOrd="0" presId="urn:microsoft.com/office/officeart/2005/8/layout/hierarchy3"/>
    <dgm:cxn modelId="{F4D05C4B-AED1-4475-BDA6-DE24F339DCD0}" type="presParOf" srcId="{03D2D511-2345-4592-BD6F-AE1D2A3CE2A4}" destId="{DB9E6AB0-60B9-4193-8B2D-8A5C48E1F73D}" srcOrd="0" destOrd="0" presId="urn:microsoft.com/office/officeart/2005/8/layout/hierarchy3"/>
    <dgm:cxn modelId="{B74C7CA7-10B3-40B9-B89C-06E3EB3E388A}" type="presParOf" srcId="{03D2D511-2345-4592-BD6F-AE1D2A3CE2A4}" destId="{1B8A6239-6FF0-4EB9-8982-15E9BE0B09AC}" srcOrd="1" destOrd="0" presId="urn:microsoft.com/office/officeart/2005/8/layout/hierarchy3"/>
    <dgm:cxn modelId="{FA379FE8-3C7F-4E34-9E9B-7C14E979F134}" type="presParOf" srcId="{AA11D5D2-9B2E-4E75-8F14-A725C5DAA06B}" destId="{6C5F2310-9A1D-41FF-8CA7-1F344FF129AB}" srcOrd="1" destOrd="0" presId="urn:microsoft.com/office/officeart/2005/8/layout/hierarchy3"/>
    <dgm:cxn modelId="{38135DE3-1BF3-46F8-BE9D-A60F339C2AA1}" type="presParOf" srcId="{6C5F2310-9A1D-41FF-8CA7-1F344FF129AB}" destId="{9CE9A447-0672-499B-8EB4-1C4B454D6350}" srcOrd="0" destOrd="0" presId="urn:microsoft.com/office/officeart/2005/8/layout/hierarchy3"/>
    <dgm:cxn modelId="{C86790A0-8DC5-473F-B974-EA6EB79D0A2B}" type="presParOf" srcId="{6C5F2310-9A1D-41FF-8CA7-1F344FF129AB}" destId="{41DCF79B-95F1-4CDF-863A-EC992FBCDDFA}" srcOrd="1" destOrd="0" presId="urn:microsoft.com/office/officeart/2005/8/layout/hierarchy3"/>
    <dgm:cxn modelId="{9E9530D4-3647-458A-84D9-71F96AC37704}" type="presParOf" srcId="{F9A4B652-4BCD-4B76-9F6B-2BF74D1CA996}" destId="{C0D078DB-2817-4A41-BB20-9A0745166B54}" srcOrd="1" destOrd="0" presId="urn:microsoft.com/office/officeart/2005/8/layout/hierarchy3"/>
    <dgm:cxn modelId="{28008EB6-5F9D-48C3-9D80-864B1263CC7F}" type="presParOf" srcId="{C0D078DB-2817-4A41-BB20-9A0745166B54}" destId="{7566ADF1-8BB4-4E26-B4D8-59F2128F2735}" srcOrd="0" destOrd="0" presId="urn:microsoft.com/office/officeart/2005/8/layout/hierarchy3"/>
    <dgm:cxn modelId="{D59E4B17-15C0-42C3-B4D4-9A95E9FE9AF3}" type="presParOf" srcId="{7566ADF1-8BB4-4E26-B4D8-59F2128F2735}" destId="{DED1E15E-5892-4CCE-BC58-32914A655943}" srcOrd="0" destOrd="0" presId="urn:microsoft.com/office/officeart/2005/8/layout/hierarchy3"/>
    <dgm:cxn modelId="{C7FE4ED7-4C43-4B5B-AD02-CC432471D9D0}" type="presParOf" srcId="{7566ADF1-8BB4-4E26-B4D8-59F2128F2735}" destId="{0A6F92DC-210E-4165-8693-319B80BDB8DD}" srcOrd="1" destOrd="0" presId="urn:microsoft.com/office/officeart/2005/8/layout/hierarchy3"/>
    <dgm:cxn modelId="{A5F520A4-C955-4A89-828F-92BF2FC51EE1}" type="presParOf" srcId="{C0D078DB-2817-4A41-BB20-9A0745166B54}" destId="{67EB543D-2735-48CB-B57D-A56E3F55C45B}" srcOrd="1" destOrd="0" presId="urn:microsoft.com/office/officeart/2005/8/layout/hierarchy3"/>
    <dgm:cxn modelId="{1C187ED7-8102-4349-9FB9-415093743E5B}" type="presParOf" srcId="{67EB543D-2735-48CB-B57D-A56E3F55C45B}" destId="{CB937629-5CDF-4415-8ABA-21000C38055E}" srcOrd="0" destOrd="0" presId="urn:microsoft.com/office/officeart/2005/8/layout/hierarchy3"/>
    <dgm:cxn modelId="{FFA68AF8-094D-44E4-878A-A99B068FFAEB}" type="presParOf" srcId="{67EB543D-2735-48CB-B57D-A56E3F55C45B}" destId="{40CCE868-840A-4BFF-B73E-3197FCE4DD5D}" srcOrd="1" destOrd="0" presId="urn:microsoft.com/office/officeart/2005/8/layout/hierarchy3"/>
    <dgm:cxn modelId="{F5B9533E-5AC8-4A70-858A-47D9144BC926}" type="presParOf" srcId="{67EB543D-2735-48CB-B57D-A56E3F55C45B}" destId="{1E7058E2-F115-4E26-8E9F-7B32953F61F3}" srcOrd="2" destOrd="0" presId="urn:microsoft.com/office/officeart/2005/8/layout/hierarchy3"/>
    <dgm:cxn modelId="{BF67B4F3-60C8-483E-B3EB-626EE9345596}" type="presParOf" srcId="{67EB543D-2735-48CB-B57D-A56E3F55C45B}" destId="{1043D7B5-FFBB-407C-B842-265080692F7C}" srcOrd="3" destOrd="0" presId="urn:microsoft.com/office/officeart/2005/8/layout/hierarchy3"/>
    <dgm:cxn modelId="{7A7C729F-F3DB-4D8F-9C4B-964C74AF61C2}" type="presParOf" srcId="{67EB543D-2735-48CB-B57D-A56E3F55C45B}" destId="{7C570116-AFC6-4EB8-A4A3-7BAE59530368}" srcOrd="4" destOrd="0" presId="urn:microsoft.com/office/officeart/2005/8/layout/hierarchy3"/>
    <dgm:cxn modelId="{47932050-38B1-47A4-ACE0-ABA1388C6E25}" type="presParOf" srcId="{67EB543D-2735-48CB-B57D-A56E3F55C45B}" destId="{6CB9D203-2E9A-4D52-B38F-77352389F9CB}" srcOrd="5" destOrd="0" presId="urn:microsoft.com/office/officeart/2005/8/layout/hierarchy3"/>
    <dgm:cxn modelId="{BBC53E5A-E87F-4296-813A-84B029FDAE19}" type="presParOf" srcId="{67EB543D-2735-48CB-B57D-A56E3F55C45B}" destId="{D7DD44D5-964A-45E2-A28D-ACA50E494DB3}" srcOrd="6" destOrd="0" presId="urn:microsoft.com/office/officeart/2005/8/layout/hierarchy3"/>
    <dgm:cxn modelId="{96B747AB-6D52-4C28-97C6-713864D20AB5}" type="presParOf" srcId="{67EB543D-2735-48CB-B57D-A56E3F55C45B}" destId="{81A6F707-3167-4ACD-8587-E9852306367D}" srcOrd="7" destOrd="0" presId="urn:microsoft.com/office/officeart/2005/8/layout/hierarchy3"/>
    <dgm:cxn modelId="{55488FE2-DFBF-4EBD-AB76-93BBE6B344D0}" type="presParOf" srcId="{67EB543D-2735-48CB-B57D-A56E3F55C45B}" destId="{B0631B2D-A0D7-4F1B-9197-3D22D5DBD4AE}" srcOrd="8" destOrd="0" presId="urn:microsoft.com/office/officeart/2005/8/layout/hierarchy3"/>
    <dgm:cxn modelId="{AC96E875-C355-4D56-8C20-4F09ECE4B9F9}" type="presParOf" srcId="{67EB543D-2735-48CB-B57D-A56E3F55C45B}" destId="{5850C8F0-7A05-4EAD-83E1-96BA9EF7E2D3}" srcOrd="9" destOrd="0" presId="urn:microsoft.com/office/officeart/2005/8/layout/hierarchy3"/>
    <dgm:cxn modelId="{9C79143D-662C-42F2-8A48-C9BB4A156479}" type="presParOf" srcId="{F9A4B652-4BCD-4B76-9F6B-2BF74D1CA996}" destId="{791AB18F-847F-4571-8046-F09B241E65CF}" srcOrd="2" destOrd="0" presId="urn:microsoft.com/office/officeart/2005/8/layout/hierarchy3"/>
    <dgm:cxn modelId="{4B566152-0BD9-4DD0-A16D-720410DFA9DB}" type="presParOf" srcId="{791AB18F-847F-4571-8046-F09B241E65CF}" destId="{E7E094EF-9376-493F-B296-583A46C1F841}" srcOrd="0" destOrd="0" presId="urn:microsoft.com/office/officeart/2005/8/layout/hierarchy3"/>
    <dgm:cxn modelId="{795C08C1-4724-4830-8E55-F1372D319966}" type="presParOf" srcId="{E7E094EF-9376-493F-B296-583A46C1F841}" destId="{DBD4577D-556D-42E7-9343-134F49077F0E}" srcOrd="0" destOrd="0" presId="urn:microsoft.com/office/officeart/2005/8/layout/hierarchy3"/>
    <dgm:cxn modelId="{355E4BEE-53CC-4241-8070-3855E9E624A8}" type="presParOf" srcId="{E7E094EF-9376-493F-B296-583A46C1F841}" destId="{28C893FD-9183-4A91-8CB7-8EC06E476121}" srcOrd="1" destOrd="0" presId="urn:microsoft.com/office/officeart/2005/8/layout/hierarchy3"/>
    <dgm:cxn modelId="{EE4445B4-AE69-4FA9-9294-B1B3E678E037}" type="presParOf" srcId="{791AB18F-847F-4571-8046-F09B241E65CF}" destId="{797E3B60-FAF1-4332-BF3F-77ED763981DD}" srcOrd="1" destOrd="0" presId="urn:microsoft.com/office/officeart/2005/8/layout/hierarchy3"/>
    <dgm:cxn modelId="{E92795D8-974F-488F-8FAA-6C5B6D44B90F}" type="presParOf" srcId="{797E3B60-FAF1-4332-BF3F-77ED763981DD}" destId="{262C6411-679E-4BC7-BBAC-A2FB3148AFDC}" srcOrd="0" destOrd="0" presId="urn:microsoft.com/office/officeart/2005/8/layout/hierarchy3"/>
    <dgm:cxn modelId="{C019C5A3-3914-452F-A556-CAD4D82248EA}" type="presParOf" srcId="{797E3B60-FAF1-4332-BF3F-77ED763981DD}" destId="{8025DC26-8D47-4418-B9EA-D0FC7CBA04E6}" srcOrd="1" destOrd="0" presId="urn:microsoft.com/office/officeart/2005/8/layout/hierarchy3"/>
    <dgm:cxn modelId="{7A6CDF22-1BC4-4587-ADBD-DCC3F1725936}" type="presParOf" srcId="{797E3B60-FAF1-4332-BF3F-77ED763981DD}" destId="{632594D9-C53C-4C77-8EA3-00315566C6EF}" srcOrd="2" destOrd="0" presId="urn:microsoft.com/office/officeart/2005/8/layout/hierarchy3"/>
    <dgm:cxn modelId="{8448E197-E0D0-4645-8B29-92DE1CE891DD}" type="presParOf" srcId="{797E3B60-FAF1-4332-BF3F-77ED763981DD}" destId="{14B4B059-3D40-4958-90AC-4E1816CA4716}" srcOrd="3" destOrd="0" presId="urn:microsoft.com/office/officeart/2005/8/layout/hierarchy3"/>
    <dgm:cxn modelId="{98BFC4C1-55C8-4A7D-9343-A48042D3CF33}" type="presParOf" srcId="{797E3B60-FAF1-4332-BF3F-77ED763981DD}" destId="{F033E3AD-C75F-4077-AC99-E650AC4A50E2}" srcOrd="4" destOrd="0" presId="urn:microsoft.com/office/officeart/2005/8/layout/hierarchy3"/>
    <dgm:cxn modelId="{9B864197-6A95-4EF9-8CB7-2AD397774FEC}" type="presParOf" srcId="{797E3B60-FAF1-4332-BF3F-77ED763981DD}" destId="{F466CF60-C5E8-4357-8F25-5E6B9D51DAD2}" srcOrd="5" destOrd="0" presId="urn:microsoft.com/office/officeart/2005/8/layout/hierarchy3"/>
    <dgm:cxn modelId="{ED6DCBDC-1E3B-4429-ADAE-ABFDF94FA69E}" type="presParOf" srcId="{797E3B60-FAF1-4332-BF3F-77ED763981DD}" destId="{F3CB4C0F-38C1-490E-8C74-F3F4EDA4575E}" srcOrd="6" destOrd="0" presId="urn:microsoft.com/office/officeart/2005/8/layout/hierarchy3"/>
    <dgm:cxn modelId="{6A18D3F7-217F-4CBE-ACA4-A3AADFE86D5F}" type="presParOf" srcId="{797E3B60-FAF1-4332-BF3F-77ED763981DD}" destId="{520E2D89-74FD-44E1-BAD3-BA5137D5D3BB}" srcOrd="7" destOrd="0" presId="urn:microsoft.com/office/officeart/2005/8/layout/hierarchy3"/>
    <dgm:cxn modelId="{F6022BA3-9D15-4DE3-98F0-070F1EF60490}" type="presParOf" srcId="{F9A4B652-4BCD-4B76-9F6B-2BF74D1CA996}" destId="{DE963CAE-F8CA-475C-B0FB-09E20B318010}" srcOrd="3" destOrd="0" presId="urn:microsoft.com/office/officeart/2005/8/layout/hierarchy3"/>
    <dgm:cxn modelId="{081AAAC0-97C3-418D-9C91-6DA99B417E16}" type="presParOf" srcId="{DE963CAE-F8CA-475C-B0FB-09E20B318010}" destId="{5A2C1C8D-35A6-47D8-8672-1A3CC17B576F}" srcOrd="0" destOrd="0" presId="urn:microsoft.com/office/officeart/2005/8/layout/hierarchy3"/>
    <dgm:cxn modelId="{FD1396A2-CDAB-419F-ACB7-EFD89588E667}" type="presParOf" srcId="{5A2C1C8D-35A6-47D8-8672-1A3CC17B576F}" destId="{AF82F117-79A1-4FC4-BA9A-5DAF716CCA06}" srcOrd="0" destOrd="0" presId="urn:microsoft.com/office/officeart/2005/8/layout/hierarchy3"/>
    <dgm:cxn modelId="{B58036F2-5DB1-4D3F-9BAC-49C41E8D60B7}" type="presParOf" srcId="{5A2C1C8D-35A6-47D8-8672-1A3CC17B576F}" destId="{C606208F-99B6-4037-8BF7-A74D61CE75D9}" srcOrd="1" destOrd="0" presId="urn:microsoft.com/office/officeart/2005/8/layout/hierarchy3"/>
    <dgm:cxn modelId="{9AA17544-B021-41FB-A2CC-CA6C690CF022}" type="presParOf" srcId="{DE963CAE-F8CA-475C-B0FB-09E20B318010}" destId="{0363F60E-D62B-4E51-8827-A3DACC83BB86}" srcOrd="1" destOrd="0" presId="urn:microsoft.com/office/officeart/2005/8/layout/hierarchy3"/>
    <dgm:cxn modelId="{59792910-87C2-4ECD-896F-42CCED6E5F10}" type="presParOf" srcId="{0363F60E-D62B-4E51-8827-A3DACC83BB86}" destId="{0E8E993A-6586-4224-9E8D-E8AAD7C9BEC8}" srcOrd="0" destOrd="0" presId="urn:microsoft.com/office/officeart/2005/8/layout/hierarchy3"/>
    <dgm:cxn modelId="{561C1A05-1A24-4CC0-9BCA-BFED207EFA6B}" type="presParOf" srcId="{0363F60E-D62B-4E51-8827-A3DACC83BB86}" destId="{C28F8302-ADBB-4290-952C-514FC468DEE1}" srcOrd="1" destOrd="0" presId="urn:microsoft.com/office/officeart/2005/8/layout/hierarchy3"/>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24E3745-E853-42C1-8783-44F5D3D84748}"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CB2A8C8D-99BB-4B90-B0BF-C146B98F92E9}">
      <dgm:prSet phldrT="[Text]" phldr="0"/>
      <dgm:spPr>
        <a:solidFill>
          <a:schemeClr val="accent5">
            <a:lumMod val="60000"/>
            <a:lumOff val="40000"/>
          </a:schemeClr>
        </a:solidFill>
      </dgm:spPr>
      <dgm:t>
        <a:bodyPr/>
        <a:lstStyle/>
        <a:p>
          <a:pPr rtl="0"/>
          <a:r>
            <a:rPr lang="en-US">
              <a:solidFill>
                <a:schemeClr val="tx1"/>
              </a:solidFill>
              <a:latin typeface="Verdana"/>
            </a:rPr>
            <a:t> Contains Therapeutic Agent</a:t>
          </a:r>
          <a:endParaRPr lang="en-US">
            <a:solidFill>
              <a:schemeClr val="tx1"/>
            </a:solidFill>
          </a:endParaRPr>
        </a:p>
      </dgm:t>
    </dgm:pt>
    <dgm:pt modelId="{05E65F6C-CF21-4CBF-A63E-668205712B54}" type="parTrans" cxnId="{F923D105-1539-40FF-90A2-80ADCCA595B1}">
      <dgm:prSet/>
      <dgm:spPr/>
      <dgm:t>
        <a:bodyPr/>
        <a:lstStyle/>
        <a:p>
          <a:endParaRPr lang="en-US"/>
        </a:p>
      </dgm:t>
    </dgm:pt>
    <dgm:pt modelId="{2AF3BE8D-1185-4D23-A3F3-E68DFFAC7BCC}" type="sibTrans" cxnId="{F923D105-1539-40FF-90A2-80ADCCA595B1}">
      <dgm:prSet/>
      <dgm:spPr/>
      <dgm:t>
        <a:bodyPr/>
        <a:lstStyle/>
        <a:p>
          <a:endParaRPr lang="en-US"/>
        </a:p>
      </dgm:t>
    </dgm:pt>
    <dgm:pt modelId="{5B589698-9308-4620-B452-870AE4BF7E07}">
      <dgm:prSet phldrT="[Text]" phldr="0"/>
      <dgm:spPr>
        <a:solidFill>
          <a:schemeClr val="bg1">
            <a:alpha val="90000"/>
          </a:schemeClr>
        </a:solidFill>
        <a:ln>
          <a:solidFill>
            <a:srgbClr val="95D74D"/>
          </a:solidFill>
        </a:ln>
      </dgm:spPr>
      <dgm:t>
        <a:bodyPr/>
        <a:lstStyle/>
        <a:p>
          <a:pPr rtl="0"/>
          <a:r>
            <a:rPr lang="en-US">
              <a:latin typeface="Verdana"/>
            </a:rPr>
            <a:t>Physical Absorption</a:t>
          </a:r>
          <a:endParaRPr lang="en-US"/>
        </a:p>
      </dgm:t>
    </dgm:pt>
    <dgm:pt modelId="{05BF91E8-418A-4404-852E-43E75AE93290}" type="parTrans" cxnId="{4F1CB8A7-5FAA-4C07-A771-46307BA70031}">
      <dgm:prSet/>
      <dgm:spPr>
        <a:ln>
          <a:solidFill>
            <a:srgbClr val="95D74D"/>
          </a:solidFill>
        </a:ln>
      </dgm:spPr>
      <dgm:t>
        <a:bodyPr/>
        <a:lstStyle/>
        <a:p>
          <a:endParaRPr lang="en-US"/>
        </a:p>
      </dgm:t>
    </dgm:pt>
    <dgm:pt modelId="{2BF06384-561A-4B73-A799-7A420C7496A4}" type="sibTrans" cxnId="{4F1CB8A7-5FAA-4C07-A771-46307BA70031}">
      <dgm:prSet/>
      <dgm:spPr/>
      <dgm:t>
        <a:bodyPr/>
        <a:lstStyle/>
        <a:p>
          <a:endParaRPr lang="en-US"/>
        </a:p>
      </dgm:t>
    </dgm:pt>
    <dgm:pt modelId="{2CA35A88-E6D2-434E-A0B5-28F93F7907D8}">
      <dgm:prSet phldrT="[Text]" phldr="0"/>
      <dgm:spPr>
        <a:solidFill>
          <a:schemeClr val="bg1">
            <a:alpha val="90000"/>
          </a:schemeClr>
        </a:solidFill>
        <a:ln>
          <a:solidFill>
            <a:srgbClr val="95D74D"/>
          </a:solidFill>
        </a:ln>
      </dgm:spPr>
      <dgm:t>
        <a:bodyPr/>
        <a:lstStyle/>
        <a:p>
          <a:pPr rtl="0"/>
          <a:r>
            <a:rPr lang="en-US"/>
            <a:t>Physical Encapsulation</a:t>
          </a:r>
        </a:p>
      </dgm:t>
    </dgm:pt>
    <dgm:pt modelId="{49A483B5-C173-4445-A21B-C67D24FB3C7D}" type="parTrans" cxnId="{E8E45181-EA3C-46A1-8133-99BA95D623E3}">
      <dgm:prSet/>
      <dgm:spPr>
        <a:ln>
          <a:solidFill>
            <a:srgbClr val="95D74D"/>
          </a:solidFill>
        </a:ln>
      </dgm:spPr>
      <dgm:t>
        <a:bodyPr/>
        <a:lstStyle/>
        <a:p>
          <a:endParaRPr lang="en-US"/>
        </a:p>
      </dgm:t>
    </dgm:pt>
    <dgm:pt modelId="{E8EB4466-294D-43DA-9489-765F9D23E1FF}" type="sibTrans" cxnId="{E8E45181-EA3C-46A1-8133-99BA95D623E3}">
      <dgm:prSet/>
      <dgm:spPr/>
      <dgm:t>
        <a:bodyPr/>
        <a:lstStyle/>
        <a:p>
          <a:endParaRPr lang="en-US"/>
        </a:p>
      </dgm:t>
    </dgm:pt>
    <dgm:pt modelId="{A6BD8E00-C52D-4012-A96A-D86CF83B6B79}">
      <dgm:prSet phldrT="[Text]" phldr="0"/>
      <dgm:spPr>
        <a:solidFill>
          <a:srgbClr val="C2E899"/>
        </a:solidFill>
      </dgm:spPr>
      <dgm:t>
        <a:bodyPr/>
        <a:lstStyle/>
        <a:p>
          <a:pPr rtl="0"/>
          <a:r>
            <a:rPr lang="en-US">
              <a:solidFill>
                <a:schemeClr val="tx1"/>
              </a:solidFill>
              <a:latin typeface="Verdana"/>
            </a:rPr>
            <a:t>Controlled Release of GFs</a:t>
          </a:r>
          <a:endParaRPr lang="en-US">
            <a:solidFill>
              <a:schemeClr val="tx1"/>
            </a:solidFill>
          </a:endParaRPr>
        </a:p>
      </dgm:t>
    </dgm:pt>
    <dgm:pt modelId="{1D655840-42C8-4688-A99F-B72EDFB66EE6}" type="parTrans" cxnId="{EBF83F4C-4F36-40C2-BB6F-5CCB0EC1DEB4}">
      <dgm:prSet/>
      <dgm:spPr/>
      <dgm:t>
        <a:bodyPr/>
        <a:lstStyle/>
        <a:p>
          <a:endParaRPr lang="en-US"/>
        </a:p>
      </dgm:t>
    </dgm:pt>
    <dgm:pt modelId="{521C8EF1-DDD8-43AA-873A-4E4E41F84CC8}" type="sibTrans" cxnId="{EBF83F4C-4F36-40C2-BB6F-5CCB0EC1DEB4}">
      <dgm:prSet/>
      <dgm:spPr/>
      <dgm:t>
        <a:bodyPr/>
        <a:lstStyle/>
        <a:p>
          <a:endParaRPr lang="en-US"/>
        </a:p>
      </dgm:t>
    </dgm:pt>
    <dgm:pt modelId="{2C1D1B1F-1A50-48E9-AD41-D813F463F9FE}">
      <dgm:prSet phldrT="[Text]" phldr="0"/>
      <dgm:spPr>
        <a:ln>
          <a:solidFill>
            <a:schemeClr val="accent5">
              <a:lumMod val="75000"/>
            </a:schemeClr>
          </a:solidFill>
        </a:ln>
      </dgm:spPr>
      <dgm:t>
        <a:bodyPr/>
        <a:lstStyle/>
        <a:p>
          <a:pPr rtl="0"/>
          <a:r>
            <a:rPr lang="en-US">
              <a:latin typeface="Verdana"/>
            </a:rPr>
            <a:t> PDGF-BB</a:t>
          </a:r>
          <a:endParaRPr lang="en-US"/>
        </a:p>
      </dgm:t>
    </dgm:pt>
    <dgm:pt modelId="{DAA5F0EB-97E6-4642-9F35-16C4D313A06E}" type="parTrans" cxnId="{61C2B2C5-8C44-4AC9-AAA6-2DA96DD4AA5E}">
      <dgm:prSet/>
      <dgm:spPr>
        <a:solidFill>
          <a:schemeClr val="bg1"/>
        </a:solidFill>
        <a:ln>
          <a:solidFill>
            <a:schemeClr val="accent5">
              <a:lumMod val="75000"/>
            </a:schemeClr>
          </a:solidFill>
        </a:ln>
      </dgm:spPr>
      <dgm:t>
        <a:bodyPr/>
        <a:lstStyle/>
        <a:p>
          <a:endParaRPr lang="en-US"/>
        </a:p>
      </dgm:t>
    </dgm:pt>
    <dgm:pt modelId="{C7DBAB45-7B0E-4A65-9F2A-FFF53CFD0C99}" type="sibTrans" cxnId="{61C2B2C5-8C44-4AC9-AAA6-2DA96DD4AA5E}">
      <dgm:prSet/>
      <dgm:spPr/>
      <dgm:t>
        <a:bodyPr/>
        <a:lstStyle/>
        <a:p>
          <a:endParaRPr lang="en-US"/>
        </a:p>
      </dgm:t>
    </dgm:pt>
    <dgm:pt modelId="{C4F637E1-E671-4CF6-8D9B-68253E68ACBD}">
      <dgm:prSet phldr="0"/>
      <dgm:spPr>
        <a:solidFill>
          <a:srgbClr val="F2AE80"/>
        </a:solidFill>
      </dgm:spPr>
      <dgm:t>
        <a:bodyPr/>
        <a:lstStyle/>
        <a:p>
          <a:pPr rtl="0"/>
          <a:r>
            <a:rPr lang="en-US">
              <a:solidFill>
                <a:schemeClr val="tx1"/>
              </a:solidFill>
              <a:latin typeface="Verdana"/>
            </a:rPr>
            <a:t> Increases Cell Proliferation</a:t>
          </a:r>
          <a:endParaRPr lang="en-US">
            <a:solidFill>
              <a:schemeClr val="tx1"/>
            </a:solidFill>
          </a:endParaRPr>
        </a:p>
      </dgm:t>
    </dgm:pt>
    <dgm:pt modelId="{76B1C074-A7D0-4BA2-B06B-27918C66E73C}" type="parTrans" cxnId="{F209909C-B222-4AE2-952B-352E2FE32842}">
      <dgm:prSet/>
      <dgm:spPr/>
      <dgm:t>
        <a:bodyPr/>
        <a:lstStyle/>
        <a:p>
          <a:endParaRPr lang="en-US"/>
        </a:p>
      </dgm:t>
    </dgm:pt>
    <dgm:pt modelId="{F4A0BECB-660E-4D2E-ACD6-852FF0D280B9}" type="sibTrans" cxnId="{F209909C-B222-4AE2-952B-352E2FE32842}">
      <dgm:prSet/>
      <dgm:spPr/>
      <dgm:t>
        <a:bodyPr/>
        <a:lstStyle/>
        <a:p>
          <a:endParaRPr lang="en-US"/>
        </a:p>
      </dgm:t>
    </dgm:pt>
    <dgm:pt modelId="{631F57DE-9E90-43F5-85B5-81F46ABD76E9}">
      <dgm:prSet phldr="0"/>
      <dgm:spPr>
        <a:solidFill>
          <a:srgbClr val="E36666"/>
        </a:solidFill>
      </dgm:spPr>
      <dgm:t>
        <a:bodyPr/>
        <a:lstStyle/>
        <a:p>
          <a:pPr rtl="0"/>
          <a:r>
            <a:rPr lang="en-US">
              <a:solidFill>
                <a:schemeClr val="tx1"/>
              </a:solidFill>
              <a:latin typeface="Verdana"/>
            </a:rPr>
            <a:t> Withstands Surgical Manipulation</a:t>
          </a:r>
        </a:p>
      </dgm:t>
    </dgm:pt>
    <dgm:pt modelId="{8DE478DD-B599-4AC7-95A7-97AAF4066EA0}" type="parTrans" cxnId="{2ED0ECA7-0F65-41AE-AA7D-C8CA0BEC4AE3}">
      <dgm:prSet/>
      <dgm:spPr/>
      <dgm:t>
        <a:bodyPr/>
        <a:lstStyle/>
        <a:p>
          <a:endParaRPr lang="en-US"/>
        </a:p>
      </dgm:t>
    </dgm:pt>
    <dgm:pt modelId="{0D5E3F3C-5C2A-4E6E-918F-844FF7F56767}" type="sibTrans" cxnId="{2ED0ECA7-0F65-41AE-AA7D-C8CA0BEC4AE3}">
      <dgm:prSet/>
      <dgm:spPr/>
      <dgm:t>
        <a:bodyPr/>
        <a:lstStyle/>
        <a:p>
          <a:endParaRPr lang="en-US"/>
        </a:p>
      </dgm:t>
    </dgm:pt>
    <dgm:pt modelId="{2F1B23D7-D77F-4338-8FA5-814DAA2E19E2}">
      <dgm:prSet phldr="0"/>
      <dgm:spPr>
        <a:ln>
          <a:solidFill>
            <a:srgbClr val="DD4747"/>
          </a:solidFill>
        </a:ln>
      </dgm:spPr>
      <dgm:t>
        <a:bodyPr/>
        <a:lstStyle/>
        <a:p>
          <a:pPr rtl="0"/>
          <a:r>
            <a:rPr lang="en-US">
              <a:latin typeface="Verdana"/>
            </a:rPr>
            <a:t>Acellular Dermal Matrix</a:t>
          </a:r>
        </a:p>
      </dgm:t>
    </dgm:pt>
    <dgm:pt modelId="{3404D68B-BF47-4012-9354-4364C188E71E}" type="parTrans" cxnId="{7C6499BB-1545-4E77-B80E-C6CC0E9D17EC}">
      <dgm:prSet/>
      <dgm:spPr>
        <a:ln>
          <a:solidFill>
            <a:srgbClr val="DD4747"/>
          </a:solidFill>
        </a:ln>
      </dgm:spPr>
      <dgm:t>
        <a:bodyPr/>
        <a:lstStyle/>
        <a:p>
          <a:endParaRPr lang="en-US"/>
        </a:p>
      </dgm:t>
    </dgm:pt>
    <dgm:pt modelId="{519BDC93-51E7-429F-8F97-0EDED439F512}" type="sibTrans" cxnId="{7C6499BB-1545-4E77-B80E-C6CC0E9D17EC}">
      <dgm:prSet/>
      <dgm:spPr/>
      <dgm:t>
        <a:bodyPr/>
        <a:lstStyle/>
        <a:p>
          <a:endParaRPr lang="en-US"/>
        </a:p>
      </dgm:t>
    </dgm:pt>
    <dgm:pt modelId="{50FE38B2-D1A3-476F-B9CA-5B83552C6D01}">
      <dgm:prSet phldrT="[Text]" phldr="0"/>
      <dgm:spPr>
        <a:solidFill>
          <a:schemeClr val="bg1">
            <a:alpha val="90000"/>
          </a:schemeClr>
        </a:solidFill>
        <a:ln>
          <a:solidFill>
            <a:srgbClr val="95D74D"/>
          </a:solidFill>
        </a:ln>
      </dgm:spPr>
      <dgm:t>
        <a:bodyPr/>
        <a:lstStyle/>
        <a:p>
          <a:pPr rtl="0"/>
          <a:r>
            <a:rPr lang="en-US"/>
            <a:t>Silk Hydrogels</a:t>
          </a:r>
        </a:p>
      </dgm:t>
    </dgm:pt>
    <dgm:pt modelId="{76C6805F-1B74-4712-9C31-580050E4ACC4}" type="parTrans" cxnId="{ED6B442A-AD5A-43D4-9A8E-D22C8FE0C34B}">
      <dgm:prSet/>
      <dgm:spPr>
        <a:ln>
          <a:solidFill>
            <a:srgbClr val="95D74D"/>
          </a:solidFill>
        </a:ln>
      </dgm:spPr>
      <dgm:t>
        <a:bodyPr/>
        <a:lstStyle/>
        <a:p>
          <a:endParaRPr lang="en-US"/>
        </a:p>
      </dgm:t>
    </dgm:pt>
    <dgm:pt modelId="{26F61A44-2BEB-4D1D-B352-CE338DBC8916}" type="sibTrans" cxnId="{ED6B442A-AD5A-43D4-9A8E-D22C8FE0C34B}">
      <dgm:prSet/>
      <dgm:spPr/>
      <dgm:t>
        <a:bodyPr/>
        <a:lstStyle/>
        <a:p>
          <a:endParaRPr lang="en-US"/>
        </a:p>
      </dgm:t>
    </dgm:pt>
    <dgm:pt modelId="{F05DA056-E5F4-4DC1-BFFC-E2252FA17EAD}">
      <dgm:prSet phldrT="[Text]" phldr="0"/>
      <dgm:spPr>
        <a:solidFill>
          <a:schemeClr val="bg1">
            <a:alpha val="90000"/>
          </a:schemeClr>
        </a:solidFill>
        <a:ln>
          <a:solidFill>
            <a:srgbClr val="95D74D"/>
          </a:solidFill>
        </a:ln>
      </dgm:spPr>
      <dgm:t>
        <a:bodyPr/>
        <a:lstStyle/>
        <a:p>
          <a:pPr rtl="0"/>
          <a:r>
            <a:rPr lang="en-US"/>
            <a:t>Collagen Sponges</a:t>
          </a:r>
        </a:p>
      </dgm:t>
    </dgm:pt>
    <dgm:pt modelId="{B4B4595C-8494-49CF-B9EE-AD871383290F}" type="parTrans" cxnId="{388D8D31-D529-4836-BAF0-D38E65FB0375}">
      <dgm:prSet/>
      <dgm:spPr>
        <a:ln>
          <a:solidFill>
            <a:srgbClr val="95D74D"/>
          </a:solidFill>
        </a:ln>
      </dgm:spPr>
      <dgm:t>
        <a:bodyPr/>
        <a:lstStyle/>
        <a:p>
          <a:endParaRPr lang="en-US"/>
        </a:p>
      </dgm:t>
    </dgm:pt>
    <dgm:pt modelId="{22E02EFF-2C9A-4B85-953D-29259A9B991B}" type="sibTrans" cxnId="{388D8D31-D529-4836-BAF0-D38E65FB0375}">
      <dgm:prSet/>
      <dgm:spPr/>
      <dgm:t>
        <a:bodyPr/>
        <a:lstStyle/>
        <a:p>
          <a:endParaRPr lang="en-US"/>
        </a:p>
      </dgm:t>
    </dgm:pt>
    <dgm:pt modelId="{0ACECB22-5BD8-4C65-9CE6-9332D3A993BB}">
      <dgm:prSet phldr="0"/>
      <dgm:spPr>
        <a:noFill/>
        <a:ln>
          <a:solidFill>
            <a:srgbClr val="ED9051"/>
          </a:solidFill>
        </a:ln>
      </dgm:spPr>
      <dgm:t>
        <a:bodyPr/>
        <a:lstStyle/>
        <a:p>
          <a:r>
            <a:rPr lang="en-US"/>
            <a:t>1.00 µg/mL</a:t>
          </a:r>
        </a:p>
      </dgm:t>
    </dgm:pt>
    <dgm:pt modelId="{3955259C-C29C-4FCB-9A1B-AE6554A734E1}" type="parTrans" cxnId="{96991785-2744-4A49-84DC-A98F96E25F4B}">
      <dgm:prSet/>
      <dgm:spPr>
        <a:ln>
          <a:solidFill>
            <a:srgbClr val="ED9051"/>
          </a:solidFill>
        </a:ln>
      </dgm:spPr>
      <dgm:t>
        <a:bodyPr/>
        <a:lstStyle/>
        <a:p>
          <a:endParaRPr lang="en-US"/>
        </a:p>
      </dgm:t>
    </dgm:pt>
    <dgm:pt modelId="{75B18D51-2693-4CD6-AB94-0F604709C273}" type="sibTrans" cxnId="{96991785-2744-4A49-84DC-A98F96E25F4B}">
      <dgm:prSet/>
      <dgm:spPr/>
      <dgm:t>
        <a:bodyPr/>
        <a:lstStyle/>
        <a:p>
          <a:endParaRPr lang="en-US"/>
        </a:p>
      </dgm:t>
    </dgm:pt>
    <dgm:pt modelId="{E8631046-98B4-41A9-B54B-29C095698510}">
      <dgm:prSet phldr="0"/>
      <dgm:spPr>
        <a:ln>
          <a:solidFill>
            <a:srgbClr val="ED9051"/>
          </a:solidFill>
        </a:ln>
      </dgm:spPr>
      <dgm:t>
        <a:bodyPr/>
        <a:lstStyle/>
        <a:p>
          <a:pPr rtl="0"/>
          <a:r>
            <a:rPr lang="en-US"/>
            <a:t>0.167 µg/mL</a:t>
          </a:r>
        </a:p>
      </dgm:t>
    </dgm:pt>
    <dgm:pt modelId="{BF2B3651-44FF-4E84-ADC7-8D8451D24F63}" type="parTrans" cxnId="{0F63C1A0-ABBB-4B7D-8909-C8EE6418FF82}">
      <dgm:prSet/>
      <dgm:spPr>
        <a:ln>
          <a:solidFill>
            <a:srgbClr val="ED9051"/>
          </a:solidFill>
        </a:ln>
      </dgm:spPr>
      <dgm:t>
        <a:bodyPr/>
        <a:lstStyle/>
        <a:p>
          <a:endParaRPr lang="en-US"/>
        </a:p>
      </dgm:t>
    </dgm:pt>
    <dgm:pt modelId="{BC41C5A6-7B06-4538-A4AA-ABB07E266ADA}" type="sibTrans" cxnId="{0F63C1A0-ABBB-4B7D-8909-C8EE6418FF82}">
      <dgm:prSet/>
      <dgm:spPr/>
      <dgm:t>
        <a:bodyPr/>
        <a:lstStyle/>
        <a:p>
          <a:endParaRPr lang="en-US"/>
        </a:p>
      </dgm:t>
    </dgm:pt>
    <dgm:pt modelId="{A6F4B565-57BE-4D34-AD21-1F8626CCF946}">
      <dgm:prSet phldr="0"/>
      <dgm:spPr>
        <a:ln>
          <a:solidFill>
            <a:srgbClr val="ED9051"/>
          </a:solidFill>
        </a:ln>
      </dgm:spPr>
      <dgm:t>
        <a:bodyPr/>
        <a:lstStyle/>
        <a:p>
          <a:r>
            <a:rPr lang="en-US"/>
            <a:t>0.417 µg/mL</a:t>
          </a:r>
        </a:p>
      </dgm:t>
    </dgm:pt>
    <dgm:pt modelId="{5B8D2C79-C1CD-4EF7-B8D1-F032C8618CB5}" type="parTrans" cxnId="{4724FED1-D6AF-4EA1-8DD8-00AF6C1EA1D1}">
      <dgm:prSet/>
      <dgm:spPr>
        <a:ln>
          <a:solidFill>
            <a:srgbClr val="ED9051"/>
          </a:solidFill>
        </a:ln>
      </dgm:spPr>
      <dgm:t>
        <a:bodyPr/>
        <a:lstStyle/>
        <a:p>
          <a:endParaRPr lang="en-US"/>
        </a:p>
      </dgm:t>
    </dgm:pt>
    <dgm:pt modelId="{476A88BF-C9FA-4C6A-BB54-36DDF018AEDB}" type="sibTrans" cxnId="{4724FED1-D6AF-4EA1-8DD8-00AF6C1EA1D1}">
      <dgm:prSet/>
      <dgm:spPr/>
      <dgm:t>
        <a:bodyPr/>
        <a:lstStyle/>
        <a:p>
          <a:endParaRPr lang="en-US"/>
        </a:p>
      </dgm:t>
    </dgm:pt>
    <dgm:pt modelId="{93720716-979B-4C5F-871F-F7F4F3DE770B}">
      <dgm:prSet phldr="0"/>
      <dgm:spPr>
        <a:ln>
          <a:solidFill>
            <a:srgbClr val="ED9051"/>
          </a:solidFill>
        </a:ln>
      </dgm:spPr>
      <dgm:t>
        <a:bodyPr/>
        <a:lstStyle/>
        <a:p>
          <a:r>
            <a:rPr lang="en-US"/>
            <a:t>0.667 µg/mL</a:t>
          </a:r>
        </a:p>
      </dgm:t>
    </dgm:pt>
    <dgm:pt modelId="{6AA19558-53C7-4647-987C-3A9D753DCD92}" type="parTrans" cxnId="{0D2B85FA-8632-43B2-9597-87DBA9DED40D}">
      <dgm:prSet/>
      <dgm:spPr>
        <a:ln>
          <a:solidFill>
            <a:srgbClr val="ED9051"/>
          </a:solidFill>
        </a:ln>
      </dgm:spPr>
      <dgm:t>
        <a:bodyPr/>
        <a:lstStyle/>
        <a:p>
          <a:endParaRPr lang="en-US"/>
        </a:p>
      </dgm:t>
    </dgm:pt>
    <dgm:pt modelId="{DEDF9789-73D0-4C08-82C4-3126D05320AB}" type="sibTrans" cxnId="{0D2B85FA-8632-43B2-9597-87DBA9DED40D}">
      <dgm:prSet/>
      <dgm:spPr/>
      <dgm:t>
        <a:bodyPr/>
        <a:lstStyle/>
        <a:p>
          <a:endParaRPr lang="en-US"/>
        </a:p>
      </dgm:t>
    </dgm:pt>
    <dgm:pt modelId="{38C751EB-DBDE-454A-A13D-2868B2DDBD52}">
      <dgm:prSet phldrT="[Text]" phldr="0"/>
      <dgm:spPr>
        <a:solidFill>
          <a:schemeClr val="bg1">
            <a:alpha val="90000"/>
          </a:schemeClr>
        </a:solidFill>
        <a:ln>
          <a:solidFill>
            <a:srgbClr val="95D74D"/>
          </a:solidFill>
        </a:ln>
      </dgm:spPr>
      <dgm:t>
        <a:bodyPr/>
        <a:lstStyle/>
        <a:p>
          <a:pPr rtl="0"/>
          <a:endParaRPr lang="en-US"/>
        </a:p>
      </dgm:t>
    </dgm:pt>
    <dgm:pt modelId="{CCC88D24-7E5A-49F8-81F2-086DF06FA210}" type="parTrans" cxnId="{4FEE4AAD-ED2B-4A03-945A-D333493A7B61}">
      <dgm:prSet/>
      <dgm:spPr>
        <a:ln>
          <a:solidFill>
            <a:srgbClr val="95D74D"/>
          </a:solidFill>
        </a:ln>
      </dgm:spPr>
      <dgm:t>
        <a:bodyPr/>
        <a:lstStyle/>
        <a:p>
          <a:endParaRPr lang="en-US"/>
        </a:p>
      </dgm:t>
    </dgm:pt>
    <dgm:pt modelId="{B8B66822-81C1-4DE9-B309-A1F2838109DA}" type="sibTrans" cxnId="{4FEE4AAD-ED2B-4A03-945A-D333493A7B61}">
      <dgm:prSet/>
      <dgm:spPr/>
      <dgm:t>
        <a:bodyPr/>
        <a:lstStyle/>
        <a:p>
          <a:endParaRPr lang="en-US"/>
        </a:p>
      </dgm:t>
    </dgm:pt>
    <dgm:pt modelId="{F9A4B652-4BCD-4B76-9F6B-2BF74D1CA996}" type="pres">
      <dgm:prSet presAssocID="{F24E3745-E853-42C1-8783-44F5D3D84748}" presName="diagram" presStyleCnt="0">
        <dgm:presLayoutVars>
          <dgm:chPref val="1"/>
          <dgm:dir/>
          <dgm:animOne val="branch"/>
          <dgm:animLvl val="lvl"/>
          <dgm:resizeHandles/>
        </dgm:presLayoutVars>
      </dgm:prSet>
      <dgm:spPr/>
    </dgm:pt>
    <dgm:pt modelId="{AA11D5D2-9B2E-4E75-8F14-A725C5DAA06B}" type="pres">
      <dgm:prSet presAssocID="{CB2A8C8D-99BB-4B90-B0BF-C146B98F92E9}" presName="root" presStyleCnt="0"/>
      <dgm:spPr/>
    </dgm:pt>
    <dgm:pt modelId="{03D2D511-2345-4592-BD6F-AE1D2A3CE2A4}" type="pres">
      <dgm:prSet presAssocID="{CB2A8C8D-99BB-4B90-B0BF-C146B98F92E9}" presName="rootComposite" presStyleCnt="0"/>
      <dgm:spPr/>
    </dgm:pt>
    <dgm:pt modelId="{DB9E6AB0-60B9-4193-8B2D-8A5C48E1F73D}" type="pres">
      <dgm:prSet presAssocID="{CB2A8C8D-99BB-4B90-B0BF-C146B98F92E9}" presName="rootText" presStyleLbl="node1" presStyleIdx="0" presStyleCnt="4"/>
      <dgm:spPr/>
    </dgm:pt>
    <dgm:pt modelId="{1B8A6239-6FF0-4EB9-8982-15E9BE0B09AC}" type="pres">
      <dgm:prSet presAssocID="{CB2A8C8D-99BB-4B90-B0BF-C146B98F92E9}" presName="rootConnector" presStyleLbl="node1" presStyleIdx="0" presStyleCnt="4"/>
      <dgm:spPr/>
    </dgm:pt>
    <dgm:pt modelId="{6C5F2310-9A1D-41FF-8CA7-1F344FF129AB}" type="pres">
      <dgm:prSet presAssocID="{CB2A8C8D-99BB-4B90-B0BF-C146B98F92E9}" presName="childShape" presStyleCnt="0"/>
      <dgm:spPr/>
    </dgm:pt>
    <dgm:pt modelId="{9CE9A447-0672-499B-8EB4-1C4B454D6350}" type="pres">
      <dgm:prSet presAssocID="{DAA5F0EB-97E6-4642-9F35-16C4D313A06E}" presName="Name13" presStyleLbl="parChTrans1D2" presStyleIdx="0" presStyleCnt="11"/>
      <dgm:spPr/>
    </dgm:pt>
    <dgm:pt modelId="{41DCF79B-95F1-4CDF-863A-EC992FBCDDFA}" type="pres">
      <dgm:prSet presAssocID="{2C1D1B1F-1A50-48E9-AD41-D813F463F9FE}" presName="childText" presStyleLbl="bgAcc1" presStyleIdx="0" presStyleCnt="11">
        <dgm:presLayoutVars>
          <dgm:bulletEnabled val="1"/>
        </dgm:presLayoutVars>
      </dgm:prSet>
      <dgm:spPr/>
    </dgm:pt>
    <dgm:pt modelId="{C0D078DB-2817-4A41-BB20-9A0745166B54}" type="pres">
      <dgm:prSet presAssocID="{A6BD8E00-C52D-4012-A96A-D86CF83B6B79}" presName="root" presStyleCnt="0"/>
      <dgm:spPr/>
    </dgm:pt>
    <dgm:pt modelId="{7566ADF1-8BB4-4E26-B4D8-59F2128F2735}" type="pres">
      <dgm:prSet presAssocID="{A6BD8E00-C52D-4012-A96A-D86CF83B6B79}" presName="rootComposite" presStyleCnt="0"/>
      <dgm:spPr/>
    </dgm:pt>
    <dgm:pt modelId="{DED1E15E-5892-4CCE-BC58-32914A655943}" type="pres">
      <dgm:prSet presAssocID="{A6BD8E00-C52D-4012-A96A-D86CF83B6B79}" presName="rootText" presStyleLbl="node1" presStyleIdx="1" presStyleCnt="4"/>
      <dgm:spPr/>
    </dgm:pt>
    <dgm:pt modelId="{0A6F92DC-210E-4165-8693-319B80BDB8DD}" type="pres">
      <dgm:prSet presAssocID="{A6BD8E00-C52D-4012-A96A-D86CF83B6B79}" presName="rootConnector" presStyleLbl="node1" presStyleIdx="1" presStyleCnt="4"/>
      <dgm:spPr/>
    </dgm:pt>
    <dgm:pt modelId="{67EB543D-2735-48CB-B57D-A56E3F55C45B}" type="pres">
      <dgm:prSet presAssocID="{A6BD8E00-C52D-4012-A96A-D86CF83B6B79}" presName="childShape" presStyleCnt="0"/>
      <dgm:spPr/>
    </dgm:pt>
    <dgm:pt modelId="{CB937629-5CDF-4415-8ABA-21000C38055E}" type="pres">
      <dgm:prSet presAssocID="{76C6805F-1B74-4712-9C31-580050E4ACC4}" presName="Name13" presStyleLbl="parChTrans1D2" presStyleIdx="1" presStyleCnt="11"/>
      <dgm:spPr/>
    </dgm:pt>
    <dgm:pt modelId="{40CCE868-840A-4BFF-B73E-3197FCE4DD5D}" type="pres">
      <dgm:prSet presAssocID="{50FE38B2-D1A3-476F-B9CA-5B83552C6D01}" presName="childText" presStyleLbl="bgAcc1" presStyleIdx="1" presStyleCnt="11">
        <dgm:presLayoutVars>
          <dgm:bulletEnabled val="1"/>
        </dgm:presLayoutVars>
      </dgm:prSet>
      <dgm:spPr/>
    </dgm:pt>
    <dgm:pt modelId="{1E7058E2-F115-4E26-8E9F-7B32953F61F3}" type="pres">
      <dgm:prSet presAssocID="{B4B4595C-8494-49CF-B9EE-AD871383290F}" presName="Name13" presStyleLbl="parChTrans1D2" presStyleIdx="2" presStyleCnt="11"/>
      <dgm:spPr/>
    </dgm:pt>
    <dgm:pt modelId="{1043D7B5-FFBB-407C-B842-265080692F7C}" type="pres">
      <dgm:prSet presAssocID="{F05DA056-E5F4-4DC1-BFFC-E2252FA17EAD}" presName="childText" presStyleLbl="bgAcc1" presStyleIdx="2" presStyleCnt="11">
        <dgm:presLayoutVars>
          <dgm:bulletEnabled val="1"/>
        </dgm:presLayoutVars>
      </dgm:prSet>
      <dgm:spPr/>
    </dgm:pt>
    <dgm:pt modelId="{7C570116-AFC6-4EB8-A4A3-7BAE59530368}" type="pres">
      <dgm:prSet presAssocID="{05BF91E8-418A-4404-852E-43E75AE93290}" presName="Name13" presStyleLbl="parChTrans1D2" presStyleIdx="3" presStyleCnt="11"/>
      <dgm:spPr/>
    </dgm:pt>
    <dgm:pt modelId="{6CB9D203-2E9A-4D52-B38F-77352389F9CB}" type="pres">
      <dgm:prSet presAssocID="{5B589698-9308-4620-B452-870AE4BF7E07}" presName="childText" presStyleLbl="bgAcc1" presStyleIdx="3" presStyleCnt="11">
        <dgm:presLayoutVars>
          <dgm:bulletEnabled val="1"/>
        </dgm:presLayoutVars>
      </dgm:prSet>
      <dgm:spPr/>
    </dgm:pt>
    <dgm:pt modelId="{D7DD44D5-964A-45E2-A28D-ACA50E494DB3}" type="pres">
      <dgm:prSet presAssocID="{49A483B5-C173-4445-A21B-C67D24FB3C7D}" presName="Name13" presStyleLbl="parChTrans1D2" presStyleIdx="4" presStyleCnt="11"/>
      <dgm:spPr/>
    </dgm:pt>
    <dgm:pt modelId="{81A6F707-3167-4ACD-8587-E9852306367D}" type="pres">
      <dgm:prSet presAssocID="{2CA35A88-E6D2-434E-A0B5-28F93F7907D8}" presName="childText" presStyleLbl="bgAcc1" presStyleIdx="4" presStyleCnt="11">
        <dgm:presLayoutVars>
          <dgm:bulletEnabled val="1"/>
        </dgm:presLayoutVars>
      </dgm:prSet>
      <dgm:spPr/>
    </dgm:pt>
    <dgm:pt modelId="{B0631B2D-A0D7-4F1B-9197-3D22D5DBD4AE}" type="pres">
      <dgm:prSet presAssocID="{CCC88D24-7E5A-49F8-81F2-086DF06FA210}" presName="Name13" presStyleLbl="parChTrans1D2" presStyleIdx="5" presStyleCnt="11"/>
      <dgm:spPr/>
    </dgm:pt>
    <dgm:pt modelId="{5850C8F0-7A05-4EAD-83E1-96BA9EF7E2D3}" type="pres">
      <dgm:prSet presAssocID="{38C751EB-DBDE-454A-A13D-2868B2DDBD52}" presName="childText" presStyleLbl="bgAcc1" presStyleIdx="5" presStyleCnt="11">
        <dgm:presLayoutVars>
          <dgm:bulletEnabled val="1"/>
        </dgm:presLayoutVars>
      </dgm:prSet>
      <dgm:spPr/>
    </dgm:pt>
    <dgm:pt modelId="{791AB18F-847F-4571-8046-F09B241E65CF}" type="pres">
      <dgm:prSet presAssocID="{C4F637E1-E671-4CF6-8D9B-68253E68ACBD}" presName="root" presStyleCnt="0"/>
      <dgm:spPr/>
    </dgm:pt>
    <dgm:pt modelId="{E7E094EF-9376-493F-B296-583A46C1F841}" type="pres">
      <dgm:prSet presAssocID="{C4F637E1-E671-4CF6-8D9B-68253E68ACBD}" presName="rootComposite" presStyleCnt="0"/>
      <dgm:spPr/>
    </dgm:pt>
    <dgm:pt modelId="{DBD4577D-556D-42E7-9343-134F49077F0E}" type="pres">
      <dgm:prSet presAssocID="{C4F637E1-E671-4CF6-8D9B-68253E68ACBD}" presName="rootText" presStyleLbl="node1" presStyleIdx="2" presStyleCnt="4"/>
      <dgm:spPr/>
    </dgm:pt>
    <dgm:pt modelId="{28C893FD-9183-4A91-8CB7-8EC06E476121}" type="pres">
      <dgm:prSet presAssocID="{C4F637E1-E671-4CF6-8D9B-68253E68ACBD}" presName="rootConnector" presStyleLbl="node1" presStyleIdx="2" presStyleCnt="4"/>
      <dgm:spPr/>
    </dgm:pt>
    <dgm:pt modelId="{797E3B60-FAF1-4332-BF3F-77ED763981DD}" type="pres">
      <dgm:prSet presAssocID="{C4F637E1-E671-4CF6-8D9B-68253E68ACBD}" presName="childShape" presStyleCnt="0"/>
      <dgm:spPr/>
    </dgm:pt>
    <dgm:pt modelId="{262C6411-679E-4BC7-BBAC-A2FB3148AFDC}" type="pres">
      <dgm:prSet presAssocID="{BF2B3651-44FF-4E84-ADC7-8D8451D24F63}" presName="Name13" presStyleLbl="parChTrans1D2" presStyleIdx="6" presStyleCnt="11"/>
      <dgm:spPr/>
    </dgm:pt>
    <dgm:pt modelId="{8025DC26-8D47-4418-B9EA-D0FC7CBA04E6}" type="pres">
      <dgm:prSet presAssocID="{E8631046-98B4-41A9-B54B-29C095698510}" presName="childText" presStyleLbl="bgAcc1" presStyleIdx="6" presStyleCnt="11">
        <dgm:presLayoutVars>
          <dgm:bulletEnabled val="1"/>
        </dgm:presLayoutVars>
      </dgm:prSet>
      <dgm:spPr/>
    </dgm:pt>
    <dgm:pt modelId="{632594D9-C53C-4C77-8EA3-00315566C6EF}" type="pres">
      <dgm:prSet presAssocID="{5B8D2C79-C1CD-4EF7-B8D1-F032C8618CB5}" presName="Name13" presStyleLbl="parChTrans1D2" presStyleIdx="7" presStyleCnt="11"/>
      <dgm:spPr/>
    </dgm:pt>
    <dgm:pt modelId="{14B4B059-3D40-4958-90AC-4E1816CA4716}" type="pres">
      <dgm:prSet presAssocID="{A6F4B565-57BE-4D34-AD21-1F8626CCF946}" presName="childText" presStyleLbl="bgAcc1" presStyleIdx="7" presStyleCnt="11">
        <dgm:presLayoutVars>
          <dgm:bulletEnabled val="1"/>
        </dgm:presLayoutVars>
      </dgm:prSet>
      <dgm:spPr/>
    </dgm:pt>
    <dgm:pt modelId="{F033E3AD-C75F-4077-AC99-E650AC4A50E2}" type="pres">
      <dgm:prSet presAssocID="{6AA19558-53C7-4647-987C-3A9D753DCD92}" presName="Name13" presStyleLbl="parChTrans1D2" presStyleIdx="8" presStyleCnt="11"/>
      <dgm:spPr/>
    </dgm:pt>
    <dgm:pt modelId="{F466CF60-C5E8-4357-8F25-5E6B9D51DAD2}" type="pres">
      <dgm:prSet presAssocID="{93720716-979B-4C5F-871F-F7F4F3DE770B}" presName="childText" presStyleLbl="bgAcc1" presStyleIdx="8" presStyleCnt="11">
        <dgm:presLayoutVars>
          <dgm:bulletEnabled val="1"/>
        </dgm:presLayoutVars>
      </dgm:prSet>
      <dgm:spPr/>
    </dgm:pt>
    <dgm:pt modelId="{F3CB4C0F-38C1-490E-8C74-F3F4EDA4575E}" type="pres">
      <dgm:prSet presAssocID="{3955259C-C29C-4FCB-9A1B-AE6554A734E1}" presName="Name13" presStyleLbl="parChTrans1D2" presStyleIdx="9" presStyleCnt="11"/>
      <dgm:spPr/>
    </dgm:pt>
    <dgm:pt modelId="{520E2D89-74FD-44E1-BAD3-BA5137D5D3BB}" type="pres">
      <dgm:prSet presAssocID="{0ACECB22-5BD8-4C65-9CE6-9332D3A993BB}" presName="childText" presStyleLbl="bgAcc1" presStyleIdx="9" presStyleCnt="11">
        <dgm:presLayoutVars>
          <dgm:bulletEnabled val="1"/>
        </dgm:presLayoutVars>
      </dgm:prSet>
      <dgm:spPr/>
    </dgm:pt>
    <dgm:pt modelId="{DE963CAE-F8CA-475C-B0FB-09E20B318010}" type="pres">
      <dgm:prSet presAssocID="{631F57DE-9E90-43F5-85B5-81F46ABD76E9}" presName="root" presStyleCnt="0"/>
      <dgm:spPr/>
    </dgm:pt>
    <dgm:pt modelId="{5A2C1C8D-35A6-47D8-8672-1A3CC17B576F}" type="pres">
      <dgm:prSet presAssocID="{631F57DE-9E90-43F5-85B5-81F46ABD76E9}" presName="rootComposite" presStyleCnt="0"/>
      <dgm:spPr/>
    </dgm:pt>
    <dgm:pt modelId="{AF82F117-79A1-4FC4-BA9A-5DAF716CCA06}" type="pres">
      <dgm:prSet presAssocID="{631F57DE-9E90-43F5-85B5-81F46ABD76E9}" presName="rootText" presStyleLbl="node1" presStyleIdx="3" presStyleCnt="4"/>
      <dgm:spPr/>
    </dgm:pt>
    <dgm:pt modelId="{C606208F-99B6-4037-8BF7-A74D61CE75D9}" type="pres">
      <dgm:prSet presAssocID="{631F57DE-9E90-43F5-85B5-81F46ABD76E9}" presName="rootConnector" presStyleLbl="node1" presStyleIdx="3" presStyleCnt="4"/>
      <dgm:spPr/>
    </dgm:pt>
    <dgm:pt modelId="{0363F60E-D62B-4E51-8827-A3DACC83BB86}" type="pres">
      <dgm:prSet presAssocID="{631F57DE-9E90-43F5-85B5-81F46ABD76E9}" presName="childShape" presStyleCnt="0"/>
      <dgm:spPr/>
    </dgm:pt>
    <dgm:pt modelId="{0E8E993A-6586-4224-9E8D-E8AAD7C9BEC8}" type="pres">
      <dgm:prSet presAssocID="{3404D68B-BF47-4012-9354-4364C188E71E}" presName="Name13" presStyleLbl="parChTrans1D2" presStyleIdx="10" presStyleCnt="11"/>
      <dgm:spPr/>
    </dgm:pt>
    <dgm:pt modelId="{C28F8302-ADBB-4290-952C-514FC468DEE1}" type="pres">
      <dgm:prSet presAssocID="{2F1B23D7-D77F-4338-8FA5-814DAA2E19E2}" presName="childText" presStyleLbl="bgAcc1" presStyleIdx="10" presStyleCnt="11">
        <dgm:presLayoutVars>
          <dgm:bulletEnabled val="1"/>
        </dgm:presLayoutVars>
      </dgm:prSet>
      <dgm:spPr/>
    </dgm:pt>
  </dgm:ptLst>
  <dgm:cxnLst>
    <dgm:cxn modelId="{F923D105-1539-40FF-90A2-80ADCCA595B1}" srcId="{F24E3745-E853-42C1-8783-44F5D3D84748}" destId="{CB2A8C8D-99BB-4B90-B0BF-C146B98F92E9}" srcOrd="0" destOrd="0" parTransId="{05E65F6C-CF21-4CBF-A63E-668205712B54}" sibTransId="{2AF3BE8D-1185-4D23-A3F3-E68DFFAC7BCC}"/>
    <dgm:cxn modelId="{03335E09-BCA5-40AC-8E05-E27F310B8FBB}" type="presOf" srcId="{49A483B5-C173-4445-A21B-C67D24FB3C7D}" destId="{D7DD44D5-964A-45E2-A28D-ACA50E494DB3}" srcOrd="0" destOrd="0" presId="urn:microsoft.com/office/officeart/2005/8/layout/hierarchy3"/>
    <dgm:cxn modelId="{048D2B0B-F730-4087-9989-10DDB7030A99}" type="presOf" srcId="{B4B4595C-8494-49CF-B9EE-AD871383290F}" destId="{1E7058E2-F115-4E26-8E9F-7B32953F61F3}" srcOrd="0" destOrd="0" presId="urn:microsoft.com/office/officeart/2005/8/layout/hierarchy3"/>
    <dgm:cxn modelId="{4184830D-20CF-4B6F-A62F-66F28176BDEB}" type="presOf" srcId="{F24E3745-E853-42C1-8783-44F5D3D84748}" destId="{F9A4B652-4BCD-4B76-9F6B-2BF74D1CA996}" srcOrd="0" destOrd="0" presId="urn:microsoft.com/office/officeart/2005/8/layout/hierarchy3"/>
    <dgm:cxn modelId="{FC67980F-BC02-4F4D-8237-4D246F422299}" type="presOf" srcId="{A6BD8E00-C52D-4012-A96A-D86CF83B6B79}" destId="{DED1E15E-5892-4CCE-BC58-32914A655943}" srcOrd="0" destOrd="0" presId="urn:microsoft.com/office/officeart/2005/8/layout/hierarchy3"/>
    <dgm:cxn modelId="{30643F18-4F7A-4B57-918C-EA853A6F1AFB}" type="presOf" srcId="{E8631046-98B4-41A9-B54B-29C095698510}" destId="{8025DC26-8D47-4418-B9EA-D0FC7CBA04E6}" srcOrd="0" destOrd="0" presId="urn:microsoft.com/office/officeart/2005/8/layout/hierarchy3"/>
    <dgm:cxn modelId="{1CA1FF25-7852-4F81-B70E-8CF4B1590172}" type="presOf" srcId="{631F57DE-9E90-43F5-85B5-81F46ABD76E9}" destId="{AF82F117-79A1-4FC4-BA9A-5DAF716CCA06}" srcOrd="0" destOrd="0" presId="urn:microsoft.com/office/officeart/2005/8/layout/hierarchy3"/>
    <dgm:cxn modelId="{ED6B442A-AD5A-43D4-9A8E-D22C8FE0C34B}" srcId="{A6BD8E00-C52D-4012-A96A-D86CF83B6B79}" destId="{50FE38B2-D1A3-476F-B9CA-5B83552C6D01}" srcOrd="0" destOrd="0" parTransId="{76C6805F-1B74-4712-9C31-580050E4ACC4}" sibTransId="{26F61A44-2BEB-4D1D-B352-CE338DBC8916}"/>
    <dgm:cxn modelId="{388D8D31-D529-4836-BAF0-D38E65FB0375}" srcId="{A6BD8E00-C52D-4012-A96A-D86CF83B6B79}" destId="{F05DA056-E5F4-4DC1-BFFC-E2252FA17EAD}" srcOrd="1" destOrd="0" parTransId="{B4B4595C-8494-49CF-B9EE-AD871383290F}" sibTransId="{22E02EFF-2C9A-4B85-953D-29259A9B991B}"/>
    <dgm:cxn modelId="{91A4823C-3898-4A3A-896E-B597BD711F43}" type="presOf" srcId="{2F1B23D7-D77F-4338-8FA5-814DAA2E19E2}" destId="{C28F8302-ADBB-4290-952C-514FC468DEE1}" srcOrd="0" destOrd="0" presId="urn:microsoft.com/office/officeart/2005/8/layout/hierarchy3"/>
    <dgm:cxn modelId="{F4A6F95D-0437-4E0A-9ECA-8DAC789B9908}" type="presOf" srcId="{CCC88D24-7E5A-49F8-81F2-086DF06FA210}" destId="{B0631B2D-A0D7-4F1B-9197-3D22D5DBD4AE}" srcOrd="0" destOrd="0" presId="urn:microsoft.com/office/officeart/2005/8/layout/hierarchy3"/>
    <dgm:cxn modelId="{DDB1A047-22E0-42AC-83D4-A5273AD1A6E6}" type="presOf" srcId="{2C1D1B1F-1A50-48E9-AD41-D813F463F9FE}" destId="{41DCF79B-95F1-4CDF-863A-EC992FBCDDFA}" srcOrd="0" destOrd="0" presId="urn:microsoft.com/office/officeart/2005/8/layout/hierarchy3"/>
    <dgm:cxn modelId="{B013D047-9986-4241-8AF4-82DBE24A20B7}" type="presOf" srcId="{CB2A8C8D-99BB-4B90-B0BF-C146B98F92E9}" destId="{1B8A6239-6FF0-4EB9-8982-15E9BE0B09AC}" srcOrd="1" destOrd="0" presId="urn:microsoft.com/office/officeart/2005/8/layout/hierarchy3"/>
    <dgm:cxn modelId="{6038FC69-439D-430B-92B9-4A65673D5CA8}" type="presOf" srcId="{C4F637E1-E671-4CF6-8D9B-68253E68ACBD}" destId="{DBD4577D-556D-42E7-9343-134F49077F0E}" srcOrd="0" destOrd="0" presId="urn:microsoft.com/office/officeart/2005/8/layout/hierarchy3"/>
    <dgm:cxn modelId="{EBF83F4C-4F36-40C2-BB6F-5CCB0EC1DEB4}" srcId="{F24E3745-E853-42C1-8783-44F5D3D84748}" destId="{A6BD8E00-C52D-4012-A96A-D86CF83B6B79}" srcOrd="1" destOrd="0" parTransId="{1D655840-42C8-4688-A99F-B72EDFB66EE6}" sibTransId="{521C8EF1-DDD8-43AA-873A-4E4E41F84CC8}"/>
    <dgm:cxn modelId="{2FB29F6E-4F05-4182-BED6-655ED5CCCD56}" type="presOf" srcId="{C4F637E1-E671-4CF6-8D9B-68253E68ACBD}" destId="{28C893FD-9183-4A91-8CB7-8EC06E476121}" srcOrd="1" destOrd="0" presId="urn:microsoft.com/office/officeart/2005/8/layout/hierarchy3"/>
    <dgm:cxn modelId="{59042657-0C3B-4DE2-A114-7ED5D14F9ED8}" type="presOf" srcId="{05BF91E8-418A-4404-852E-43E75AE93290}" destId="{7C570116-AFC6-4EB8-A4A3-7BAE59530368}" srcOrd="0" destOrd="0" presId="urn:microsoft.com/office/officeart/2005/8/layout/hierarchy3"/>
    <dgm:cxn modelId="{DF134978-334E-4852-8384-CBC99D54BFC7}" type="presOf" srcId="{5B8D2C79-C1CD-4EF7-B8D1-F032C8618CB5}" destId="{632594D9-C53C-4C77-8EA3-00315566C6EF}" srcOrd="0" destOrd="0" presId="urn:microsoft.com/office/officeart/2005/8/layout/hierarchy3"/>
    <dgm:cxn modelId="{EFDFC37C-0907-4C32-8ECD-4A2EFDA5820E}" type="presOf" srcId="{3955259C-C29C-4FCB-9A1B-AE6554A734E1}" destId="{F3CB4C0F-38C1-490E-8C74-F3F4EDA4575E}" srcOrd="0" destOrd="0" presId="urn:microsoft.com/office/officeart/2005/8/layout/hierarchy3"/>
    <dgm:cxn modelId="{E8E45181-EA3C-46A1-8133-99BA95D623E3}" srcId="{A6BD8E00-C52D-4012-A96A-D86CF83B6B79}" destId="{2CA35A88-E6D2-434E-A0B5-28F93F7907D8}" srcOrd="3" destOrd="0" parTransId="{49A483B5-C173-4445-A21B-C67D24FB3C7D}" sibTransId="{E8EB4466-294D-43DA-9489-765F9D23E1FF}"/>
    <dgm:cxn modelId="{96991785-2744-4A49-84DC-A98F96E25F4B}" srcId="{C4F637E1-E671-4CF6-8D9B-68253E68ACBD}" destId="{0ACECB22-5BD8-4C65-9CE6-9332D3A993BB}" srcOrd="3" destOrd="0" parTransId="{3955259C-C29C-4FCB-9A1B-AE6554A734E1}" sibTransId="{75B18D51-2693-4CD6-AB94-0F604709C273}"/>
    <dgm:cxn modelId="{EFE37A8C-54F7-4FF4-9ABE-1E15E79B3D60}" type="presOf" srcId="{93720716-979B-4C5F-871F-F7F4F3DE770B}" destId="{F466CF60-C5E8-4357-8F25-5E6B9D51DAD2}" srcOrd="0" destOrd="0" presId="urn:microsoft.com/office/officeart/2005/8/layout/hierarchy3"/>
    <dgm:cxn modelId="{F209909C-B222-4AE2-952B-352E2FE32842}" srcId="{F24E3745-E853-42C1-8783-44F5D3D84748}" destId="{C4F637E1-E671-4CF6-8D9B-68253E68ACBD}" srcOrd="2" destOrd="0" parTransId="{76B1C074-A7D0-4BA2-B06B-27918C66E73C}" sibTransId="{F4A0BECB-660E-4D2E-ACD6-852FF0D280B9}"/>
    <dgm:cxn modelId="{DAC9649E-871A-4F2E-AF48-D038C0D40804}" type="presOf" srcId="{50FE38B2-D1A3-476F-B9CA-5B83552C6D01}" destId="{40CCE868-840A-4BFF-B73E-3197FCE4DD5D}" srcOrd="0" destOrd="0" presId="urn:microsoft.com/office/officeart/2005/8/layout/hierarchy3"/>
    <dgm:cxn modelId="{E982A89E-E13F-477B-9724-E9E3BA1B57D5}" type="presOf" srcId="{2CA35A88-E6D2-434E-A0B5-28F93F7907D8}" destId="{81A6F707-3167-4ACD-8587-E9852306367D}" srcOrd="0" destOrd="0" presId="urn:microsoft.com/office/officeart/2005/8/layout/hierarchy3"/>
    <dgm:cxn modelId="{0F63C1A0-ABBB-4B7D-8909-C8EE6418FF82}" srcId="{C4F637E1-E671-4CF6-8D9B-68253E68ACBD}" destId="{E8631046-98B4-41A9-B54B-29C095698510}" srcOrd="0" destOrd="0" parTransId="{BF2B3651-44FF-4E84-ADC7-8D8451D24F63}" sibTransId="{BC41C5A6-7B06-4538-A4AA-ABB07E266ADA}"/>
    <dgm:cxn modelId="{9855C4A6-54F0-4F49-A0C1-AECC2B144294}" type="presOf" srcId="{6AA19558-53C7-4647-987C-3A9D753DCD92}" destId="{F033E3AD-C75F-4077-AC99-E650AC4A50E2}" srcOrd="0" destOrd="0" presId="urn:microsoft.com/office/officeart/2005/8/layout/hierarchy3"/>
    <dgm:cxn modelId="{4F1CB8A7-5FAA-4C07-A771-46307BA70031}" srcId="{A6BD8E00-C52D-4012-A96A-D86CF83B6B79}" destId="{5B589698-9308-4620-B452-870AE4BF7E07}" srcOrd="2" destOrd="0" parTransId="{05BF91E8-418A-4404-852E-43E75AE93290}" sibTransId="{2BF06384-561A-4B73-A799-7A420C7496A4}"/>
    <dgm:cxn modelId="{2ED0ECA7-0F65-41AE-AA7D-C8CA0BEC4AE3}" srcId="{F24E3745-E853-42C1-8783-44F5D3D84748}" destId="{631F57DE-9E90-43F5-85B5-81F46ABD76E9}" srcOrd="3" destOrd="0" parTransId="{8DE478DD-B599-4AC7-95A7-97AAF4066EA0}" sibTransId="{0D5E3F3C-5C2A-4E6E-918F-844FF7F56767}"/>
    <dgm:cxn modelId="{4FEE4AAD-ED2B-4A03-945A-D333493A7B61}" srcId="{A6BD8E00-C52D-4012-A96A-D86CF83B6B79}" destId="{38C751EB-DBDE-454A-A13D-2868B2DDBD52}" srcOrd="4" destOrd="0" parTransId="{CCC88D24-7E5A-49F8-81F2-086DF06FA210}" sibTransId="{B8B66822-81C1-4DE9-B309-A1F2838109DA}"/>
    <dgm:cxn modelId="{3DCF08AF-071A-4ED3-A63C-914F1C7B239E}" type="presOf" srcId="{0ACECB22-5BD8-4C65-9CE6-9332D3A993BB}" destId="{520E2D89-74FD-44E1-BAD3-BA5137D5D3BB}" srcOrd="0" destOrd="0" presId="urn:microsoft.com/office/officeart/2005/8/layout/hierarchy3"/>
    <dgm:cxn modelId="{7C6499BB-1545-4E77-B80E-C6CC0E9D17EC}" srcId="{631F57DE-9E90-43F5-85B5-81F46ABD76E9}" destId="{2F1B23D7-D77F-4338-8FA5-814DAA2E19E2}" srcOrd="0" destOrd="0" parTransId="{3404D68B-BF47-4012-9354-4364C188E71E}" sibTransId="{519BDC93-51E7-429F-8F97-0EDED439F512}"/>
    <dgm:cxn modelId="{A411CFBE-B834-42D5-A52D-9D4F1E50C05D}" type="presOf" srcId="{5B589698-9308-4620-B452-870AE4BF7E07}" destId="{6CB9D203-2E9A-4D52-B38F-77352389F9CB}" srcOrd="0" destOrd="0" presId="urn:microsoft.com/office/officeart/2005/8/layout/hierarchy3"/>
    <dgm:cxn modelId="{61C2B2C5-8C44-4AC9-AAA6-2DA96DD4AA5E}" srcId="{CB2A8C8D-99BB-4B90-B0BF-C146B98F92E9}" destId="{2C1D1B1F-1A50-48E9-AD41-D813F463F9FE}" srcOrd="0" destOrd="0" parTransId="{DAA5F0EB-97E6-4642-9F35-16C4D313A06E}" sibTransId="{C7DBAB45-7B0E-4A65-9F2A-FFF53CFD0C99}"/>
    <dgm:cxn modelId="{AFD202C6-2012-492F-BBF4-C337C5D70290}" type="presOf" srcId="{76C6805F-1B74-4712-9C31-580050E4ACC4}" destId="{CB937629-5CDF-4415-8ABA-21000C38055E}" srcOrd="0" destOrd="0" presId="urn:microsoft.com/office/officeart/2005/8/layout/hierarchy3"/>
    <dgm:cxn modelId="{F27F18CF-7BEC-4964-B3E2-932C35CC1180}" type="presOf" srcId="{631F57DE-9E90-43F5-85B5-81F46ABD76E9}" destId="{C606208F-99B6-4037-8BF7-A74D61CE75D9}" srcOrd="1" destOrd="0" presId="urn:microsoft.com/office/officeart/2005/8/layout/hierarchy3"/>
    <dgm:cxn modelId="{597B80CF-7293-485D-9E2E-A51AD3195324}" type="presOf" srcId="{38C751EB-DBDE-454A-A13D-2868B2DDBD52}" destId="{5850C8F0-7A05-4EAD-83E1-96BA9EF7E2D3}" srcOrd="0" destOrd="0" presId="urn:microsoft.com/office/officeart/2005/8/layout/hierarchy3"/>
    <dgm:cxn modelId="{4724FED1-D6AF-4EA1-8DD8-00AF6C1EA1D1}" srcId="{C4F637E1-E671-4CF6-8D9B-68253E68ACBD}" destId="{A6F4B565-57BE-4D34-AD21-1F8626CCF946}" srcOrd="1" destOrd="0" parTransId="{5B8D2C79-C1CD-4EF7-B8D1-F032C8618CB5}" sibTransId="{476A88BF-C9FA-4C6A-BB54-36DDF018AEDB}"/>
    <dgm:cxn modelId="{0F0021D3-0571-46C3-B59A-A470E17E2439}" type="presOf" srcId="{3404D68B-BF47-4012-9354-4364C188E71E}" destId="{0E8E993A-6586-4224-9E8D-E8AAD7C9BEC8}" srcOrd="0" destOrd="0" presId="urn:microsoft.com/office/officeart/2005/8/layout/hierarchy3"/>
    <dgm:cxn modelId="{221A9ED9-C308-40CF-9579-EA47C37C6E83}" type="presOf" srcId="{F05DA056-E5F4-4DC1-BFFC-E2252FA17EAD}" destId="{1043D7B5-FFBB-407C-B842-265080692F7C}" srcOrd="0" destOrd="0" presId="urn:microsoft.com/office/officeart/2005/8/layout/hierarchy3"/>
    <dgm:cxn modelId="{624667E6-CF39-449E-95A9-82D48F047ECD}" type="presOf" srcId="{DAA5F0EB-97E6-4642-9F35-16C4D313A06E}" destId="{9CE9A447-0672-499B-8EB4-1C4B454D6350}" srcOrd="0" destOrd="0" presId="urn:microsoft.com/office/officeart/2005/8/layout/hierarchy3"/>
    <dgm:cxn modelId="{E28915E7-2852-46FC-B90C-AB0C47607B50}" type="presOf" srcId="{A6BD8E00-C52D-4012-A96A-D86CF83B6B79}" destId="{0A6F92DC-210E-4165-8693-319B80BDB8DD}" srcOrd="1" destOrd="0" presId="urn:microsoft.com/office/officeart/2005/8/layout/hierarchy3"/>
    <dgm:cxn modelId="{8DFFA2ED-5521-4B32-A5B2-F54EF0761231}" type="presOf" srcId="{CB2A8C8D-99BB-4B90-B0BF-C146B98F92E9}" destId="{DB9E6AB0-60B9-4193-8B2D-8A5C48E1F73D}" srcOrd="0" destOrd="0" presId="urn:microsoft.com/office/officeart/2005/8/layout/hierarchy3"/>
    <dgm:cxn modelId="{9979CAEE-72F6-44DB-B412-DD43F46ED3B4}" type="presOf" srcId="{BF2B3651-44FF-4E84-ADC7-8D8451D24F63}" destId="{262C6411-679E-4BC7-BBAC-A2FB3148AFDC}" srcOrd="0" destOrd="0" presId="urn:microsoft.com/office/officeart/2005/8/layout/hierarchy3"/>
    <dgm:cxn modelId="{872838F6-A3FB-41AC-BB77-6863F959A412}" type="presOf" srcId="{A6F4B565-57BE-4D34-AD21-1F8626CCF946}" destId="{14B4B059-3D40-4958-90AC-4E1816CA4716}" srcOrd="0" destOrd="0" presId="urn:microsoft.com/office/officeart/2005/8/layout/hierarchy3"/>
    <dgm:cxn modelId="{0D2B85FA-8632-43B2-9597-87DBA9DED40D}" srcId="{C4F637E1-E671-4CF6-8D9B-68253E68ACBD}" destId="{93720716-979B-4C5F-871F-F7F4F3DE770B}" srcOrd="2" destOrd="0" parTransId="{6AA19558-53C7-4647-987C-3A9D753DCD92}" sibTransId="{DEDF9789-73D0-4C08-82C4-3126D05320AB}"/>
    <dgm:cxn modelId="{C44060F0-8D6E-4E1A-8AFF-C9C60AC51280}" type="presParOf" srcId="{F9A4B652-4BCD-4B76-9F6B-2BF74D1CA996}" destId="{AA11D5D2-9B2E-4E75-8F14-A725C5DAA06B}" srcOrd="0" destOrd="0" presId="urn:microsoft.com/office/officeart/2005/8/layout/hierarchy3"/>
    <dgm:cxn modelId="{FF1144F6-5BCE-4A47-BC36-AC817DA7FF3A}" type="presParOf" srcId="{AA11D5D2-9B2E-4E75-8F14-A725C5DAA06B}" destId="{03D2D511-2345-4592-BD6F-AE1D2A3CE2A4}" srcOrd="0" destOrd="0" presId="urn:microsoft.com/office/officeart/2005/8/layout/hierarchy3"/>
    <dgm:cxn modelId="{B055EB53-9732-4CAA-A016-543A35CB9CFA}" type="presParOf" srcId="{03D2D511-2345-4592-BD6F-AE1D2A3CE2A4}" destId="{DB9E6AB0-60B9-4193-8B2D-8A5C48E1F73D}" srcOrd="0" destOrd="0" presId="urn:microsoft.com/office/officeart/2005/8/layout/hierarchy3"/>
    <dgm:cxn modelId="{7A129E76-65AF-4852-A37C-EB827715E559}" type="presParOf" srcId="{03D2D511-2345-4592-BD6F-AE1D2A3CE2A4}" destId="{1B8A6239-6FF0-4EB9-8982-15E9BE0B09AC}" srcOrd="1" destOrd="0" presId="urn:microsoft.com/office/officeart/2005/8/layout/hierarchy3"/>
    <dgm:cxn modelId="{C8DE04C8-8A23-4BEE-BD12-5ABB97CFD1A3}" type="presParOf" srcId="{AA11D5D2-9B2E-4E75-8F14-A725C5DAA06B}" destId="{6C5F2310-9A1D-41FF-8CA7-1F344FF129AB}" srcOrd="1" destOrd="0" presId="urn:microsoft.com/office/officeart/2005/8/layout/hierarchy3"/>
    <dgm:cxn modelId="{207BD3CC-5541-46D8-9BEA-534093C310FC}" type="presParOf" srcId="{6C5F2310-9A1D-41FF-8CA7-1F344FF129AB}" destId="{9CE9A447-0672-499B-8EB4-1C4B454D6350}" srcOrd="0" destOrd="0" presId="urn:microsoft.com/office/officeart/2005/8/layout/hierarchy3"/>
    <dgm:cxn modelId="{9BD5A517-A042-4AE2-A48B-9A077A3432FC}" type="presParOf" srcId="{6C5F2310-9A1D-41FF-8CA7-1F344FF129AB}" destId="{41DCF79B-95F1-4CDF-863A-EC992FBCDDFA}" srcOrd="1" destOrd="0" presId="urn:microsoft.com/office/officeart/2005/8/layout/hierarchy3"/>
    <dgm:cxn modelId="{46F02C89-97CC-4266-AEA0-2D5022E3E3C8}" type="presParOf" srcId="{F9A4B652-4BCD-4B76-9F6B-2BF74D1CA996}" destId="{C0D078DB-2817-4A41-BB20-9A0745166B54}" srcOrd="1" destOrd="0" presId="urn:microsoft.com/office/officeart/2005/8/layout/hierarchy3"/>
    <dgm:cxn modelId="{9EE761AB-17CE-47A9-B39E-E643E1EFC842}" type="presParOf" srcId="{C0D078DB-2817-4A41-BB20-9A0745166B54}" destId="{7566ADF1-8BB4-4E26-B4D8-59F2128F2735}" srcOrd="0" destOrd="0" presId="urn:microsoft.com/office/officeart/2005/8/layout/hierarchy3"/>
    <dgm:cxn modelId="{9BD013ED-360D-41C6-91A2-0C1952BA28B3}" type="presParOf" srcId="{7566ADF1-8BB4-4E26-B4D8-59F2128F2735}" destId="{DED1E15E-5892-4CCE-BC58-32914A655943}" srcOrd="0" destOrd="0" presId="urn:microsoft.com/office/officeart/2005/8/layout/hierarchy3"/>
    <dgm:cxn modelId="{DF3E7B6F-A103-4777-84C7-F04640817439}" type="presParOf" srcId="{7566ADF1-8BB4-4E26-B4D8-59F2128F2735}" destId="{0A6F92DC-210E-4165-8693-319B80BDB8DD}" srcOrd="1" destOrd="0" presId="urn:microsoft.com/office/officeart/2005/8/layout/hierarchy3"/>
    <dgm:cxn modelId="{82B3667A-9515-4473-B2F4-76DDEB441C57}" type="presParOf" srcId="{C0D078DB-2817-4A41-BB20-9A0745166B54}" destId="{67EB543D-2735-48CB-B57D-A56E3F55C45B}" srcOrd="1" destOrd="0" presId="urn:microsoft.com/office/officeart/2005/8/layout/hierarchy3"/>
    <dgm:cxn modelId="{3CCD85A7-5C0F-4F0E-821A-8588A14422B3}" type="presParOf" srcId="{67EB543D-2735-48CB-B57D-A56E3F55C45B}" destId="{CB937629-5CDF-4415-8ABA-21000C38055E}" srcOrd="0" destOrd="0" presId="urn:microsoft.com/office/officeart/2005/8/layout/hierarchy3"/>
    <dgm:cxn modelId="{4E8D2A55-E872-4E57-A272-A03A2FD03E5F}" type="presParOf" srcId="{67EB543D-2735-48CB-B57D-A56E3F55C45B}" destId="{40CCE868-840A-4BFF-B73E-3197FCE4DD5D}" srcOrd="1" destOrd="0" presId="urn:microsoft.com/office/officeart/2005/8/layout/hierarchy3"/>
    <dgm:cxn modelId="{5F86C969-B055-4EBE-A66F-5DCA196B7802}" type="presParOf" srcId="{67EB543D-2735-48CB-B57D-A56E3F55C45B}" destId="{1E7058E2-F115-4E26-8E9F-7B32953F61F3}" srcOrd="2" destOrd="0" presId="urn:microsoft.com/office/officeart/2005/8/layout/hierarchy3"/>
    <dgm:cxn modelId="{4DA6B741-0429-400E-B2BD-894EFE5ACDBC}" type="presParOf" srcId="{67EB543D-2735-48CB-B57D-A56E3F55C45B}" destId="{1043D7B5-FFBB-407C-B842-265080692F7C}" srcOrd="3" destOrd="0" presId="urn:microsoft.com/office/officeart/2005/8/layout/hierarchy3"/>
    <dgm:cxn modelId="{5A2021E3-EADE-4F44-89B0-0F6576253148}" type="presParOf" srcId="{67EB543D-2735-48CB-B57D-A56E3F55C45B}" destId="{7C570116-AFC6-4EB8-A4A3-7BAE59530368}" srcOrd="4" destOrd="0" presId="urn:microsoft.com/office/officeart/2005/8/layout/hierarchy3"/>
    <dgm:cxn modelId="{73C75C6B-8E7D-41DC-9213-CE611D2B62AD}" type="presParOf" srcId="{67EB543D-2735-48CB-B57D-A56E3F55C45B}" destId="{6CB9D203-2E9A-4D52-B38F-77352389F9CB}" srcOrd="5" destOrd="0" presId="urn:microsoft.com/office/officeart/2005/8/layout/hierarchy3"/>
    <dgm:cxn modelId="{85925498-713B-4E97-84CE-8FED78DF5E11}" type="presParOf" srcId="{67EB543D-2735-48CB-B57D-A56E3F55C45B}" destId="{D7DD44D5-964A-45E2-A28D-ACA50E494DB3}" srcOrd="6" destOrd="0" presId="urn:microsoft.com/office/officeart/2005/8/layout/hierarchy3"/>
    <dgm:cxn modelId="{B070B67B-D144-480A-9D97-74C886FF4E40}" type="presParOf" srcId="{67EB543D-2735-48CB-B57D-A56E3F55C45B}" destId="{81A6F707-3167-4ACD-8587-E9852306367D}" srcOrd="7" destOrd="0" presId="urn:microsoft.com/office/officeart/2005/8/layout/hierarchy3"/>
    <dgm:cxn modelId="{9568834E-7F8C-428F-B5F6-CA3877A34D7C}" type="presParOf" srcId="{67EB543D-2735-48CB-B57D-A56E3F55C45B}" destId="{B0631B2D-A0D7-4F1B-9197-3D22D5DBD4AE}" srcOrd="8" destOrd="0" presId="urn:microsoft.com/office/officeart/2005/8/layout/hierarchy3"/>
    <dgm:cxn modelId="{7478AA89-B14B-4EAB-B988-4F39BB9BB22F}" type="presParOf" srcId="{67EB543D-2735-48CB-B57D-A56E3F55C45B}" destId="{5850C8F0-7A05-4EAD-83E1-96BA9EF7E2D3}" srcOrd="9" destOrd="0" presId="urn:microsoft.com/office/officeart/2005/8/layout/hierarchy3"/>
    <dgm:cxn modelId="{B1557B99-33CD-4A71-AB9D-5DC3E0B45037}" type="presParOf" srcId="{F9A4B652-4BCD-4B76-9F6B-2BF74D1CA996}" destId="{791AB18F-847F-4571-8046-F09B241E65CF}" srcOrd="2" destOrd="0" presId="urn:microsoft.com/office/officeart/2005/8/layout/hierarchy3"/>
    <dgm:cxn modelId="{3184556D-C1A0-44AE-87F3-68AC942A4ECC}" type="presParOf" srcId="{791AB18F-847F-4571-8046-F09B241E65CF}" destId="{E7E094EF-9376-493F-B296-583A46C1F841}" srcOrd="0" destOrd="0" presId="urn:microsoft.com/office/officeart/2005/8/layout/hierarchy3"/>
    <dgm:cxn modelId="{0E361440-56B8-4552-8B96-710BDD499B27}" type="presParOf" srcId="{E7E094EF-9376-493F-B296-583A46C1F841}" destId="{DBD4577D-556D-42E7-9343-134F49077F0E}" srcOrd="0" destOrd="0" presId="urn:microsoft.com/office/officeart/2005/8/layout/hierarchy3"/>
    <dgm:cxn modelId="{3D598D80-0560-41AE-8091-3E856BDE5E65}" type="presParOf" srcId="{E7E094EF-9376-493F-B296-583A46C1F841}" destId="{28C893FD-9183-4A91-8CB7-8EC06E476121}" srcOrd="1" destOrd="0" presId="urn:microsoft.com/office/officeart/2005/8/layout/hierarchy3"/>
    <dgm:cxn modelId="{7AFA7429-F148-40BB-87BE-283FB65338CC}" type="presParOf" srcId="{791AB18F-847F-4571-8046-F09B241E65CF}" destId="{797E3B60-FAF1-4332-BF3F-77ED763981DD}" srcOrd="1" destOrd="0" presId="urn:microsoft.com/office/officeart/2005/8/layout/hierarchy3"/>
    <dgm:cxn modelId="{EA09A17B-EEEB-4277-B329-C4E508D2A5FF}" type="presParOf" srcId="{797E3B60-FAF1-4332-BF3F-77ED763981DD}" destId="{262C6411-679E-4BC7-BBAC-A2FB3148AFDC}" srcOrd="0" destOrd="0" presId="urn:microsoft.com/office/officeart/2005/8/layout/hierarchy3"/>
    <dgm:cxn modelId="{4A19D6A5-516A-4148-95C4-4B6B94EDCF32}" type="presParOf" srcId="{797E3B60-FAF1-4332-BF3F-77ED763981DD}" destId="{8025DC26-8D47-4418-B9EA-D0FC7CBA04E6}" srcOrd="1" destOrd="0" presId="urn:microsoft.com/office/officeart/2005/8/layout/hierarchy3"/>
    <dgm:cxn modelId="{0B6BA401-764C-4D30-8707-31C7D7AF185A}" type="presParOf" srcId="{797E3B60-FAF1-4332-BF3F-77ED763981DD}" destId="{632594D9-C53C-4C77-8EA3-00315566C6EF}" srcOrd="2" destOrd="0" presId="urn:microsoft.com/office/officeart/2005/8/layout/hierarchy3"/>
    <dgm:cxn modelId="{E91F9E03-85AB-4712-BAB9-7DBAFBA744B8}" type="presParOf" srcId="{797E3B60-FAF1-4332-BF3F-77ED763981DD}" destId="{14B4B059-3D40-4958-90AC-4E1816CA4716}" srcOrd="3" destOrd="0" presId="urn:microsoft.com/office/officeart/2005/8/layout/hierarchy3"/>
    <dgm:cxn modelId="{058ABED2-2724-44B5-85A9-EE8FB9F0D418}" type="presParOf" srcId="{797E3B60-FAF1-4332-BF3F-77ED763981DD}" destId="{F033E3AD-C75F-4077-AC99-E650AC4A50E2}" srcOrd="4" destOrd="0" presId="urn:microsoft.com/office/officeart/2005/8/layout/hierarchy3"/>
    <dgm:cxn modelId="{01B04325-105F-47CD-887C-9F0343F833D9}" type="presParOf" srcId="{797E3B60-FAF1-4332-BF3F-77ED763981DD}" destId="{F466CF60-C5E8-4357-8F25-5E6B9D51DAD2}" srcOrd="5" destOrd="0" presId="urn:microsoft.com/office/officeart/2005/8/layout/hierarchy3"/>
    <dgm:cxn modelId="{3A48E4B3-4AD3-4196-BADD-57CA92240AE6}" type="presParOf" srcId="{797E3B60-FAF1-4332-BF3F-77ED763981DD}" destId="{F3CB4C0F-38C1-490E-8C74-F3F4EDA4575E}" srcOrd="6" destOrd="0" presId="urn:microsoft.com/office/officeart/2005/8/layout/hierarchy3"/>
    <dgm:cxn modelId="{204C2E57-0F96-4B09-9509-1FC730D80F4C}" type="presParOf" srcId="{797E3B60-FAF1-4332-BF3F-77ED763981DD}" destId="{520E2D89-74FD-44E1-BAD3-BA5137D5D3BB}" srcOrd="7" destOrd="0" presId="urn:microsoft.com/office/officeart/2005/8/layout/hierarchy3"/>
    <dgm:cxn modelId="{BE90BDA9-6515-4557-9037-77BB0C1AD17E}" type="presParOf" srcId="{F9A4B652-4BCD-4B76-9F6B-2BF74D1CA996}" destId="{DE963CAE-F8CA-475C-B0FB-09E20B318010}" srcOrd="3" destOrd="0" presId="urn:microsoft.com/office/officeart/2005/8/layout/hierarchy3"/>
    <dgm:cxn modelId="{2A80CF40-343D-4EAD-A3C6-A4D13B81E749}" type="presParOf" srcId="{DE963CAE-F8CA-475C-B0FB-09E20B318010}" destId="{5A2C1C8D-35A6-47D8-8672-1A3CC17B576F}" srcOrd="0" destOrd="0" presId="urn:microsoft.com/office/officeart/2005/8/layout/hierarchy3"/>
    <dgm:cxn modelId="{5EFFA931-76D2-48DD-AD21-572F8C79035C}" type="presParOf" srcId="{5A2C1C8D-35A6-47D8-8672-1A3CC17B576F}" destId="{AF82F117-79A1-4FC4-BA9A-5DAF716CCA06}" srcOrd="0" destOrd="0" presId="urn:microsoft.com/office/officeart/2005/8/layout/hierarchy3"/>
    <dgm:cxn modelId="{6913400B-3ADD-4A65-9625-514D74AE244A}" type="presParOf" srcId="{5A2C1C8D-35A6-47D8-8672-1A3CC17B576F}" destId="{C606208F-99B6-4037-8BF7-A74D61CE75D9}" srcOrd="1" destOrd="0" presId="urn:microsoft.com/office/officeart/2005/8/layout/hierarchy3"/>
    <dgm:cxn modelId="{316336CA-152B-4847-A7DC-44056FADC598}" type="presParOf" srcId="{DE963CAE-F8CA-475C-B0FB-09E20B318010}" destId="{0363F60E-D62B-4E51-8827-A3DACC83BB86}" srcOrd="1" destOrd="0" presId="urn:microsoft.com/office/officeart/2005/8/layout/hierarchy3"/>
    <dgm:cxn modelId="{330D3E88-64A3-4A1A-962D-3F7B160F7F8E}" type="presParOf" srcId="{0363F60E-D62B-4E51-8827-A3DACC83BB86}" destId="{0E8E993A-6586-4224-9E8D-E8AAD7C9BEC8}" srcOrd="0" destOrd="0" presId="urn:microsoft.com/office/officeart/2005/8/layout/hierarchy3"/>
    <dgm:cxn modelId="{1098BF22-C43B-4217-B55C-33A693D29B0A}" type="presParOf" srcId="{0363F60E-D62B-4E51-8827-A3DACC83BB86}" destId="{C28F8302-ADBB-4290-952C-514FC468DEE1}" srcOrd="1" destOrd="0" presId="urn:microsoft.com/office/officeart/2005/8/layout/hierarchy3"/>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DF9D841-0A32-483C-BA32-353F528F0CE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E3179EC-2B8B-442C-8E7E-20A37E971874}">
      <dgm:prSet phldr="0"/>
      <dgm:spPr/>
      <dgm:t>
        <a:bodyPr/>
        <a:lstStyle/>
        <a:p>
          <a:pPr algn="l" rtl="0"/>
          <a:r>
            <a:rPr lang="en-US"/>
            <a:t>"This is something that is very practical and would be easily implemented in the operating room"</a:t>
          </a:r>
          <a:r>
            <a:rPr lang="en-US">
              <a:latin typeface="Verdana"/>
            </a:rPr>
            <a:t> </a:t>
          </a:r>
          <a:r>
            <a:rPr lang="en-US"/>
            <a:t>~ David P. </a:t>
          </a:r>
          <a:r>
            <a:rPr lang="en-US" err="1"/>
            <a:t>Magit</a:t>
          </a:r>
          <a:r>
            <a:rPr lang="en-US"/>
            <a:t>, </a:t>
          </a:r>
          <a:r>
            <a:rPr lang="en-US">
              <a:latin typeface="Verdana"/>
            </a:rPr>
            <a:t>MD</a:t>
          </a:r>
        </a:p>
      </dgm:t>
    </dgm:pt>
    <dgm:pt modelId="{3B2B22D3-5F18-4024-8C3A-D87450565633}" type="parTrans" cxnId="{1FB7935B-6D32-4FC9-9C59-8CA42CAF853B}">
      <dgm:prSet/>
      <dgm:spPr/>
    </dgm:pt>
    <dgm:pt modelId="{38D3DA4A-D903-44C3-A6F7-7EFD75F17063}" type="sibTrans" cxnId="{1FB7935B-6D32-4FC9-9C59-8CA42CAF853B}">
      <dgm:prSet/>
      <dgm:spPr/>
    </dgm:pt>
    <dgm:pt modelId="{04515189-190F-4EB1-9D75-F323E044DC6C}" type="pres">
      <dgm:prSet presAssocID="{4DF9D841-0A32-483C-BA32-353F528F0CE1}" presName="linear" presStyleCnt="0">
        <dgm:presLayoutVars>
          <dgm:animLvl val="lvl"/>
          <dgm:resizeHandles val="exact"/>
        </dgm:presLayoutVars>
      </dgm:prSet>
      <dgm:spPr/>
    </dgm:pt>
    <dgm:pt modelId="{B76649E1-CD27-4F25-9385-036305121333}" type="pres">
      <dgm:prSet presAssocID="{1E3179EC-2B8B-442C-8E7E-20A37E971874}" presName="parentText" presStyleLbl="node1" presStyleIdx="0" presStyleCnt="1">
        <dgm:presLayoutVars>
          <dgm:chMax val="0"/>
          <dgm:bulletEnabled val="1"/>
        </dgm:presLayoutVars>
      </dgm:prSet>
      <dgm:spPr/>
    </dgm:pt>
  </dgm:ptLst>
  <dgm:cxnLst>
    <dgm:cxn modelId="{1FB7935B-6D32-4FC9-9C59-8CA42CAF853B}" srcId="{4DF9D841-0A32-483C-BA32-353F528F0CE1}" destId="{1E3179EC-2B8B-442C-8E7E-20A37E971874}" srcOrd="0" destOrd="0" parTransId="{3B2B22D3-5F18-4024-8C3A-D87450565633}" sibTransId="{38D3DA4A-D903-44C3-A6F7-7EFD75F17063}"/>
    <dgm:cxn modelId="{14A8CEB7-C8C8-4DAC-B08B-1A29ACE2C7B5}" type="presOf" srcId="{1E3179EC-2B8B-442C-8E7E-20A37E971874}" destId="{B76649E1-CD27-4F25-9385-036305121333}" srcOrd="0" destOrd="0" presId="urn:microsoft.com/office/officeart/2005/8/layout/vList2"/>
    <dgm:cxn modelId="{D062F9DC-34C3-46AD-A3A6-92870C74BCC9}" type="presOf" srcId="{4DF9D841-0A32-483C-BA32-353F528F0CE1}" destId="{04515189-190F-4EB1-9D75-F323E044DC6C}" srcOrd="0" destOrd="0" presId="urn:microsoft.com/office/officeart/2005/8/layout/vList2"/>
    <dgm:cxn modelId="{E9616EDF-3CEC-4C93-A2FE-37074F9502C5}" type="presParOf" srcId="{04515189-190F-4EB1-9D75-F323E044DC6C}" destId="{B76649E1-CD27-4F25-9385-03630512133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95B113B-A777-4698-9981-DBF2475C2E7A}"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A1EA3344-CDE4-442C-8A74-B65C8073CCBD}">
      <dgm:prSet phldrT="[Text]" phldr="0" custT="1"/>
      <dgm:spPr/>
      <dgm:t>
        <a:bodyPr/>
        <a:lstStyle/>
        <a:p>
          <a:pPr>
            <a:defRPr b="1"/>
          </a:pPr>
          <a:r>
            <a:rPr lang="en-US" sz="2000">
              <a:latin typeface="Verdana"/>
            </a:rPr>
            <a:t>Growth Factor Portfolio &amp; Higher Concentrations</a:t>
          </a:r>
          <a:endParaRPr lang="en-US" sz="2000"/>
        </a:p>
      </dgm:t>
    </dgm:pt>
    <dgm:pt modelId="{8DC76CA4-5FA3-457D-B72E-4383747D14B5}" type="parTrans" cxnId="{82CC5B78-6B74-4988-A60C-FA4941E8E635}">
      <dgm:prSet/>
      <dgm:spPr/>
      <dgm:t>
        <a:bodyPr/>
        <a:lstStyle/>
        <a:p>
          <a:endParaRPr lang="en-US"/>
        </a:p>
      </dgm:t>
    </dgm:pt>
    <dgm:pt modelId="{B560E273-2BC1-4B61-B81A-FF29ED2087B2}" type="sibTrans" cxnId="{82CC5B78-6B74-4988-A60C-FA4941E8E635}">
      <dgm:prSet/>
      <dgm:spPr/>
      <dgm:t>
        <a:bodyPr/>
        <a:lstStyle/>
        <a:p>
          <a:endParaRPr lang="en-US"/>
        </a:p>
      </dgm:t>
    </dgm:pt>
    <dgm:pt modelId="{8B1466BC-47DE-4866-9C11-675BAA1CD1C9}">
      <dgm:prSet phldr="0" custT="1"/>
      <dgm:spPr/>
      <dgm:t>
        <a:bodyPr/>
        <a:lstStyle/>
        <a:p>
          <a:pPr>
            <a:defRPr b="1"/>
          </a:pPr>
          <a:r>
            <a:rPr lang="en-US" sz="2000">
              <a:latin typeface="Verdana"/>
            </a:rPr>
            <a:t>Animal Testing</a:t>
          </a:r>
        </a:p>
      </dgm:t>
    </dgm:pt>
    <dgm:pt modelId="{01726831-AF33-4000-982F-2A4B384B9406}" type="parTrans" cxnId="{3EADAD59-6772-4338-B656-D5EEDB3780B1}">
      <dgm:prSet/>
      <dgm:spPr/>
      <dgm:t>
        <a:bodyPr/>
        <a:lstStyle/>
        <a:p>
          <a:endParaRPr lang="en-US"/>
        </a:p>
      </dgm:t>
    </dgm:pt>
    <dgm:pt modelId="{4A2401B6-BE71-42A1-9F65-C0E1104EC9D8}" type="sibTrans" cxnId="{3EADAD59-6772-4338-B656-D5EEDB3780B1}">
      <dgm:prSet/>
      <dgm:spPr/>
      <dgm:t>
        <a:bodyPr/>
        <a:lstStyle/>
        <a:p>
          <a:endParaRPr lang="en-US"/>
        </a:p>
      </dgm:t>
    </dgm:pt>
    <dgm:pt modelId="{283069A2-90CE-421A-AC00-5637E7EABF7A}">
      <dgm:prSet custT="1"/>
      <dgm:spPr/>
      <dgm:t>
        <a:bodyPr/>
        <a:lstStyle/>
        <a:p>
          <a:pPr>
            <a:defRPr b="1"/>
          </a:pPr>
          <a:r>
            <a:rPr lang="en-US" sz="2000">
              <a:latin typeface="Verdana"/>
            </a:rPr>
            <a:t>Application to Additional Ligaments</a:t>
          </a:r>
        </a:p>
      </dgm:t>
    </dgm:pt>
    <dgm:pt modelId="{3036E0E4-C180-4848-ADE1-4E049F9CC1B9}" type="parTrans" cxnId="{7D1E1800-8F36-4227-8C0E-4C1987A6C5DC}">
      <dgm:prSet/>
      <dgm:spPr/>
      <dgm:t>
        <a:bodyPr/>
        <a:lstStyle/>
        <a:p>
          <a:endParaRPr lang="en-US"/>
        </a:p>
      </dgm:t>
    </dgm:pt>
    <dgm:pt modelId="{0E87EA03-DA1D-410C-AD4A-84C00D45AFB5}" type="sibTrans" cxnId="{7D1E1800-8F36-4227-8C0E-4C1987A6C5DC}">
      <dgm:prSet/>
      <dgm:spPr/>
      <dgm:t>
        <a:bodyPr/>
        <a:lstStyle/>
        <a:p>
          <a:endParaRPr lang="en-US"/>
        </a:p>
      </dgm:t>
    </dgm:pt>
    <dgm:pt modelId="{2564EE8B-D665-4B56-8FB7-5CF681BE4A74}">
      <dgm:prSet custT="1"/>
      <dgm:spPr/>
      <dgm:t>
        <a:bodyPr/>
        <a:lstStyle/>
        <a:p>
          <a:pPr>
            <a:defRPr b="1"/>
          </a:pPr>
          <a:r>
            <a:rPr lang="en-US" sz="2000">
              <a:latin typeface="Verdana"/>
            </a:rPr>
            <a:t>Collagen + Growth Factor Composite Sponge</a:t>
          </a:r>
        </a:p>
      </dgm:t>
    </dgm:pt>
    <dgm:pt modelId="{71241CFA-4DDA-44BB-956A-1654A6816C0E}" type="parTrans" cxnId="{E520B292-0ACD-4D96-A9A1-89AD4F35E6B3}">
      <dgm:prSet/>
      <dgm:spPr/>
      <dgm:t>
        <a:bodyPr/>
        <a:lstStyle/>
        <a:p>
          <a:endParaRPr lang="en-US"/>
        </a:p>
      </dgm:t>
    </dgm:pt>
    <dgm:pt modelId="{63052938-F57C-49C3-8FDA-191429C6569E}" type="sibTrans" cxnId="{E520B292-0ACD-4D96-A9A1-89AD4F35E6B3}">
      <dgm:prSet/>
      <dgm:spPr/>
      <dgm:t>
        <a:bodyPr/>
        <a:lstStyle/>
        <a:p>
          <a:endParaRPr lang="en-US"/>
        </a:p>
      </dgm:t>
    </dgm:pt>
    <dgm:pt modelId="{2B4EE488-A846-47AA-98E2-EB6EDA8A346B}">
      <dgm:prSet custT="1"/>
      <dgm:spPr/>
      <dgm:t>
        <a:bodyPr/>
        <a:lstStyle/>
        <a:p>
          <a:pPr>
            <a:defRPr b="1"/>
          </a:pPr>
          <a:r>
            <a:rPr lang="en-US" sz="2000">
              <a:latin typeface="Verdana"/>
            </a:rPr>
            <a:t>Sealing and Fixation Methods </a:t>
          </a:r>
          <a:endParaRPr lang="en-US" sz="2000"/>
        </a:p>
      </dgm:t>
    </dgm:pt>
    <dgm:pt modelId="{21C0371B-0F69-4B22-84EC-42D146865F9E}" type="parTrans" cxnId="{5C136847-9F9F-47E7-9A8A-B79F018F1868}">
      <dgm:prSet/>
      <dgm:spPr/>
      <dgm:t>
        <a:bodyPr/>
        <a:lstStyle/>
        <a:p>
          <a:endParaRPr lang="en-US"/>
        </a:p>
      </dgm:t>
    </dgm:pt>
    <dgm:pt modelId="{EED51D56-D036-4060-B439-EA9FAAE9C6CC}" type="sibTrans" cxnId="{5C136847-9F9F-47E7-9A8A-B79F018F1868}">
      <dgm:prSet/>
      <dgm:spPr/>
      <dgm:t>
        <a:bodyPr/>
        <a:lstStyle/>
        <a:p>
          <a:endParaRPr lang="en-US"/>
        </a:p>
      </dgm:t>
    </dgm:pt>
    <dgm:pt modelId="{0D6A2501-542B-45F5-811D-B852CC673129}" type="pres">
      <dgm:prSet presAssocID="{F95B113B-A777-4698-9981-DBF2475C2E7A}" presName="root" presStyleCnt="0">
        <dgm:presLayoutVars>
          <dgm:chMax/>
          <dgm:chPref/>
          <dgm:animLvl val="lvl"/>
        </dgm:presLayoutVars>
      </dgm:prSet>
      <dgm:spPr/>
    </dgm:pt>
    <dgm:pt modelId="{A3D3F590-9FE7-4FBB-B002-A43C4D43BF48}" type="pres">
      <dgm:prSet presAssocID="{F95B113B-A777-4698-9981-DBF2475C2E7A}" presName="divider" presStyleLbl="fgAcc1" presStyleIdx="0" presStyleCnt="6"/>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gm:spPr>
    </dgm:pt>
    <dgm:pt modelId="{3CA892D2-3F8D-40B2-B8D4-45808E8C97A9}" type="pres">
      <dgm:prSet presAssocID="{F95B113B-A777-4698-9981-DBF2475C2E7A}" presName="nodes" presStyleCnt="0">
        <dgm:presLayoutVars>
          <dgm:chMax/>
          <dgm:chPref/>
          <dgm:animLvl val="lvl"/>
        </dgm:presLayoutVars>
      </dgm:prSet>
      <dgm:spPr/>
    </dgm:pt>
    <dgm:pt modelId="{BE8B72F1-26AE-4C6C-BEDC-495890C1A38D}" type="pres">
      <dgm:prSet presAssocID="{A1EA3344-CDE4-442C-8A74-B65C8073CCBD}" presName="composite" presStyleCnt="0"/>
      <dgm:spPr/>
    </dgm:pt>
    <dgm:pt modelId="{6E63E28D-E461-4686-8D12-1E75DFDF2108}" type="pres">
      <dgm:prSet presAssocID="{A1EA3344-CDE4-442C-8A74-B65C8073CCBD}" presName="ConnectorPoint" presStyleLbl="lnNode1" presStyleIdx="0"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42B4A762-4CD4-42C8-BCB8-A940FCBAAAA4}" type="pres">
      <dgm:prSet presAssocID="{A1EA3344-CDE4-442C-8A74-B65C8073CCBD}" presName="DropPinPlaceHolder" presStyleCnt="0"/>
      <dgm:spPr/>
    </dgm:pt>
    <dgm:pt modelId="{F6A9C51D-226E-4C26-890B-FF224D206D7A}" type="pres">
      <dgm:prSet presAssocID="{A1EA3344-CDE4-442C-8A74-B65C8073CCBD}" presName="DropPin" presStyleLbl="alignNode1" presStyleIdx="0" presStyleCnt="5"/>
      <dgm:spPr/>
    </dgm:pt>
    <dgm:pt modelId="{70E40D86-8C0D-4D7F-86A6-85B800FB1ED1}" type="pres">
      <dgm:prSet presAssocID="{A1EA3344-CDE4-442C-8A74-B65C8073CCBD}" presName="Ellipse" presStyleLbl="fgAcc1" presStyleIdx="1" presStyleCnt="6"/>
      <dgm:spPr>
        <a:solidFill>
          <a:schemeClr val="lt1">
            <a:alpha val="90000"/>
            <a:hueOff val="0"/>
            <a:satOff val="0"/>
            <a:lumOff val="0"/>
            <a:alphaOff val="0"/>
          </a:schemeClr>
        </a:solidFill>
        <a:ln w="22225" cap="flat" cmpd="sng" algn="ctr">
          <a:noFill/>
          <a:prstDash val="solid"/>
        </a:ln>
        <a:effectLst/>
      </dgm:spPr>
    </dgm:pt>
    <dgm:pt modelId="{EB86742E-9FB0-4AE1-8B3E-9BA7A243E206}" type="pres">
      <dgm:prSet presAssocID="{A1EA3344-CDE4-442C-8A74-B65C8073CCBD}" presName="L2TextContainer" presStyleLbl="revTx" presStyleIdx="0" presStyleCnt="10">
        <dgm:presLayoutVars>
          <dgm:bulletEnabled val="1"/>
        </dgm:presLayoutVars>
      </dgm:prSet>
      <dgm:spPr/>
    </dgm:pt>
    <dgm:pt modelId="{4EE6BCBB-9855-42E8-9488-77A1A62A3B58}" type="pres">
      <dgm:prSet presAssocID="{A1EA3344-CDE4-442C-8A74-B65C8073CCBD}" presName="L1TextContainer" presStyleLbl="revTx" presStyleIdx="1" presStyleCnt="10">
        <dgm:presLayoutVars>
          <dgm:chMax val="1"/>
          <dgm:chPref val="1"/>
          <dgm:bulletEnabled val="1"/>
        </dgm:presLayoutVars>
      </dgm:prSet>
      <dgm:spPr/>
    </dgm:pt>
    <dgm:pt modelId="{C80D2575-0218-4718-BCFC-8B699B35F836}" type="pres">
      <dgm:prSet presAssocID="{A1EA3344-CDE4-442C-8A74-B65C8073CCBD}" presName="ConnectLine" presStyleLbl="sibTrans1D1" presStyleIdx="0" presStyleCnt="5"/>
      <dgm:spPr>
        <a:noFill/>
        <a:ln w="12700" cap="flat" cmpd="sng" algn="ctr">
          <a:solidFill>
            <a:schemeClr val="accent1">
              <a:hueOff val="0"/>
              <a:satOff val="0"/>
              <a:lumOff val="0"/>
              <a:alphaOff val="0"/>
            </a:schemeClr>
          </a:solidFill>
          <a:prstDash val="dash"/>
        </a:ln>
        <a:effectLst/>
      </dgm:spPr>
    </dgm:pt>
    <dgm:pt modelId="{B76D39F5-DD78-4EE3-8B52-F6F64D7FF175}" type="pres">
      <dgm:prSet presAssocID="{A1EA3344-CDE4-442C-8A74-B65C8073CCBD}" presName="EmptyPlaceHolder" presStyleCnt="0"/>
      <dgm:spPr/>
    </dgm:pt>
    <dgm:pt modelId="{1944169C-DB2A-46E0-975A-6D7F4B946095}" type="pres">
      <dgm:prSet presAssocID="{B560E273-2BC1-4B61-B81A-FF29ED2087B2}" presName="spaceBetweenRectangles" presStyleCnt="0"/>
      <dgm:spPr/>
    </dgm:pt>
    <dgm:pt modelId="{ABEE68CE-D8BF-44E6-AA1C-70550500DE00}" type="pres">
      <dgm:prSet presAssocID="{2564EE8B-D665-4B56-8FB7-5CF681BE4A74}" presName="composite" presStyleCnt="0"/>
      <dgm:spPr/>
    </dgm:pt>
    <dgm:pt modelId="{CA08CD33-34C4-40DA-A999-4A5753FBABDA}" type="pres">
      <dgm:prSet presAssocID="{2564EE8B-D665-4B56-8FB7-5CF681BE4A74}" presName="ConnectorPoint" presStyleLbl="lnNode1" presStyleIdx="1"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CE3C4400-31A7-4164-8DED-0E540E4D7E09}" type="pres">
      <dgm:prSet presAssocID="{2564EE8B-D665-4B56-8FB7-5CF681BE4A74}" presName="DropPinPlaceHolder" presStyleCnt="0"/>
      <dgm:spPr/>
    </dgm:pt>
    <dgm:pt modelId="{D7A12965-81C9-4CF8-9DE4-9AA8C4D67CB3}" type="pres">
      <dgm:prSet presAssocID="{2564EE8B-D665-4B56-8FB7-5CF681BE4A74}" presName="DropPin" presStyleLbl="alignNode1" presStyleIdx="1" presStyleCnt="5"/>
      <dgm:spPr/>
    </dgm:pt>
    <dgm:pt modelId="{E20E84A8-5683-4156-866F-889046A27447}" type="pres">
      <dgm:prSet presAssocID="{2564EE8B-D665-4B56-8FB7-5CF681BE4A74}" presName="Ellipse" presStyleLbl="fgAcc1" presStyleIdx="2" presStyleCnt="6"/>
      <dgm:spPr>
        <a:solidFill>
          <a:schemeClr val="lt1">
            <a:alpha val="90000"/>
            <a:hueOff val="0"/>
            <a:satOff val="0"/>
            <a:lumOff val="0"/>
            <a:alphaOff val="0"/>
          </a:schemeClr>
        </a:solidFill>
        <a:ln w="22225" cap="flat" cmpd="sng" algn="ctr">
          <a:noFill/>
          <a:prstDash val="solid"/>
        </a:ln>
        <a:effectLst/>
      </dgm:spPr>
    </dgm:pt>
    <dgm:pt modelId="{BC565F07-7D6A-44FD-81CD-9C879F4CA470}" type="pres">
      <dgm:prSet presAssocID="{2564EE8B-D665-4B56-8FB7-5CF681BE4A74}" presName="L2TextContainer" presStyleLbl="revTx" presStyleIdx="2" presStyleCnt="10">
        <dgm:presLayoutVars>
          <dgm:bulletEnabled val="1"/>
        </dgm:presLayoutVars>
      </dgm:prSet>
      <dgm:spPr/>
    </dgm:pt>
    <dgm:pt modelId="{EBFB6E93-D347-4834-9AE3-1C740CBBA6A3}" type="pres">
      <dgm:prSet presAssocID="{2564EE8B-D665-4B56-8FB7-5CF681BE4A74}" presName="L1TextContainer" presStyleLbl="revTx" presStyleIdx="3" presStyleCnt="10">
        <dgm:presLayoutVars>
          <dgm:chMax val="1"/>
          <dgm:chPref val="1"/>
          <dgm:bulletEnabled val="1"/>
        </dgm:presLayoutVars>
      </dgm:prSet>
      <dgm:spPr/>
    </dgm:pt>
    <dgm:pt modelId="{8A058869-18B5-4268-989D-41299C3D4C1A}" type="pres">
      <dgm:prSet presAssocID="{2564EE8B-D665-4B56-8FB7-5CF681BE4A74}" presName="ConnectLine" presStyleLbl="sibTrans1D1" presStyleIdx="1" presStyleCnt="5"/>
      <dgm:spPr>
        <a:noFill/>
        <a:ln w="12700" cap="flat" cmpd="sng" algn="ctr">
          <a:solidFill>
            <a:schemeClr val="accent1">
              <a:hueOff val="0"/>
              <a:satOff val="0"/>
              <a:lumOff val="0"/>
              <a:alphaOff val="0"/>
            </a:schemeClr>
          </a:solidFill>
          <a:prstDash val="dash"/>
        </a:ln>
        <a:effectLst/>
      </dgm:spPr>
    </dgm:pt>
    <dgm:pt modelId="{35C673B6-70D5-4AA2-88FD-EC2C4A59C3A5}" type="pres">
      <dgm:prSet presAssocID="{2564EE8B-D665-4B56-8FB7-5CF681BE4A74}" presName="EmptyPlaceHolder" presStyleCnt="0"/>
      <dgm:spPr/>
    </dgm:pt>
    <dgm:pt modelId="{4ED1D8CA-A2A5-45E9-B74E-94E10309EB7F}" type="pres">
      <dgm:prSet presAssocID="{63052938-F57C-49C3-8FDA-191429C6569E}" presName="spaceBetweenRectangles" presStyleCnt="0"/>
      <dgm:spPr/>
    </dgm:pt>
    <dgm:pt modelId="{440C7307-0C9D-4009-875C-777024BACDCB}" type="pres">
      <dgm:prSet presAssocID="{2B4EE488-A846-47AA-98E2-EB6EDA8A346B}" presName="composite" presStyleCnt="0"/>
      <dgm:spPr/>
    </dgm:pt>
    <dgm:pt modelId="{62667D98-6425-4D04-B5F0-4E5D336C5C66}" type="pres">
      <dgm:prSet presAssocID="{2B4EE488-A846-47AA-98E2-EB6EDA8A346B}" presName="ConnectorPoint" presStyleLbl="lnNode1" presStyleIdx="2"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54BEDB51-F669-4C9D-95D6-5283F790FB5C}" type="pres">
      <dgm:prSet presAssocID="{2B4EE488-A846-47AA-98E2-EB6EDA8A346B}" presName="DropPinPlaceHolder" presStyleCnt="0"/>
      <dgm:spPr/>
    </dgm:pt>
    <dgm:pt modelId="{26700968-C12B-4867-B23B-BC23A7C7CD34}" type="pres">
      <dgm:prSet presAssocID="{2B4EE488-A846-47AA-98E2-EB6EDA8A346B}" presName="DropPin" presStyleLbl="alignNode1" presStyleIdx="2" presStyleCnt="5"/>
      <dgm:spPr/>
    </dgm:pt>
    <dgm:pt modelId="{7BD57841-F7B3-477F-8A18-EB41ABBAEED3}" type="pres">
      <dgm:prSet presAssocID="{2B4EE488-A846-47AA-98E2-EB6EDA8A346B}" presName="Ellipse" presStyleLbl="fgAcc1" presStyleIdx="3" presStyleCnt="6"/>
      <dgm:spPr>
        <a:solidFill>
          <a:schemeClr val="lt1">
            <a:alpha val="90000"/>
            <a:hueOff val="0"/>
            <a:satOff val="0"/>
            <a:lumOff val="0"/>
            <a:alphaOff val="0"/>
          </a:schemeClr>
        </a:solidFill>
        <a:ln w="22225" cap="flat" cmpd="sng" algn="ctr">
          <a:noFill/>
          <a:prstDash val="solid"/>
        </a:ln>
        <a:effectLst/>
      </dgm:spPr>
    </dgm:pt>
    <dgm:pt modelId="{583A9C10-DB06-4823-AC53-E12EF3A235C4}" type="pres">
      <dgm:prSet presAssocID="{2B4EE488-A846-47AA-98E2-EB6EDA8A346B}" presName="L2TextContainer" presStyleLbl="revTx" presStyleIdx="4" presStyleCnt="10">
        <dgm:presLayoutVars>
          <dgm:bulletEnabled val="1"/>
        </dgm:presLayoutVars>
      </dgm:prSet>
      <dgm:spPr/>
    </dgm:pt>
    <dgm:pt modelId="{7C2C1605-7ACF-44FE-8649-551867CFED55}" type="pres">
      <dgm:prSet presAssocID="{2B4EE488-A846-47AA-98E2-EB6EDA8A346B}" presName="L1TextContainer" presStyleLbl="revTx" presStyleIdx="5" presStyleCnt="10">
        <dgm:presLayoutVars>
          <dgm:chMax val="1"/>
          <dgm:chPref val="1"/>
          <dgm:bulletEnabled val="1"/>
        </dgm:presLayoutVars>
      </dgm:prSet>
      <dgm:spPr/>
    </dgm:pt>
    <dgm:pt modelId="{E250F5DE-E8B7-4AC5-9FD0-0010F667C969}" type="pres">
      <dgm:prSet presAssocID="{2B4EE488-A846-47AA-98E2-EB6EDA8A346B}" presName="ConnectLine" presStyleLbl="sibTrans1D1" presStyleIdx="2" presStyleCnt="5"/>
      <dgm:spPr>
        <a:noFill/>
        <a:ln w="12700" cap="flat" cmpd="sng" algn="ctr">
          <a:solidFill>
            <a:schemeClr val="accent1">
              <a:hueOff val="0"/>
              <a:satOff val="0"/>
              <a:lumOff val="0"/>
              <a:alphaOff val="0"/>
            </a:schemeClr>
          </a:solidFill>
          <a:prstDash val="dash"/>
        </a:ln>
        <a:effectLst/>
      </dgm:spPr>
    </dgm:pt>
    <dgm:pt modelId="{305CB604-EBBB-4E86-9E0A-359843C4A7E7}" type="pres">
      <dgm:prSet presAssocID="{2B4EE488-A846-47AA-98E2-EB6EDA8A346B}" presName="EmptyPlaceHolder" presStyleCnt="0"/>
      <dgm:spPr/>
    </dgm:pt>
    <dgm:pt modelId="{8D3179CC-DC36-4781-81D8-ACB870E73D57}" type="pres">
      <dgm:prSet presAssocID="{EED51D56-D036-4060-B439-EA9FAAE9C6CC}" presName="spaceBetweenRectangles" presStyleCnt="0"/>
      <dgm:spPr/>
    </dgm:pt>
    <dgm:pt modelId="{87AC0C77-9979-4EB9-84ED-1401CE4700AF}" type="pres">
      <dgm:prSet presAssocID="{8B1466BC-47DE-4866-9C11-675BAA1CD1C9}" presName="composite" presStyleCnt="0"/>
      <dgm:spPr/>
    </dgm:pt>
    <dgm:pt modelId="{1720DFB2-A2B4-4069-9148-3E087B176408}" type="pres">
      <dgm:prSet presAssocID="{8B1466BC-47DE-4866-9C11-675BAA1CD1C9}" presName="ConnectorPoint" presStyleLbl="lnNode1" presStyleIdx="3"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03EA8358-BF92-4696-A129-38DABC97143B}" type="pres">
      <dgm:prSet presAssocID="{8B1466BC-47DE-4866-9C11-675BAA1CD1C9}" presName="DropPinPlaceHolder" presStyleCnt="0"/>
      <dgm:spPr/>
    </dgm:pt>
    <dgm:pt modelId="{AFF3AD2E-DDCD-44A3-A324-4A444FADC6F4}" type="pres">
      <dgm:prSet presAssocID="{8B1466BC-47DE-4866-9C11-675BAA1CD1C9}" presName="DropPin" presStyleLbl="alignNode1" presStyleIdx="3" presStyleCnt="5"/>
      <dgm:spPr/>
    </dgm:pt>
    <dgm:pt modelId="{3B091579-D412-44DF-8BC1-F83CEC0C34A7}" type="pres">
      <dgm:prSet presAssocID="{8B1466BC-47DE-4866-9C11-675BAA1CD1C9}" presName="Ellipse" presStyleLbl="fgAcc1" presStyleIdx="4" presStyleCnt="6"/>
      <dgm:spPr>
        <a:solidFill>
          <a:schemeClr val="lt1">
            <a:alpha val="90000"/>
            <a:hueOff val="0"/>
            <a:satOff val="0"/>
            <a:lumOff val="0"/>
            <a:alphaOff val="0"/>
          </a:schemeClr>
        </a:solidFill>
        <a:ln w="22225" cap="flat" cmpd="sng" algn="ctr">
          <a:noFill/>
          <a:prstDash val="solid"/>
        </a:ln>
        <a:effectLst/>
      </dgm:spPr>
    </dgm:pt>
    <dgm:pt modelId="{D1C55B66-4B14-4657-B195-9FF4EE4C5E22}" type="pres">
      <dgm:prSet presAssocID="{8B1466BC-47DE-4866-9C11-675BAA1CD1C9}" presName="L2TextContainer" presStyleLbl="revTx" presStyleIdx="6" presStyleCnt="10">
        <dgm:presLayoutVars>
          <dgm:bulletEnabled val="1"/>
        </dgm:presLayoutVars>
      </dgm:prSet>
      <dgm:spPr/>
    </dgm:pt>
    <dgm:pt modelId="{459FDD6E-3034-4BD5-9FAD-3B501C6ADD95}" type="pres">
      <dgm:prSet presAssocID="{8B1466BC-47DE-4866-9C11-675BAA1CD1C9}" presName="L1TextContainer" presStyleLbl="revTx" presStyleIdx="7" presStyleCnt="10">
        <dgm:presLayoutVars>
          <dgm:chMax val="1"/>
          <dgm:chPref val="1"/>
          <dgm:bulletEnabled val="1"/>
        </dgm:presLayoutVars>
      </dgm:prSet>
      <dgm:spPr/>
    </dgm:pt>
    <dgm:pt modelId="{00C2C02D-9303-457D-914C-4361B31E9343}" type="pres">
      <dgm:prSet presAssocID="{8B1466BC-47DE-4866-9C11-675BAA1CD1C9}" presName="ConnectLine" presStyleLbl="sibTrans1D1" presStyleIdx="3" presStyleCnt="5"/>
      <dgm:spPr>
        <a:noFill/>
        <a:ln w="12700" cap="flat" cmpd="sng" algn="ctr">
          <a:solidFill>
            <a:schemeClr val="accent1">
              <a:hueOff val="0"/>
              <a:satOff val="0"/>
              <a:lumOff val="0"/>
              <a:alphaOff val="0"/>
            </a:schemeClr>
          </a:solidFill>
          <a:prstDash val="dash"/>
        </a:ln>
        <a:effectLst/>
      </dgm:spPr>
    </dgm:pt>
    <dgm:pt modelId="{CE73A3C3-4AA7-4B23-B4B6-11BFE8DB3FB7}" type="pres">
      <dgm:prSet presAssocID="{8B1466BC-47DE-4866-9C11-675BAA1CD1C9}" presName="EmptyPlaceHolder" presStyleCnt="0"/>
      <dgm:spPr/>
    </dgm:pt>
    <dgm:pt modelId="{D8786188-B72F-42FF-873B-A15F690BE2C8}" type="pres">
      <dgm:prSet presAssocID="{4A2401B6-BE71-42A1-9F65-C0E1104EC9D8}" presName="spaceBetweenRectangles" presStyleCnt="0"/>
      <dgm:spPr/>
    </dgm:pt>
    <dgm:pt modelId="{3554A870-F927-42CC-9218-6AC8514EA154}" type="pres">
      <dgm:prSet presAssocID="{283069A2-90CE-421A-AC00-5637E7EABF7A}" presName="composite" presStyleCnt="0"/>
      <dgm:spPr/>
    </dgm:pt>
    <dgm:pt modelId="{E8C83782-2C8C-4314-AF46-C957FAD4704B}" type="pres">
      <dgm:prSet presAssocID="{283069A2-90CE-421A-AC00-5637E7EABF7A}" presName="ConnectorPoint" presStyleLbl="lnNode1" presStyleIdx="4"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43605EE9-2FD0-41F7-900E-740C0E028A0D}" type="pres">
      <dgm:prSet presAssocID="{283069A2-90CE-421A-AC00-5637E7EABF7A}" presName="DropPinPlaceHolder" presStyleCnt="0"/>
      <dgm:spPr/>
    </dgm:pt>
    <dgm:pt modelId="{13E32E38-13C2-4D28-8E79-2066108B641A}" type="pres">
      <dgm:prSet presAssocID="{283069A2-90CE-421A-AC00-5637E7EABF7A}" presName="DropPin" presStyleLbl="alignNode1" presStyleIdx="4" presStyleCnt="5"/>
      <dgm:spPr/>
    </dgm:pt>
    <dgm:pt modelId="{A1442FEB-138B-45E7-9284-6CBAD59217DC}" type="pres">
      <dgm:prSet presAssocID="{283069A2-90CE-421A-AC00-5637E7EABF7A}" presName="Ellipse" presStyleLbl="fgAcc1" presStyleIdx="5" presStyleCnt="6"/>
      <dgm:spPr>
        <a:solidFill>
          <a:schemeClr val="lt1">
            <a:alpha val="90000"/>
            <a:hueOff val="0"/>
            <a:satOff val="0"/>
            <a:lumOff val="0"/>
            <a:alphaOff val="0"/>
          </a:schemeClr>
        </a:solidFill>
        <a:ln w="22225" cap="flat" cmpd="sng" algn="ctr">
          <a:noFill/>
          <a:prstDash val="solid"/>
        </a:ln>
        <a:effectLst/>
      </dgm:spPr>
    </dgm:pt>
    <dgm:pt modelId="{24211A0A-EF69-4A05-AE44-2FA7DDFB67B6}" type="pres">
      <dgm:prSet presAssocID="{283069A2-90CE-421A-AC00-5637E7EABF7A}" presName="L2TextContainer" presStyleLbl="revTx" presStyleIdx="8" presStyleCnt="10">
        <dgm:presLayoutVars>
          <dgm:bulletEnabled val="1"/>
        </dgm:presLayoutVars>
      </dgm:prSet>
      <dgm:spPr/>
    </dgm:pt>
    <dgm:pt modelId="{F47A04D9-BCF7-49F9-9F88-CC3F28752DAF}" type="pres">
      <dgm:prSet presAssocID="{283069A2-90CE-421A-AC00-5637E7EABF7A}" presName="L1TextContainer" presStyleLbl="revTx" presStyleIdx="9" presStyleCnt="10">
        <dgm:presLayoutVars>
          <dgm:chMax val="1"/>
          <dgm:chPref val="1"/>
          <dgm:bulletEnabled val="1"/>
        </dgm:presLayoutVars>
      </dgm:prSet>
      <dgm:spPr/>
    </dgm:pt>
    <dgm:pt modelId="{625EB1A7-F82E-454E-B898-6D8969C0ED54}" type="pres">
      <dgm:prSet presAssocID="{283069A2-90CE-421A-AC00-5637E7EABF7A}" presName="ConnectLine" presStyleLbl="sibTrans1D1" presStyleIdx="4" presStyleCnt="5"/>
      <dgm:spPr>
        <a:noFill/>
        <a:ln w="12700" cap="flat" cmpd="sng" algn="ctr">
          <a:solidFill>
            <a:schemeClr val="accent1">
              <a:hueOff val="0"/>
              <a:satOff val="0"/>
              <a:lumOff val="0"/>
              <a:alphaOff val="0"/>
            </a:schemeClr>
          </a:solidFill>
          <a:prstDash val="dash"/>
        </a:ln>
        <a:effectLst/>
      </dgm:spPr>
    </dgm:pt>
    <dgm:pt modelId="{D79D718B-D8A8-43D7-ADAF-0B3949F5A771}" type="pres">
      <dgm:prSet presAssocID="{283069A2-90CE-421A-AC00-5637E7EABF7A}" presName="EmptyPlaceHolder" presStyleCnt="0"/>
      <dgm:spPr/>
    </dgm:pt>
  </dgm:ptLst>
  <dgm:cxnLst>
    <dgm:cxn modelId="{7D1E1800-8F36-4227-8C0E-4C1987A6C5DC}" srcId="{F95B113B-A777-4698-9981-DBF2475C2E7A}" destId="{283069A2-90CE-421A-AC00-5637E7EABF7A}" srcOrd="4" destOrd="0" parTransId="{3036E0E4-C180-4848-ADE1-4E049F9CC1B9}" sibTransId="{0E87EA03-DA1D-410C-AD4A-84C00D45AFB5}"/>
    <dgm:cxn modelId="{2D3A3341-14E8-43B7-99D0-949C02B9CDE9}" type="presOf" srcId="{2B4EE488-A846-47AA-98E2-EB6EDA8A346B}" destId="{7C2C1605-7ACF-44FE-8649-551867CFED55}" srcOrd="0" destOrd="0" presId="urn:microsoft.com/office/officeart/2017/3/layout/DropPinTimeline"/>
    <dgm:cxn modelId="{5C136847-9F9F-47E7-9A8A-B79F018F1868}" srcId="{F95B113B-A777-4698-9981-DBF2475C2E7A}" destId="{2B4EE488-A846-47AA-98E2-EB6EDA8A346B}" srcOrd="2" destOrd="0" parTransId="{21C0371B-0F69-4B22-84EC-42D146865F9E}" sibTransId="{EED51D56-D036-4060-B439-EA9FAAE9C6CC}"/>
    <dgm:cxn modelId="{5C45334C-6A37-4629-A6D8-C5C57E9490B4}" type="presOf" srcId="{A1EA3344-CDE4-442C-8A74-B65C8073CCBD}" destId="{4EE6BCBB-9855-42E8-9488-77A1A62A3B58}" srcOrd="0" destOrd="0" presId="urn:microsoft.com/office/officeart/2017/3/layout/DropPinTimeline"/>
    <dgm:cxn modelId="{82CC5B78-6B74-4988-A60C-FA4941E8E635}" srcId="{F95B113B-A777-4698-9981-DBF2475C2E7A}" destId="{A1EA3344-CDE4-442C-8A74-B65C8073CCBD}" srcOrd="0" destOrd="0" parTransId="{8DC76CA4-5FA3-457D-B72E-4383747D14B5}" sibTransId="{B560E273-2BC1-4B61-B81A-FF29ED2087B2}"/>
    <dgm:cxn modelId="{3EADAD59-6772-4338-B656-D5EEDB3780B1}" srcId="{F95B113B-A777-4698-9981-DBF2475C2E7A}" destId="{8B1466BC-47DE-4866-9C11-675BAA1CD1C9}" srcOrd="3" destOrd="0" parTransId="{01726831-AF33-4000-982F-2A4B384B9406}" sibTransId="{4A2401B6-BE71-42A1-9F65-C0E1104EC9D8}"/>
    <dgm:cxn modelId="{5E51977C-9C35-44A0-9A20-26701E6C0DD2}" type="presOf" srcId="{F95B113B-A777-4698-9981-DBF2475C2E7A}" destId="{0D6A2501-542B-45F5-811D-B852CC673129}" srcOrd="0" destOrd="0" presId="urn:microsoft.com/office/officeart/2017/3/layout/DropPinTimeline"/>
    <dgm:cxn modelId="{E4B81383-FF83-49C1-B6A8-9AA011D493D6}" type="presOf" srcId="{8B1466BC-47DE-4866-9C11-675BAA1CD1C9}" destId="{459FDD6E-3034-4BD5-9FAD-3B501C6ADD95}" srcOrd="0" destOrd="0" presId="urn:microsoft.com/office/officeart/2017/3/layout/DropPinTimeline"/>
    <dgm:cxn modelId="{E520B292-0ACD-4D96-A9A1-89AD4F35E6B3}" srcId="{F95B113B-A777-4698-9981-DBF2475C2E7A}" destId="{2564EE8B-D665-4B56-8FB7-5CF681BE4A74}" srcOrd="1" destOrd="0" parTransId="{71241CFA-4DDA-44BB-956A-1654A6816C0E}" sibTransId="{63052938-F57C-49C3-8FDA-191429C6569E}"/>
    <dgm:cxn modelId="{AAC474CD-046D-4641-A280-436EEF03E770}" type="presOf" srcId="{283069A2-90CE-421A-AC00-5637E7EABF7A}" destId="{F47A04D9-BCF7-49F9-9F88-CC3F28752DAF}" srcOrd="0" destOrd="0" presId="urn:microsoft.com/office/officeart/2017/3/layout/DropPinTimeline"/>
    <dgm:cxn modelId="{F038C8EF-02E7-46EC-B475-BE526135396B}" type="presOf" srcId="{2564EE8B-D665-4B56-8FB7-5CF681BE4A74}" destId="{EBFB6E93-D347-4834-9AE3-1C740CBBA6A3}" srcOrd="0" destOrd="0" presId="urn:microsoft.com/office/officeart/2017/3/layout/DropPinTimeline"/>
    <dgm:cxn modelId="{4E6B411A-534C-4D43-826F-31AC9587B469}" type="presParOf" srcId="{0D6A2501-542B-45F5-811D-B852CC673129}" destId="{A3D3F590-9FE7-4FBB-B002-A43C4D43BF48}" srcOrd="0" destOrd="0" presId="urn:microsoft.com/office/officeart/2017/3/layout/DropPinTimeline"/>
    <dgm:cxn modelId="{2DC38B5B-0609-4CB5-96CA-1A5DED7BD051}" type="presParOf" srcId="{0D6A2501-542B-45F5-811D-B852CC673129}" destId="{3CA892D2-3F8D-40B2-B8D4-45808E8C97A9}" srcOrd="1" destOrd="0" presId="urn:microsoft.com/office/officeart/2017/3/layout/DropPinTimeline"/>
    <dgm:cxn modelId="{F312BA63-8D31-4E06-9C9E-8D16A7C45F98}" type="presParOf" srcId="{3CA892D2-3F8D-40B2-B8D4-45808E8C97A9}" destId="{BE8B72F1-26AE-4C6C-BEDC-495890C1A38D}" srcOrd="0" destOrd="0" presId="urn:microsoft.com/office/officeart/2017/3/layout/DropPinTimeline"/>
    <dgm:cxn modelId="{44C58AB2-E8E6-4122-B32C-6D4448D71541}" type="presParOf" srcId="{BE8B72F1-26AE-4C6C-BEDC-495890C1A38D}" destId="{6E63E28D-E461-4686-8D12-1E75DFDF2108}" srcOrd="0" destOrd="0" presId="urn:microsoft.com/office/officeart/2017/3/layout/DropPinTimeline"/>
    <dgm:cxn modelId="{E87B97D5-E2A3-4668-9C36-8F1086346D0E}" type="presParOf" srcId="{BE8B72F1-26AE-4C6C-BEDC-495890C1A38D}" destId="{42B4A762-4CD4-42C8-BCB8-A940FCBAAAA4}" srcOrd="1" destOrd="0" presId="urn:microsoft.com/office/officeart/2017/3/layout/DropPinTimeline"/>
    <dgm:cxn modelId="{2052DD06-D762-407D-B7A9-C0E098FE3A36}" type="presParOf" srcId="{42B4A762-4CD4-42C8-BCB8-A940FCBAAAA4}" destId="{F6A9C51D-226E-4C26-890B-FF224D206D7A}" srcOrd="0" destOrd="0" presId="urn:microsoft.com/office/officeart/2017/3/layout/DropPinTimeline"/>
    <dgm:cxn modelId="{A846817E-9975-44B6-9E97-D8ABC6A90071}" type="presParOf" srcId="{42B4A762-4CD4-42C8-BCB8-A940FCBAAAA4}" destId="{70E40D86-8C0D-4D7F-86A6-85B800FB1ED1}" srcOrd="1" destOrd="0" presId="urn:microsoft.com/office/officeart/2017/3/layout/DropPinTimeline"/>
    <dgm:cxn modelId="{556BF526-56B2-4998-8C20-55895442D700}" type="presParOf" srcId="{BE8B72F1-26AE-4C6C-BEDC-495890C1A38D}" destId="{EB86742E-9FB0-4AE1-8B3E-9BA7A243E206}" srcOrd="2" destOrd="0" presId="urn:microsoft.com/office/officeart/2017/3/layout/DropPinTimeline"/>
    <dgm:cxn modelId="{58E0E8CC-6876-47B9-B231-4C0D458ECC9D}" type="presParOf" srcId="{BE8B72F1-26AE-4C6C-BEDC-495890C1A38D}" destId="{4EE6BCBB-9855-42E8-9488-77A1A62A3B58}" srcOrd="3" destOrd="0" presId="urn:microsoft.com/office/officeart/2017/3/layout/DropPinTimeline"/>
    <dgm:cxn modelId="{19A02A94-962F-41FD-8312-82C8798645C0}" type="presParOf" srcId="{BE8B72F1-26AE-4C6C-BEDC-495890C1A38D}" destId="{C80D2575-0218-4718-BCFC-8B699B35F836}" srcOrd="4" destOrd="0" presId="urn:microsoft.com/office/officeart/2017/3/layout/DropPinTimeline"/>
    <dgm:cxn modelId="{3831C470-DEED-475A-BACF-488BD40182A8}" type="presParOf" srcId="{BE8B72F1-26AE-4C6C-BEDC-495890C1A38D}" destId="{B76D39F5-DD78-4EE3-8B52-F6F64D7FF175}" srcOrd="5" destOrd="0" presId="urn:microsoft.com/office/officeart/2017/3/layout/DropPinTimeline"/>
    <dgm:cxn modelId="{D91C30B9-A59C-4AF9-9B35-1AA62DBFEB97}" type="presParOf" srcId="{3CA892D2-3F8D-40B2-B8D4-45808E8C97A9}" destId="{1944169C-DB2A-46E0-975A-6D7F4B946095}" srcOrd="1" destOrd="0" presId="urn:microsoft.com/office/officeart/2017/3/layout/DropPinTimeline"/>
    <dgm:cxn modelId="{977BCD12-36B5-4477-9DDB-FD355D5E581C}" type="presParOf" srcId="{3CA892D2-3F8D-40B2-B8D4-45808E8C97A9}" destId="{ABEE68CE-D8BF-44E6-AA1C-70550500DE00}" srcOrd="2" destOrd="0" presId="urn:microsoft.com/office/officeart/2017/3/layout/DropPinTimeline"/>
    <dgm:cxn modelId="{D79A03C5-8586-4132-8982-3E1B51CF5B81}" type="presParOf" srcId="{ABEE68CE-D8BF-44E6-AA1C-70550500DE00}" destId="{CA08CD33-34C4-40DA-A999-4A5753FBABDA}" srcOrd="0" destOrd="0" presId="urn:microsoft.com/office/officeart/2017/3/layout/DropPinTimeline"/>
    <dgm:cxn modelId="{C5318B77-BA71-4BB4-8816-AE72E4E63794}" type="presParOf" srcId="{ABEE68CE-D8BF-44E6-AA1C-70550500DE00}" destId="{CE3C4400-31A7-4164-8DED-0E540E4D7E09}" srcOrd="1" destOrd="0" presId="urn:microsoft.com/office/officeart/2017/3/layout/DropPinTimeline"/>
    <dgm:cxn modelId="{D8E693B7-DE25-4900-809D-69B532FFD3E7}" type="presParOf" srcId="{CE3C4400-31A7-4164-8DED-0E540E4D7E09}" destId="{D7A12965-81C9-4CF8-9DE4-9AA8C4D67CB3}" srcOrd="0" destOrd="0" presId="urn:microsoft.com/office/officeart/2017/3/layout/DropPinTimeline"/>
    <dgm:cxn modelId="{4F69E8E7-2A0D-4A81-8FEC-67375AA7AD85}" type="presParOf" srcId="{CE3C4400-31A7-4164-8DED-0E540E4D7E09}" destId="{E20E84A8-5683-4156-866F-889046A27447}" srcOrd="1" destOrd="0" presId="urn:microsoft.com/office/officeart/2017/3/layout/DropPinTimeline"/>
    <dgm:cxn modelId="{C42CBA72-346B-4305-A952-649214B54285}" type="presParOf" srcId="{ABEE68CE-D8BF-44E6-AA1C-70550500DE00}" destId="{BC565F07-7D6A-44FD-81CD-9C879F4CA470}" srcOrd="2" destOrd="0" presId="urn:microsoft.com/office/officeart/2017/3/layout/DropPinTimeline"/>
    <dgm:cxn modelId="{5F317A9D-D58C-4CFF-8101-FA705B369C92}" type="presParOf" srcId="{ABEE68CE-D8BF-44E6-AA1C-70550500DE00}" destId="{EBFB6E93-D347-4834-9AE3-1C740CBBA6A3}" srcOrd="3" destOrd="0" presId="urn:microsoft.com/office/officeart/2017/3/layout/DropPinTimeline"/>
    <dgm:cxn modelId="{2D7310DF-BBFD-4730-8CE6-FC0E553C20AD}" type="presParOf" srcId="{ABEE68CE-D8BF-44E6-AA1C-70550500DE00}" destId="{8A058869-18B5-4268-989D-41299C3D4C1A}" srcOrd="4" destOrd="0" presId="urn:microsoft.com/office/officeart/2017/3/layout/DropPinTimeline"/>
    <dgm:cxn modelId="{E89E1937-B8F5-4B73-85DD-4FF9CA97A28E}" type="presParOf" srcId="{ABEE68CE-D8BF-44E6-AA1C-70550500DE00}" destId="{35C673B6-70D5-4AA2-88FD-EC2C4A59C3A5}" srcOrd="5" destOrd="0" presId="urn:microsoft.com/office/officeart/2017/3/layout/DropPinTimeline"/>
    <dgm:cxn modelId="{AF680EF9-4C86-4E3E-B658-CD93451745CC}" type="presParOf" srcId="{3CA892D2-3F8D-40B2-B8D4-45808E8C97A9}" destId="{4ED1D8CA-A2A5-45E9-B74E-94E10309EB7F}" srcOrd="3" destOrd="0" presId="urn:microsoft.com/office/officeart/2017/3/layout/DropPinTimeline"/>
    <dgm:cxn modelId="{D704B48F-2253-4C91-9771-9CA4607EDB6A}" type="presParOf" srcId="{3CA892D2-3F8D-40B2-B8D4-45808E8C97A9}" destId="{440C7307-0C9D-4009-875C-777024BACDCB}" srcOrd="4" destOrd="0" presId="urn:microsoft.com/office/officeart/2017/3/layout/DropPinTimeline"/>
    <dgm:cxn modelId="{4CB75F50-3277-4E4A-BEB0-9054C17E008F}" type="presParOf" srcId="{440C7307-0C9D-4009-875C-777024BACDCB}" destId="{62667D98-6425-4D04-B5F0-4E5D336C5C66}" srcOrd="0" destOrd="0" presId="urn:microsoft.com/office/officeart/2017/3/layout/DropPinTimeline"/>
    <dgm:cxn modelId="{5BCE12BE-C2B6-4510-AC9B-CDCB448F6F51}" type="presParOf" srcId="{440C7307-0C9D-4009-875C-777024BACDCB}" destId="{54BEDB51-F669-4C9D-95D6-5283F790FB5C}" srcOrd="1" destOrd="0" presId="urn:microsoft.com/office/officeart/2017/3/layout/DropPinTimeline"/>
    <dgm:cxn modelId="{8698E28C-C6E9-44FD-8C51-A2B8718F8B82}" type="presParOf" srcId="{54BEDB51-F669-4C9D-95D6-5283F790FB5C}" destId="{26700968-C12B-4867-B23B-BC23A7C7CD34}" srcOrd="0" destOrd="0" presId="urn:microsoft.com/office/officeart/2017/3/layout/DropPinTimeline"/>
    <dgm:cxn modelId="{41F17359-6984-49B9-B965-A8DE88D0FCFB}" type="presParOf" srcId="{54BEDB51-F669-4C9D-95D6-5283F790FB5C}" destId="{7BD57841-F7B3-477F-8A18-EB41ABBAEED3}" srcOrd="1" destOrd="0" presId="urn:microsoft.com/office/officeart/2017/3/layout/DropPinTimeline"/>
    <dgm:cxn modelId="{3DCB94FE-638A-4A3D-BF15-2B4158C14E3E}" type="presParOf" srcId="{440C7307-0C9D-4009-875C-777024BACDCB}" destId="{583A9C10-DB06-4823-AC53-E12EF3A235C4}" srcOrd="2" destOrd="0" presId="urn:microsoft.com/office/officeart/2017/3/layout/DropPinTimeline"/>
    <dgm:cxn modelId="{04346FEE-02AB-4A84-8B26-7F4C820324EE}" type="presParOf" srcId="{440C7307-0C9D-4009-875C-777024BACDCB}" destId="{7C2C1605-7ACF-44FE-8649-551867CFED55}" srcOrd="3" destOrd="0" presId="urn:microsoft.com/office/officeart/2017/3/layout/DropPinTimeline"/>
    <dgm:cxn modelId="{D45DFFCD-68F9-49BE-AE41-80DEB0DE8631}" type="presParOf" srcId="{440C7307-0C9D-4009-875C-777024BACDCB}" destId="{E250F5DE-E8B7-4AC5-9FD0-0010F667C969}" srcOrd="4" destOrd="0" presId="urn:microsoft.com/office/officeart/2017/3/layout/DropPinTimeline"/>
    <dgm:cxn modelId="{CA8CC719-4D03-4DD4-B2DD-6F90117AF8B2}" type="presParOf" srcId="{440C7307-0C9D-4009-875C-777024BACDCB}" destId="{305CB604-EBBB-4E86-9E0A-359843C4A7E7}" srcOrd="5" destOrd="0" presId="urn:microsoft.com/office/officeart/2017/3/layout/DropPinTimeline"/>
    <dgm:cxn modelId="{FA0792CA-720E-4445-8106-8E9DB423F534}" type="presParOf" srcId="{3CA892D2-3F8D-40B2-B8D4-45808E8C97A9}" destId="{8D3179CC-DC36-4781-81D8-ACB870E73D57}" srcOrd="5" destOrd="0" presId="urn:microsoft.com/office/officeart/2017/3/layout/DropPinTimeline"/>
    <dgm:cxn modelId="{ACD02AFE-5E12-4960-89AB-6F1A5E27FB3B}" type="presParOf" srcId="{3CA892D2-3F8D-40B2-B8D4-45808E8C97A9}" destId="{87AC0C77-9979-4EB9-84ED-1401CE4700AF}" srcOrd="6" destOrd="0" presId="urn:microsoft.com/office/officeart/2017/3/layout/DropPinTimeline"/>
    <dgm:cxn modelId="{1B735E46-F5A8-4AFE-BBB6-B964D207F899}" type="presParOf" srcId="{87AC0C77-9979-4EB9-84ED-1401CE4700AF}" destId="{1720DFB2-A2B4-4069-9148-3E087B176408}" srcOrd="0" destOrd="0" presId="urn:microsoft.com/office/officeart/2017/3/layout/DropPinTimeline"/>
    <dgm:cxn modelId="{9EB2EACC-F710-4A6E-ABF0-580408EB2B5C}" type="presParOf" srcId="{87AC0C77-9979-4EB9-84ED-1401CE4700AF}" destId="{03EA8358-BF92-4696-A129-38DABC97143B}" srcOrd="1" destOrd="0" presId="urn:microsoft.com/office/officeart/2017/3/layout/DropPinTimeline"/>
    <dgm:cxn modelId="{50B5F9AB-1B3F-4BD1-BAD8-448431C0FE29}" type="presParOf" srcId="{03EA8358-BF92-4696-A129-38DABC97143B}" destId="{AFF3AD2E-DDCD-44A3-A324-4A444FADC6F4}" srcOrd="0" destOrd="0" presId="urn:microsoft.com/office/officeart/2017/3/layout/DropPinTimeline"/>
    <dgm:cxn modelId="{62258D10-2289-4ADB-8A00-0ECD873745D4}" type="presParOf" srcId="{03EA8358-BF92-4696-A129-38DABC97143B}" destId="{3B091579-D412-44DF-8BC1-F83CEC0C34A7}" srcOrd="1" destOrd="0" presId="urn:microsoft.com/office/officeart/2017/3/layout/DropPinTimeline"/>
    <dgm:cxn modelId="{1D39DCB4-EE26-4F15-BDB4-62AD56931A46}" type="presParOf" srcId="{87AC0C77-9979-4EB9-84ED-1401CE4700AF}" destId="{D1C55B66-4B14-4657-B195-9FF4EE4C5E22}" srcOrd="2" destOrd="0" presId="urn:microsoft.com/office/officeart/2017/3/layout/DropPinTimeline"/>
    <dgm:cxn modelId="{D9FF07EE-6C7B-42F1-BAAB-682CC14CDA6C}" type="presParOf" srcId="{87AC0C77-9979-4EB9-84ED-1401CE4700AF}" destId="{459FDD6E-3034-4BD5-9FAD-3B501C6ADD95}" srcOrd="3" destOrd="0" presId="urn:microsoft.com/office/officeart/2017/3/layout/DropPinTimeline"/>
    <dgm:cxn modelId="{1C8CE58D-C81C-4BBE-B714-2BA145531CC7}" type="presParOf" srcId="{87AC0C77-9979-4EB9-84ED-1401CE4700AF}" destId="{00C2C02D-9303-457D-914C-4361B31E9343}" srcOrd="4" destOrd="0" presId="urn:microsoft.com/office/officeart/2017/3/layout/DropPinTimeline"/>
    <dgm:cxn modelId="{F324258E-5E50-4A64-88EE-9C8F50FB40B7}" type="presParOf" srcId="{87AC0C77-9979-4EB9-84ED-1401CE4700AF}" destId="{CE73A3C3-4AA7-4B23-B4B6-11BFE8DB3FB7}" srcOrd="5" destOrd="0" presId="urn:microsoft.com/office/officeart/2017/3/layout/DropPinTimeline"/>
    <dgm:cxn modelId="{101247C9-C12D-453F-93E6-1323606A6B1C}" type="presParOf" srcId="{3CA892D2-3F8D-40B2-B8D4-45808E8C97A9}" destId="{D8786188-B72F-42FF-873B-A15F690BE2C8}" srcOrd="7" destOrd="0" presId="urn:microsoft.com/office/officeart/2017/3/layout/DropPinTimeline"/>
    <dgm:cxn modelId="{DEC936A8-8CB8-476A-9068-91AA8EB0FD68}" type="presParOf" srcId="{3CA892D2-3F8D-40B2-B8D4-45808E8C97A9}" destId="{3554A870-F927-42CC-9218-6AC8514EA154}" srcOrd="8" destOrd="0" presId="urn:microsoft.com/office/officeart/2017/3/layout/DropPinTimeline"/>
    <dgm:cxn modelId="{E031925F-65BA-475A-A446-BB7DE7A01EEB}" type="presParOf" srcId="{3554A870-F927-42CC-9218-6AC8514EA154}" destId="{E8C83782-2C8C-4314-AF46-C957FAD4704B}" srcOrd="0" destOrd="0" presId="urn:microsoft.com/office/officeart/2017/3/layout/DropPinTimeline"/>
    <dgm:cxn modelId="{807B57C6-60DE-44BD-82CA-5117DC0A735C}" type="presParOf" srcId="{3554A870-F927-42CC-9218-6AC8514EA154}" destId="{43605EE9-2FD0-41F7-900E-740C0E028A0D}" srcOrd="1" destOrd="0" presId="urn:microsoft.com/office/officeart/2017/3/layout/DropPinTimeline"/>
    <dgm:cxn modelId="{14402248-8742-485E-B95D-4D6494AECA05}" type="presParOf" srcId="{43605EE9-2FD0-41F7-900E-740C0E028A0D}" destId="{13E32E38-13C2-4D28-8E79-2066108B641A}" srcOrd="0" destOrd="0" presId="urn:microsoft.com/office/officeart/2017/3/layout/DropPinTimeline"/>
    <dgm:cxn modelId="{254F35F4-4ADE-48F3-BDAE-A09565BF5F34}" type="presParOf" srcId="{43605EE9-2FD0-41F7-900E-740C0E028A0D}" destId="{A1442FEB-138B-45E7-9284-6CBAD59217DC}" srcOrd="1" destOrd="0" presId="urn:microsoft.com/office/officeart/2017/3/layout/DropPinTimeline"/>
    <dgm:cxn modelId="{75D8884D-7A93-43F7-B73C-728C48B3311E}" type="presParOf" srcId="{3554A870-F927-42CC-9218-6AC8514EA154}" destId="{24211A0A-EF69-4A05-AE44-2FA7DDFB67B6}" srcOrd="2" destOrd="0" presId="urn:microsoft.com/office/officeart/2017/3/layout/DropPinTimeline"/>
    <dgm:cxn modelId="{A342E02D-64D1-42DF-AE03-54E918BD0F5E}" type="presParOf" srcId="{3554A870-F927-42CC-9218-6AC8514EA154}" destId="{F47A04D9-BCF7-49F9-9F88-CC3F28752DAF}" srcOrd="3" destOrd="0" presId="urn:microsoft.com/office/officeart/2017/3/layout/DropPinTimeline"/>
    <dgm:cxn modelId="{E2533F26-A80B-4370-8EAC-EF6EBCF222F7}" type="presParOf" srcId="{3554A870-F927-42CC-9218-6AC8514EA154}" destId="{625EB1A7-F82E-454E-B898-6D8969C0ED54}" srcOrd="4" destOrd="0" presId="urn:microsoft.com/office/officeart/2017/3/layout/DropPinTimeline"/>
    <dgm:cxn modelId="{97A6F0FB-D7FE-48CE-A462-DB553AEFBE29}" type="presParOf" srcId="{3554A870-F927-42CC-9218-6AC8514EA154}" destId="{D79D718B-D8A8-43D7-ADAF-0B3949F5A771}"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4E3745-E853-42C1-8783-44F5D3D84748}"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9F6DB5B8-2F1A-4741-A423-315AFDDB1B80}">
      <dgm:prSet phldrT="[Text]" phldr="0"/>
      <dgm:spPr/>
      <dgm:t>
        <a:bodyPr/>
        <a:lstStyle/>
        <a:p>
          <a:pPr rtl="0"/>
          <a:r>
            <a:rPr lang="en-US">
              <a:latin typeface="Verdana"/>
            </a:rPr>
            <a:t> Contains Therapeutic Agent</a:t>
          </a:r>
          <a:endParaRPr lang="en-US"/>
        </a:p>
      </dgm:t>
    </dgm:pt>
    <dgm:pt modelId="{C8E74DF9-FD64-4C1E-8EE2-72A8658263CD}" type="parTrans" cxnId="{07C66C78-9C1B-432E-8111-81EE3B2BC921}">
      <dgm:prSet/>
      <dgm:spPr/>
      <dgm:t>
        <a:bodyPr/>
        <a:lstStyle/>
        <a:p>
          <a:endParaRPr lang="en-US"/>
        </a:p>
      </dgm:t>
    </dgm:pt>
    <dgm:pt modelId="{C7A6CE4E-2C0E-4F23-8FFC-1AFCA9FE8C09}" type="sibTrans" cxnId="{07C66C78-9C1B-432E-8111-81EE3B2BC921}">
      <dgm:prSet/>
      <dgm:spPr/>
      <dgm:t>
        <a:bodyPr/>
        <a:lstStyle/>
        <a:p>
          <a:endParaRPr lang="en-US"/>
        </a:p>
      </dgm:t>
    </dgm:pt>
    <dgm:pt modelId="{418E8C9D-FC56-4EA9-AF51-B8269DA182BC}">
      <dgm:prSet phldrT="[Text]" phldr="0"/>
      <dgm:spPr>
        <a:solidFill>
          <a:schemeClr val="bg1">
            <a:alpha val="90000"/>
          </a:schemeClr>
        </a:solidFill>
      </dgm:spPr>
      <dgm:t>
        <a:bodyPr/>
        <a:lstStyle/>
        <a:p>
          <a:pPr rtl="0"/>
          <a:r>
            <a:rPr lang="en-US">
              <a:latin typeface="Verdana"/>
            </a:rPr>
            <a:t> Mesenchymal Stem Cells</a:t>
          </a:r>
          <a:endParaRPr lang="en-US"/>
        </a:p>
      </dgm:t>
    </dgm:pt>
    <dgm:pt modelId="{2C118B01-239E-47BF-8B18-4C329CAB8AE2}" type="parTrans" cxnId="{7C08BD36-E6DF-400A-A0BE-D4D27D6A16A6}">
      <dgm:prSet/>
      <dgm:spPr/>
      <dgm:t>
        <a:bodyPr/>
        <a:lstStyle/>
        <a:p>
          <a:endParaRPr lang="en-US"/>
        </a:p>
      </dgm:t>
    </dgm:pt>
    <dgm:pt modelId="{F461528C-6015-4028-B2F0-DE2739184FB7}" type="sibTrans" cxnId="{7C08BD36-E6DF-400A-A0BE-D4D27D6A16A6}">
      <dgm:prSet/>
      <dgm:spPr/>
      <dgm:t>
        <a:bodyPr/>
        <a:lstStyle/>
        <a:p>
          <a:endParaRPr lang="en-US"/>
        </a:p>
      </dgm:t>
    </dgm:pt>
    <dgm:pt modelId="{15E9F107-BB47-456D-A4EE-7B7F929EE6B5}">
      <dgm:prSet phldrT="[Text]" phldr="0"/>
      <dgm:spPr>
        <a:solidFill>
          <a:schemeClr val="bg1">
            <a:alpha val="90000"/>
          </a:schemeClr>
        </a:solidFill>
      </dgm:spPr>
      <dgm:t>
        <a:bodyPr/>
        <a:lstStyle/>
        <a:p>
          <a:pPr rtl="0"/>
          <a:r>
            <a:rPr lang="en-US"/>
            <a:t>Bone Marrow </a:t>
          </a:r>
          <a:r>
            <a:rPr lang="en-US" err="1"/>
            <a:t>Aspirtate</a:t>
          </a:r>
          <a:endParaRPr lang="en-US"/>
        </a:p>
      </dgm:t>
    </dgm:pt>
    <dgm:pt modelId="{874031F6-3436-4F31-B77C-30E334D93312}" type="parTrans" cxnId="{7FDAD59E-BC90-4B24-96E2-A307FC446CCD}">
      <dgm:prSet/>
      <dgm:spPr/>
      <dgm:t>
        <a:bodyPr/>
        <a:lstStyle/>
        <a:p>
          <a:endParaRPr lang="en-US"/>
        </a:p>
      </dgm:t>
    </dgm:pt>
    <dgm:pt modelId="{67BC3385-AF98-478C-8E05-8FF9D9947ED4}" type="sibTrans" cxnId="{7FDAD59E-BC90-4B24-96E2-A307FC446CCD}">
      <dgm:prSet/>
      <dgm:spPr/>
      <dgm:t>
        <a:bodyPr/>
        <a:lstStyle/>
        <a:p>
          <a:endParaRPr lang="en-US"/>
        </a:p>
      </dgm:t>
    </dgm:pt>
    <dgm:pt modelId="{7403B84D-B14F-48AF-B71C-90FFAAF60440}">
      <dgm:prSet phldrT="[Text]" phldr="0"/>
      <dgm:spPr>
        <a:solidFill>
          <a:schemeClr val="bg1">
            <a:alpha val="90000"/>
          </a:schemeClr>
        </a:solidFill>
      </dgm:spPr>
      <dgm:t>
        <a:bodyPr/>
        <a:lstStyle/>
        <a:p>
          <a:pPr rtl="0"/>
          <a:r>
            <a:rPr lang="en-US"/>
            <a:t>PRP</a:t>
          </a:r>
        </a:p>
      </dgm:t>
    </dgm:pt>
    <dgm:pt modelId="{B1A62FAC-D698-4DE7-BB57-4B570B7BD912}" type="parTrans" cxnId="{1D8184EE-E937-4177-9843-3D1EB83ACBDD}">
      <dgm:prSet/>
      <dgm:spPr/>
      <dgm:t>
        <a:bodyPr/>
        <a:lstStyle/>
        <a:p>
          <a:endParaRPr lang="en-US"/>
        </a:p>
      </dgm:t>
    </dgm:pt>
    <dgm:pt modelId="{5C61290C-F696-4984-8C8E-20638D2667CF}" type="sibTrans" cxnId="{1D8184EE-E937-4177-9843-3D1EB83ACBDD}">
      <dgm:prSet/>
      <dgm:spPr/>
      <dgm:t>
        <a:bodyPr/>
        <a:lstStyle/>
        <a:p>
          <a:endParaRPr lang="en-US"/>
        </a:p>
      </dgm:t>
    </dgm:pt>
    <dgm:pt modelId="{A4EF4410-C8A1-4EEE-98B9-0EB5FA2F098A}">
      <dgm:prSet phldrT="[Text]" phldr="0"/>
      <dgm:spPr>
        <a:solidFill>
          <a:schemeClr val="bg1">
            <a:alpha val="90000"/>
          </a:schemeClr>
        </a:solidFill>
      </dgm:spPr>
      <dgm:t>
        <a:bodyPr/>
        <a:lstStyle/>
        <a:p>
          <a:pPr rtl="0"/>
          <a:r>
            <a:rPr lang="en-US"/>
            <a:t>Isolated Growth Factors</a:t>
          </a:r>
        </a:p>
      </dgm:t>
    </dgm:pt>
    <dgm:pt modelId="{37EC8EE5-B0C6-4A6D-A433-560F6BE2D5F4}" type="parTrans" cxnId="{70EF9E2D-DD19-4193-B8C1-8F02F36D2A5D}">
      <dgm:prSet/>
      <dgm:spPr/>
      <dgm:t>
        <a:bodyPr/>
        <a:lstStyle/>
        <a:p>
          <a:endParaRPr lang="en-US"/>
        </a:p>
      </dgm:t>
    </dgm:pt>
    <dgm:pt modelId="{137F24C2-E975-4C65-9B99-A3B2B38FC8AF}" type="sibTrans" cxnId="{70EF9E2D-DD19-4193-B8C1-8F02F36D2A5D}">
      <dgm:prSet/>
      <dgm:spPr/>
      <dgm:t>
        <a:bodyPr/>
        <a:lstStyle/>
        <a:p>
          <a:endParaRPr lang="en-US"/>
        </a:p>
      </dgm:t>
    </dgm:pt>
    <dgm:pt modelId="{353C08A5-6337-4A79-87A4-EEB2BA925844}">
      <dgm:prSet phldrT="[Text]" phldr="0"/>
      <dgm:spPr>
        <a:solidFill>
          <a:schemeClr val="bg1">
            <a:alpha val="90000"/>
          </a:schemeClr>
        </a:solidFill>
      </dgm:spPr>
      <dgm:t>
        <a:bodyPr/>
        <a:lstStyle/>
        <a:p>
          <a:pPr rtl="0"/>
          <a:r>
            <a:rPr lang="en-US"/>
            <a:t>Platelet-like Particles</a:t>
          </a:r>
        </a:p>
      </dgm:t>
    </dgm:pt>
    <dgm:pt modelId="{E77CB0B3-BDA2-46D6-95E0-7D3060312DD9}" type="parTrans" cxnId="{79C345E3-91BD-447E-B771-A0F26EC08E5E}">
      <dgm:prSet/>
      <dgm:spPr/>
      <dgm:t>
        <a:bodyPr/>
        <a:lstStyle/>
        <a:p>
          <a:endParaRPr lang="en-US"/>
        </a:p>
      </dgm:t>
    </dgm:pt>
    <dgm:pt modelId="{A3AC7076-9E44-46B6-B71B-2D54CA2D6BAF}" type="sibTrans" cxnId="{79C345E3-91BD-447E-B771-A0F26EC08E5E}">
      <dgm:prSet/>
      <dgm:spPr/>
      <dgm:t>
        <a:bodyPr/>
        <a:lstStyle/>
        <a:p>
          <a:endParaRPr lang="en-US"/>
        </a:p>
      </dgm:t>
    </dgm:pt>
    <dgm:pt modelId="{88AC3125-1A90-4A63-BDA8-4BC307C185C0}">
      <dgm:prSet phldrT="[Text]" phldr="0"/>
      <dgm:spPr/>
      <dgm:t>
        <a:bodyPr/>
        <a:lstStyle/>
        <a:p>
          <a:pPr rtl="0"/>
          <a:r>
            <a:rPr lang="en-US"/>
            <a:t>Controlled Release of Growth Factors</a:t>
          </a:r>
        </a:p>
      </dgm:t>
    </dgm:pt>
    <dgm:pt modelId="{5CD8E592-3688-4784-A885-BFF576288F28}" type="parTrans" cxnId="{B36E17DE-8D55-406B-BC4D-C1DBD1A15B3F}">
      <dgm:prSet/>
      <dgm:spPr/>
      <dgm:t>
        <a:bodyPr/>
        <a:lstStyle/>
        <a:p>
          <a:endParaRPr lang="en-US"/>
        </a:p>
      </dgm:t>
    </dgm:pt>
    <dgm:pt modelId="{DC1771EB-6C65-4A80-BFCB-9502C9A041FD}" type="sibTrans" cxnId="{B36E17DE-8D55-406B-BC4D-C1DBD1A15B3F}">
      <dgm:prSet/>
      <dgm:spPr/>
      <dgm:t>
        <a:bodyPr/>
        <a:lstStyle/>
        <a:p>
          <a:endParaRPr lang="en-US"/>
        </a:p>
      </dgm:t>
    </dgm:pt>
    <dgm:pt modelId="{CAAEB667-26B7-42E8-B107-CB68715A0D1E}">
      <dgm:prSet phldrT="[Text]" phldr="0"/>
      <dgm:spPr/>
      <dgm:t>
        <a:bodyPr/>
        <a:lstStyle/>
        <a:p>
          <a:pPr rtl="0"/>
          <a:r>
            <a:rPr lang="en-US"/>
            <a:t>Collagen Sponges</a:t>
          </a:r>
        </a:p>
      </dgm:t>
    </dgm:pt>
    <dgm:pt modelId="{E78C7EE6-B2D9-4B7B-B2D0-DBCB3890F467}" type="parTrans" cxnId="{C854B8DF-7D8C-4BD7-AB58-3A0E832917FD}">
      <dgm:prSet/>
      <dgm:spPr/>
      <dgm:t>
        <a:bodyPr/>
        <a:lstStyle/>
        <a:p>
          <a:endParaRPr lang="en-US"/>
        </a:p>
      </dgm:t>
    </dgm:pt>
    <dgm:pt modelId="{E6EF456F-29E1-4012-9F05-6D4282CFAFF7}" type="sibTrans" cxnId="{C854B8DF-7D8C-4BD7-AB58-3A0E832917FD}">
      <dgm:prSet/>
      <dgm:spPr/>
      <dgm:t>
        <a:bodyPr/>
        <a:lstStyle/>
        <a:p>
          <a:endParaRPr lang="en-US"/>
        </a:p>
      </dgm:t>
    </dgm:pt>
    <dgm:pt modelId="{8758E33D-9AA2-43AD-98ED-639C9247FD64}">
      <dgm:prSet phldrT="[Text]" phldr="0"/>
      <dgm:spPr/>
      <dgm:t>
        <a:bodyPr/>
        <a:lstStyle/>
        <a:p>
          <a:pPr rtl="0"/>
          <a:r>
            <a:rPr lang="en-US"/>
            <a:t>Keratin Films</a:t>
          </a:r>
        </a:p>
      </dgm:t>
    </dgm:pt>
    <dgm:pt modelId="{230DCC3A-9468-4812-B9AC-3F064B80AD56}" type="parTrans" cxnId="{E2E08122-0E70-4E35-99CF-82A388A671C7}">
      <dgm:prSet/>
      <dgm:spPr/>
      <dgm:t>
        <a:bodyPr/>
        <a:lstStyle/>
        <a:p>
          <a:endParaRPr lang="en-US"/>
        </a:p>
      </dgm:t>
    </dgm:pt>
    <dgm:pt modelId="{B4A3A067-6455-4C0B-BEEA-EEEAF17C5489}" type="sibTrans" cxnId="{E2E08122-0E70-4E35-99CF-82A388A671C7}">
      <dgm:prSet/>
      <dgm:spPr/>
      <dgm:t>
        <a:bodyPr/>
        <a:lstStyle/>
        <a:p>
          <a:endParaRPr lang="en-US"/>
        </a:p>
      </dgm:t>
    </dgm:pt>
    <dgm:pt modelId="{9F598EA9-1844-44FB-B91E-B92802400EA9}">
      <dgm:prSet phldrT="[Text]" phldr="0"/>
      <dgm:spPr/>
      <dgm:t>
        <a:bodyPr/>
        <a:lstStyle/>
        <a:p>
          <a:pPr rtl="0"/>
          <a:r>
            <a:rPr lang="en-US"/>
            <a:t>Chitosan Sponges</a:t>
          </a:r>
        </a:p>
      </dgm:t>
    </dgm:pt>
    <dgm:pt modelId="{66F1F5AD-C875-4BEC-965D-DB12D82BB3AA}" type="parTrans" cxnId="{8A299322-21A9-4CFA-8509-CDD04C576620}">
      <dgm:prSet/>
      <dgm:spPr/>
      <dgm:t>
        <a:bodyPr/>
        <a:lstStyle/>
        <a:p>
          <a:endParaRPr lang="en-US"/>
        </a:p>
      </dgm:t>
    </dgm:pt>
    <dgm:pt modelId="{9D4970B4-FA74-42B1-B270-2FBFACBEA809}" type="sibTrans" cxnId="{8A299322-21A9-4CFA-8509-CDD04C576620}">
      <dgm:prSet/>
      <dgm:spPr/>
      <dgm:t>
        <a:bodyPr/>
        <a:lstStyle/>
        <a:p>
          <a:endParaRPr lang="en-US"/>
        </a:p>
      </dgm:t>
    </dgm:pt>
    <dgm:pt modelId="{ED1C25EF-F6DF-485D-AC36-D2D157FB433F}">
      <dgm:prSet phldrT="[Text]" phldr="0"/>
      <dgm:spPr/>
      <dgm:t>
        <a:bodyPr/>
        <a:lstStyle/>
        <a:p>
          <a:pPr rtl="0"/>
          <a:r>
            <a:rPr lang="en-US"/>
            <a:t>Silk Hydrogels</a:t>
          </a:r>
        </a:p>
      </dgm:t>
    </dgm:pt>
    <dgm:pt modelId="{39F6677D-479D-469B-BE3F-1A95C8178306}" type="parTrans" cxnId="{CB61DEBE-E422-46E0-997A-F772A8C44411}">
      <dgm:prSet/>
      <dgm:spPr/>
      <dgm:t>
        <a:bodyPr/>
        <a:lstStyle/>
        <a:p>
          <a:endParaRPr lang="en-US"/>
        </a:p>
      </dgm:t>
    </dgm:pt>
    <dgm:pt modelId="{66A5886E-FD78-4027-85D4-CA2E26E32005}" type="sibTrans" cxnId="{CB61DEBE-E422-46E0-997A-F772A8C44411}">
      <dgm:prSet/>
      <dgm:spPr/>
      <dgm:t>
        <a:bodyPr/>
        <a:lstStyle/>
        <a:p>
          <a:endParaRPr lang="en-US"/>
        </a:p>
      </dgm:t>
    </dgm:pt>
    <dgm:pt modelId="{91ED2261-D248-4352-9522-116E85ED9535}">
      <dgm:prSet phldrT="[Text]" phldr="0"/>
      <dgm:spPr/>
      <dgm:t>
        <a:bodyPr/>
        <a:lstStyle/>
        <a:p>
          <a:pPr rtl="0"/>
          <a:r>
            <a:rPr lang="en-US" err="1"/>
            <a:t>Electrospun</a:t>
          </a:r>
          <a:r>
            <a:rPr lang="en-US"/>
            <a:t> Zein Mats</a:t>
          </a:r>
        </a:p>
      </dgm:t>
    </dgm:pt>
    <dgm:pt modelId="{FACC7BB4-0968-42D7-B06F-856FD8E9B303}" type="parTrans" cxnId="{46FD6CE2-F7DB-4763-8C16-66B5CEE3FBC3}">
      <dgm:prSet/>
      <dgm:spPr/>
      <dgm:t>
        <a:bodyPr/>
        <a:lstStyle/>
        <a:p>
          <a:endParaRPr lang="en-US"/>
        </a:p>
      </dgm:t>
    </dgm:pt>
    <dgm:pt modelId="{34E3F6A5-6935-4872-8D05-FE7C3D4060E1}" type="sibTrans" cxnId="{46FD6CE2-F7DB-4763-8C16-66B5CEE3FBC3}">
      <dgm:prSet/>
      <dgm:spPr/>
      <dgm:t>
        <a:bodyPr/>
        <a:lstStyle/>
        <a:p>
          <a:endParaRPr lang="en-US"/>
        </a:p>
      </dgm:t>
    </dgm:pt>
    <dgm:pt modelId="{B6F76327-2BA7-43EE-B2AA-26DF8871FE13}">
      <dgm:prSet phldr="0"/>
      <dgm:spPr/>
      <dgm:t>
        <a:bodyPr/>
        <a:lstStyle/>
        <a:p>
          <a:pPr rtl="0"/>
          <a:r>
            <a:rPr lang="en-US">
              <a:latin typeface="Verdana"/>
            </a:rPr>
            <a:t> Reproducible</a:t>
          </a:r>
        </a:p>
      </dgm:t>
    </dgm:pt>
    <dgm:pt modelId="{7DA6B4C5-889F-41E3-A749-A54834A039B1}" type="parTrans" cxnId="{4A172DF4-02D8-4CFE-9FB7-9AD3A65CFF08}">
      <dgm:prSet/>
      <dgm:spPr/>
      <dgm:t>
        <a:bodyPr/>
        <a:lstStyle/>
        <a:p>
          <a:endParaRPr lang="en-US"/>
        </a:p>
      </dgm:t>
    </dgm:pt>
    <dgm:pt modelId="{AC21BC56-F412-4974-90DD-0E2D3CEF4FA0}" type="sibTrans" cxnId="{4A172DF4-02D8-4CFE-9FB7-9AD3A65CFF08}">
      <dgm:prSet/>
      <dgm:spPr/>
      <dgm:t>
        <a:bodyPr/>
        <a:lstStyle/>
        <a:p>
          <a:endParaRPr lang="en-US"/>
        </a:p>
      </dgm:t>
    </dgm:pt>
    <dgm:pt modelId="{0B99AE7E-2E65-43E6-9290-A3CE63382A7B}">
      <dgm:prSet phldr="0"/>
      <dgm:spPr/>
      <dgm:t>
        <a:bodyPr/>
        <a:lstStyle/>
        <a:p>
          <a:pPr rtl="0"/>
          <a:r>
            <a:rPr lang="en-US">
              <a:latin typeface="Verdana"/>
            </a:rPr>
            <a:t>Electrospinning</a:t>
          </a:r>
        </a:p>
      </dgm:t>
    </dgm:pt>
    <dgm:pt modelId="{3CDB804D-DC7E-4E98-B629-2F3F77135EEC}" type="parTrans" cxnId="{9D479A65-8030-4EFA-BDD5-9A0178C778E5}">
      <dgm:prSet/>
      <dgm:spPr/>
      <dgm:t>
        <a:bodyPr/>
        <a:lstStyle/>
        <a:p>
          <a:endParaRPr lang="en-US"/>
        </a:p>
      </dgm:t>
    </dgm:pt>
    <dgm:pt modelId="{EE9EB208-F072-4CC3-A91B-44D7EE927456}" type="sibTrans" cxnId="{9D479A65-8030-4EFA-BDD5-9A0178C778E5}">
      <dgm:prSet/>
      <dgm:spPr/>
      <dgm:t>
        <a:bodyPr/>
        <a:lstStyle/>
        <a:p>
          <a:endParaRPr lang="en-US"/>
        </a:p>
      </dgm:t>
    </dgm:pt>
    <dgm:pt modelId="{6F457582-9E4F-40DF-A9D7-2E4C46735795}">
      <dgm:prSet phldr="0"/>
      <dgm:spPr/>
      <dgm:t>
        <a:bodyPr/>
        <a:lstStyle/>
        <a:p>
          <a:pPr rtl="0"/>
          <a:r>
            <a:rPr lang="en-US">
              <a:latin typeface="Verdana"/>
            </a:rPr>
            <a:t>Lyophilizing sponges </a:t>
          </a:r>
        </a:p>
      </dgm:t>
    </dgm:pt>
    <dgm:pt modelId="{951165CE-0527-4A41-83ED-DB0144774B77}" type="parTrans" cxnId="{8476BA9A-9B26-49A7-A2B9-0A512D95DC62}">
      <dgm:prSet/>
      <dgm:spPr/>
      <dgm:t>
        <a:bodyPr/>
        <a:lstStyle/>
        <a:p>
          <a:endParaRPr lang="en-US"/>
        </a:p>
      </dgm:t>
    </dgm:pt>
    <dgm:pt modelId="{847547DB-BA28-4BCF-8653-27CE1E442540}" type="sibTrans" cxnId="{8476BA9A-9B26-49A7-A2B9-0A512D95DC62}">
      <dgm:prSet/>
      <dgm:spPr/>
      <dgm:t>
        <a:bodyPr/>
        <a:lstStyle/>
        <a:p>
          <a:endParaRPr lang="en-US"/>
        </a:p>
      </dgm:t>
    </dgm:pt>
    <dgm:pt modelId="{446C9BEB-A53F-4D8E-9738-468D4B431751}">
      <dgm:prSet phldr="0"/>
      <dgm:spPr/>
      <dgm:t>
        <a:bodyPr/>
        <a:lstStyle/>
        <a:p>
          <a:pPr rtl="0"/>
          <a:r>
            <a:rPr lang="en-US">
              <a:latin typeface="Verdana"/>
            </a:rPr>
            <a:t>Hydrogels</a:t>
          </a:r>
        </a:p>
      </dgm:t>
    </dgm:pt>
    <dgm:pt modelId="{206FEB44-C31C-45A3-8FBA-55414952BEE3}" type="parTrans" cxnId="{DC16409F-A771-4CAC-B4D1-4F4B40C63579}">
      <dgm:prSet/>
      <dgm:spPr/>
      <dgm:t>
        <a:bodyPr/>
        <a:lstStyle/>
        <a:p>
          <a:endParaRPr lang="en-US"/>
        </a:p>
      </dgm:t>
    </dgm:pt>
    <dgm:pt modelId="{F2BF609C-56F6-4BB9-B5D2-919E00F1019A}" type="sibTrans" cxnId="{DC16409F-A771-4CAC-B4D1-4F4B40C63579}">
      <dgm:prSet/>
      <dgm:spPr/>
      <dgm:t>
        <a:bodyPr/>
        <a:lstStyle/>
        <a:p>
          <a:endParaRPr lang="en-US"/>
        </a:p>
      </dgm:t>
    </dgm:pt>
    <dgm:pt modelId="{5C0688ED-45BF-4B8E-B47B-F95BC2A5ADB2}">
      <dgm:prSet phldr="0"/>
      <dgm:spPr/>
      <dgm:t>
        <a:bodyPr/>
        <a:lstStyle/>
        <a:p>
          <a:pPr rtl="0"/>
          <a:r>
            <a:rPr lang="en-US">
              <a:latin typeface="Verdana"/>
            </a:rPr>
            <a:t>Manufacturing Method</a:t>
          </a:r>
        </a:p>
      </dgm:t>
    </dgm:pt>
    <dgm:pt modelId="{BB561D14-0F15-43C1-B052-6686D4D5497B}" type="parTrans" cxnId="{12C7FAE5-8D48-400B-858F-5BC9CA7F4FB7}">
      <dgm:prSet/>
      <dgm:spPr/>
      <dgm:t>
        <a:bodyPr/>
        <a:lstStyle/>
        <a:p>
          <a:endParaRPr lang="en-US"/>
        </a:p>
      </dgm:t>
    </dgm:pt>
    <dgm:pt modelId="{3366056E-4A80-4BF4-A59F-69714AF198BD}" type="sibTrans" cxnId="{12C7FAE5-8D48-400B-858F-5BC9CA7F4FB7}">
      <dgm:prSet/>
      <dgm:spPr/>
      <dgm:t>
        <a:bodyPr/>
        <a:lstStyle/>
        <a:p>
          <a:endParaRPr lang="en-US"/>
        </a:p>
      </dgm:t>
    </dgm:pt>
    <dgm:pt modelId="{9835D1F8-500B-47ED-94D1-D63130CF8BD6}">
      <dgm:prSet phldr="0"/>
      <dgm:spPr/>
      <dgm:t>
        <a:bodyPr/>
        <a:lstStyle/>
        <a:p>
          <a:pPr rtl="0"/>
          <a:r>
            <a:rPr lang="en-US">
              <a:latin typeface="Verdana"/>
            </a:rPr>
            <a:t> Withstands Surgical Manipulation</a:t>
          </a:r>
        </a:p>
      </dgm:t>
    </dgm:pt>
    <dgm:pt modelId="{20DF5C7D-F88C-41C8-A3D4-799B37FA7708}" type="parTrans" cxnId="{4612CBF9-F274-4189-841B-EF2E0A16CB6E}">
      <dgm:prSet/>
      <dgm:spPr/>
      <dgm:t>
        <a:bodyPr/>
        <a:lstStyle/>
        <a:p>
          <a:endParaRPr lang="en-US"/>
        </a:p>
      </dgm:t>
    </dgm:pt>
    <dgm:pt modelId="{18827AFD-FE02-4BE2-AAC8-D3D9BE550872}" type="sibTrans" cxnId="{4612CBF9-F274-4189-841B-EF2E0A16CB6E}">
      <dgm:prSet/>
      <dgm:spPr/>
      <dgm:t>
        <a:bodyPr/>
        <a:lstStyle/>
        <a:p>
          <a:endParaRPr lang="en-US"/>
        </a:p>
      </dgm:t>
    </dgm:pt>
    <dgm:pt modelId="{BE7B6DE1-3586-4FB2-A744-0E20914C1D8E}">
      <dgm:prSet phldr="0"/>
      <dgm:spPr/>
      <dgm:t>
        <a:bodyPr/>
        <a:lstStyle/>
        <a:p>
          <a:pPr rtl="0"/>
          <a:r>
            <a:rPr lang="en-US">
              <a:latin typeface="Verdana"/>
            </a:rPr>
            <a:t> Collagen Sponges</a:t>
          </a:r>
        </a:p>
      </dgm:t>
    </dgm:pt>
    <dgm:pt modelId="{081463CF-641E-4059-958C-5940D30AC659}" type="parTrans" cxnId="{BA0B8070-0C36-41FA-B3CA-6AC8C459C1C5}">
      <dgm:prSet/>
      <dgm:spPr/>
      <dgm:t>
        <a:bodyPr/>
        <a:lstStyle/>
        <a:p>
          <a:endParaRPr lang="en-US"/>
        </a:p>
      </dgm:t>
    </dgm:pt>
    <dgm:pt modelId="{9A702294-EACE-4577-B649-2090EC5C3209}" type="sibTrans" cxnId="{BA0B8070-0C36-41FA-B3CA-6AC8C459C1C5}">
      <dgm:prSet/>
      <dgm:spPr/>
      <dgm:t>
        <a:bodyPr/>
        <a:lstStyle/>
        <a:p>
          <a:endParaRPr lang="en-US"/>
        </a:p>
      </dgm:t>
    </dgm:pt>
    <dgm:pt modelId="{21B736E2-90DC-47A4-858D-02543B439E29}">
      <dgm:prSet phldr="0"/>
      <dgm:spPr/>
      <dgm:t>
        <a:bodyPr/>
        <a:lstStyle/>
        <a:p>
          <a:pPr rtl="0"/>
          <a:r>
            <a:rPr lang="en-US">
              <a:latin typeface="Verdana"/>
            </a:rPr>
            <a:t>Acellular Dermal Matrix</a:t>
          </a:r>
        </a:p>
      </dgm:t>
    </dgm:pt>
    <dgm:pt modelId="{2E96FF0F-34A8-4E94-AE6D-4200652EEF38}" type="parTrans" cxnId="{1609D8BB-0E54-41F3-996F-9FC482D82FB8}">
      <dgm:prSet/>
      <dgm:spPr/>
      <dgm:t>
        <a:bodyPr/>
        <a:lstStyle/>
        <a:p>
          <a:endParaRPr lang="en-US"/>
        </a:p>
      </dgm:t>
    </dgm:pt>
    <dgm:pt modelId="{5E7B0605-4982-45D9-86A0-4FD03E6949F3}" type="sibTrans" cxnId="{1609D8BB-0E54-41F3-996F-9FC482D82FB8}">
      <dgm:prSet/>
      <dgm:spPr/>
      <dgm:t>
        <a:bodyPr/>
        <a:lstStyle/>
        <a:p>
          <a:endParaRPr lang="en-US"/>
        </a:p>
      </dgm:t>
    </dgm:pt>
    <dgm:pt modelId="{70A9FF21-B803-4D38-8C20-4AE39396A049}">
      <dgm:prSet phldr="0"/>
      <dgm:spPr/>
      <dgm:t>
        <a:bodyPr/>
        <a:lstStyle/>
        <a:p>
          <a:pPr rtl="0"/>
          <a:r>
            <a:rPr lang="en-US">
              <a:latin typeface="Verdana"/>
            </a:rPr>
            <a:t>Collagen Threads</a:t>
          </a:r>
        </a:p>
      </dgm:t>
    </dgm:pt>
    <dgm:pt modelId="{0BC31A97-2944-4C99-995B-C1AA1A3E283E}" type="parTrans" cxnId="{170A6DD3-E528-49E5-AE1D-FDA628DF9637}">
      <dgm:prSet/>
      <dgm:spPr/>
      <dgm:t>
        <a:bodyPr/>
        <a:lstStyle/>
        <a:p>
          <a:endParaRPr lang="en-US"/>
        </a:p>
      </dgm:t>
    </dgm:pt>
    <dgm:pt modelId="{823AF1B7-8257-418C-9496-900F54EDDF57}" type="sibTrans" cxnId="{170A6DD3-E528-49E5-AE1D-FDA628DF9637}">
      <dgm:prSet/>
      <dgm:spPr/>
      <dgm:t>
        <a:bodyPr/>
        <a:lstStyle/>
        <a:p>
          <a:endParaRPr lang="en-US"/>
        </a:p>
      </dgm:t>
    </dgm:pt>
    <dgm:pt modelId="{03D30950-6E2F-42EE-AAB6-E474F549E8AA}">
      <dgm:prSet phldr="0"/>
      <dgm:spPr/>
      <dgm:t>
        <a:bodyPr/>
        <a:lstStyle/>
        <a:p>
          <a:r>
            <a:rPr lang="en-US">
              <a:latin typeface="Verdana"/>
            </a:rPr>
            <a:t>Keratin Films</a:t>
          </a:r>
          <a:endParaRPr lang="en-US"/>
        </a:p>
      </dgm:t>
    </dgm:pt>
    <dgm:pt modelId="{29AA364E-4F97-45F1-90EB-24ADB198DA7A}" type="parTrans" cxnId="{379D66DF-2BF1-4B82-A931-3E97998F9462}">
      <dgm:prSet/>
      <dgm:spPr/>
      <dgm:t>
        <a:bodyPr/>
        <a:lstStyle/>
        <a:p>
          <a:endParaRPr lang="en-US"/>
        </a:p>
      </dgm:t>
    </dgm:pt>
    <dgm:pt modelId="{462C89D0-3DD2-42BC-8FD0-64EF9A3704B4}" type="sibTrans" cxnId="{379D66DF-2BF1-4B82-A931-3E97998F9462}">
      <dgm:prSet/>
      <dgm:spPr/>
      <dgm:t>
        <a:bodyPr/>
        <a:lstStyle/>
        <a:p>
          <a:endParaRPr lang="en-US"/>
        </a:p>
      </dgm:t>
    </dgm:pt>
    <dgm:pt modelId="{F9A4B652-4BCD-4B76-9F6B-2BF74D1CA996}" type="pres">
      <dgm:prSet presAssocID="{F24E3745-E853-42C1-8783-44F5D3D84748}" presName="diagram" presStyleCnt="0">
        <dgm:presLayoutVars>
          <dgm:chPref val="1"/>
          <dgm:dir/>
          <dgm:animOne val="branch"/>
          <dgm:animLvl val="lvl"/>
          <dgm:resizeHandles/>
        </dgm:presLayoutVars>
      </dgm:prSet>
      <dgm:spPr/>
    </dgm:pt>
    <dgm:pt modelId="{736F6BC7-5E1E-4B7C-8A7F-F5568062E53B}" type="pres">
      <dgm:prSet presAssocID="{9F6DB5B8-2F1A-4741-A423-315AFDDB1B80}" presName="root" presStyleCnt="0"/>
      <dgm:spPr/>
    </dgm:pt>
    <dgm:pt modelId="{3A36BCA3-AAAD-41BB-8F3E-B2E7603D7166}" type="pres">
      <dgm:prSet presAssocID="{9F6DB5B8-2F1A-4741-A423-315AFDDB1B80}" presName="rootComposite" presStyleCnt="0"/>
      <dgm:spPr/>
    </dgm:pt>
    <dgm:pt modelId="{C2710B1C-E3C9-4FCD-8B8D-A3200B4AD6A7}" type="pres">
      <dgm:prSet presAssocID="{9F6DB5B8-2F1A-4741-A423-315AFDDB1B80}" presName="rootText" presStyleLbl="node1" presStyleIdx="0" presStyleCnt="4"/>
      <dgm:spPr/>
    </dgm:pt>
    <dgm:pt modelId="{D877CA7A-508B-43A9-A0F6-655282AB427A}" type="pres">
      <dgm:prSet presAssocID="{9F6DB5B8-2F1A-4741-A423-315AFDDB1B80}" presName="rootConnector" presStyleLbl="node1" presStyleIdx="0" presStyleCnt="4"/>
      <dgm:spPr/>
    </dgm:pt>
    <dgm:pt modelId="{6087B650-CC0E-4160-9CDC-08808BF5918B}" type="pres">
      <dgm:prSet presAssocID="{9F6DB5B8-2F1A-4741-A423-315AFDDB1B80}" presName="childShape" presStyleCnt="0"/>
      <dgm:spPr/>
    </dgm:pt>
    <dgm:pt modelId="{97B71A8D-AEFE-4E3A-BE57-3CC542895BF8}" type="pres">
      <dgm:prSet presAssocID="{2C118B01-239E-47BF-8B18-4C329CAB8AE2}" presName="Name13" presStyleLbl="parChTrans1D2" presStyleIdx="0" presStyleCnt="18"/>
      <dgm:spPr/>
    </dgm:pt>
    <dgm:pt modelId="{AB3B3BBA-95A6-4C40-84EB-32250C46F627}" type="pres">
      <dgm:prSet presAssocID="{418E8C9D-FC56-4EA9-AF51-B8269DA182BC}" presName="childText" presStyleLbl="bgAcc1" presStyleIdx="0" presStyleCnt="18">
        <dgm:presLayoutVars>
          <dgm:bulletEnabled val="1"/>
        </dgm:presLayoutVars>
      </dgm:prSet>
      <dgm:spPr/>
    </dgm:pt>
    <dgm:pt modelId="{FA936AF8-9C63-4920-9B32-4BD11D9FA391}" type="pres">
      <dgm:prSet presAssocID="{874031F6-3436-4F31-B77C-30E334D93312}" presName="Name13" presStyleLbl="parChTrans1D2" presStyleIdx="1" presStyleCnt="18"/>
      <dgm:spPr/>
    </dgm:pt>
    <dgm:pt modelId="{E3B73F37-1305-48CA-8592-AA894C2C81B3}" type="pres">
      <dgm:prSet presAssocID="{15E9F107-BB47-456D-A4EE-7B7F929EE6B5}" presName="childText" presStyleLbl="bgAcc1" presStyleIdx="1" presStyleCnt="18">
        <dgm:presLayoutVars>
          <dgm:bulletEnabled val="1"/>
        </dgm:presLayoutVars>
      </dgm:prSet>
      <dgm:spPr/>
    </dgm:pt>
    <dgm:pt modelId="{B828F096-737E-49EF-93C5-077203C07628}" type="pres">
      <dgm:prSet presAssocID="{E77CB0B3-BDA2-46D6-95E0-7D3060312DD9}" presName="Name13" presStyleLbl="parChTrans1D2" presStyleIdx="2" presStyleCnt="18"/>
      <dgm:spPr/>
    </dgm:pt>
    <dgm:pt modelId="{0F1595F1-7DAF-4EE9-8A0E-41DD8FB1D2B1}" type="pres">
      <dgm:prSet presAssocID="{353C08A5-6337-4A79-87A4-EEB2BA925844}" presName="childText" presStyleLbl="bgAcc1" presStyleIdx="2" presStyleCnt="18">
        <dgm:presLayoutVars>
          <dgm:bulletEnabled val="1"/>
        </dgm:presLayoutVars>
      </dgm:prSet>
      <dgm:spPr/>
    </dgm:pt>
    <dgm:pt modelId="{14118EDA-F48E-442C-924C-90A9DEF7AD52}" type="pres">
      <dgm:prSet presAssocID="{B1A62FAC-D698-4DE7-BB57-4B570B7BD912}" presName="Name13" presStyleLbl="parChTrans1D2" presStyleIdx="3" presStyleCnt="18"/>
      <dgm:spPr/>
    </dgm:pt>
    <dgm:pt modelId="{CA9C4E72-63B0-45C5-A989-997F2F141713}" type="pres">
      <dgm:prSet presAssocID="{7403B84D-B14F-48AF-B71C-90FFAAF60440}" presName="childText" presStyleLbl="bgAcc1" presStyleIdx="3" presStyleCnt="18">
        <dgm:presLayoutVars>
          <dgm:bulletEnabled val="1"/>
        </dgm:presLayoutVars>
      </dgm:prSet>
      <dgm:spPr/>
    </dgm:pt>
    <dgm:pt modelId="{E1836384-F6DA-4FD5-9D59-787198A3F080}" type="pres">
      <dgm:prSet presAssocID="{37EC8EE5-B0C6-4A6D-A433-560F6BE2D5F4}" presName="Name13" presStyleLbl="parChTrans1D2" presStyleIdx="4" presStyleCnt="18"/>
      <dgm:spPr/>
    </dgm:pt>
    <dgm:pt modelId="{52D02A3C-950F-4A55-8AB2-DF2DC6E96EA0}" type="pres">
      <dgm:prSet presAssocID="{A4EF4410-C8A1-4EEE-98B9-0EB5FA2F098A}" presName="childText" presStyleLbl="bgAcc1" presStyleIdx="4" presStyleCnt="18">
        <dgm:presLayoutVars>
          <dgm:bulletEnabled val="1"/>
        </dgm:presLayoutVars>
      </dgm:prSet>
      <dgm:spPr/>
    </dgm:pt>
    <dgm:pt modelId="{E712A5B1-CCFC-42A9-A936-47B92963A9AF}" type="pres">
      <dgm:prSet presAssocID="{88AC3125-1A90-4A63-BDA8-4BC307C185C0}" presName="root" presStyleCnt="0"/>
      <dgm:spPr/>
    </dgm:pt>
    <dgm:pt modelId="{18C9443E-B6E9-4686-81F5-24D0210EF05D}" type="pres">
      <dgm:prSet presAssocID="{88AC3125-1A90-4A63-BDA8-4BC307C185C0}" presName="rootComposite" presStyleCnt="0"/>
      <dgm:spPr/>
    </dgm:pt>
    <dgm:pt modelId="{D47C9B2D-A2E1-4406-AD44-BA9F63D04CC5}" type="pres">
      <dgm:prSet presAssocID="{88AC3125-1A90-4A63-BDA8-4BC307C185C0}" presName="rootText" presStyleLbl="node1" presStyleIdx="1" presStyleCnt="4"/>
      <dgm:spPr/>
    </dgm:pt>
    <dgm:pt modelId="{C00242B2-5B52-4AA0-AA9E-9A5D9434EC94}" type="pres">
      <dgm:prSet presAssocID="{88AC3125-1A90-4A63-BDA8-4BC307C185C0}" presName="rootConnector" presStyleLbl="node1" presStyleIdx="1" presStyleCnt="4"/>
      <dgm:spPr/>
    </dgm:pt>
    <dgm:pt modelId="{78325E64-FEAF-460D-BF8A-4C7F31C82700}" type="pres">
      <dgm:prSet presAssocID="{88AC3125-1A90-4A63-BDA8-4BC307C185C0}" presName="childShape" presStyleCnt="0"/>
      <dgm:spPr/>
    </dgm:pt>
    <dgm:pt modelId="{CDC04BF7-9B49-41FC-AAD4-C32A6AABF252}" type="pres">
      <dgm:prSet presAssocID="{E78C7EE6-B2D9-4B7B-B2D0-DBCB3890F467}" presName="Name13" presStyleLbl="parChTrans1D2" presStyleIdx="5" presStyleCnt="18"/>
      <dgm:spPr/>
    </dgm:pt>
    <dgm:pt modelId="{721B7EED-06A2-4E79-94AB-90AA69BD5D78}" type="pres">
      <dgm:prSet presAssocID="{CAAEB667-26B7-42E8-B107-CB68715A0D1E}" presName="childText" presStyleLbl="bgAcc1" presStyleIdx="5" presStyleCnt="18">
        <dgm:presLayoutVars>
          <dgm:bulletEnabled val="1"/>
        </dgm:presLayoutVars>
      </dgm:prSet>
      <dgm:spPr/>
    </dgm:pt>
    <dgm:pt modelId="{B3CB87F9-B431-4237-BE36-0727C44B7175}" type="pres">
      <dgm:prSet presAssocID="{230DCC3A-9468-4812-B9AC-3F064B80AD56}" presName="Name13" presStyleLbl="parChTrans1D2" presStyleIdx="6" presStyleCnt="18"/>
      <dgm:spPr/>
    </dgm:pt>
    <dgm:pt modelId="{1EA344D2-1E20-4CAB-A7C9-494828C8DC7C}" type="pres">
      <dgm:prSet presAssocID="{8758E33D-9AA2-43AD-98ED-639C9247FD64}" presName="childText" presStyleLbl="bgAcc1" presStyleIdx="6" presStyleCnt="18">
        <dgm:presLayoutVars>
          <dgm:bulletEnabled val="1"/>
        </dgm:presLayoutVars>
      </dgm:prSet>
      <dgm:spPr/>
    </dgm:pt>
    <dgm:pt modelId="{96E1F834-4BD4-4829-A86E-2878ABC12BC6}" type="pres">
      <dgm:prSet presAssocID="{66F1F5AD-C875-4BEC-965D-DB12D82BB3AA}" presName="Name13" presStyleLbl="parChTrans1D2" presStyleIdx="7" presStyleCnt="18"/>
      <dgm:spPr/>
    </dgm:pt>
    <dgm:pt modelId="{38959586-C6A2-4064-B062-2AAE88CDACA1}" type="pres">
      <dgm:prSet presAssocID="{9F598EA9-1844-44FB-B91E-B92802400EA9}" presName="childText" presStyleLbl="bgAcc1" presStyleIdx="7" presStyleCnt="18">
        <dgm:presLayoutVars>
          <dgm:bulletEnabled val="1"/>
        </dgm:presLayoutVars>
      </dgm:prSet>
      <dgm:spPr/>
    </dgm:pt>
    <dgm:pt modelId="{E08667ED-4D1D-43D7-9BE1-80C0FEF1ABA3}" type="pres">
      <dgm:prSet presAssocID="{39F6677D-479D-469B-BE3F-1A95C8178306}" presName="Name13" presStyleLbl="parChTrans1D2" presStyleIdx="8" presStyleCnt="18"/>
      <dgm:spPr/>
    </dgm:pt>
    <dgm:pt modelId="{3FA6FA3E-AE24-47C1-9757-377F8A1CE007}" type="pres">
      <dgm:prSet presAssocID="{ED1C25EF-F6DF-485D-AC36-D2D157FB433F}" presName="childText" presStyleLbl="bgAcc1" presStyleIdx="8" presStyleCnt="18">
        <dgm:presLayoutVars>
          <dgm:bulletEnabled val="1"/>
        </dgm:presLayoutVars>
      </dgm:prSet>
      <dgm:spPr/>
    </dgm:pt>
    <dgm:pt modelId="{AC9AD766-BBEF-4B41-B9F2-491335F4C644}" type="pres">
      <dgm:prSet presAssocID="{FACC7BB4-0968-42D7-B06F-856FD8E9B303}" presName="Name13" presStyleLbl="parChTrans1D2" presStyleIdx="9" presStyleCnt="18"/>
      <dgm:spPr/>
    </dgm:pt>
    <dgm:pt modelId="{CED84BAD-50EA-4700-8C99-BCBD7B0C5603}" type="pres">
      <dgm:prSet presAssocID="{91ED2261-D248-4352-9522-116E85ED9535}" presName="childText" presStyleLbl="bgAcc1" presStyleIdx="9" presStyleCnt="18">
        <dgm:presLayoutVars>
          <dgm:bulletEnabled val="1"/>
        </dgm:presLayoutVars>
      </dgm:prSet>
      <dgm:spPr/>
    </dgm:pt>
    <dgm:pt modelId="{AD346C94-7118-437D-AFCD-B9501EBADDCB}" type="pres">
      <dgm:prSet presAssocID="{B6F76327-2BA7-43EE-B2AA-26DF8871FE13}" presName="root" presStyleCnt="0"/>
      <dgm:spPr/>
    </dgm:pt>
    <dgm:pt modelId="{8D1D86DC-8322-44AA-B0CA-022215615E6A}" type="pres">
      <dgm:prSet presAssocID="{B6F76327-2BA7-43EE-B2AA-26DF8871FE13}" presName="rootComposite" presStyleCnt="0"/>
      <dgm:spPr/>
    </dgm:pt>
    <dgm:pt modelId="{92776C29-193C-4B54-B8BC-2739661603BC}" type="pres">
      <dgm:prSet presAssocID="{B6F76327-2BA7-43EE-B2AA-26DF8871FE13}" presName="rootText" presStyleLbl="node1" presStyleIdx="2" presStyleCnt="4"/>
      <dgm:spPr/>
    </dgm:pt>
    <dgm:pt modelId="{DCBC8B41-477A-4D0C-9127-F7634192A2B9}" type="pres">
      <dgm:prSet presAssocID="{B6F76327-2BA7-43EE-B2AA-26DF8871FE13}" presName="rootConnector" presStyleLbl="node1" presStyleIdx="2" presStyleCnt="4"/>
      <dgm:spPr/>
    </dgm:pt>
    <dgm:pt modelId="{35217788-8802-4245-9639-73854A68C283}" type="pres">
      <dgm:prSet presAssocID="{B6F76327-2BA7-43EE-B2AA-26DF8871FE13}" presName="childShape" presStyleCnt="0"/>
      <dgm:spPr/>
    </dgm:pt>
    <dgm:pt modelId="{70157A7B-AEA9-4FBA-8D2A-69F48E63DE57}" type="pres">
      <dgm:prSet presAssocID="{3CDB804D-DC7E-4E98-B629-2F3F77135EEC}" presName="Name13" presStyleLbl="parChTrans1D2" presStyleIdx="10" presStyleCnt="18"/>
      <dgm:spPr/>
    </dgm:pt>
    <dgm:pt modelId="{184181F7-A228-462D-B582-D77F2E441B61}" type="pres">
      <dgm:prSet presAssocID="{0B99AE7E-2E65-43E6-9290-A3CE63382A7B}" presName="childText" presStyleLbl="bgAcc1" presStyleIdx="10" presStyleCnt="18">
        <dgm:presLayoutVars>
          <dgm:bulletEnabled val="1"/>
        </dgm:presLayoutVars>
      </dgm:prSet>
      <dgm:spPr/>
    </dgm:pt>
    <dgm:pt modelId="{05B90836-954D-4A9E-90D9-FB8F3B51E87A}" type="pres">
      <dgm:prSet presAssocID="{951165CE-0527-4A41-83ED-DB0144774B77}" presName="Name13" presStyleLbl="parChTrans1D2" presStyleIdx="11" presStyleCnt="18"/>
      <dgm:spPr/>
    </dgm:pt>
    <dgm:pt modelId="{57596610-4381-4FE6-ACEB-724F42F2E7C7}" type="pres">
      <dgm:prSet presAssocID="{6F457582-9E4F-40DF-A9D7-2E4C46735795}" presName="childText" presStyleLbl="bgAcc1" presStyleIdx="11" presStyleCnt="18">
        <dgm:presLayoutVars>
          <dgm:bulletEnabled val="1"/>
        </dgm:presLayoutVars>
      </dgm:prSet>
      <dgm:spPr/>
    </dgm:pt>
    <dgm:pt modelId="{88B83D16-1678-4374-A714-38EA75BFE331}" type="pres">
      <dgm:prSet presAssocID="{206FEB44-C31C-45A3-8FBA-55414952BEE3}" presName="Name13" presStyleLbl="parChTrans1D2" presStyleIdx="12" presStyleCnt="18"/>
      <dgm:spPr/>
    </dgm:pt>
    <dgm:pt modelId="{DB9BDCF6-1EB4-4A0C-8F53-84D4E7E19BF9}" type="pres">
      <dgm:prSet presAssocID="{446C9BEB-A53F-4D8E-9738-468D4B431751}" presName="childText" presStyleLbl="bgAcc1" presStyleIdx="12" presStyleCnt="18">
        <dgm:presLayoutVars>
          <dgm:bulletEnabled val="1"/>
        </dgm:presLayoutVars>
      </dgm:prSet>
      <dgm:spPr/>
    </dgm:pt>
    <dgm:pt modelId="{897A64A2-6965-4157-9F1F-AA1067534CE9}" type="pres">
      <dgm:prSet presAssocID="{BB561D14-0F15-43C1-B052-6686D4D5497B}" presName="Name13" presStyleLbl="parChTrans1D2" presStyleIdx="13" presStyleCnt="18"/>
      <dgm:spPr/>
    </dgm:pt>
    <dgm:pt modelId="{A9984126-BBBC-4B1C-913F-29CD61CB2FD9}" type="pres">
      <dgm:prSet presAssocID="{5C0688ED-45BF-4B8E-B47B-F95BC2A5ADB2}" presName="childText" presStyleLbl="bgAcc1" presStyleIdx="13" presStyleCnt="18">
        <dgm:presLayoutVars>
          <dgm:bulletEnabled val="1"/>
        </dgm:presLayoutVars>
      </dgm:prSet>
      <dgm:spPr/>
    </dgm:pt>
    <dgm:pt modelId="{EF59FF82-71D3-446C-A0FB-366CE77DE6E7}" type="pres">
      <dgm:prSet presAssocID="{9835D1F8-500B-47ED-94D1-D63130CF8BD6}" presName="root" presStyleCnt="0"/>
      <dgm:spPr/>
    </dgm:pt>
    <dgm:pt modelId="{15DFC334-A176-4B3B-AFE3-FF27D0325C81}" type="pres">
      <dgm:prSet presAssocID="{9835D1F8-500B-47ED-94D1-D63130CF8BD6}" presName="rootComposite" presStyleCnt="0"/>
      <dgm:spPr/>
    </dgm:pt>
    <dgm:pt modelId="{DB57C677-9889-478C-B4B4-08EDD129E41C}" type="pres">
      <dgm:prSet presAssocID="{9835D1F8-500B-47ED-94D1-D63130CF8BD6}" presName="rootText" presStyleLbl="node1" presStyleIdx="3" presStyleCnt="4"/>
      <dgm:spPr/>
    </dgm:pt>
    <dgm:pt modelId="{AA9EE7FC-5F9E-424E-8FAD-9AC15ABDD6C9}" type="pres">
      <dgm:prSet presAssocID="{9835D1F8-500B-47ED-94D1-D63130CF8BD6}" presName="rootConnector" presStyleLbl="node1" presStyleIdx="3" presStyleCnt="4"/>
      <dgm:spPr/>
    </dgm:pt>
    <dgm:pt modelId="{073AF1B1-6D77-40AE-B2EB-B39DACFF6892}" type="pres">
      <dgm:prSet presAssocID="{9835D1F8-500B-47ED-94D1-D63130CF8BD6}" presName="childShape" presStyleCnt="0"/>
      <dgm:spPr/>
    </dgm:pt>
    <dgm:pt modelId="{35FA7CCA-108D-4C47-AC29-16456FFEDA9B}" type="pres">
      <dgm:prSet presAssocID="{081463CF-641E-4059-958C-5940D30AC659}" presName="Name13" presStyleLbl="parChTrans1D2" presStyleIdx="14" presStyleCnt="18"/>
      <dgm:spPr/>
    </dgm:pt>
    <dgm:pt modelId="{007C6301-BD56-440D-9427-753956DF924F}" type="pres">
      <dgm:prSet presAssocID="{BE7B6DE1-3586-4FB2-A744-0E20914C1D8E}" presName="childText" presStyleLbl="bgAcc1" presStyleIdx="14" presStyleCnt="18">
        <dgm:presLayoutVars>
          <dgm:bulletEnabled val="1"/>
        </dgm:presLayoutVars>
      </dgm:prSet>
      <dgm:spPr/>
    </dgm:pt>
    <dgm:pt modelId="{D27A6911-D815-40CD-B80C-6E3C18B82111}" type="pres">
      <dgm:prSet presAssocID="{2E96FF0F-34A8-4E94-AE6D-4200652EEF38}" presName="Name13" presStyleLbl="parChTrans1D2" presStyleIdx="15" presStyleCnt="18"/>
      <dgm:spPr/>
    </dgm:pt>
    <dgm:pt modelId="{8CDF23D9-7BAA-4E84-A8F6-F60F50AA1DD9}" type="pres">
      <dgm:prSet presAssocID="{21B736E2-90DC-47A4-858D-02543B439E29}" presName="childText" presStyleLbl="bgAcc1" presStyleIdx="15" presStyleCnt="18">
        <dgm:presLayoutVars>
          <dgm:bulletEnabled val="1"/>
        </dgm:presLayoutVars>
      </dgm:prSet>
      <dgm:spPr/>
    </dgm:pt>
    <dgm:pt modelId="{67CD8194-FABA-471E-8EBC-24A589FE014E}" type="pres">
      <dgm:prSet presAssocID="{0BC31A97-2944-4C99-995B-C1AA1A3E283E}" presName="Name13" presStyleLbl="parChTrans1D2" presStyleIdx="16" presStyleCnt="18"/>
      <dgm:spPr/>
    </dgm:pt>
    <dgm:pt modelId="{8E37C38B-2EAC-4949-BFA8-817F51826596}" type="pres">
      <dgm:prSet presAssocID="{70A9FF21-B803-4D38-8C20-4AE39396A049}" presName="childText" presStyleLbl="bgAcc1" presStyleIdx="16" presStyleCnt="18">
        <dgm:presLayoutVars>
          <dgm:bulletEnabled val="1"/>
        </dgm:presLayoutVars>
      </dgm:prSet>
      <dgm:spPr/>
    </dgm:pt>
    <dgm:pt modelId="{F570A7AF-9F44-48EB-9328-41759FB7D93E}" type="pres">
      <dgm:prSet presAssocID="{29AA364E-4F97-45F1-90EB-24ADB198DA7A}" presName="Name13" presStyleLbl="parChTrans1D2" presStyleIdx="17" presStyleCnt="18"/>
      <dgm:spPr/>
    </dgm:pt>
    <dgm:pt modelId="{7382C3BE-F3A9-4113-867C-3D8163401A84}" type="pres">
      <dgm:prSet presAssocID="{03D30950-6E2F-42EE-AAB6-E474F549E8AA}" presName="childText" presStyleLbl="bgAcc1" presStyleIdx="17" presStyleCnt="18">
        <dgm:presLayoutVars>
          <dgm:bulletEnabled val="1"/>
        </dgm:presLayoutVars>
      </dgm:prSet>
      <dgm:spPr/>
    </dgm:pt>
  </dgm:ptLst>
  <dgm:cxnLst>
    <dgm:cxn modelId="{1B416F03-D431-4804-B4B3-FB38171C58A6}" type="presOf" srcId="{3CDB804D-DC7E-4E98-B629-2F3F77135EEC}" destId="{70157A7B-AEA9-4FBA-8D2A-69F48E63DE57}" srcOrd="0" destOrd="0" presId="urn:microsoft.com/office/officeart/2005/8/layout/hierarchy3"/>
    <dgm:cxn modelId="{0BFE2E06-F21E-409E-BF30-094356F09348}" type="presOf" srcId="{BE7B6DE1-3586-4FB2-A744-0E20914C1D8E}" destId="{007C6301-BD56-440D-9427-753956DF924F}" srcOrd="0" destOrd="0" presId="urn:microsoft.com/office/officeart/2005/8/layout/hierarchy3"/>
    <dgm:cxn modelId="{88485108-CA59-4B71-A4E3-57C52AA19423}" type="presOf" srcId="{A4EF4410-C8A1-4EEE-98B9-0EB5FA2F098A}" destId="{52D02A3C-950F-4A55-8AB2-DF2DC6E96EA0}" srcOrd="0" destOrd="0" presId="urn:microsoft.com/office/officeart/2005/8/layout/hierarchy3"/>
    <dgm:cxn modelId="{50365D0B-6C49-4CF3-B36E-C68E1909E61A}" type="presOf" srcId="{230DCC3A-9468-4812-B9AC-3F064B80AD56}" destId="{B3CB87F9-B431-4237-BE36-0727C44B7175}" srcOrd="0" destOrd="0" presId="urn:microsoft.com/office/officeart/2005/8/layout/hierarchy3"/>
    <dgm:cxn modelId="{4184830D-20CF-4B6F-A62F-66F28176BDEB}" type="presOf" srcId="{F24E3745-E853-42C1-8783-44F5D3D84748}" destId="{F9A4B652-4BCD-4B76-9F6B-2BF74D1CA996}" srcOrd="0" destOrd="0" presId="urn:microsoft.com/office/officeart/2005/8/layout/hierarchy3"/>
    <dgm:cxn modelId="{7609EC18-943A-4429-B9C9-94956C6187E3}" type="presOf" srcId="{03D30950-6E2F-42EE-AAB6-E474F549E8AA}" destId="{7382C3BE-F3A9-4113-867C-3D8163401A84}" srcOrd="0" destOrd="0" presId="urn:microsoft.com/office/officeart/2005/8/layout/hierarchy3"/>
    <dgm:cxn modelId="{2C1F8120-B359-449C-9440-589EF81AD30C}" type="presOf" srcId="{B6F76327-2BA7-43EE-B2AA-26DF8871FE13}" destId="{92776C29-193C-4B54-B8BC-2739661603BC}" srcOrd="0" destOrd="0" presId="urn:microsoft.com/office/officeart/2005/8/layout/hierarchy3"/>
    <dgm:cxn modelId="{E2E08122-0E70-4E35-99CF-82A388A671C7}" srcId="{88AC3125-1A90-4A63-BDA8-4BC307C185C0}" destId="{8758E33D-9AA2-43AD-98ED-639C9247FD64}" srcOrd="1" destOrd="0" parTransId="{230DCC3A-9468-4812-B9AC-3F064B80AD56}" sibTransId="{B4A3A067-6455-4C0B-BEEA-EEEAF17C5489}"/>
    <dgm:cxn modelId="{8A299322-21A9-4CFA-8509-CDD04C576620}" srcId="{88AC3125-1A90-4A63-BDA8-4BC307C185C0}" destId="{9F598EA9-1844-44FB-B91E-B92802400EA9}" srcOrd="2" destOrd="0" parTransId="{66F1F5AD-C875-4BEC-965D-DB12D82BB3AA}" sibTransId="{9D4970B4-FA74-42B1-B270-2FBFACBEA809}"/>
    <dgm:cxn modelId="{70EF9E2D-DD19-4193-B8C1-8F02F36D2A5D}" srcId="{9F6DB5B8-2F1A-4741-A423-315AFDDB1B80}" destId="{A4EF4410-C8A1-4EEE-98B9-0EB5FA2F098A}" srcOrd="4" destOrd="0" parTransId="{37EC8EE5-B0C6-4A6D-A433-560F6BE2D5F4}" sibTransId="{137F24C2-E975-4C65-9B99-A3B2B38FC8AF}"/>
    <dgm:cxn modelId="{34994535-8AE9-432F-9A91-F0330C25AAB3}" type="presOf" srcId="{418E8C9D-FC56-4EA9-AF51-B8269DA182BC}" destId="{AB3B3BBA-95A6-4C40-84EB-32250C46F627}" srcOrd="0" destOrd="0" presId="urn:microsoft.com/office/officeart/2005/8/layout/hierarchy3"/>
    <dgm:cxn modelId="{7C08BD36-E6DF-400A-A0BE-D4D27D6A16A6}" srcId="{9F6DB5B8-2F1A-4741-A423-315AFDDB1B80}" destId="{418E8C9D-FC56-4EA9-AF51-B8269DA182BC}" srcOrd="0" destOrd="0" parTransId="{2C118B01-239E-47BF-8B18-4C329CAB8AE2}" sibTransId="{F461528C-6015-4028-B2F0-DE2739184FB7}"/>
    <dgm:cxn modelId="{138E323E-1D62-46C6-B879-6177E4B6DC21}" type="presOf" srcId="{8758E33D-9AA2-43AD-98ED-639C9247FD64}" destId="{1EA344D2-1E20-4CAB-A7C9-494828C8DC7C}" srcOrd="0" destOrd="0" presId="urn:microsoft.com/office/officeart/2005/8/layout/hierarchy3"/>
    <dgm:cxn modelId="{27FA8A3F-54D2-45A7-BC13-C193CAB1E972}" type="presOf" srcId="{206FEB44-C31C-45A3-8FBA-55414952BEE3}" destId="{88B83D16-1678-4374-A714-38EA75BFE331}" srcOrd="0" destOrd="0" presId="urn:microsoft.com/office/officeart/2005/8/layout/hierarchy3"/>
    <dgm:cxn modelId="{9D479A65-8030-4EFA-BDD5-9A0178C778E5}" srcId="{B6F76327-2BA7-43EE-B2AA-26DF8871FE13}" destId="{0B99AE7E-2E65-43E6-9290-A3CE63382A7B}" srcOrd="0" destOrd="0" parTransId="{3CDB804D-DC7E-4E98-B629-2F3F77135EEC}" sibTransId="{EE9EB208-F072-4CC3-A91B-44D7EE927456}"/>
    <dgm:cxn modelId="{ED136B47-D5AE-40F7-AAC6-78648868A825}" type="presOf" srcId="{7403B84D-B14F-48AF-B71C-90FFAAF60440}" destId="{CA9C4E72-63B0-45C5-A989-997F2F141713}" srcOrd="0" destOrd="0" presId="urn:microsoft.com/office/officeart/2005/8/layout/hierarchy3"/>
    <dgm:cxn modelId="{A1F4F46A-7A3E-439D-B580-DAB1EC46751A}" type="presOf" srcId="{29AA364E-4F97-45F1-90EB-24ADB198DA7A}" destId="{F570A7AF-9F44-48EB-9328-41759FB7D93E}" srcOrd="0" destOrd="0" presId="urn:microsoft.com/office/officeart/2005/8/layout/hierarchy3"/>
    <dgm:cxn modelId="{D371134D-3A9D-4990-B4AE-26309C36A256}" type="presOf" srcId="{951165CE-0527-4A41-83ED-DB0144774B77}" destId="{05B90836-954D-4A9E-90D9-FB8F3B51E87A}" srcOrd="0" destOrd="0" presId="urn:microsoft.com/office/officeart/2005/8/layout/hierarchy3"/>
    <dgm:cxn modelId="{BA0B8070-0C36-41FA-B3CA-6AC8C459C1C5}" srcId="{9835D1F8-500B-47ED-94D1-D63130CF8BD6}" destId="{BE7B6DE1-3586-4FB2-A744-0E20914C1D8E}" srcOrd="0" destOrd="0" parTransId="{081463CF-641E-4059-958C-5940D30AC659}" sibTransId="{9A702294-EACE-4577-B649-2090EC5C3209}"/>
    <dgm:cxn modelId="{F7B7FC55-5EDD-435E-BAAF-7173CB928BBA}" type="presOf" srcId="{0BC31A97-2944-4C99-995B-C1AA1A3E283E}" destId="{67CD8194-FABA-471E-8EBC-24A589FE014E}" srcOrd="0" destOrd="0" presId="urn:microsoft.com/office/officeart/2005/8/layout/hierarchy3"/>
    <dgm:cxn modelId="{CB699257-9054-4B97-881F-FD69AC108B46}" type="presOf" srcId="{5C0688ED-45BF-4B8E-B47B-F95BC2A5ADB2}" destId="{A9984126-BBBC-4B1C-913F-29CD61CB2FD9}" srcOrd="0" destOrd="0" presId="urn:microsoft.com/office/officeart/2005/8/layout/hierarchy3"/>
    <dgm:cxn modelId="{E25FF457-9DBE-4D04-8FCC-55708AF964B4}" type="presOf" srcId="{66F1F5AD-C875-4BEC-965D-DB12D82BB3AA}" destId="{96E1F834-4BD4-4829-A86E-2878ABC12BC6}" srcOrd="0" destOrd="0" presId="urn:microsoft.com/office/officeart/2005/8/layout/hierarchy3"/>
    <dgm:cxn modelId="{07C66C78-9C1B-432E-8111-81EE3B2BC921}" srcId="{F24E3745-E853-42C1-8783-44F5D3D84748}" destId="{9F6DB5B8-2F1A-4741-A423-315AFDDB1B80}" srcOrd="0" destOrd="0" parTransId="{C8E74DF9-FD64-4C1E-8EE2-72A8658263CD}" sibTransId="{C7A6CE4E-2C0E-4F23-8FFC-1AFCA9FE8C09}"/>
    <dgm:cxn modelId="{C095027F-E484-4584-BB99-9D2D42CC7443}" type="presOf" srcId="{9835D1F8-500B-47ED-94D1-D63130CF8BD6}" destId="{DB57C677-9889-478C-B4B4-08EDD129E41C}" srcOrd="0" destOrd="0" presId="urn:microsoft.com/office/officeart/2005/8/layout/hierarchy3"/>
    <dgm:cxn modelId="{3ACAEE83-81E3-4B6A-979E-ED4409D379D2}" type="presOf" srcId="{FACC7BB4-0968-42D7-B06F-856FD8E9B303}" destId="{AC9AD766-BBEF-4B41-B9F2-491335F4C644}" srcOrd="0" destOrd="0" presId="urn:microsoft.com/office/officeart/2005/8/layout/hierarchy3"/>
    <dgm:cxn modelId="{A2B1F687-AB99-4C04-B3DA-972DD48112E2}" type="presOf" srcId="{E78C7EE6-B2D9-4B7B-B2D0-DBCB3890F467}" destId="{CDC04BF7-9B49-41FC-AAD4-C32A6AABF252}" srcOrd="0" destOrd="0" presId="urn:microsoft.com/office/officeart/2005/8/layout/hierarchy3"/>
    <dgm:cxn modelId="{B4EBEF8A-4589-4247-B49B-D40A1B4D5E98}" type="presOf" srcId="{B6F76327-2BA7-43EE-B2AA-26DF8871FE13}" destId="{DCBC8B41-477A-4D0C-9127-F7634192A2B9}" srcOrd="1" destOrd="0" presId="urn:microsoft.com/office/officeart/2005/8/layout/hierarchy3"/>
    <dgm:cxn modelId="{A1F37A98-D239-46A4-9D55-2392C5495E0D}" type="presOf" srcId="{70A9FF21-B803-4D38-8C20-4AE39396A049}" destId="{8E37C38B-2EAC-4949-BFA8-817F51826596}" srcOrd="0" destOrd="0" presId="urn:microsoft.com/office/officeart/2005/8/layout/hierarchy3"/>
    <dgm:cxn modelId="{8476BA9A-9B26-49A7-A2B9-0A512D95DC62}" srcId="{B6F76327-2BA7-43EE-B2AA-26DF8871FE13}" destId="{6F457582-9E4F-40DF-A9D7-2E4C46735795}" srcOrd="1" destOrd="0" parTransId="{951165CE-0527-4A41-83ED-DB0144774B77}" sibTransId="{847547DB-BA28-4BCF-8653-27CE1E442540}"/>
    <dgm:cxn modelId="{53AA7D9B-E441-4C30-B074-3413A7F31530}" type="presOf" srcId="{15E9F107-BB47-456D-A4EE-7B7F929EE6B5}" destId="{E3B73F37-1305-48CA-8592-AA894C2C81B3}" srcOrd="0" destOrd="0" presId="urn:microsoft.com/office/officeart/2005/8/layout/hierarchy3"/>
    <dgm:cxn modelId="{3C74239C-E5CC-4AB8-9A89-96227AFF3690}" type="presOf" srcId="{0B99AE7E-2E65-43E6-9290-A3CE63382A7B}" destId="{184181F7-A228-462D-B582-D77F2E441B61}" srcOrd="0" destOrd="0" presId="urn:microsoft.com/office/officeart/2005/8/layout/hierarchy3"/>
    <dgm:cxn modelId="{7FDAD59E-BC90-4B24-96E2-A307FC446CCD}" srcId="{9F6DB5B8-2F1A-4741-A423-315AFDDB1B80}" destId="{15E9F107-BB47-456D-A4EE-7B7F929EE6B5}" srcOrd="1" destOrd="0" parTransId="{874031F6-3436-4F31-B77C-30E334D93312}" sibTransId="{67BC3385-AF98-478C-8E05-8FF9D9947ED4}"/>
    <dgm:cxn modelId="{DC16409F-A771-4CAC-B4D1-4F4B40C63579}" srcId="{B6F76327-2BA7-43EE-B2AA-26DF8871FE13}" destId="{446C9BEB-A53F-4D8E-9738-468D4B431751}" srcOrd="2" destOrd="0" parTransId="{206FEB44-C31C-45A3-8FBA-55414952BEE3}" sibTransId="{F2BF609C-56F6-4BB9-B5D2-919E00F1019A}"/>
    <dgm:cxn modelId="{EDE39DAA-DBD2-4FDD-8FAE-FCF3B151EE63}" type="presOf" srcId="{9F6DB5B8-2F1A-4741-A423-315AFDDB1B80}" destId="{C2710B1C-E3C9-4FCD-8B8D-A3200B4AD6A7}" srcOrd="0" destOrd="0" presId="urn:microsoft.com/office/officeart/2005/8/layout/hierarchy3"/>
    <dgm:cxn modelId="{84BF5BAB-4F2B-4133-8019-DDACB8A0C61F}" type="presOf" srcId="{B1A62FAC-D698-4DE7-BB57-4B570B7BD912}" destId="{14118EDA-F48E-442C-924C-90A9DEF7AD52}" srcOrd="0" destOrd="0" presId="urn:microsoft.com/office/officeart/2005/8/layout/hierarchy3"/>
    <dgm:cxn modelId="{38B342AD-754C-4567-B9FB-D1E911A92A52}" type="presOf" srcId="{39F6677D-479D-469B-BE3F-1A95C8178306}" destId="{E08667ED-4D1D-43D7-9BE1-80C0FEF1ABA3}" srcOrd="0" destOrd="0" presId="urn:microsoft.com/office/officeart/2005/8/layout/hierarchy3"/>
    <dgm:cxn modelId="{8F6A35B1-CCFF-490A-B135-1B06FB28993A}" type="presOf" srcId="{2C118B01-239E-47BF-8B18-4C329CAB8AE2}" destId="{97B71A8D-AEFE-4E3A-BE57-3CC542895BF8}" srcOrd="0" destOrd="0" presId="urn:microsoft.com/office/officeart/2005/8/layout/hierarchy3"/>
    <dgm:cxn modelId="{EBD53DB2-9F74-4577-AEDD-88AB03640909}" type="presOf" srcId="{21B736E2-90DC-47A4-858D-02543B439E29}" destId="{8CDF23D9-7BAA-4E84-A8F6-F60F50AA1DD9}" srcOrd="0" destOrd="0" presId="urn:microsoft.com/office/officeart/2005/8/layout/hierarchy3"/>
    <dgm:cxn modelId="{779524B6-2D80-4321-9136-257D08A505FC}" type="presOf" srcId="{9F6DB5B8-2F1A-4741-A423-315AFDDB1B80}" destId="{D877CA7A-508B-43A9-A0F6-655282AB427A}" srcOrd="1" destOrd="0" presId="urn:microsoft.com/office/officeart/2005/8/layout/hierarchy3"/>
    <dgm:cxn modelId="{393712BB-213C-4BF7-8D73-1F98D20355D0}" type="presOf" srcId="{353C08A5-6337-4A79-87A4-EEB2BA925844}" destId="{0F1595F1-7DAF-4EE9-8A0E-41DD8FB1D2B1}" srcOrd="0" destOrd="0" presId="urn:microsoft.com/office/officeart/2005/8/layout/hierarchy3"/>
    <dgm:cxn modelId="{1609D8BB-0E54-41F3-996F-9FC482D82FB8}" srcId="{9835D1F8-500B-47ED-94D1-D63130CF8BD6}" destId="{21B736E2-90DC-47A4-858D-02543B439E29}" srcOrd="1" destOrd="0" parTransId="{2E96FF0F-34A8-4E94-AE6D-4200652EEF38}" sibTransId="{5E7B0605-4982-45D9-86A0-4FD03E6949F3}"/>
    <dgm:cxn modelId="{CB61DEBE-E422-46E0-997A-F772A8C44411}" srcId="{88AC3125-1A90-4A63-BDA8-4BC307C185C0}" destId="{ED1C25EF-F6DF-485D-AC36-D2D157FB433F}" srcOrd="3" destOrd="0" parTransId="{39F6677D-479D-469B-BE3F-1A95C8178306}" sibTransId="{66A5886E-FD78-4027-85D4-CA2E26E32005}"/>
    <dgm:cxn modelId="{0C0187C3-14E4-4195-B015-401FCCB29D4A}" type="presOf" srcId="{91ED2261-D248-4352-9522-116E85ED9535}" destId="{CED84BAD-50EA-4700-8C99-BCBD7B0C5603}" srcOrd="0" destOrd="0" presId="urn:microsoft.com/office/officeart/2005/8/layout/hierarchy3"/>
    <dgm:cxn modelId="{E63900C6-512D-432D-9F01-60991DF88B5F}" type="presOf" srcId="{88AC3125-1A90-4A63-BDA8-4BC307C185C0}" destId="{D47C9B2D-A2E1-4406-AD44-BA9F63D04CC5}" srcOrd="0" destOrd="0" presId="urn:microsoft.com/office/officeart/2005/8/layout/hierarchy3"/>
    <dgm:cxn modelId="{BAC0DFC7-3C30-43A2-969C-172B4BAB7F5E}" type="presOf" srcId="{874031F6-3436-4F31-B77C-30E334D93312}" destId="{FA936AF8-9C63-4920-9B32-4BD11D9FA391}" srcOrd="0" destOrd="0" presId="urn:microsoft.com/office/officeart/2005/8/layout/hierarchy3"/>
    <dgm:cxn modelId="{25CA30C8-EC0C-4A77-B787-E4BB5CBA3188}" type="presOf" srcId="{446C9BEB-A53F-4D8E-9738-468D4B431751}" destId="{DB9BDCF6-1EB4-4A0C-8F53-84D4E7E19BF9}" srcOrd="0" destOrd="0" presId="urn:microsoft.com/office/officeart/2005/8/layout/hierarchy3"/>
    <dgm:cxn modelId="{4447B4CA-1CD8-490F-98C6-B3632279CB01}" type="presOf" srcId="{9835D1F8-500B-47ED-94D1-D63130CF8BD6}" destId="{AA9EE7FC-5F9E-424E-8FAD-9AC15ABDD6C9}" srcOrd="1" destOrd="0" presId="urn:microsoft.com/office/officeart/2005/8/layout/hierarchy3"/>
    <dgm:cxn modelId="{FA9574D1-8278-49C2-B248-E5547DADCB29}" type="presOf" srcId="{E77CB0B3-BDA2-46D6-95E0-7D3060312DD9}" destId="{B828F096-737E-49EF-93C5-077203C07628}" srcOrd="0" destOrd="0" presId="urn:microsoft.com/office/officeart/2005/8/layout/hierarchy3"/>
    <dgm:cxn modelId="{46D84BD3-9D6D-45CD-A353-62663C65FF4D}" type="presOf" srcId="{ED1C25EF-F6DF-485D-AC36-D2D157FB433F}" destId="{3FA6FA3E-AE24-47C1-9757-377F8A1CE007}" srcOrd="0" destOrd="0" presId="urn:microsoft.com/office/officeart/2005/8/layout/hierarchy3"/>
    <dgm:cxn modelId="{170A6DD3-E528-49E5-AE1D-FDA628DF9637}" srcId="{9835D1F8-500B-47ED-94D1-D63130CF8BD6}" destId="{70A9FF21-B803-4D38-8C20-4AE39396A049}" srcOrd="2" destOrd="0" parTransId="{0BC31A97-2944-4C99-995B-C1AA1A3E283E}" sibTransId="{823AF1B7-8257-418C-9496-900F54EDDF57}"/>
    <dgm:cxn modelId="{9487BCDA-E2E7-48D7-9B50-29A2A3E373A9}" type="presOf" srcId="{9F598EA9-1844-44FB-B91E-B92802400EA9}" destId="{38959586-C6A2-4064-B062-2AAE88CDACA1}" srcOrd="0" destOrd="0" presId="urn:microsoft.com/office/officeart/2005/8/layout/hierarchy3"/>
    <dgm:cxn modelId="{3E07F4DB-D4F0-4D93-8B47-A33593775476}" type="presOf" srcId="{2E96FF0F-34A8-4E94-AE6D-4200652EEF38}" destId="{D27A6911-D815-40CD-B80C-6E3C18B82111}" srcOrd="0" destOrd="0" presId="urn:microsoft.com/office/officeart/2005/8/layout/hierarchy3"/>
    <dgm:cxn modelId="{C712BBDD-625B-49CC-A38C-643D6BC8DD3C}" type="presOf" srcId="{37EC8EE5-B0C6-4A6D-A433-560F6BE2D5F4}" destId="{E1836384-F6DA-4FD5-9D59-787198A3F080}" srcOrd="0" destOrd="0" presId="urn:microsoft.com/office/officeart/2005/8/layout/hierarchy3"/>
    <dgm:cxn modelId="{B36E17DE-8D55-406B-BC4D-C1DBD1A15B3F}" srcId="{F24E3745-E853-42C1-8783-44F5D3D84748}" destId="{88AC3125-1A90-4A63-BDA8-4BC307C185C0}" srcOrd="1" destOrd="0" parTransId="{5CD8E592-3688-4784-A885-BFF576288F28}" sibTransId="{DC1771EB-6C65-4A80-BFCB-9502C9A041FD}"/>
    <dgm:cxn modelId="{379D66DF-2BF1-4B82-A931-3E97998F9462}" srcId="{9835D1F8-500B-47ED-94D1-D63130CF8BD6}" destId="{03D30950-6E2F-42EE-AAB6-E474F549E8AA}" srcOrd="3" destOrd="0" parTransId="{29AA364E-4F97-45F1-90EB-24ADB198DA7A}" sibTransId="{462C89D0-3DD2-42BC-8FD0-64EF9A3704B4}"/>
    <dgm:cxn modelId="{C854B8DF-7D8C-4BD7-AB58-3A0E832917FD}" srcId="{88AC3125-1A90-4A63-BDA8-4BC307C185C0}" destId="{CAAEB667-26B7-42E8-B107-CB68715A0D1E}" srcOrd="0" destOrd="0" parTransId="{E78C7EE6-B2D9-4B7B-B2D0-DBCB3890F467}" sibTransId="{E6EF456F-29E1-4012-9F05-6D4282CFAFF7}"/>
    <dgm:cxn modelId="{46FD6CE2-F7DB-4763-8C16-66B5CEE3FBC3}" srcId="{88AC3125-1A90-4A63-BDA8-4BC307C185C0}" destId="{91ED2261-D248-4352-9522-116E85ED9535}" srcOrd="4" destOrd="0" parTransId="{FACC7BB4-0968-42D7-B06F-856FD8E9B303}" sibTransId="{34E3F6A5-6935-4872-8D05-FE7C3D4060E1}"/>
    <dgm:cxn modelId="{79C345E3-91BD-447E-B771-A0F26EC08E5E}" srcId="{9F6DB5B8-2F1A-4741-A423-315AFDDB1B80}" destId="{353C08A5-6337-4A79-87A4-EEB2BA925844}" srcOrd="2" destOrd="0" parTransId="{E77CB0B3-BDA2-46D6-95E0-7D3060312DD9}" sibTransId="{A3AC7076-9E44-46B6-B71B-2D54CA2D6BAF}"/>
    <dgm:cxn modelId="{12C7FAE5-8D48-400B-858F-5BC9CA7F4FB7}" srcId="{B6F76327-2BA7-43EE-B2AA-26DF8871FE13}" destId="{5C0688ED-45BF-4B8E-B47B-F95BC2A5ADB2}" srcOrd="3" destOrd="0" parTransId="{BB561D14-0F15-43C1-B052-6686D4D5497B}" sibTransId="{3366056E-4A80-4BF4-A59F-69714AF198BD}"/>
    <dgm:cxn modelId="{F3C320E6-FD02-4DFC-A436-6F429F3939D7}" type="presOf" srcId="{CAAEB667-26B7-42E8-B107-CB68715A0D1E}" destId="{721B7EED-06A2-4E79-94AB-90AA69BD5D78}" srcOrd="0" destOrd="0" presId="urn:microsoft.com/office/officeart/2005/8/layout/hierarchy3"/>
    <dgm:cxn modelId="{AD69CEE6-4D56-44DA-8CF1-3D863FEBFEEF}" type="presOf" srcId="{081463CF-641E-4059-958C-5940D30AC659}" destId="{35FA7CCA-108D-4C47-AC29-16456FFEDA9B}" srcOrd="0" destOrd="0" presId="urn:microsoft.com/office/officeart/2005/8/layout/hierarchy3"/>
    <dgm:cxn modelId="{1D8184EE-E937-4177-9843-3D1EB83ACBDD}" srcId="{9F6DB5B8-2F1A-4741-A423-315AFDDB1B80}" destId="{7403B84D-B14F-48AF-B71C-90FFAAF60440}" srcOrd="3" destOrd="0" parTransId="{B1A62FAC-D698-4DE7-BB57-4B570B7BD912}" sibTransId="{5C61290C-F696-4984-8C8E-20638D2667CF}"/>
    <dgm:cxn modelId="{37BB67F1-52A8-4B8C-89B8-BEA5F2AA95BE}" type="presOf" srcId="{88AC3125-1A90-4A63-BDA8-4BC307C185C0}" destId="{C00242B2-5B52-4AA0-AA9E-9A5D9434EC94}" srcOrd="1" destOrd="0" presId="urn:microsoft.com/office/officeart/2005/8/layout/hierarchy3"/>
    <dgm:cxn modelId="{4A172DF4-02D8-4CFE-9FB7-9AD3A65CFF08}" srcId="{F24E3745-E853-42C1-8783-44F5D3D84748}" destId="{B6F76327-2BA7-43EE-B2AA-26DF8871FE13}" srcOrd="2" destOrd="0" parTransId="{7DA6B4C5-889F-41E3-A749-A54834A039B1}" sibTransId="{AC21BC56-F412-4974-90DD-0E2D3CEF4FA0}"/>
    <dgm:cxn modelId="{4612CBF9-F274-4189-841B-EF2E0A16CB6E}" srcId="{F24E3745-E853-42C1-8783-44F5D3D84748}" destId="{9835D1F8-500B-47ED-94D1-D63130CF8BD6}" srcOrd="3" destOrd="0" parTransId="{20DF5C7D-F88C-41C8-A3D4-799B37FA7708}" sibTransId="{18827AFD-FE02-4BE2-AAC8-D3D9BE550872}"/>
    <dgm:cxn modelId="{31B515FA-0F04-4BBE-808C-2DA2F8E4C695}" type="presOf" srcId="{6F457582-9E4F-40DF-A9D7-2E4C46735795}" destId="{57596610-4381-4FE6-ACEB-724F42F2E7C7}" srcOrd="0" destOrd="0" presId="urn:microsoft.com/office/officeart/2005/8/layout/hierarchy3"/>
    <dgm:cxn modelId="{208C5CFB-522B-48BE-A6A4-094443B9267C}" type="presOf" srcId="{BB561D14-0F15-43C1-B052-6686D4D5497B}" destId="{897A64A2-6965-4157-9F1F-AA1067534CE9}" srcOrd="0" destOrd="0" presId="urn:microsoft.com/office/officeart/2005/8/layout/hierarchy3"/>
    <dgm:cxn modelId="{A95FF3CA-5351-468C-8087-4C45E8868234}" type="presParOf" srcId="{F9A4B652-4BCD-4B76-9F6B-2BF74D1CA996}" destId="{736F6BC7-5E1E-4B7C-8A7F-F5568062E53B}" srcOrd="0" destOrd="0" presId="urn:microsoft.com/office/officeart/2005/8/layout/hierarchy3"/>
    <dgm:cxn modelId="{45943CBA-9845-48DB-B6FD-2263F681BCE1}" type="presParOf" srcId="{736F6BC7-5E1E-4B7C-8A7F-F5568062E53B}" destId="{3A36BCA3-AAAD-41BB-8F3E-B2E7603D7166}" srcOrd="0" destOrd="0" presId="urn:microsoft.com/office/officeart/2005/8/layout/hierarchy3"/>
    <dgm:cxn modelId="{A3C391D8-8836-4A28-9F99-E5207B260182}" type="presParOf" srcId="{3A36BCA3-AAAD-41BB-8F3E-B2E7603D7166}" destId="{C2710B1C-E3C9-4FCD-8B8D-A3200B4AD6A7}" srcOrd="0" destOrd="0" presId="urn:microsoft.com/office/officeart/2005/8/layout/hierarchy3"/>
    <dgm:cxn modelId="{BA6A1689-7816-40C5-9524-FE8ED1C3FA62}" type="presParOf" srcId="{3A36BCA3-AAAD-41BB-8F3E-B2E7603D7166}" destId="{D877CA7A-508B-43A9-A0F6-655282AB427A}" srcOrd="1" destOrd="0" presId="urn:microsoft.com/office/officeart/2005/8/layout/hierarchy3"/>
    <dgm:cxn modelId="{ACC71AB6-42D2-4CF5-B418-DA94B5A29CB8}" type="presParOf" srcId="{736F6BC7-5E1E-4B7C-8A7F-F5568062E53B}" destId="{6087B650-CC0E-4160-9CDC-08808BF5918B}" srcOrd="1" destOrd="0" presId="urn:microsoft.com/office/officeart/2005/8/layout/hierarchy3"/>
    <dgm:cxn modelId="{BDB35622-453D-4B2F-A39B-2AF078B43D46}" type="presParOf" srcId="{6087B650-CC0E-4160-9CDC-08808BF5918B}" destId="{97B71A8D-AEFE-4E3A-BE57-3CC542895BF8}" srcOrd="0" destOrd="0" presId="urn:microsoft.com/office/officeart/2005/8/layout/hierarchy3"/>
    <dgm:cxn modelId="{691B5B37-77B1-46C3-BF4F-4CCB198D80C4}" type="presParOf" srcId="{6087B650-CC0E-4160-9CDC-08808BF5918B}" destId="{AB3B3BBA-95A6-4C40-84EB-32250C46F627}" srcOrd="1" destOrd="0" presId="urn:microsoft.com/office/officeart/2005/8/layout/hierarchy3"/>
    <dgm:cxn modelId="{C3624C02-AFF1-440C-A564-7EF2D70B05B7}" type="presParOf" srcId="{6087B650-CC0E-4160-9CDC-08808BF5918B}" destId="{FA936AF8-9C63-4920-9B32-4BD11D9FA391}" srcOrd="2" destOrd="0" presId="urn:microsoft.com/office/officeart/2005/8/layout/hierarchy3"/>
    <dgm:cxn modelId="{D6F5699D-05BD-4753-A3DB-698CA3D47248}" type="presParOf" srcId="{6087B650-CC0E-4160-9CDC-08808BF5918B}" destId="{E3B73F37-1305-48CA-8592-AA894C2C81B3}" srcOrd="3" destOrd="0" presId="urn:microsoft.com/office/officeart/2005/8/layout/hierarchy3"/>
    <dgm:cxn modelId="{95B752F4-3DC7-451A-B9D2-3EF0FB5092FA}" type="presParOf" srcId="{6087B650-CC0E-4160-9CDC-08808BF5918B}" destId="{B828F096-737E-49EF-93C5-077203C07628}" srcOrd="4" destOrd="0" presId="urn:microsoft.com/office/officeart/2005/8/layout/hierarchy3"/>
    <dgm:cxn modelId="{3B2829EE-A175-4CE7-AA64-5F4D2B3319FD}" type="presParOf" srcId="{6087B650-CC0E-4160-9CDC-08808BF5918B}" destId="{0F1595F1-7DAF-4EE9-8A0E-41DD8FB1D2B1}" srcOrd="5" destOrd="0" presId="urn:microsoft.com/office/officeart/2005/8/layout/hierarchy3"/>
    <dgm:cxn modelId="{9C1403C0-45A6-4AAC-8A1D-159DF9893211}" type="presParOf" srcId="{6087B650-CC0E-4160-9CDC-08808BF5918B}" destId="{14118EDA-F48E-442C-924C-90A9DEF7AD52}" srcOrd="6" destOrd="0" presId="urn:microsoft.com/office/officeart/2005/8/layout/hierarchy3"/>
    <dgm:cxn modelId="{1328BB20-A7E4-49AA-AB07-4483923DDB55}" type="presParOf" srcId="{6087B650-CC0E-4160-9CDC-08808BF5918B}" destId="{CA9C4E72-63B0-45C5-A989-997F2F141713}" srcOrd="7" destOrd="0" presId="urn:microsoft.com/office/officeart/2005/8/layout/hierarchy3"/>
    <dgm:cxn modelId="{A5D5E567-3E27-4A9C-8DCC-380F9B52E726}" type="presParOf" srcId="{6087B650-CC0E-4160-9CDC-08808BF5918B}" destId="{E1836384-F6DA-4FD5-9D59-787198A3F080}" srcOrd="8" destOrd="0" presId="urn:microsoft.com/office/officeart/2005/8/layout/hierarchy3"/>
    <dgm:cxn modelId="{57A454B3-3CE9-4361-8C5F-AC050F4FDEAD}" type="presParOf" srcId="{6087B650-CC0E-4160-9CDC-08808BF5918B}" destId="{52D02A3C-950F-4A55-8AB2-DF2DC6E96EA0}" srcOrd="9" destOrd="0" presId="urn:microsoft.com/office/officeart/2005/8/layout/hierarchy3"/>
    <dgm:cxn modelId="{8B824DB6-69E6-4257-B42C-614067405146}" type="presParOf" srcId="{F9A4B652-4BCD-4B76-9F6B-2BF74D1CA996}" destId="{E712A5B1-CCFC-42A9-A936-47B92963A9AF}" srcOrd="1" destOrd="0" presId="urn:microsoft.com/office/officeart/2005/8/layout/hierarchy3"/>
    <dgm:cxn modelId="{E1A965BA-E39A-4373-960A-DE10B7A5E25A}" type="presParOf" srcId="{E712A5B1-CCFC-42A9-A936-47B92963A9AF}" destId="{18C9443E-B6E9-4686-81F5-24D0210EF05D}" srcOrd="0" destOrd="0" presId="urn:microsoft.com/office/officeart/2005/8/layout/hierarchy3"/>
    <dgm:cxn modelId="{B523781D-4D35-40A2-A037-55645069B265}" type="presParOf" srcId="{18C9443E-B6E9-4686-81F5-24D0210EF05D}" destId="{D47C9B2D-A2E1-4406-AD44-BA9F63D04CC5}" srcOrd="0" destOrd="0" presId="urn:microsoft.com/office/officeart/2005/8/layout/hierarchy3"/>
    <dgm:cxn modelId="{FDD0DEF7-8B31-4C21-8D8B-B16C341275BA}" type="presParOf" srcId="{18C9443E-B6E9-4686-81F5-24D0210EF05D}" destId="{C00242B2-5B52-4AA0-AA9E-9A5D9434EC94}" srcOrd="1" destOrd="0" presId="urn:microsoft.com/office/officeart/2005/8/layout/hierarchy3"/>
    <dgm:cxn modelId="{C032F489-56F3-44CD-938A-6183279A3967}" type="presParOf" srcId="{E712A5B1-CCFC-42A9-A936-47B92963A9AF}" destId="{78325E64-FEAF-460D-BF8A-4C7F31C82700}" srcOrd="1" destOrd="0" presId="urn:microsoft.com/office/officeart/2005/8/layout/hierarchy3"/>
    <dgm:cxn modelId="{1953C01D-5CA7-424E-AA37-89B25F55E207}" type="presParOf" srcId="{78325E64-FEAF-460D-BF8A-4C7F31C82700}" destId="{CDC04BF7-9B49-41FC-AAD4-C32A6AABF252}" srcOrd="0" destOrd="0" presId="urn:microsoft.com/office/officeart/2005/8/layout/hierarchy3"/>
    <dgm:cxn modelId="{5BB4F573-7D02-48FE-BA51-1D22A03DC341}" type="presParOf" srcId="{78325E64-FEAF-460D-BF8A-4C7F31C82700}" destId="{721B7EED-06A2-4E79-94AB-90AA69BD5D78}" srcOrd="1" destOrd="0" presId="urn:microsoft.com/office/officeart/2005/8/layout/hierarchy3"/>
    <dgm:cxn modelId="{BF9D16F7-F218-43A4-84B3-A8FD6DC81170}" type="presParOf" srcId="{78325E64-FEAF-460D-BF8A-4C7F31C82700}" destId="{B3CB87F9-B431-4237-BE36-0727C44B7175}" srcOrd="2" destOrd="0" presId="urn:microsoft.com/office/officeart/2005/8/layout/hierarchy3"/>
    <dgm:cxn modelId="{02E1FA66-044A-4A77-A3E7-734FE621F9B7}" type="presParOf" srcId="{78325E64-FEAF-460D-BF8A-4C7F31C82700}" destId="{1EA344D2-1E20-4CAB-A7C9-494828C8DC7C}" srcOrd="3" destOrd="0" presId="urn:microsoft.com/office/officeart/2005/8/layout/hierarchy3"/>
    <dgm:cxn modelId="{138247AA-7B08-4475-97ED-A6BE610EFDFD}" type="presParOf" srcId="{78325E64-FEAF-460D-BF8A-4C7F31C82700}" destId="{96E1F834-4BD4-4829-A86E-2878ABC12BC6}" srcOrd="4" destOrd="0" presId="urn:microsoft.com/office/officeart/2005/8/layout/hierarchy3"/>
    <dgm:cxn modelId="{5D3B2338-25BB-424A-AFBD-1FAE7E47376F}" type="presParOf" srcId="{78325E64-FEAF-460D-BF8A-4C7F31C82700}" destId="{38959586-C6A2-4064-B062-2AAE88CDACA1}" srcOrd="5" destOrd="0" presId="urn:microsoft.com/office/officeart/2005/8/layout/hierarchy3"/>
    <dgm:cxn modelId="{A1AA6D08-B4D4-49A6-914B-86EF8C5E945D}" type="presParOf" srcId="{78325E64-FEAF-460D-BF8A-4C7F31C82700}" destId="{E08667ED-4D1D-43D7-9BE1-80C0FEF1ABA3}" srcOrd="6" destOrd="0" presId="urn:microsoft.com/office/officeart/2005/8/layout/hierarchy3"/>
    <dgm:cxn modelId="{BBC801F4-1996-47B3-9EB6-3A087EF572A9}" type="presParOf" srcId="{78325E64-FEAF-460D-BF8A-4C7F31C82700}" destId="{3FA6FA3E-AE24-47C1-9757-377F8A1CE007}" srcOrd="7" destOrd="0" presId="urn:microsoft.com/office/officeart/2005/8/layout/hierarchy3"/>
    <dgm:cxn modelId="{E94159B0-89A9-43BD-A8A4-1A48C657C757}" type="presParOf" srcId="{78325E64-FEAF-460D-BF8A-4C7F31C82700}" destId="{AC9AD766-BBEF-4B41-B9F2-491335F4C644}" srcOrd="8" destOrd="0" presId="urn:microsoft.com/office/officeart/2005/8/layout/hierarchy3"/>
    <dgm:cxn modelId="{3F11CEB1-A31B-4C4B-8776-BCC0F09A8C66}" type="presParOf" srcId="{78325E64-FEAF-460D-BF8A-4C7F31C82700}" destId="{CED84BAD-50EA-4700-8C99-BCBD7B0C5603}" srcOrd="9" destOrd="0" presId="urn:microsoft.com/office/officeart/2005/8/layout/hierarchy3"/>
    <dgm:cxn modelId="{A29A497A-46C4-426D-9294-91414AA0D889}" type="presParOf" srcId="{F9A4B652-4BCD-4B76-9F6B-2BF74D1CA996}" destId="{AD346C94-7118-437D-AFCD-B9501EBADDCB}" srcOrd="2" destOrd="0" presId="urn:microsoft.com/office/officeart/2005/8/layout/hierarchy3"/>
    <dgm:cxn modelId="{8FC749F1-5A0D-414A-97E2-CC97198B4108}" type="presParOf" srcId="{AD346C94-7118-437D-AFCD-B9501EBADDCB}" destId="{8D1D86DC-8322-44AA-B0CA-022215615E6A}" srcOrd="0" destOrd="0" presId="urn:microsoft.com/office/officeart/2005/8/layout/hierarchy3"/>
    <dgm:cxn modelId="{686DA218-5367-4647-BE29-30ED61AB6192}" type="presParOf" srcId="{8D1D86DC-8322-44AA-B0CA-022215615E6A}" destId="{92776C29-193C-4B54-B8BC-2739661603BC}" srcOrd="0" destOrd="0" presId="urn:microsoft.com/office/officeart/2005/8/layout/hierarchy3"/>
    <dgm:cxn modelId="{79FC1149-4D44-4DB0-9F84-51844D8FE1CC}" type="presParOf" srcId="{8D1D86DC-8322-44AA-B0CA-022215615E6A}" destId="{DCBC8B41-477A-4D0C-9127-F7634192A2B9}" srcOrd="1" destOrd="0" presId="urn:microsoft.com/office/officeart/2005/8/layout/hierarchy3"/>
    <dgm:cxn modelId="{FC82A114-8445-4EF9-8BCE-4A1B9F5B4703}" type="presParOf" srcId="{AD346C94-7118-437D-AFCD-B9501EBADDCB}" destId="{35217788-8802-4245-9639-73854A68C283}" srcOrd="1" destOrd="0" presId="urn:microsoft.com/office/officeart/2005/8/layout/hierarchy3"/>
    <dgm:cxn modelId="{7D587528-B6C8-49C2-9641-3AD90958A0EF}" type="presParOf" srcId="{35217788-8802-4245-9639-73854A68C283}" destId="{70157A7B-AEA9-4FBA-8D2A-69F48E63DE57}" srcOrd="0" destOrd="0" presId="urn:microsoft.com/office/officeart/2005/8/layout/hierarchy3"/>
    <dgm:cxn modelId="{67C83A8F-8484-49C8-9B02-925720427DFE}" type="presParOf" srcId="{35217788-8802-4245-9639-73854A68C283}" destId="{184181F7-A228-462D-B582-D77F2E441B61}" srcOrd="1" destOrd="0" presId="urn:microsoft.com/office/officeart/2005/8/layout/hierarchy3"/>
    <dgm:cxn modelId="{573371B3-DC35-4C6D-8EF0-3113EB2B752C}" type="presParOf" srcId="{35217788-8802-4245-9639-73854A68C283}" destId="{05B90836-954D-4A9E-90D9-FB8F3B51E87A}" srcOrd="2" destOrd="0" presId="urn:microsoft.com/office/officeart/2005/8/layout/hierarchy3"/>
    <dgm:cxn modelId="{D67676C5-AF5C-4081-873B-634D2C151EF2}" type="presParOf" srcId="{35217788-8802-4245-9639-73854A68C283}" destId="{57596610-4381-4FE6-ACEB-724F42F2E7C7}" srcOrd="3" destOrd="0" presId="urn:microsoft.com/office/officeart/2005/8/layout/hierarchy3"/>
    <dgm:cxn modelId="{5B5312F6-B7BB-4858-B750-1F5950625199}" type="presParOf" srcId="{35217788-8802-4245-9639-73854A68C283}" destId="{88B83D16-1678-4374-A714-38EA75BFE331}" srcOrd="4" destOrd="0" presId="urn:microsoft.com/office/officeart/2005/8/layout/hierarchy3"/>
    <dgm:cxn modelId="{F65DA616-1B15-4556-A40A-1B02A05BF569}" type="presParOf" srcId="{35217788-8802-4245-9639-73854A68C283}" destId="{DB9BDCF6-1EB4-4A0C-8F53-84D4E7E19BF9}" srcOrd="5" destOrd="0" presId="urn:microsoft.com/office/officeart/2005/8/layout/hierarchy3"/>
    <dgm:cxn modelId="{44B3580F-628C-4C98-A1B4-F776C402C128}" type="presParOf" srcId="{35217788-8802-4245-9639-73854A68C283}" destId="{897A64A2-6965-4157-9F1F-AA1067534CE9}" srcOrd="6" destOrd="0" presId="urn:microsoft.com/office/officeart/2005/8/layout/hierarchy3"/>
    <dgm:cxn modelId="{3B31AF41-15C2-49E3-A519-144FFA92B522}" type="presParOf" srcId="{35217788-8802-4245-9639-73854A68C283}" destId="{A9984126-BBBC-4B1C-913F-29CD61CB2FD9}" srcOrd="7" destOrd="0" presId="urn:microsoft.com/office/officeart/2005/8/layout/hierarchy3"/>
    <dgm:cxn modelId="{D7A7E1DE-F68D-4C1E-9678-F3204A35ECA9}" type="presParOf" srcId="{F9A4B652-4BCD-4B76-9F6B-2BF74D1CA996}" destId="{EF59FF82-71D3-446C-A0FB-366CE77DE6E7}" srcOrd="3" destOrd="0" presId="urn:microsoft.com/office/officeart/2005/8/layout/hierarchy3"/>
    <dgm:cxn modelId="{73579474-07ED-40DF-89FD-29B0BD3F8E9E}" type="presParOf" srcId="{EF59FF82-71D3-446C-A0FB-366CE77DE6E7}" destId="{15DFC334-A176-4B3B-AFE3-FF27D0325C81}" srcOrd="0" destOrd="0" presId="urn:microsoft.com/office/officeart/2005/8/layout/hierarchy3"/>
    <dgm:cxn modelId="{870D02E9-0FFE-4BE5-92C4-85EA4480929D}" type="presParOf" srcId="{15DFC334-A176-4B3B-AFE3-FF27D0325C81}" destId="{DB57C677-9889-478C-B4B4-08EDD129E41C}" srcOrd="0" destOrd="0" presId="urn:microsoft.com/office/officeart/2005/8/layout/hierarchy3"/>
    <dgm:cxn modelId="{292BE447-4184-49F8-A16A-7FF214A3459A}" type="presParOf" srcId="{15DFC334-A176-4B3B-AFE3-FF27D0325C81}" destId="{AA9EE7FC-5F9E-424E-8FAD-9AC15ABDD6C9}" srcOrd="1" destOrd="0" presId="urn:microsoft.com/office/officeart/2005/8/layout/hierarchy3"/>
    <dgm:cxn modelId="{7898375D-ED27-459A-8F87-680AAF7FDF95}" type="presParOf" srcId="{EF59FF82-71D3-446C-A0FB-366CE77DE6E7}" destId="{073AF1B1-6D77-40AE-B2EB-B39DACFF6892}" srcOrd="1" destOrd="0" presId="urn:microsoft.com/office/officeart/2005/8/layout/hierarchy3"/>
    <dgm:cxn modelId="{22568ACC-79E9-4E0C-B781-E11165597270}" type="presParOf" srcId="{073AF1B1-6D77-40AE-B2EB-B39DACFF6892}" destId="{35FA7CCA-108D-4C47-AC29-16456FFEDA9B}" srcOrd="0" destOrd="0" presId="urn:microsoft.com/office/officeart/2005/8/layout/hierarchy3"/>
    <dgm:cxn modelId="{44910985-1304-4254-B4A2-8FD92017A729}" type="presParOf" srcId="{073AF1B1-6D77-40AE-B2EB-B39DACFF6892}" destId="{007C6301-BD56-440D-9427-753956DF924F}" srcOrd="1" destOrd="0" presId="urn:microsoft.com/office/officeart/2005/8/layout/hierarchy3"/>
    <dgm:cxn modelId="{16FFF7EB-CBED-4945-88D4-D99E6BBA2D07}" type="presParOf" srcId="{073AF1B1-6D77-40AE-B2EB-B39DACFF6892}" destId="{D27A6911-D815-40CD-B80C-6E3C18B82111}" srcOrd="2" destOrd="0" presId="urn:microsoft.com/office/officeart/2005/8/layout/hierarchy3"/>
    <dgm:cxn modelId="{CE9F81F1-21A2-4430-A8BC-ABA38CE461B0}" type="presParOf" srcId="{073AF1B1-6D77-40AE-B2EB-B39DACFF6892}" destId="{8CDF23D9-7BAA-4E84-A8F6-F60F50AA1DD9}" srcOrd="3" destOrd="0" presId="urn:microsoft.com/office/officeart/2005/8/layout/hierarchy3"/>
    <dgm:cxn modelId="{E4B0930C-98A0-46F9-91CC-BC68DFD86514}" type="presParOf" srcId="{073AF1B1-6D77-40AE-B2EB-B39DACFF6892}" destId="{67CD8194-FABA-471E-8EBC-24A589FE014E}" srcOrd="4" destOrd="0" presId="urn:microsoft.com/office/officeart/2005/8/layout/hierarchy3"/>
    <dgm:cxn modelId="{345DD39C-CB3F-4CA4-9A6A-4A2F9583F261}" type="presParOf" srcId="{073AF1B1-6D77-40AE-B2EB-B39DACFF6892}" destId="{8E37C38B-2EAC-4949-BFA8-817F51826596}" srcOrd="5" destOrd="0" presId="urn:microsoft.com/office/officeart/2005/8/layout/hierarchy3"/>
    <dgm:cxn modelId="{9F8A860B-C77B-47C2-BCBC-F53753DD1461}" type="presParOf" srcId="{073AF1B1-6D77-40AE-B2EB-B39DACFF6892}" destId="{F570A7AF-9F44-48EB-9328-41759FB7D93E}" srcOrd="6" destOrd="0" presId="urn:microsoft.com/office/officeart/2005/8/layout/hierarchy3"/>
    <dgm:cxn modelId="{C359EF49-A725-40D1-8750-344010321140}" type="presParOf" srcId="{073AF1B1-6D77-40AE-B2EB-B39DACFF6892}" destId="{7382C3BE-F3A9-4113-867C-3D8163401A84}" srcOrd="7" destOrd="0" presId="urn:microsoft.com/office/officeart/2005/8/layout/hierarchy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4E3745-E853-42C1-8783-44F5D3D84748}"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9F6DB5B8-2F1A-4741-A423-315AFDDB1B80}">
      <dgm:prSet phldrT="[Text]" phldr="0"/>
      <dgm:spPr/>
      <dgm:t>
        <a:bodyPr/>
        <a:lstStyle/>
        <a:p>
          <a:pPr rtl="0"/>
          <a:r>
            <a:rPr lang="en-US">
              <a:latin typeface="Verdana"/>
            </a:rPr>
            <a:t> Contains Therapeutic Agent</a:t>
          </a:r>
          <a:endParaRPr lang="en-US"/>
        </a:p>
      </dgm:t>
    </dgm:pt>
    <dgm:pt modelId="{C8E74DF9-FD64-4C1E-8EE2-72A8658263CD}" type="parTrans" cxnId="{07C66C78-9C1B-432E-8111-81EE3B2BC921}">
      <dgm:prSet/>
      <dgm:spPr/>
      <dgm:t>
        <a:bodyPr/>
        <a:lstStyle/>
        <a:p>
          <a:endParaRPr lang="en-US"/>
        </a:p>
      </dgm:t>
    </dgm:pt>
    <dgm:pt modelId="{C7A6CE4E-2C0E-4F23-8FFC-1AFCA9FE8C09}" type="sibTrans" cxnId="{07C66C78-9C1B-432E-8111-81EE3B2BC921}">
      <dgm:prSet/>
      <dgm:spPr/>
      <dgm:t>
        <a:bodyPr/>
        <a:lstStyle/>
        <a:p>
          <a:endParaRPr lang="en-US"/>
        </a:p>
      </dgm:t>
    </dgm:pt>
    <dgm:pt modelId="{418E8C9D-FC56-4EA9-AF51-B8269DA182BC}">
      <dgm:prSet phldrT="[Text]" phldr="0"/>
      <dgm:spPr/>
      <dgm:t>
        <a:bodyPr/>
        <a:lstStyle/>
        <a:p>
          <a:pPr rtl="0"/>
          <a:r>
            <a:rPr lang="en-US">
              <a:latin typeface="Verdana"/>
            </a:rPr>
            <a:t> PDGF-BB</a:t>
          </a:r>
          <a:endParaRPr lang="en-US"/>
        </a:p>
      </dgm:t>
    </dgm:pt>
    <dgm:pt modelId="{2C118B01-239E-47BF-8B18-4C329CAB8AE2}" type="parTrans" cxnId="{7C08BD36-E6DF-400A-A0BE-D4D27D6A16A6}">
      <dgm:prSet/>
      <dgm:spPr/>
      <dgm:t>
        <a:bodyPr/>
        <a:lstStyle/>
        <a:p>
          <a:endParaRPr lang="en-US"/>
        </a:p>
      </dgm:t>
    </dgm:pt>
    <dgm:pt modelId="{F461528C-6015-4028-B2F0-DE2739184FB7}" type="sibTrans" cxnId="{7C08BD36-E6DF-400A-A0BE-D4D27D6A16A6}">
      <dgm:prSet/>
      <dgm:spPr/>
      <dgm:t>
        <a:bodyPr/>
        <a:lstStyle/>
        <a:p>
          <a:endParaRPr lang="en-US"/>
        </a:p>
      </dgm:t>
    </dgm:pt>
    <dgm:pt modelId="{8D662D53-1327-4330-AA04-A724E2AA1555}">
      <dgm:prSet phldrT="[Text]" phldr="0"/>
      <dgm:spPr/>
      <dgm:t>
        <a:bodyPr/>
        <a:lstStyle/>
        <a:p>
          <a:pPr rtl="0"/>
          <a:r>
            <a:rPr lang="en-US">
              <a:latin typeface="Verdana"/>
            </a:rPr>
            <a:t> FGF-2</a:t>
          </a:r>
          <a:endParaRPr lang="en-US"/>
        </a:p>
      </dgm:t>
    </dgm:pt>
    <dgm:pt modelId="{412A6E51-961C-4664-BD18-9D0E7E74AC60}" type="parTrans" cxnId="{6434E442-1422-4CAD-865C-5E1BE0360744}">
      <dgm:prSet/>
      <dgm:spPr/>
      <dgm:t>
        <a:bodyPr/>
        <a:lstStyle/>
        <a:p>
          <a:endParaRPr lang="en-US"/>
        </a:p>
      </dgm:t>
    </dgm:pt>
    <dgm:pt modelId="{38D212B7-2B04-4ED4-B083-26C87E3458AB}" type="sibTrans" cxnId="{6434E442-1422-4CAD-865C-5E1BE0360744}">
      <dgm:prSet/>
      <dgm:spPr/>
      <dgm:t>
        <a:bodyPr/>
        <a:lstStyle/>
        <a:p>
          <a:endParaRPr lang="en-US"/>
        </a:p>
      </dgm:t>
    </dgm:pt>
    <dgm:pt modelId="{BACB355C-7522-4F78-922D-01A5D6CE5B1B}">
      <dgm:prSet phldr="0"/>
      <dgm:spPr/>
      <dgm:t>
        <a:bodyPr/>
        <a:lstStyle/>
        <a:p>
          <a:pPr rtl="0"/>
          <a:r>
            <a:rPr lang="en-US">
              <a:latin typeface="Verdana"/>
            </a:rPr>
            <a:t> Reproducible</a:t>
          </a:r>
        </a:p>
      </dgm:t>
    </dgm:pt>
    <dgm:pt modelId="{70E55AE1-F85F-4C63-8967-30BAC89885F3}" type="parTrans" cxnId="{1D7619E5-29BB-4605-A371-C88FD2C9871B}">
      <dgm:prSet/>
      <dgm:spPr/>
      <dgm:t>
        <a:bodyPr/>
        <a:lstStyle/>
        <a:p>
          <a:endParaRPr lang="en-US"/>
        </a:p>
      </dgm:t>
    </dgm:pt>
    <dgm:pt modelId="{3782441A-71A6-4DA7-89F2-FB252BB6E443}" type="sibTrans" cxnId="{1D7619E5-29BB-4605-A371-C88FD2C9871B}">
      <dgm:prSet/>
      <dgm:spPr/>
      <dgm:t>
        <a:bodyPr/>
        <a:lstStyle/>
        <a:p>
          <a:endParaRPr lang="en-US"/>
        </a:p>
      </dgm:t>
    </dgm:pt>
    <dgm:pt modelId="{23B1971D-99B2-4772-B2DB-E016F935942D}">
      <dgm:prSet phldr="0"/>
      <dgm:spPr/>
      <dgm:t>
        <a:bodyPr/>
        <a:lstStyle/>
        <a:p>
          <a:pPr rtl="0"/>
          <a:r>
            <a:rPr lang="en-US">
              <a:latin typeface="Verdana"/>
            </a:rPr>
            <a:t> Withstands Surgical Manipulation</a:t>
          </a:r>
        </a:p>
      </dgm:t>
    </dgm:pt>
    <dgm:pt modelId="{E667ADB6-17A3-4DBB-8228-F5EC49F0D9EE}" type="parTrans" cxnId="{5D466143-5F59-4A50-A2C4-72501ACE07A3}">
      <dgm:prSet/>
      <dgm:spPr/>
      <dgm:t>
        <a:bodyPr/>
        <a:lstStyle/>
        <a:p>
          <a:endParaRPr lang="en-US"/>
        </a:p>
      </dgm:t>
    </dgm:pt>
    <dgm:pt modelId="{0BCA2B82-BBE1-4BCF-B6C9-FEC0A75035A0}" type="sibTrans" cxnId="{5D466143-5F59-4A50-A2C4-72501ACE07A3}">
      <dgm:prSet/>
      <dgm:spPr/>
      <dgm:t>
        <a:bodyPr/>
        <a:lstStyle/>
        <a:p>
          <a:endParaRPr lang="en-US"/>
        </a:p>
      </dgm:t>
    </dgm:pt>
    <dgm:pt modelId="{C490028A-1E68-4FDD-BC9B-420673AE5DE7}">
      <dgm:prSet phldr="0"/>
      <dgm:spPr/>
      <dgm:t>
        <a:bodyPr/>
        <a:lstStyle/>
        <a:p>
          <a:pPr rtl="0"/>
          <a:r>
            <a:rPr lang="en-US">
              <a:latin typeface="Verdana"/>
            </a:rPr>
            <a:t>Electrospinning</a:t>
          </a:r>
        </a:p>
      </dgm:t>
    </dgm:pt>
    <dgm:pt modelId="{38DBDD81-87B2-4246-8B05-9638A26074D6}" type="parTrans" cxnId="{2A0EC610-51EF-47FA-92BC-53CDD770D01A}">
      <dgm:prSet/>
      <dgm:spPr/>
      <dgm:t>
        <a:bodyPr/>
        <a:lstStyle/>
        <a:p>
          <a:endParaRPr lang="en-US"/>
        </a:p>
      </dgm:t>
    </dgm:pt>
    <dgm:pt modelId="{84716D3F-C73E-4248-8EAA-2D732A5864D5}" type="sibTrans" cxnId="{2A0EC610-51EF-47FA-92BC-53CDD770D01A}">
      <dgm:prSet/>
      <dgm:spPr/>
      <dgm:t>
        <a:bodyPr/>
        <a:lstStyle/>
        <a:p>
          <a:endParaRPr lang="en-US"/>
        </a:p>
      </dgm:t>
    </dgm:pt>
    <dgm:pt modelId="{4D3B4768-897B-426A-946D-AEE7BE8E307F}">
      <dgm:prSet phldr="0"/>
      <dgm:spPr/>
      <dgm:t>
        <a:bodyPr/>
        <a:lstStyle/>
        <a:p>
          <a:pPr rtl="0"/>
          <a:r>
            <a:rPr lang="en-US">
              <a:latin typeface="Verdana"/>
            </a:rPr>
            <a:t> Collagen Sponges</a:t>
          </a:r>
        </a:p>
      </dgm:t>
    </dgm:pt>
    <dgm:pt modelId="{5A9756B9-ECB0-4FAD-982A-8CBE914E8F58}" type="parTrans" cxnId="{62EF14AF-AEEC-482B-A641-B5192C7DC86B}">
      <dgm:prSet/>
      <dgm:spPr/>
      <dgm:t>
        <a:bodyPr/>
        <a:lstStyle/>
        <a:p>
          <a:endParaRPr lang="en-US"/>
        </a:p>
      </dgm:t>
    </dgm:pt>
    <dgm:pt modelId="{FDDB37C9-58C1-4CBF-BE9A-2273502E270C}" type="sibTrans" cxnId="{62EF14AF-AEEC-482B-A641-B5192C7DC86B}">
      <dgm:prSet/>
      <dgm:spPr/>
      <dgm:t>
        <a:bodyPr/>
        <a:lstStyle/>
        <a:p>
          <a:endParaRPr lang="en-US"/>
        </a:p>
      </dgm:t>
    </dgm:pt>
    <dgm:pt modelId="{C6BDC000-B44F-42BB-9397-1DC1EFC789C7}">
      <dgm:prSet phldrT="[Text]" phldr="0"/>
      <dgm:spPr/>
      <dgm:t>
        <a:bodyPr/>
        <a:lstStyle/>
        <a:p>
          <a:pPr rtl="0"/>
          <a:r>
            <a:rPr lang="en-US"/>
            <a:t>VEGF</a:t>
          </a:r>
        </a:p>
      </dgm:t>
    </dgm:pt>
    <dgm:pt modelId="{4CD258E7-1898-476D-B6E8-94B9AC367267}" type="parTrans" cxnId="{E895117C-D0D1-4736-B661-4F0645D8A80D}">
      <dgm:prSet/>
      <dgm:spPr/>
      <dgm:t>
        <a:bodyPr/>
        <a:lstStyle/>
        <a:p>
          <a:endParaRPr lang="en-US"/>
        </a:p>
      </dgm:t>
    </dgm:pt>
    <dgm:pt modelId="{90804AF6-04BA-41D9-A883-F65EA3E36E67}" type="sibTrans" cxnId="{E895117C-D0D1-4736-B661-4F0645D8A80D}">
      <dgm:prSet/>
      <dgm:spPr/>
      <dgm:t>
        <a:bodyPr/>
        <a:lstStyle/>
        <a:p>
          <a:endParaRPr lang="en-US"/>
        </a:p>
      </dgm:t>
    </dgm:pt>
    <dgm:pt modelId="{5B2C6661-E1EB-4D87-8871-AA2563ABEAED}">
      <dgm:prSet phldrT="[Text]" phldr="0"/>
      <dgm:spPr/>
      <dgm:t>
        <a:bodyPr/>
        <a:lstStyle/>
        <a:p>
          <a:pPr rtl="0"/>
          <a:r>
            <a:rPr lang="en-US"/>
            <a:t>TGF</a:t>
          </a:r>
        </a:p>
      </dgm:t>
    </dgm:pt>
    <dgm:pt modelId="{84B1831C-C562-4D48-8939-E644072A24B5}" type="parTrans" cxnId="{0F20EE1F-B01F-448A-8128-78162E9891B8}">
      <dgm:prSet/>
      <dgm:spPr/>
      <dgm:t>
        <a:bodyPr/>
        <a:lstStyle/>
        <a:p>
          <a:endParaRPr lang="en-US"/>
        </a:p>
      </dgm:t>
    </dgm:pt>
    <dgm:pt modelId="{9999FD8E-D2D9-40DF-9828-2EE6991C1DF5}" type="sibTrans" cxnId="{0F20EE1F-B01F-448A-8128-78162E9891B8}">
      <dgm:prSet/>
      <dgm:spPr/>
      <dgm:t>
        <a:bodyPr/>
        <a:lstStyle/>
        <a:p>
          <a:endParaRPr lang="en-US"/>
        </a:p>
      </dgm:t>
    </dgm:pt>
    <dgm:pt modelId="{537B280B-A482-4C21-815A-58E612518849}">
      <dgm:prSet phldrT="[Text]" phldr="0"/>
      <dgm:spPr/>
      <dgm:t>
        <a:bodyPr/>
        <a:lstStyle/>
        <a:p>
          <a:pPr rtl="0"/>
          <a:r>
            <a:rPr lang="en-US"/>
            <a:t>GF</a:t>
          </a:r>
        </a:p>
      </dgm:t>
    </dgm:pt>
    <dgm:pt modelId="{2BE9CCBC-FAB0-48C4-8B79-8498EB07A422}" type="parTrans" cxnId="{670DFBD8-CA56-45F5-9892-73B38330E3CB}">
      <dgm:prSet/>
      <dgm:spPr/>
      <dgm:t>
        <a:bodyPr/>
        <a:lstStyle/>
        <a:p>
          <a:endParaRPr lang="en-US"/>
        </a:p>
      </dgm:t>
    </dgm:pt>
    <dgm:pt modelId="{0E345B74-9378-4430-97F2-02B8B708EF4B}" type="sibTrans" cxnId="{670DFBD8-CA56-45F5-9892-73B38330E3CB}">
      <dgm:prSet/>
      <dgm:spPr/>
      <dgm:t>
        <a:bodyPr/>
        <a:lstStyle/>
        <a:p>
          <a:endParaRPr lang="en-US"/>
        </a:p>
      </dgm:t>
    </dgm:pt>
    <dgm:pt modelId="{60BD4BDC-494E-494C-ACD8-EB510CF113B1}">
      <dgm:prSet phldr="0"/>
      <dgm:spPr/>
      <dgm:t>
        <a:bodyPr/>
        <a:lstStyle/>
        <a:p>
          <a:pPr rtl="0"/>
          <a:r>
            <a:rPr lang="en-US">
              <a:latin typeface="Verdana"/>
            </a:rPr>
            <a:t>Acellular Dermal Matrix</a:t>
          </a:r>
        </a:p>
      </dgm:t>
    </dgm:pt>
    <dgm:pt modelId="{D94AAA18-F31A-4948-BFA9-9B73653E34F8}" type="parTrans" cxnId="{B182977F-619B-42BB-A54F-5A4FB7BEC8BE}">
      <dgm:prSet/>
      <dgm:spPr/>
      <dgm:t>
        <a:bodyPr/>
        <a:lstStyle/>
        <a:p>
          <a:endParaRPr lang="en-US"/>
        </a:p>
      </dgm:t>
    </dgm:pt>
    <dgm:pt modelId="{F8693909-945B-4967-891E-0A38545AFD05}" type="sibTrans" cxnId="{B182977F-619B-42BB-A54F-5A4FB7BEC8BE}">
      <dgm:prSet/>
      <dgm:spPr/>
      <dgm:t>
        <a:bodyPr/>
        <a:lstStyle/>
        <a:p>
          <a:endParaRPr lang="en-US"/>
        </a:p>
      </dgm:t>
    </dgm:pt>
    <dgm:pt modelId="{EE55B5E6-BC9E-4667-9F1D-27A9F829A7AA}">
      <dgm:prSet phldr="0"/>
      <dgm:spPr/>
      <dgm:t>
        <a:bodyPr/>
        <a:lstStyle/>
        <a:p>
          <a:pPr rtl="0"/>
          <a:r>
            <a:rPr lang="en-US">
              <a:latin typeface="Verdana"/>
            </a:rPr>
            <a:t>Collagen Threads</a:t>
          </a:r>
        </a:p>
      </dgm:t>
    </dgm:pt>
    <dgm:pt modelId="{B936B9F8-D1D4-4B69-B19C-7DCDBC4FB365}" type="parTrans" cxnId="{BF9B015F-AAE8-4464-A00C-C841EE97C737}">
      <dgm:prSet/>
      <dgm:spPr/>
      <dgm:t>
        <a:bodyPr/>
        <a:lstStyle/>
        <a:p>
          <a:endParaRPr lang="en-US"/>
        </a:p>
      </dgm:t>
    </dgm:pt>
    <dgm:pt modelId="{9742CFB3-B499-4AF9-A344-3F209DCCDB24}" type="sibTrans" cxnId="{BF9B015F-AAE8-4464-A00C-C841EE97C737}">
      <dgm:prSet/>
      <dgm:spPr/>
      <dgm:t>
        <a:bodyPr/>
        <a:lstStyle/>
        <a:p>
          <a:endParaRPr lang="en-US"/>
        </a:p>
      </dgm:t>
    </dgm:pt>
    <dgm:pt modelId="{B904DD40-8385-481B-92D4-1A0B3237F8D5}">
      <dgm:prSet phldr="0"/>
      <dgm:spPr/>
      <dgm:t>
        <a:bodyPr/>
        <a:lstStyle/>
        <a:p>
          <a:pPr rtl="0"/>
          <a:r>
            <a:rPr lang="en-US">
              <a:latin typeface="Verdana"/>
            </a:rPr>
            <a:t>Keratin Films</a:t>
          </a:r>
        </a:p>
      </dgm:t>
    </dgm:pt>
    <dgm:pt modelId="{A872EA06-DB6D-4494-B6EA-2F920A9CDF3F}" type="parTrans" cxnId="{F2E90548-434A-433E-8A76-D7C8960E1913}">
      <dgm:prSet/>
      <dgm:spPr/>
      <dgm:t>
        <a:bodyPr/>
        <a:lstStyle/>
        <a:p>
          <a:endParaRPr lang="en-US"/>
        </a:p>
      </dgm:t>
    </dgm:pt>
    <dgm:pt modelId="{CF734A88-0CE3-4EEA-B38A-ECAC225173B3}" type="sibTrans" cxnId="{F2E90548-434A-433E-8A76-D7C8960E1913}">
      <dgm:prSet/>
      <dgm:spPr/>
      <dgm:t>
        <a:bodyPr/>
        <a:lstStyle/>
        <a:p>
          <a:endParaRPr lang="en-US"/>
        </a:p>
      </dgm:t>
    </dgm:pt>
    <dgm:pt modelId="{6B5D9827-22F4-4E79-B8B5-DB6094C8C0D7}">
      <dgm:prSet phldr="0"/>
      <dgm:spPr/>
      <dgm:t>
        <a:bodyPr/>
        <a:lstStyle/>
        <a:p>
          <a:pPr rtl="0"/>
          <a:r>
            <a:rPr lang="en-US">
              <a:latin typeface="Verdana"/>
            </a:rPr>
            <a:t>Manufacturing Method</a:t>
          </a:r>
        </a:p>
      </dgm:t>
    </dgm:pt>
    <dgm:pt modelId="{3A5D333D-5A8B-4D0D-AAD6-03449FDBD6FF}" type="parTrans" cxnId="{13D644F4-630C-4ED4-B624-BFDBB7E437D0}">
      <dgm:prSet/>
      <dgm:spPr/>
      <dgm:t>
        <a:bodyPr/>
        <a:lstStyle/>
        <a:p>
          <a:endParaRPr lang="en-US"/>
        </a:p>
      </dgm:t>
    </dgm:pt>
    <dgm:pt modelId="{C02D2A0A-C458-4565-8C12-19C796484409}" type="sibTrans" cxnId="{13D644F4-630C-4ED4-B624-BFDBB7E437D0}">
      <dgm:prSet/>
      <dgm:spPr/>
      <dgm:t>
        <a:bodyPr/>
        <a:lstStyle/>
        <a:p>
          <a:endParaRPr lang="en-US"/>
        </a:p>
      </dgm:t>
    </dgm:pt>
    <dgm:pt modelId="{6E2B89E5-F8CB-4BD9-8AED-EC7BF5AA1EC2}">
      <dgm:prSet phldr="0"/>
      <dgm:spPr/>
      <dgm:t>
        <a:bodyPr/>
        <a:lstStyle/>
        <a:p>
          <a:pPr rtl="0"/>
          <a:r>
            <a:rPr lang="en-US">
              <a:latin typeface="Verdana"/>
            </a:rPr>
            <a:t>Lyophilizing sponges </a:t>
          </a:r>
        </a:p>
      </dgm:t>
    </dgm:pt>
    <dgm:pt modelId="{249A21FB-5166-4725-AF8E-C3AB26A9A0EC}" type="parTrans" cxnId="{015DA264-59ED-4410-A0D2-FA86AE11D3B6}">
      <dgm:prSet/>
      <dgm:spPr/>
      <dgm:t>
        <a:bodyPr/>
        <a:lstStyle/>
        <a:p>
          <a:endParaRPr lang="en-US"/>
        </a:p>
      </dgm:t>
    </dgm:pt>
    <dgm:pt modelId="{4B484203-91EF-4A79-BE80-6B3D6FA3D80A}" type="sibTrans" cxnId="{015DA264-59ED-4410-A0D2-FA86AE11D3B6}">
      <dgm:prSet/>
      <dgm:spPr/>
      <dgm:t>
        <a:bodyPr/>
        <a:lstStyle/>
        <a:p>
          <a:endParaRPr lang="en-US"/>
        </a:p>
      </dgm:t>
    </dgm:pt>
    <dgm:pt modelId="{E36730F2-D2D6-4F4C-B01B-45018663A102}">
      <dgm:prSet phldr="0"/>
      <dgm:spPr/>
      <dgm:t>
        <a:bodyPr/>
        <a:lstStyle/>
        <a:p>
          <a:pPr rtl="0"/>
          <a:r>
            <a:rPr lang="en-US">
              <a:latin typeface="Verdana"/>
            </a:rPr>
            <a:t>Hydrogels</a:t>
          </a:r>
        </a:p>
      </dgm:t>
    </dgm:pt>
    <dgm:pt modelId="{006AF236-0026-4C6B-817A-78F2B3A6F8F7}" type="parTrans" cxnId="{B4335E62-E618-4A33-8E08-C11FC296220D}">
      <dgm:prSet/>
      <dgm:spPr/>
      <dgm:t>
        <a:bodyPr/>
        <a:lstStyle/>
        <a:p>
          <a:endParaRPr lang="en-US"/>
        </a:p>
      </dgm:t>
    </dgm:pt>
    <dgm:pt modelId="{E8F8A22B-1405-4375-96E4-7D450E8A1400}" type="sibTrans" cxnId="{B4335E62-E618-4A33-8E08-C11FC296220D}">
      <dgm:prSet/>
      <dgm:spPr/>
      <dgm:t>
        <a:bodyPr/>
        <a:lstStyle/>
        <a:p>
          <a:endParaRPr lang="en-US"/>
        </a:p>
      </dgm:t>
    </dgm:pt>
    <dgm:pt modelId="{BBC96B23-D370-402E-863A-BDCE20965BDD}">
      <dgm:prSet phldrT="[Text]" phldr="0"/>
      <dgm:spPr/>
      <dgm:t>
        <a:bodyPr/>
        <a:lstStyle/>
        <a:p>
          <a:pPr rtl="0"/>
          <a:r>
            <a:rPr lang="en-US"/>
            <a:t>Controlled Release of Growth Factors</a:t>
          </a:r>
        </a:p>
      </dgm:t>
    </dgm:pt>
    <dgm:pt modelId="{9A459E52-F172-46A7-982A-09E49CB439AB}" type="parTrans" cxnId="{A07318C0-2AA3-4FA1-8007-BC37F1794A28}">
      <dgm:prSet/>
      <dgm:spPr/>
      <dgm:t>
        <a:bodyPr/>
        <a:lstStyle/>
        <a:p>
          <a:endParaRPr lang="en-US"/>
        </a:p>
      </dgm:t>
    </dgm:pt>
    <dgm:pt modelId="{44EAF7C1-6ED0-499C-BCC6-447E0CAA2E94}" type="sibTrans" cxnId="{A07318C0-2AA3-4FA1-8007-BC37F1794A28}">
      <dgm:prSet/>
      <dgm:spPr/>
      <dgm:t>
        <a:bodyPr/>
        <a:lstStyle/>
        <a:p>
          <a:endParaRPr lang="en-US"/>
        </a:p>
      </dgm:t>
    </dgm:pt>
    <dgm:pt modelId="{5E7156BE-A1C1-4429-BAA4-BC2A50280D99}">
      <dgm:prSet phldrT="[Text]" phldr="0"/>
      <dgm:spPr/>
      <dgm:t>
        <a:bodyPr/>
        <a:lstStyle/>
        <a:p>
          <a:pPr rtl="0"/>
          <a:r>
            <a:rPr lang="en-US"/>
            <a:t>Collagen Sponges</a:t>
          </a:r>
        </a:p>
      </dgm:t>
    </dgm:pt>
    <dgm:pt modelId="{8C3F6D26-1878-4969-8CEE-86433D0FA46E}" type="parTrans" cxnId="{C3D991B8-ED38-4221-B1D6-15EE8570BFC9}">
      <dgm:prSet/>
      <dgm:spPr/>
      <dgm:t>
        <a:bodyPr/>
        <a:lstStyle/>
        <a:p>
          <a:endParaRPr lang="en-US"/>
        </a:p>
      </dgm:t>
    </dgm:pt>
    <dgm:pt modelId="{38CA1498-470F-495D-9535-C837DC3AEE08}" type="sibTrans" cxnId="{C3D991B8-ED38-4221-B1D6-15EE8570BFC9}">
      <dgm:prSet/>
      <dgm:spPr/>
      <dgm:t>
        <a:bodyPr/>
        <a:lstStyle/>
        <a:p>
          <a:endParaRPr lang="en-US"/>
        </a:p>
      </dgm:t>
    </dgm:pt>
    <dgm:pt modelId="{1DBCF70C-C0E8-4B39-9893-8118DE3164CD}">
      <dgm:prSet phldrT="[Text]" phldr="0"/>
      <dgm:spPr/>
      <dgm:t>
        <a:bodyPr/>
        <a:lstStyle/>
        <a:p>
          <a:pPr rtl="0"/>
          <a:r>
            <a:rPr lang="en-US"/>
            <a:t>Keratin Films</a:t>
          </a:r>
        </a:p>
      </dgm:t>
    </dgm:pt>
    <dgm:pt modelId="{79FC189D-ECCE-485F-A602-42E21B9642DB}" type="parTrans" cxnId="{EA1B4512-01DF-4AFB-BD86-89CCB232EC48}">
      <dgm:prSet/>
      <dgm:spPr/>
      <dgm:t>
        <a:bodyPr/>
        <a:lstStyle/>
        <a:p>
          <a:endParaRPr lang="en-US"/>
        </a:p>
      </dgm:t>
    </dgm:pt>
    <dgm:pt modelId="{5A36412E-4637-4312-BE5F-44D5DCFD3797}" type="sibTrans" cxnId="{EA1B4512-01DF-4AFB-BD86-89CCB232EC48}">
      <dgm:prSet/>
      <dgm:spPr/>
      <dgm:t>
        <a:bodyPr/>
        <a:lstStyle/>
        <a:p>
          <a:endParaRPr lang="en-US"/>
        </a:p>
      </dgm:t>
    </dgm:pt>
    <dgm:pt modelId="{58B47B20-4D44-4503-8808-2107C0AF4246}">
      <dgm:prSet phldrT="[Text]" phldr="0"/>
      <dgm:spPr/>
      <dgm:t>
        <a:bodyPr/>
        <a:lstStyle/>
        <a:p>
          <a:pPr rtl="0"/>
          <a:r>
            <a:rPr lang="en-US"/>
            <a:t>Chitosan Sponges</a:t>
          </a:r>
        </a:p>
      </dgm:t>
    </dgm:pt>
    <dgm:pt modelId="{5D67926E-BE8E-4332-86AE-36D7CA416443}" type="parTrans" cxnId="{71399582-837B-4C48-9D6A-2BE5EE51D675}">
      <dgm:prSet/>
      <dgm:spPr/>
      <dgm:t>
        <a:bodyPr/>
        <a:lstStyle/>
        <a:p>
          <a:endParaRPr lang="en-US"/>
        </a:p>
      </dgm:t>
    </dgm:pt>
    <dgm:pt modelId="{EDA7E104-56F4-43D5-8EEB-8D91C804B5FF}" type="sibTrans" cxnId="{71399582-837B-4C48-9D6A-2BE5EE51D675}">
      <dgm:prSet/>
      <dgm:spPr/>
      <dgm:t>
        <a:bodyPr/>
        <a:lstStyle/>
        <a:p>
          <a:endParaRPr lang="en-US"/>
        </a:p>
      </dgm:t>
    </dgm:pt>
    <dgm:pt modelId="{42795905-1128-4047-9843-2381B5712E0E}">
      <dgm:prSet phldrT="[Text]" phldr="0"/>
      <dgm:spPr/>
      <dgm:t>
        <a:bodyPr/>
        <a:lstStyle/>
        <a:p>
          <a:pPr rtl="0"/>
          <a:r>
            <a:rPr lang="en-US"/>
            <a:t>Silk Hydrogels</a:t>
          </a:r>
        </a:p>
      </dgm:t>
    </dgm:pt>
    <dgm:pt modelId="{5E3A51F4-61BA-4083-AAC9-49255C885BC9}" type="parTrans" cxnId="{0989C95A-D565-421D-A36C-13693F9AAAD5}">
      <dgm:prSet/>
      <dgm:spPr/>
      <dgm:t>
        <a:bodyPr/>
        <a:lstStyle/>
        <a:p>
          <a:endParaRPr lang="en-US"/>
        </a:p>
      </dgm:t>
    </dgm:pt>
    <dgm:pt modelId="{796DFDAB-6441-406C-B2ED-5E824B5AF115}" type="sibTrans" cxnId="{0989C95A-D565-421D-A36C-13693F9AAAD5}">
      <dgm:prSet/>
      <dgm:spPr/>
      <dgm:t>
        <a:bodyPr/>
        <a:lstStyle/>
        <a:p>
          <a:endParaRPr lang="en-US"/>
        </a:p>
      </dgm:t>
    </dgm:pt>
    <dgm:pt modelId="{E40B5F50-FC53-46A0-AD84-2AFFEEE589B2}">
      <dgm:prSet phldrT="[Text]" phldr="0"/>
      <dgm:spPr/>
      <dgm:t>
        <a:bodyPr/>
        <a:lstStyle/>
        <a:p>
          <a:pPr rtl="0"/>
          <a:r>
            <a:rPr lang="en-US" err="1"/>
            <a:t>Electrospun</a:t>
          </a:r>
          <a:r>
            <a:rPr lang="en-US"/>
            <a:t> Zein Mats</a:t>
          </a:r>
        </a:p>
      </dgm:t>
    </dgm:pt>
    <dgm:pt modelId="{89BF9714-FBB5-4DA9-B4A9-7F09B329412E}" type="parTrans" cxnId="{7124EE79-E193-4C95-AAA2-6E09F302B33C}">
      <dgm:prSet/>
      <dgm:spPr/>
      <dgm:t>
        <a:bodyPr/>
        <a:lstStyle/>
        <a:p>
          <a:endParaRPr lang="en-US"/>
        </a:p>
      </dgm:t>
    </dgm:pt>
    <dgm:pt modelId="{5B70BDE1-DB76-4C6E-80A8-D07631B53825}" type="sibTrans" cxnId="{7124EE79-E193-4C95-AAA2-6E09F302B33C}">
      <dgm:prSet/>
      <dgm:spPr/>
      <dgm:t>
        <a:bodyPr/>
        <a:lstStyle/>
        <a:p>
          <a:endParaRPr lang="en-US"/>
        </a:p>
      </dgm:t>
    </dgm:pt>
    <dgm:pt modelId="{F9A4B652-4BCD-4B76-9F6B-2BF74D1CA996}" type="pres">
      <dgm:prSet presAssocID="{F24E3745-E853-42C1-8783-44F5D3D84748}" presName="diagram" presStyleCnt="0">
        <dgm:presLayoutVars>
          <dgm:chPref val="1"/>
          <dgm:dir/>
          <dgm:animOne val="branch"/>
          <dgm:animLvl val="lvl"/>
          <dgm:resizeHandles/>
        </dgm:presLayoutVars>
      </dgm:prSet>
      <dgm:spPr/>
    </dgm:pt>
    <dgm:pt modelId="{736F6BC7-5E1E-4B7C-8A7F-F5568062E53B}" type="pres">
      <dgm:prSet presAssocID="{9F6DB5B8-2F1A-4741-A423-315AFDDB1B80}" presName="root" presStyleCnt="0"/>
      <dgm:spPr/>
    </dgm:pt>
    <dgm:pt modelId="{3A36BCA3-AAAD-41BB-8F3E-B2E7603D7166}" type="pres">
      <dgm:prSet presAssocID="{9F6DB5B8-2F1A-4741-A423-315AFDDB1B80}" presName="rootComposite" presStyleCnt="0"/>
      <dgm:spPr/>
    </dgm:pt>
    <dgm:pt modelId="{C2710B1C-E3C9-4FCD-8B8D-A3200B4AD6A7}" type="pres">
      <dgm:prSet presAssocID="{9F6DB5B8-2F1A-4741-A423-315AFDDB1B80}" presName="rootText" presStyleLbl="node1" presStyleIdx="0" presStyleCnt="4"/>
      <dgm:spPr/>
    </dgm:pt>
    <dgm:pt modelId="{D877CA7A-508B-43A9-A0F6-655282AB427A}" type="pres">
      <dgm:prSet presAssocID="{9F6DB5B8-2F1A-4741-A423-315AFDDB1B80}" presName="rootConnector" presStyleLbl="node1" presStyleIdx="0" presStyleCnt="4"/>
      <dgm:spPr/>
    </dgm:pt>
    <dgm:pt modelId="{6087B650-CC0E-4160-9CDC-08808BF5918B}" type="pres">
      <dgm:prSet presAssocID="{9F6DB5B8-2F1A-4741-A423-315AFDDB1B80}" presName="childShape" presStyleCnt="0"/>
      <dgm:spPr/>
    </dgm:pt>
    <dgm:pt modelId="{97B71A8D-AEFE-4E3A-BE57-3CC542895BF8}" type="pres">
      <dgm:prSet presAssocID="{2C118B01-239E-47BF-8B18-4C329CAB8AE2}" presName="Name13" presStyleLbl="parChTrans1D2" presStyleIdx="0" presStyleCnt="18"/>
      <dgm:spPr/>
    </dgm:pt>
    <dgm:pt modelId="{AB3B3BBA-95A6-4C40-84EB-32250C46F627}" type="pres">
      <dgm:prSet presAssocID="{418E8C9D-FC56-4EA9-AF51-B8269DA182BC}" presName="childText" presStyleLbl="bgAcc1" presStyleIdx="0" presStyleCnt="18">
        <dgm:presLayoutVars>
          <dgm:bulletEnabled val="1"/>
        </dgm:presLayoutVars>
      </dgm:prSet>
      <dgm:spPr/>
    </dgm:pt>
    <dgm:pt modelId="{9F4221A9-DBAB-42D1-91EB-93ADF25DEA49}" type="pres">
      <dgm:prSet presAssocID="{412A6E51-961C-4664-BD18-9D0E7E74AC60}" presName="Name13" presStyleLbl="parChTrans1D2" presStyleIdx="1" presStyleCnt="18"/>
      <dgm:spPr/>
    </dgm:pt>
    <dgm:pt modelId="{6847CAA8-EE02-4E49-991D-680F417402B4}" type="pres">
      <dgm:prSet presAssocID="{8D662D53-1327-4330-AA04-A724E2AA1555}" presName="childText" presStyleLbl="bgAcc1" presStyleIdx="1" presStyleCnt="18">
        <dgm:presLayoutVars>
          <dgm:bulletEnabled val="1"/>
        </dgm:presLayoutVars>
      </dgm:prSet>
      <dgm:spPr/>
    </dgm:pt>
    <dgm:pt modelId="{8D18BED0-64E1-4315-972C-8EACBB9EB390}" type="pres">
      <dgm:prSet presAssocID="{4CD258E7-1898-476D-B6E8-94B9AC367267}" presName="Name13" presStyleLbl="parChTrans1D2" presStyleIdx="2" presStyleCnt="18"/>
      <dgm:spPr/>
    </dgm:pt>
    <dgm:pt modelId="{54C0D8CF-3C21-4B5C-B8AB-CFC9D33078C0}" type="pres">
      <dgm:prSet presAssocID="{C6BDC000-B44F-42BB-9397-1DC1EFC789C7}" presName="childText" presStyleLbl="bgAcc1" presStyleIdx="2" presStyleCnt="18">
        <dgm:presLayoutVars>
          <dgm:bulletEnabled val="1"/>
        </dgm:presLayoutVars>
      </dgm:prSet>
      <dgm:spPr/>
    </dgm:pt>
    <dgm:pt modelId="{93792DE4-4D12-41DB-897D-0AA7DE083D40}" type="pres">
      <dgm:prSet presAssocID="{84B1831C-C562-4D48-8939-E644072A24B5}" presName="Name13" presStyleLbl="parChTrans1D2" presStyleIdx="3" presStyleCnt="18"/>
      <dgm:spPr/>
    </dgm:pt>
    <dgm:pt modelId="{B4D7F20E-E773-4F08-91A7-FD952DC56D47}" type="pres">
      <dgm:prSet presAssocID="{5B2C6661-E1EB-4D87-8871-AA2563ABEAED}" presName="childText" presStyleLbl="bgAcc1" presStyleIdx="3" presStyleCnt="18">
        <dgm:presLayoutVars>
          <dgm:bulletEnabled val="1"/>
        </dgm:presLayoutVars>
      </dgm:prSet>
      <dgm:spPr/>
    </dgm:pt>
    <dgm:pt modelId="{3D5A6321-061A-4F8E-AAD3-E67A3A0F984F}" type="pres">
      <dgm:prSet presAssocID="{2BE9CCBC-FAB0-48C4-8B79-8498EB07A422}" presName="Name13" presStyleLbl="parChTrans1D2" presStyleIdx="4" presStyleCnt="18"/>
      <dgm:spPr/>
    </dgm:pt>
    <dgm:pt modelId="{2F3E2611-082F-4ADF-B9A7-B2CC8FD45489}" type="pres">
      <dgm:prSet presAssocID="{537B280B-A482-4C21-815A-58E612518849}" presName="childText" presStyleLbl="bgAcc1" presStyleIdx="4" presStyleCnt="18">
        <dgm:presLayoutVars>
          <dgm:bulletEnabled val="1"/>
        </dgm:presLayoutVars>
      </dgm:prSet>
      <dgm:spPr/>
    </dgm:pt>
    <dgm:pt modelId="{66E75810-305C-4A8F-AE53-26117A196053}" type="pres">
      <dgm:prSet presAssocID="{BBC96B23-D370-402E-863A-BDCE20965BDD}" presName="root" presStyleCnt="0"/>
      <dgm:spPr/>
    </dgm:pt>
    <dgm:pt modelId="{87716147-DA66-4CD4-B05A-E6330E2109F8}" type="pres">
      <dgm:prSet presAssocID="{BBC96B23-D370-402E-863A-BDCE20965BDD}" presName="rootComposite" presStyleCnt="0"/>
      <dgm:spPr/>
    </dgm:pt>
    <dgm:pt modelId="{DA4A1E85-6A1F-43C2-8C70-79D4E35D7EFA}" type="pres">
      <dgm:prSet presAssocID="{BBC96B23-D370-402E-863A-BDCE20965BDD}" presName="rootText" presStyleLbl="node1" presStyleIdx="1" presStyleCnt="4"/>
      <dgm:spPr/>
    </dgm:pt>
    <dgm:pt modelId="{4B24EC27-D3DF-43A2-BF15-6EB81670573C}" type="pres">
      <dgm:prSet presAssocID="{BBC96B23-D370-402E-863A-BDCE20965BDD}" presName="rootConnector" presStyleLbl="node1" presStyleIdx="1" presStyleCnt="4"/>
      <dgm:spPr/>
    </dgm:pt>
    <dgm:pt modelId="{246E07C7-AA3E-4D9A-8D51-19ADB095EBA0}" type="pres">
      <dgm:prSet presAssocID="{BBC96B23-D370-402E-863A-BDCE20965BDD}" presName="childShape" presStyleCnt="0"/>
      <dgm:spPr/>
    </dgm:pt>
    <dgm:pt modelId="{AD521A6A-3172-4D10-8A2E-A5BACE3E2192}" type="pres">
      <dgm:prSet presAssocID="{8C3F6D26-1878-4969-8CEE-86433D0FA46E}" presName="Name13" presStyleLbl="parChTrans1D2" presStyleIdx="5" presStyleCnt="18"/>
      <dgm:spPr/>
    </dgm:pt>
    <dgm:pt modelId="{C811B5F9-8475-42B7-BE90-4890AB5524C4}" type="pres">
      <dgm:prSet presAssocID="{5E7156BE-A1C1-4429-BAA4-BC2A50280D99}" presName="childText" presStyleLbl="bgAcc1" presStyleIdx="5" presStyleCnt="18">
        <dgm:presLayoutVars>
          <dgm:bulletEnabled val="1"/>
        </dgm:presLayoutVars>
      </dgm:prSet>
      <dgm:spPr/>
    </dgm:pt>
    <dgm:pt modelId="{27BF053D-6405-4370-9C10-DB064453088F}" type="pres">
      <dgm:prSet presAssocID="{79FC189D-ECCE-485F-A602-42E21B9642DB}" presName="Name13" presStyleLbl="parChTrans1D2" presStyleIdx="6" presStyleCnt="18"/>
      <dgm:spPr/>
    </dgm:pt>
    <dgm:pt modelId="{7D40898F-A165-478F-A629-6650A959EEA4}" type="pres">
      <dgm:prSet presAssocID="{1DBCF70C-C0E8-4B39-9893-8118DE3164CD}" presName="childText" presStyleLbl="bgAcc1" presStyleIdx="6" presStyleCnt="18">
        <dgm:presLayoutVars>
          <dgm:bulletEnabled val="1"/>
        </dgm:presLayoutVars>
      </dgm:prSet>
      <dgm:spPr/>
    </dgm:pt>
    <dgm:pt modelId="{E06C1626-C92D-4186-892E-5F752C1391E0}" type="pres">
      <dgm:prSet presAssocID="{5D67926E-BE8E-4332-86AE-36D7CA416443}" presName="Name13" presStyleLbl="parChTrans1D2" presStyleIdx="7" presStyleCnt="18"/>
      <dgm:spPr/>
    </dgm:pt>
    <dgm:pt modelId="{C17F94D3-8FEA-4B91-997A-ED61B295836F}" type="pres">
      <dgm:prSet presAssocID="{58B47B20-4D44-4503-8808-2107C0AF4246}" presName="childText" presStyleLbl="bgAcc1" presStyleIdx="7" presStyleCnt="18">
        <dgm:presLayoutVars>
          <dgm:bulletEnabled val="1"/>
        </dgm:presLayoutVars>
      </dgm:prSet>
      <dgm:spPr/>
    </dgm:pt>
    <dgm:pt modelId="{B7E60D16-479B-41E4-A2A8-78D291444451}" type="pres">
      <dgm:prSet presAssocID="{5E3A51F4-61BA-4083-AAC9-49255C885BC9}" presName="Name13" presStyleLbl="parChTrans1D2" presStyleIdx="8" presStyleCnt="18"/>
      <dgm:spPr/>
    </dgm:pt>
    <dgm:pt modelId="{775A2D9A-BA8D-4C9D-BD8C-2488A8E2E96B}" type="pres">
      <dgm:prSet presAssocID="{42795905-1128-4047-9843-2381B5712E0E}" presName="childText" presStyleLbl="bgAcc1" presStyleIdx="8" presStyleCnt="18">
        <dgm:presLayoutVars>
          <dgm:bulletEnabled val="1"/>
        </dgm:presLayoutVars>
      </dgm:prSet>
      <dgm:spPr/>
    </dgm:pt>
    <dgm:pt modelId="{3CCFB013-6072-47B3-9166-DC328712F359}" type="pres">
      <dgm:prSet presAssocID="{89BF9714-FBB5-4DA9-B4A9-7F09B329412E}" presName="Name13" presStyleLbl="parChTrans1D2" presStyleIdx="9" presStyleCnt="18"/>
      <dgm:spPr/>
    </dgm:pt>
    <dgm:pt modelId="{F3011F05-6104-4E24-9B4F-DD3D4798E206}" type="pres">
      <dgm:prSet presAssocID="{E40B5F50-FC53-46A0-AD84-2AFFEEE589B2}" presName="childText" presStyleLbl="bgAcc1" presStyleIdx="9" presStyleCnt="18">
        <dgm:presLayoutVars>
          <dgm:bulletEnabled val="1"/>
        </dgm:presLayoutVars>
      </dgm:prSet>
      <dgm:spPr/>
    </dgm:pt>
    <dgm:pt modelId="{C1BF3AE8-8DF6-4977-84C6-87543202EAD4}" type="pres">
      <dgm:prSet presAssocID="{BACB355C-7522-4F78-922D-01A5D6CE5B1B}" presName="root" presStyleCnt="0"/>
      <dgm:spPr/>
    </dgm:pt>
    <dgm:pt modelId="{831E26C7-EDC7-4B2B-8A22-71A9A5503FB7}" type="pres">
      <dgm:prSet presAssocID="{BACB355C-7522-4F78-922D-01A5D6CE5B1B}" presName="rootComposite" presStyleCnt="0"/>
      <dgm:spPr/>
    </dgm:pt>
    <dgm:pt modelId="{5D6D28D0-0CFB-40C7-8CC6-F4FF7BFE24FB}" type="pres">
      <dgm:prSet presAssocID="{BACB355C-7522-4F78-922D-01A5D6CE5B1B}" presName="rootText" presStyleLbl="node1" presStyleIdx="2" presStyleCnt="4"/>
      <dgm:spPr/>
    </dgm:pt>
    <dgm:pt modelId="{ED33D8A9-4881-44A2-92FC-E85B902D9765}" type="pres">
      <dgm:prSet presAssocID="{BACB355C-7522-4F78-922D-01A5D6CE5B1B}" presName="rootConnector" presStyleLbl="node1" presStyleIdx="2" presStyleCnt="4"/>
      <dgm:spPr/>
    </dgm:pt>
    <dgm:pt modelId="{47179170-B46C-4954-A67E-47A1B6733945}" type="pres">
      <dgm:prSet presAssocID="{BACB355C-7522-4F78-922D-01A5D6CE5B1B}" presName="childShape" presStyleCnt="0"/>
      <dgm:spPr/>
    </dgm:pt>
    <dgm:pt modelId="{2FB018E7-3043-4034-9467-2EE45294FC8D}" type="pres">
      <dgm:prSet presAssocID="{38DBDD81-87B2-4246-8B05-9638A26074D6}" presName="Name13" presStyleLbl="parChTrans1D2" presStyleIdx="10" presStyleCnt="18"/>
      <dgm:spPr/>
    </dgm:pt>
    <dgm:pt modelId="{2DF6EF78-BBE6-41B9-B83B-7FA0716E8741}" type="pres">
      <dgm:prSet presAssocID="{C490028A-1E68-4FDD-BC9B-420673AE5DE7}" presName="childText" presStyleLbl="bgAcc1" presStyleIdx="10" presStyleCnt="18">
        <dgm:presLayoutVars>
          <dgm:bulletEnabled val="1"/>
        </dgm:presLayoutVars>
      </dgm:prSet>
      <dgm:spPr/>
    </dgm:pt>
    <dgm:pt modelId="{4D8A80BD-427A-4A62-AA48-BE32A66248D1}" type="pres">
      <dgm:prSet presAssocID="{249A21FB-5166-4725-AF8E-C3AB26A9A0EC}" presName="Name13" presStyleLbl="parChTrans1D2" presStyleIdx="11" presStyleCnt="18"/>
      <dgm:spPr/>
    </dgm:pt>
    <dgm:pt modelId="{F1DBCB5D-90F7-4666-A3B0-C6251E5C79D3}" type="pres">
      <dgm:prSet presAssocID="{6E2B89E5-F8CB-4BD9-8AED-EC7BF5AA1EC2}" presName="childText" presStyleLbl="bgAcc1" presStyleIdx="11" presStyleCnt="18">
        <dgm:presLayoutVars>
          <dgm:bulletEnabled val="1"/>
        </dgm:presLayoutVars>
      </dgm:prSet>
      <dgm:spPr/>
    </dgm:pt>
    <dgm:pt modelId="{5FEC9251-B1F9-4663-9CAF-4E0D66040C68}" type="pres">
      <dgm:prSet presAssocID="{006AF236-0026-4C6B-817A-78F2B3A6F8F7}" presName="Name13" presStyleLbl="parChTrans1D2" presStyleIdx="12" presStyleCnt="18"/>
      <dgm:spPr/>
    </dgm:pt>
    <dgm:pt modelId="{45491971-9F08-43ED-A98F-79AF3FC162B5}" type="pres">
      <dgm:prSet presAssocID="{E36730F2-D2D6-4F4C-B01B-45018663A102}" presName="childText" presStyleLbl="bgAcc1" presStyleIdx="12" presStyleCnt="18">
        <dgm:presLayoutVars>
          <dgm:bulletEnabled val="1"/>
        </dgm:presLayoutVars>
      </dgm:prSet>
      <dgm:spPr/>
    </dgm:pt>
    <dgm:pt modelId="{D1257762-2493-4074-A5F2-E36CBF91C5E7}" type="pres">
      <dgm:prSet presAssocID="{3A5D333D-5A8B-4D0D-AAD6-03449FDBD6FF}" presName="Name13" presStyleLbl="parChTrans1D2" presStyleIdx="13" presStyleCnt="18"/>
      <dgm:spPr/>
    </dgm:pt>
    <dgm:pt modelId="{913588E6-13AB-45B9-AC4D-E45358B1A72C}" type="pres">
      <dgm:prSet presAssocID="{6B5D9827-22F4-4E79-B8B5-DB6094C8C0D7}" presName="childText" presStyleLbl="bgAcc1" presStyleIdx="13" presStyleCnt="18">
        <dgm:presLayoutVars>
          <dgm:bulletEnabled val="1"/>
        </dgm:presLayoutVars>
      </dgm:prSet>
      <dgm:spPr/>
    </dgm:pt>
    <dgm:pt modelId="{93091EB0-6335-4982-AB5D-A35E79F9DE2C}" type="pres">
      <dgm:prSet presAssocID="{23B1971D-99B2-4772-B2DB-E016F935942D}" presName="root" presStyleCnt="0"/>
      <dgm:spPr/>
    </dgm:pt>
    <dgm:pt modelId="{5ACBDC4F-D4DC-4C68-811E-FC1B02DE0CD8}" type="pres">
      <dgm:prSet presAssocID="{23B1971D-99B2-4772-B2DB-E016F935942D}" presName="rootComposite" presStyleCnt="0"/>
      <dgm:spPr/>
    </dgm:pt>
    <dgm:pt modelId="{2C742327-BEC2-4244-B0DA-42607D0AE120}" type="pres">
      <dgm:prSet presAssocID="{23B1971D-99B2-4772-B2DB-E016F935942D}" presName="rootText" presStyleLbl="node1" presStyleIdx="3" presStyleCnt="4"/>
      <dgm:spPr/>
    </dgm:pt>
    <dgm:pt modelId="{9354A9F6-4BB9-4E2F-A1DA-5532B53D39FF}" type="pres">
      <dgm:prSet presAssocID="{23B1971D-99B2-4772-B2DB-E016F935942D}" presName="rootConnector" presStyleLbl="node1" presStyleIdx="3" presStyleCnt="4"/>
      <dgm:spPr/>
    </dgm:pt>
    <dgm:pt modelId="{BB351715-679E-4DEE-93A4-10646B30C42E}" type="pres">
      <dgm:prSet presAssocID="{23B1971D-99B2-4772-B2DB-E016F935942D}" presName="childShape" presStyleCnt="0"/>
      <dgm:spPr/>
    </dgm:pt>
    <dgm:pt modelId="{DD03DB8E-D0E3-4C29-902C-9613CDC9D51C}" type="pres">
      <dgm:prSet presAssocID="{5A9756B9-ECB0-4FAD-982A-8CBE914E8F58}" presName="Name13" presStyleLbl="parChTrans1D2" presStyleIdx="14" presStyleCnt="18"/>
      <dgm:spPr/>
    </dgm:pt>
    <dgm:pt modelId="{DE2443A0-B19B-43EB-A761-9024A3CC4BA7}" type="pres">
      <dgm:prSet presAssocID="{4D3B4768-897B-426A-946D-AEE7BE8E307F}" presName="childText" presStyleLbl="bgAcc1" presStyleIdx="14" presStyleCnt="18">
        <dgm:presLayoutVars>
          <dgm:bulletEnabled val="1"/>
        </dgm:presLayoutVars>
      </dgm:prSet>
      <dgm:spPr/>
    </dgm:pt>
    <dgm:pt modelId="{2B6BDA04-CFEC-4AB7-8524-93A72E622729}" type="pres">
      <dgm:prSet presAssocID="{D94AAA18-F31A-4948-BFA9-9B73653E34F8}" presName="Name13" presStyleLbl="parChTrans1D2" presStyleIdx="15" presStyleCnt="18"/>
      <dgm:spPr/>
    </dgm:pt>
    <dgm:pt modelId="{7ACA9EB8-4DDF-4B8C-99A4-3C0432C457AE}" type="pres">
      <dgm:prSet presAssocID="{60BD4BDC-494E-494C-ACD8-EB510CF113B1}" presName="childText" presStyleLbl="bgAcc1" presStyleIdx="15" presStyleCnt="18">
        <dgm:presLayoutVars>
          <dgm:bulletEnabled val="1"/>
        </dgm:presLayoutVars>
      </dgm:prSet>
      <dgm:spPr/>
    </dgm:pt>
    <dgm:pt modelId="{4EA389F0-1579-47C9-AC42-4E31493F9C53}" type="pres">
      <dgm:prSet presAssocID="{B936B9F8-D1D4-4B69-B19C-7DCDBC4FB365}" presName="Name13" presStyleLbl="parChTrans1D2" presStyleIdx="16" presStyleCnt="18"/>
      <dgm:spPr/>
    </dgm:pt>
    <dgm:pt modelId="{EA5490EF-9F32-4B0D-972F-4486A082577A}" type="pres">
      <dgm:prSet presAssocID="{EE55B5E6-BC9E-4667-9F1D-27A9F829A7AA}" presName="childText" presStyleLbl="bgAcc1" presStyleIdx="16" presStyleCnt="18">
        <dgm:presLayoutVars>
          <dgm:bulletEnabled val="1"/>
        </dgm:presLayoutVars>
      </dgm:prSet>
      <dgm:spPr/>
    </dgm:pt>
    <dgm:pt modelId="{C68A1E77-CBB6-4FCC-8EB1-A4123B453108}" type="pres">
      <dgm:prSet presAssocID="{A872EA06-DB6D-4494-B6EA-2F920A9CDF3F}" presName="Name13" presStyleLbl="parChTrans1D2" presStyleIdx="17" presStyleCnt="18"/>
      <dgm:spPr/>
    </dgm:pt>
    <dgm:pt modelId="{1A8E3A64-3582-40B7-992F-6AF54110F514}" type="pres">
      <dgm:prSet presAssocID="{B904DD40-8385-481B-92D4-1A0B3237F8D5}" presName="childText" presStyleLbl="bgAcc1" presStyleIdx="17" presStyleCnt="18">
        <dgm:presLayoutVars>
          <dgm:bulletEnabled val="1"/>
        </dgm:presLayoutVars>
      </dgm:prSet>
      <dgm:spPr/>
    </dgm:pt>
  </dgm:ptLst>
  <dgm:cxnLst>
    <dgm:cxn modelId="{9595A103-66D9-446B-BB6C-3D7D95F521CB}" type="presOf" srcId="{B936B9F8-D1D4-4B69-B19C-7DCDBC4FB365}" destId="{4EA389F0-1579-47C9-AC42-4E31493F9C53}" srcOrd="0" destOrd="0" presId="urn:microsoft.com/office/officeart/2005/8/layout/hierarchy3"/>
    <dgm:cxn modelId="{D3B81804-FC80-4732-B916-66B516FDB0FE}" type="presOf" srcId="{EE55B5E6-BC9E-4667-9F1D-27A9F829A7AA}" destId="{EA5490EF-9F32-4B0D-972F-4486A082577A}" srcOrd="0" destOrd="0" presId="urn:microsoft.com/office/officeart/2005/8/layout/hierarchy3"/>
    <dgm:cxn modelId="{EE7A4B04-9A03-4806-911D-3B549B639EC9}" type="presOf" srcId="{BBC96B23-D370-402E-863A-BDCE20965BDD}" destId="{DA4A1E85-6A1F-43C2-8C70-79D4E35D7EFA}" srcOrd="0" destOrd="0" presId="urn:microsoft.com/office/officeart/2005/8/layout/hierarchy3"/>
    <dgm:cxn modelId="{E5062A07-EA61-441F-B011-B1CCCAC34128}" type="presOf" srcId="{E40B5F50-FC53-46A0-AD84-2AFFEEE589B2}" destId="{F3011F05-6104-4E24-9B4F-DD3D4798E206}" srcOrd="0" destOrd="0" presId="urn:microsoft.com/office/officeart/2005/8/layout/hierarchy3"/>
    <dgm:cxn modelId="{4184830D-20CF-4B6F-A62F-66F28176BDEB}" type="presOf" srcId="{F24E3745-E853-42C1-8783-44F5D3D84748}" destId="{F9A4B652-4BCD-4B76-9F6B-2BF74D1CA996}" srcOrd="0" destOrd="0" presId="urn:microsoft.com/office/officeart/2005/8/layout/hierarchy3"/>
    <dgm:cxn modelId="{640E7B0E-FF9E-4B69-AD62-8E5F4C74DE82}" type="presOf" srcId="{5A9756B9-ECB0-4FAD-982A-8CBE914E8F58}" destId="{DD03DB8E-D0E3-4C29-902C-9613CDC9D51C}" srcOrd="0" destOrd="0" presId="urn:microsoft.com/office/officeart/2005/8/layout/hierarchy3"/>
    <dgm:cxn modelId="{C83C200F-F5BD-41F5-A6B9-4A5CCD103777}" type="presOf" srcId="{5D67926E-BE8E-4332-86AE-36D7CA416443}" destId="{E06C1626-C92D-4186-892E-5F752C1391E0}" srcOrd="0" destOrd="0" presId="urn:microsoft.com/office/officeart/2005/8/layout/hierarchy3"/>
    <dgm:cxn modelId="{707DAE10-5378-4D29-87C5-3C9A3691363B}" type="presOf" srcId="{8D662D53-1327-4330-AA04-A724E2AA1555}" destId="{6847CAA8-EE02-4E49-991D-680F417402B4}" srcOrd="0" destOrd="0" presId="urn:microsoft.com/office/officeart/2005/8/layout/hierarchy3"/>
    <dgm:cxn modelId="{2A0EC610-51EF-47FA-92BC-53CDD770D01A}" srcId="{BACB355C-7522-4F78-922D-01A5D6CE5B1B}" destId="{C490028A-1E68-4FDD-BC9B-420673AE5DE7}" srcOrd="0" destOrd="0" parTransId="{38DBDD81-87B2-4246-8B05-9638A26074D6}" sibTransId="{84716D3F-C73E-4248-8EAA-2D732A5864D5}"/>
    <dgm:cxn modelId="{EA1B4512-01DF-4AFB-BD86-89CCB232EC48}" srcId="{BBC96B23-D370-402E-863A-BDCE20965BDD}" destId="{1DBCF70C-C0E8-4B39-9893-8118DE3164CD}" srcOrd="1" destOrd="0" parTransId="{79FC189D-ECCE-485F-A602-42E21B9642DB}" sibTransId="{5A36412E-4637-4312-BE5F-44D5DCFD3797}"/>
    <dgm:cxn modelId="{A6E36E1B-2130-4D48-AADA-D96333F8A441}" type="presOf" srcId="{42795905-1128-4047-9843-2381B5712E0E}" destId="{775A2D9A-BA8D-4C9D-BD8C-2488A8E2E96B}" srcOrd="0" destOrd="0" presId="urn:microsoft.com/office/officeart/2005/8/layout/hierarchy3"/>
    <dgm:cxn modelId="{0F20EE1F-B01F-448A-8128-78162E9891B8}" srcId="{9F6DB5B8-2F1A-4741-A423-315AFDDB1B80}" destId="{5B2C6661-E1EB-4D87-8871-AA2563ABEAED}" srcOrd="3" destOrd="0" parTransId="{84B1831C-C562-4D48-8939-E644072A24B5}" sibTransId="{9999FD8E-D2D9-40DF-9828-2EE6991C1DF5}"/>
    <dgm:cxn modelId="{17F8CE23-9A8F-42E6-8F13-4B71E3047C9E}" type="presOf" srcId="{6B5D9827-22F4-4E79-B8B5-DB6094C8C0D7}" destId="{913588E6-13AB-45B9-AC4D-E45358B1A72C}" srcOrd="0" destOrd="0" presId="urn:microsoft.com/office/officeart/2005/8/layout/hierarchy3"/>
    <dgm:cxn modelId="{34994535-8AE9-432F-9A91-F0330C25AAB3}" type="presOf" srcId="{418E8C9D-FC56-4EA9-AF51-B8269DA182BC}" destId="{AB3B3BBA-95A6-4C40-84EB-32250C46F627}" srcOrd="0" destOrd="0" presId="urn:microsoft.com/office/officeart/2005/8/layout/hierarchy3"/>
    <dgm:cxn modelId="{7C08BD36-E6DF-400A-A0BE-D4D27D6A16A6}" srcId="{9F6DB5B8-2F1A-4741-A423-315AFDDB1B80}" destId="{418E8C9D-FC56-4EA9-AF51-B8269DA182BC}" srcOrd="0" destOrd="0" parTransId="{2C118B01-239E-47BF-8B18-4C329CAB8AE2}" sibTransId="{F461528C-6015-4028-B2F0-DE2739184FB7}"/>
    <dgm:cxn modelId="{67A1F53C-F0D3-4706-82B5-E3CE94DEEA80}" type="presOf" srcId="{006AF236-0026-4C6B-817A-78F2B3A6F8F7}" destId="{5FEC9251-B1F9-4663-9CAF-4E0D66040C68}" srcOrd="0" destOrd="0" presId="urn:microsoft.com/office/officeart/2005/8/layout/hierarchy3"/>
    <dgm:cxn modelId="{1F49B140-7FB3-49AC-9904-6B24BFACB962}" type="presOf" srcId="{412A6E51-961C-4664-BD18-9D0E7E74AC60}" destId="{9F4221A9-DBAB-42D1-91EB-93ADF25DEA49}" srcOrd="0" destOrd="0" presId="urn:microsoft.com/office/officeart/2005/8/layout/hierarchy3"/>
    <dgm:cxn modelId="{DD682F5D-B6A3-4A11-9044-42D3D44D0C08}" type="presOf" srcId="{8C3F6D26-1878-4969-8CEE-86433D0FA46E}" destId="{AD521A6A-3172-4D10-8A2E-A5BACE3E2192}" srcOrd="0" destOrd="0" presId="urn:microsoft.com/office/officeart/2005/8/layout/hierarchy3"/>
    <dgm:cxn modelId="{41006B5E-B582-490B-9E5A-4FB441B631A4}" type="presOf" srcId="{4D3B4768-897B-426A-946D-AEE7BE8E307F}" destId="{DE2443A0-B19B-43EB-A761-9024A3CC4BA7}" srcOrd="0" destOrd="0" presId="urn:microsoft.com/office/officeart/2005/8/layout/hierarchy3"/>
    <dgm:cxn modelId="{BF9B015F-AAE8-4464-A00C-C841EE97C737}" srcId="{23B1971D-99B2-4772-B2DB-E016F935942D}" destId="{EE55B5E6-BC9E-4667-9F1D-27A9F829A7AA}" srcOrd="2" destOrd="0" parTransId="{B936B9F8-D1D4-4B69-B19C-7DCDBC4FB365}" sibTransId="{9742CFB3-B499-4AF9-A344-3F209DCCDB24}"/>
    <dgm:cxn modelId="{35C0C05F-0B03-4953-B4B9-35C46F11038B}" type="presOf" srcId="{38DBDD81-87B2-4246-8B05-9638A26074D6}" destId="{2FB018E7-3043-4034-9467-2EE45294FC8D}" srcOrd="0" destOrd="0" presId="urn:microsoft.com/office/officeart/2005/8/layout/hierarchy3"/>
    <dgm:cxn modelId="{B4335E62-E618-4A33-8E08-C11FC296220D}" srcId="{BACB355C-7522-4F78-922D-01A5D6CE5B1B}" destId="{E36730F2-D2D6-4F4C-B01B-45018663A102}" srcOrd="2" destOrd="0" parTransId="{006AF236-0026-4C6B-817A-78F2B3A6F8F7}" sibTransId="{E8F8A22B-1405-4375-96E4-7D450E8A1400}"/>
    <dgm:cxn modelId="{6434E442-1422-4CAD-865C-5E1BE0360744}" srcId="{9F6DB5B8-2F1A-4741-A423-315AFDDB1B80}" destId="{8D662D53-1327-4330-AA04-A724E2AA1555}" srcOrd="1" destOrd="0" parTransId="{412A6E51-961C-4664-BD18-9D0E7E74AC60}" sibTransId="{38D212B7-2B04-4ED4-B083-26C87E3458AB}"/>
    <dgm:cxn modelId="{5D466143-5F59-4A50-A2C4-72501ACE07A3}" srcId="{F24E3745-E853-42C1-8783-44F5D3D84748}" destId="{23B1971D-99B2-4772-B2DB-E016F935942D}" srcOrd="3" destOrd="0" parTransId="{E667ADB6-17A3-4DBB-8228-F5EC49F0D9EE}" sibTransId="{0BCA2B82-BBE1-4BCF-B6C9-FEC0A75035A0}"/>
    <dgm:cxn modelId="{D7406743-AA2D-424C-9C14-C4D2045D7BD9}" type="presOf" srcId="{23B1971D-99B2-4772-B2DB-E016F935942D}" destId="{9354A9F6-4BB9-4E2F-A1DA-5532B53D39FF}" srcOrd="1" destOrd="0" presId="urn:microsoft.com/office/officeart/2005/8/layout/hierarchy3"/>
    <dgm:cxn modelId="{60A5A943-7EED-4599-AD77-64B90CE1DB19}" type="presOf" srcId="{23B1971D-99B2-4772-B2DB-E016F935942D}" destId="{2C742327-BEC2-4244-B0DA-42607D0AE120}" srcOrd="0" destOrd="0" presId="urn:microsoft.com/office/officeart/2005/8/layout/hierarchy3"/>
    <dgm:cxn modelId="{015DA264-59ED-4410-A0D2-FA86AE11D3B6}" srcId="{BACB355C-7522-4F78-922D-01A5D6CE5B1B}" destId="{6E2B89E5-F8CB-4BD9-8AED-EC7BF5AA1EC2}" srcOrd="1" destOrd="0" parTransId="{249A21FB-5166-4725-AF8E-C3AB26A9A0EC}" sibTransId="{4B484203-91EF-4A79-BE80-6B3D6FA3D80A}"/>
    <dgm:cxn modelId="{F2E90548-434A-433E-8A76-D7C8960E1913}" srcId="{23B1971D-99B2-4772-B2DB-E016F935942D}" destId="{B904DD40-8385-481B-92D4-1A0B3237F8D5}" srcOrd="3" destOrd="0" parTransId="{A872EA06-DB6D-4494-B6EA-2F920A9CDF3F}" sibTransId="{CF734A88-0CE3-4EEA-B38A-ECAC225173B3}"/>
    <dgm:cxn modelId="{3C08596A-3C43-471D-8762-263E82BB4A79}" type="presOf" srcId="{1DBCF70C-C0E8-4B39-9893-8118DE3164CD}" destId="{7D40898F-A165-478F-A629-6650A959EEA4}" srcOrd="0" destOrd="0" presId="urn:microsoft.com/office/officeart/2005/8/layout/hierarchy3"/>
    <dgm:cxn modelId="{9BC6F94C-D4A6-4C67-B985-F49874413DCD}" type="presOf" srcId="{89BF9714-FBB5-4DA9-B4A9-7F09B329412E}" destId="{3CCFB013-6072-47B3-9166-DC328712F359}" srcOrd="0" destOrd="0" presId="urn:microsoft.com/office/officeart/2005/8/layout/hierarchy3"/>
    <dgm:cxn modelId="{1D9CF752-A942-4B3E-87D2-F4771DD6978B}" type="presOf" srcId="{5E3A51F4-61BA-4083-AAC9-49255C885BC9}" destId="{B7E60D16-479B-41E4-A2A8-78D291444451}" srcOrd="0" destOrd="0" presId="urn:microsoft.com/office/officeart/2005/8/layout/hierarchy3"/>
    <dgm:cxn modelId="{07C66C78-9C1B-432E-8111-81EE3B2BC921}" srcId="{F24E3745-E853-42C1-8783-44F5D3D84748}" destId="{9F6DB5B8-2F1A-4741-A423-315AFDDB1B80}" srcOrd="0" destOrd="0" parTransId="{C8E74DF9-FD64-4C1E-8EE2-72A8658263CD}" sibTransId="{C7A6CE4E-2C0E-4F23-8FFC-1AFCA9FE8C09}"/>
    <dgm:cxn modelId="{7124EE79-E193-4C95-AAA2-6E09F302B33C}" srcId="{BBC96B23-D370-402E-863A-BDCE20965BDD}" destId="{E40B5F50-FC53-46A0-AD84-2AFFEEE589B2}" srcOrd="4" destOrd="0" parTransId="{89BF9714-FBB5-4DA9-B4A9-7F09B329412E}" sibTransId="{5B70BDE1-DB76-4C6E-80A8-D07631B53825}"/>
    <dgm:cxn modelId="{0989C95A-D565-421D-A36C-13693F9AAAD5}" srcId="{BBC96B23-D370-402E-863A-BDCE20965BDD}" destId="{42795905-1128-4047-9843-2381B5712E0E}" srcOrd="3" destOrd="0" parTransId="{5E3A51F4-61BA-4083-AAC9-49255C885BC9}" sibTransId="{796DFDAB-6441-406C-B2ED-5E824B5AF115}"/>
    <dgm:cxn modelId="{E895117C-D0D1-4736-B661-4F0645D8A80D}" srcId="{9F6DB5B8-2F1A-4741-A423-315AFDDB1B80}" destId="{C6BDC000-B44F-42BB-9397-1DC1EFC789C7}" srcOrd="2" destOrd="0" parTransId="{4CD258E7-1898-476D-B6E8-94B9AC367267}" sibTransId="{90804AF6-04BA-41D9-A883-F65EA3E36E67}"/>
    <dgm:cxn modelId="{271EE37E-DD0E-4A17-ACCC-7AC2395A8B51}" type="presOf" srcId="{84B1831C-C562-4D48-8939-E644072A24B5}" destId="{93792DE4-4D12-41DB-897D-0AA7DE083D40}" srcOrd="0" destOrd="0" presId="urn:microsoft.com/office/officeart/2005/8/layout/hierarchy3"/>
    <dgm:cxn modelId="{B182977F-619B-42BB-A54F-5A4FB7BEC8BE}" srcId="{23B1971D-99B2-4772-B2DB-E016F935942D}" destId="{60BD4BDC-494E-494C-ACD8-EB510CF113B1}" srcOrd="1" destOrd="0" parTransId="{D94AAA18-F31A-4948-BFA9-9B73653E34F8}" sibTransId="{F8693909-945B-4967-891E-0A38545AFD05}"/>
    <dgm:cxn modelId="{71399582-837B-4C48-9D6A-2BE5EE51D675}" srcId="{BBC96B23-D370-402E-863A-BDCE20965BDD}" destId="{58B47B20-4D44-4503-8808-2107C0AF4246}" srcOrd="2" destOrd="0" parTransId="{5D67926E-BE8E-4332-86AE-36D7CA416443}" sibTransId="{EDA7E104-56F4-43D5-8EEB-8D91C804B5FF}"/>
    <dgm:cxn modelId="{51A19A91-882C-49C0-9EC5-31C0747C4FD6}" type="presOf" srcId="{3A5D333D-5A8B-4D0D-AAD6-03449FDBD6FF}" destId="{D1257762-2493-4074-A5F2-E36CBF91C5E7}" srcOrd="0" destOrd="0" presId="urn:microsoft.com/office/officeart/2005/8/layout/hierarchy3"/>
    <dgm:cxn modelId="{F2CE7B95-ACA0-4CF1-9141-C51FED40A213}" type="presOf" srcId="{BBC96B23-D370-402E-863A-BDCE20965BDD}" destId="{4B24EC27-D3DF-43A2-BF15-6EB81670573C}" srcOrd="1" destOrd="0" presId="urn:microsoft.com/office/officeart/2005/8/layout/hierarchy3"/>
    <dgm:cxn modelId="{D8752F9B-AC5D-42C4-933E-C46BD5F2EFF6}" type="presOf" srcId="{4CD258E7-1898-476D-B6E8-94B9AC367267}" destId="{8D18BED0-64E1-4315-972C-8EACBB9EB390}" srcOrd="0" destOrd="0" presId="urn:microsoft.com/office/officeart/2005/8/layout/hierarchy3"/>
    <dgm:cxn modelId="{6A06CD9C-CBFA-48EE-B047-9FED8246C8D4}" type="presOf" srcId="{5B2C6661-E1EB-4D87-8871-AA2563ABEAED}" destId="{B4D7F20E-E773-4F08-91A7-FD952DC56D47}" srcOrd="0" destOrd="0" presId="urn:microsoft.com/office/officeart/2005/8/layout/hierarchy3"/>
    <dgm:cxn modelId="{B02A67A5-1D91-4BB2-A83C-EA1F949F0989}" type="presOf" srcId="{BACB355C-7522-4F78-922D-01A5D6CE5B1B}" destId="{ED33D8A9-4881-44A2-92FC-E85B902D9765}" srcOrd="1" destOrd="0" presId="urn:microsoft.com/office/officeart/2005/8/layout/hierarchy3"/>
    <dgm:cxn modelId="{C3E17AA5-6514-497F-AD75-85C5098BED73}" type="presOf" srcId="{BACB355C-7522-4F78-922D-01A5D6CE5B1B}" destId="{5D6D28D0-0CFB-40C7-8CC6-F4FF7BFE24FB}" srcOrd="0" destOrd="0" presId="urn:microsoft.com/office/officeart/2005/8/layout/hierarchy3"/>
    <dgm:cxn modelId="{EB46A5A6-0317-4CCE-A4B2-D82A38FBFB32}" type="presOf" srcId="{D94AAA18-F31A-4948-BFA9-9B73653E34F8}" destId="{2B6BDA04-CFEC-4AB7-8524-93A72E622729}" srcOrd="0" destOrd="0" presId="urn:microsoft.com/office/officeart/2005/8/layout/hierarchy3"/>
    <dgm:cxn modelId="{EDE39DAA-DBD2-4FDD-8FAE-FCF3B151EE63}" type="presOf" srcId="{9F6DB5B8-2F1A-4741-A423-315AFDDB1B80}" destId="{C2710B1C-E3C9-4FCD-8B8D-A3200B4AD6A7}" srcOrd="0" destOrd="0" presId="urn:microsoft.com/office/officeart/2005/8/layout/hierarchy3"/>
    <dgm:cxn modelId="{4881F5AA-E9EA-4C51-B107-28B6D98D30F9}" type="presOf" srcId="{537B280B-A482-4C21-815A-58E612518849}" destId="{2F3E2611-082F-4ADF-B9A7-B2CC8FD45489}" srcOrd="0" destOrd="0" presId="urn:microsoft.com/office/officeart/2005/8/layout/hierarchy3"/>
    <dgm:cxn modelId="{62EF14AF-AEEC-482B-A641-B5192C7DC86B}" srcId="{23B1971D-99B2-4772-B2DB-E016F935942D}" destId="{4D3B4768-897B-426A-946D-AEE7BE8E307F}" srcOrd="0" destOrd="0" parTransId="{5A9756B9-ECB0-4FAD-982A-8CBE914E8F58}" sibTransId="{FDDB37C9-58C1-4CBF-BE9A-2273502E270C}"/>
    <dgm:cxn modelId="{8F6A35B1-CCFF-490A-B135-1B06FB28993A}" type="presOf" srcId="{2C118B01-239E-47BF-8B18-4C329CAB8AE2}" destId="{97B71A8D-AEFE-4E3A-BE57-3CC542895BF8}" srcOrd="0" destOrd="0" presId="urn:microsoft.com/office/officeart/2005/8/layout/hierarchy3"/>
    <dgm:cxn modelId="{0FE664B2-61C5-4FD7-8308-0BF36A401355}" type="presOf" srcId="{C6BDC000-B44F-42BB-9397-1DC1EFC789C7}" destId="{54C0D8CF-3C21-4B5C-B8AB-CFC9D33078C0}" srcOrd="0" destOrd="0" presId="urn:microsoft.com/office/officeart/2005/8/layout/hierarchy3"/>
    <dgm:cxn modelId="{527C2FB4-9C57-4B13-830A-089D2541E02E}" type="presOf" srcId="{60BD4BDC-494E-494C-ACD8-EB510CF113B1}" destId="{7ACA9EB8-4DDF-4B8C-99A4-3C0432C457AE}" srcOrd="0" destOrd="0" presId="urn:microsoft.com/office/officeart/2005/8/layout/hierarchy3"/>
    <dgm:cxn modelId="{779524B6-2D80-4321-9136-257D08A505FC}" type="presOf" srcId="{9F6DB5B8-2F1A-4741-A423-315AFDDB1B80}" destId="{D877CA7A-508B-43A9-A0F6-655282AB427A}" srcOrd="1" destOrd="0" presId="urn:microsoft.com/office/officeart/2005/8/layout/hierarchy3"/>
    <dgm:cxn modelId="{54F92AB8-04D4-4762-9154-477FCD3BC745}" type="presOf" srcId="{E36730F2-D2D6-4F4C-B01B-45018663A102}" destId="{45491971-9F08-43ED-A98F-79AF3FC162B5}" srcOrd="0" destOrd="0" presId="urn:microsoft.com/office/officeart/2005/8/layout/hierarchy3"/>
    <dgm:cxn modelId="{C3D991B8-ED38-4221-B1D6-15EE8570BFC9}" srcId="{BBC96B23-D370-402E-863A-BDCE20965BDD}" destId="{5E7156BE-A1C1-4429-BAA4-BC2A50280D99}" srcOrd="0" destOrd="0" parTransId="{8C3F6D26-1878-4969-8CEE-86433D0FA46E}" sibTransId="{38CA1498-470F-495D-9535-C837DC3AEE08}"/>
    <dgm:cxn modelId="{06AE48B9-CAAF-474B-87EB-F382B6C7B4EE}" type="presOf" srcId="{5E7156BE-A1C1-4429-BAA4-BC2A50280D99}" destId="{C811B5F9-8475-42B7-BE90-4890AB5524C4}" srcOrd="0" destOrd="0" presId="urn:microsoft.com/office/officeart/2005/8/layout/hierarchy3"/>
    <dgm:cxn modelId="{A07318C0-2AA3-4FA1-8007-BC37F1794A28}" srcId="{F24E3745-E853-42C1-8783-44F5D3D84748}" destId="{BBC96B23-D370-402E-863A-BDCE20965BDD}" srcOrd="1" destOrd="0" parTransId="{9A459E52-F172-46A7-982A-09E49CB439AB}" sibTransId="{44EAF7C1-6ED0-499C-BCC6-447E0CAA2E94}"/>
    <dgm:cxn modelId="{A23A06CA-F122-4198-B566-B3384274DA92}" type="presOf" srcId="{2BE9CCBC-FAB0-48C4-8B79-8498EB07A422}" destId="{3D5A6321-061A-4F8E-AAD3-E67A3A0F984F}" srcOrd="0" destOrd="0" presId="urn:microsoft.com/office/officeart/2005/8/layout/hierarchy3"/>
    <dgm:cxn modelId="{BD3547CB-F291-4E3E-9A36-617AE9A5FA24}" type="presOf" srcId="{A872EA06-DB6D-4494-B6EA-2F920A9CDF3F}" destId="{C68A1E77-CBB6-4FCC-8EB1-A4123B453108}" srcOrd="0" destOrd="0" presId="urn:microsoft.com/office/officeart/2005/8/layout/hierarchy3"/>
    <dgm:cxn modelId="{EAF234CF-8DA7-4A6F-B22E-53035E319FAA}" type="presOf" srcId="{249A21FB-5166-4725-AF8E-C3AB26A9A0EC}" destId="{4D8A80BD-427A-4A62-AA48-BE32A66248D1}" srcOrd="0" destOrd="0" presId="urn:microsoft.com/office/officeart/2005/8/layout/hierarchy3"/>
    <dgm:cxn modelId="{41DB6ED7-F8A3-4EF2-8951-67BB8914581D}" type="presOf" srcId="{B904DD40-8385-481B-92D4-1A0B3237F8D5}" destId="{1A8E3A64-3582-40B7-992F-6AF54110F514}" srcOrd="0" destOrd="0" presId="urn:microsoft.com/office/officeart/2005/8/layout/hierarchy3"/>
    <dgm:cxn modelId="{670DFBD8-CA56-45F5-9892-73B38330E3CB}" srcId="{9F6DB5B8-2F1A-4741-A423-315AFDDB1B80}" destId="{537B280B-A482-4C21-815A-58E612518849}" srcOrd="4" destOrd="0" parTransId="{2BE9CCBC-FAB0-48C4-8B79-8498EB07A422}" sibTransId="{0E345B74-9378-4430-97F2-02B8B708EF4B}"/>
    <dgm:cxn modelId="{FDB459DD-9D15-46E2-9980-45C2DFFD509F}" type="presOf" srcId="{79FC189D-ECCE-485F-A602-42E21B9642DB}" destId="{27BF053D-6405-4370-9C10-DB064453088F}" srcOrd="0" destOrd="0" presId="urn:microsoft.com/office/officeart/2005/8/layout/hierarchy3"/>
    <dgm:cxn modelId="{1D7619E5-29BB-4605-A371-C88FD2C9871B}" srcId="{F24E3745-E853-42C1-8783-44F5D3D84748}" destId="{BACB355C-7522-4F78-922D-01A5D6CE5B1B}" srcOrd="2" destOrd="0" parTransId="{70E55AE1-F85F-4C63-8967-30BAC89885F3}" sibTransId="{3782441A-71A6-4DA7-89F2-FB252BB6E443}"/>
    <dgm:cxn modelId="{23025CE5-1660-4818-8775-504ECB3DD00B}" type="presOf" srcId="{6E2B89E5-F8CB-4BD9-8AED-EC7BF5AA1EC2}" destId="{F1DBCB5D-90F7-4666-A3B0-C6251E5C79D3}" srcOrd="0" destOrd="0" presId="urn:microsoft.com/office/officeart/2005/8/layout/hierarchy3"/>
    <dgm:cxn modelId="{13D644F4-630C-4ED4-B624-BFDBB7E437D0}" srcId="{BACB355C-7522-4F78-922D-01A5D6CE5B1B}" destId="{6B5D9827-22F4-4E79-B8B5-DB6094C8C0D7}" srcOrd="3" destOrd="0" parTransId="{3A5D333D-5A8B-4D0D-AAD6-03449FDBD6FF}" sibTransId="{C02D2A0A-C458-4565-8C12-19C796484409}"/>
    <dgm:cxn modelId="{DE1028F5-B6F2-4F04-B260-F08BE3390602}" type="presOf" srcId="{C490028A-1E68-4FDD-BC9B-420673AE5DE7}" destId="{2DF6EF78-BBE6-41B9-B83B-7FA0716E8741}" srcOrd="0" destOrd="0" presId="urn:microsoft.com/office/officeart/2005/8/layout/hierarchy3"/>
    <dgm:cxn modelId="{AE8586FD-8EF1-46E6-8346-DDAE6F1934BE}" type="presOf" srcId="{58B47B20-4D44-4503-8808-2107C0AF4246}" destId="{C17F94D3-8FEA-4B91-997A-ED61B295836F}" srcOrd="0" destOrd="0" presId="urn:microsoft.com/office/officeart/2005/8/layout/hierarchy3"/>
    <dgm:cxn modelId="{A95FF3CA-5351-468C-8087-4C45E8868234}" type="presParOf" srcId="{F9A4B652-4BCD-4B76-9F6B-2BF74D1CA996}" destId="{736F6BC7-5E1E-4B7C-8A7F-F5568062E53B}" srcOrd="0" destOrd="0" presId="urn:microsoft.com/office/officeart/2005/8/layout/hierarchy3"/>
    <dgm:cxn modelId="{45943CBA-9845-48DB-B6FD-2263F681BCE1}" type="presParOf" srcId="{736F6BC7-5E1E-4B7C-8A7F-F5568062E53B}" destId="{3A36BCA3-AAAD-41BB-8F3E-B2E7603D7166}" srcOrd="0" destOrd="0" presId="urn:microsoft.com/office/officeart/2005/8/layout/hierarchy3"/>
    <dgm:cxn modelId="{A3C391D8-8836-4A28-9F99-E5207B260182}" type="presParOf" srcId="{3A36BCA3-AAAD-41BB-8F3E-B2E7603D7166}" destId="{C2710B1C-E3C9-4FCD-8B8D-A3200B4AD6A7}" srcOrd="0" destOrd="0" presId="urn:microsoft.com/office/officeart/2005/8/layout/hierarchy3"/>
    <dgm:cxn modelId="{BA6A1689-7816-40C5-9524-FE8ED1C3FA62}" type="presParOf" srcId="{3A36BCA3-AAAD-41BB-8F3E-B2E7603D7166}" destId="{D877CA7A-508B-43A9-A0F6-655282AB427A}" srcOrd="1" destOrd="0" presId="urn:microsoft.com/office/officeart/2005/8/layout/hierarchy3"/>
    <dgm:cxn modelId="{ACC71AB6-42D2-4CF5-B418-DA94B5A29CB8}" type="presParOf" srcId="{736F6BC7-5E1E-4B7C-8A7F-F5568062E53B}" destId="{6087B650-CC0E-4160-9CDC-08808BF5918B}" srcOrd="1" destOrd="0" presId="urn:microsoft.com/office/officeart/2005/8/layout/hierarchy3"/>
    <dgm:cxn modelId="{BDB35622-453D-4B2F-A39B-2AF078B43D46}" type="presParOf" srcId="{6087B650-CC0E-4160-9CDC-08808BF5918B}" destId="{97B71A8D-AEFE-4E3A-BE57-3CC542895BF8}" srcOrd="0" destOrd="0" presId="urn:microsoft.com/office/officeart/2005/8/layout/hierarchy3"/>
    <dgm:cxn modelId="{691B5B37-77B1-46C3-BF4F-4CCB198D80C4}" type="presParOf" srcId="{6087B650-CC0E-4160-9CDC-08808BF5918B}" destId="{AB3B3BBA-95A6-4C40-84EB-32250C46F627}" srcOrd="1" destOrd="0" presId="urn:microsoft.com/office/officeart/2005/8/layout/hierarchy3"/>
    <dgm:cxn modelId="{E6A74E10-6D9F-4DB6-BFAB-397857CC7AE0}" type="presParOf" srcId="{6087B650-CC0E-4160-9CDC-08808BF5918B}" destId="{9F4221A9-DBAB-42D1-91EB-93ADF25DEA49}" srcOrd="2" destOrd="0" presId="urn:microsoft.com/office/officeart/2005/8/layout/hierarchy3"/>
    <dgm:cxn modelId="{58298E9E-4FDE-4080-9CD0-757330B39752}" type="presParOf" srcId="{6087B650-CC0E-4160-9CDC-08808BF5918B}" destId="{6847CAA8-EE02-4E49-991D-680F417402B4}" srcOrd="3" destOrd="0" presId="urn:microsoft.com/office/officeart/2005/8/layout/hierarchy3"/>
    <dgm:cxn modelId="{208DEBFC-8E6A-410D-8615-139E01F7C1F3}" type="presParOf" srcId="{6087B650-CC0E-4160-9CDC-08808BF5918B}" destId="{8D18BED0-64E1-4315-972C-8EACBB9EB390}" srcOrd="4" destOrd="0" presId="urn:microsoft.com/office/officeart/2005/8/layout/hierarchy3"/>
    <dgm:cxn modelId="{8B9DA2FA-77A4-454C-B9B1-25C2F6F9D13F}" type="presParOf" srcId="{6087B650-CC0E-4160-9CDC-08808BF5918B}" destId="{54C0D8CF-3C21-4B5C-B8AB-CFC9D33078C0}" srcOrd="5" destOrd="0" presId="urn:microsoft.com/office/officeart/2005/8/layout/hierarchy3"/>
    <dgm:cxn modelId="{4CF9FE62-87A7-4B37-ACE4-D2465FF271DF}" type="presParOf" srcId="{6087B650-CC0E-4160-9CDC-08808BF5918B}" destId="{93792DE4-4D12-41DB-897D-0AA7DE083D40}" srcOrd="6" destOrd="0" presId="urn:microsoft.com/office/officeart/2005/8/layout/hierarchy3"/>
    <dgm:cxn modelId="{663C6F24-7B7E-4E29-B914-8005C8EF7D6C}" type="presParOf" srcId="{6087B650-CC0E-4160-9CDC-08808BF5918B}" destId="{B4D7F20E-E773-4F08-91A7-FD952DC56D47}" srcOrd="7" destOrd="0" presId="urn:microsoft.com/office/officeart/2005/8/layout/hierarchy3"/>
    <dgm:cxn modelId="{9817BBD5-E40D-44F3-B433-E37E0DA04A7A}" type="presParOf" srcId="{6087B650-CC0E-4160-9CDC-08808BF5918B}" destId="{3D5A6321-061A-4F8E-AAD3-E67A3A0F984F}" srcOrd="8" destOrd="0" presId="urn:microsoft.com/office/officeart/2005/8/layout/hierarchy3"/>
    <dgm:cxn modelId="{95146D20-9084-4B77-ACEF-D2546AA5BB6E}" type="presParOf" srcId="{6087B650-CC0E-4160-9CDC-08808BF5918B}" destId="{2F3E2611-082F-4ADF-B9A7-B2CC8FD45489}" srcOrd="9" destOrd="0" presId="urn:microsoft.com/office/officeart/2005/8/layout/hierarchy3"/>
    <dgm:cxn modelId="{5F6F1560-1561-4AA6-AE36-1A4ADE1B904C}" type="presParOf" srcId="{F9A4B652-4BCD-4B76-9F6B-2BF74D1CA996}" destId="{66E75810-305C-4A8F-AE53-26117A196053}" srcOrd="1" destOrd="0" presId="urn:microsoft.com/office/officeart/2005/8/layout/hierarchy3"/>
    <dgm:cxn modelId="{AA0EB00A-ED24-4E0B-B1D8-A9C892F4E693}" type="presParOf" srcId="{66E75810-305C-4A8F-AE53-26117A196053}" destId="{87716147-DA66-4CD4-B05A-E6330E2109F8}" srcOrd="0" destOrd="0" presId="urn:microsoft.com/office/officeart/2005/8/layout/hierarchy3"/>
    <dgm:cxn modelId="{0668E274-4C02-43F8-B4B1-669F3ADDA46F}" type="presParOf" srcId="{87716147-DA66-4CD4-B05A-E6330E2109F8}" destId="{DA4A1E85-6A1F-43C2-8C70-79D4E35D7EFA}" srcOrd="0" destOrd="0" presId="urn:microsoft.com/office/officeart/2005/8/layout/hierarchy3"/>
    <dgm:cxn modelId="{1B6FD815-F8AB-4D1E-B721-36094A30C1D7}" type="presParOf" srcId="{87716147-DA66-4CD4-B05A-E6330E2109F8}" destId="{4B24EC27-D3DF-43A2-BF15-6EB81670573C}" srcOrd="1" destOrd="0" presId="urn:microsoft.com/office/officeart/2005/8/layout/hierarchy3"/>
    <dgm:cxn modelId="{F9CE844B-78B8-4658-8942-D166953E5928}" type="presParOf" srcId="{66E75810-305C-4A8F-AE53-26117A196053}" destId="{246E07C7-AA3E-4D9A-8D51-19ADB095EBA0}" srcOrd="1" destOrd="0" presId="urn:microsoft.com/office/officeart/2005/8/layout/hierarchy3"/>
    <dgm:cxn modelId="{1CBFBD28-5EF0-47DA-9FBF-41AB14A3F98A}" type="presParOf" srcId="{246E07C7-AA3E-4D9A-8D51-19ADB095EBA0}" destId="{AD521A6A-3172-4D10-8A2E-A5BACE3E2192}" srcOrd="0" destOrd="0" presId="urn:microsoft.com/office/officeart/2005/8/layout/hierarchy3"/>
    <dgm:cxn modelId="{5CD5E445-C461-4EA0-B8FF-336BFF23CC1D}" type="presParOf" srcId="{246E07C7-AA3E-4D9A-8D51-19ADB095EBA0}" destId="{C811B5F9-8475-42B7-BE90-4890AB5524C4}" srcOrd="1" destOrd="0" presId="urn:microsoft.com/office/officeart/2005/8/layout/hierarchy3"/>
    <dgm:cxn modelId="{A831C5EE-95A2-4434-AE1B-1045FBE57B9A}" type="presParOf" srcId="{246E07C7-AA3E-4D9A-8D51-19ADB095EBA0}" destId="{27BF053D-6405-4370-9C10-DB064453088F}" srcOrd="2" destOrd="0" presId="urn:microsoft.com/office/officeart/2005/8/layout/hierarchy3"/>
    <dgm:cxn modelId="{8B95E05D-A79E-4115-BF2D-59B8DC83EC4C}" type="presParOf" srcId="{246E07C7-AA3E-4D9A-8D51-19ADB095EBA0}" destId="{7D40898F-A165-478F-A629-6650A959EEA4}" srcOrd="3" destOrd="0" presId="urn:microsoft.com/office/officeart/2005/8/layout/hierarchy3"/>
    <dgm:cxn modelId="{6079444F-EB30-4C06-B5E4-BC3D9455BE30}" type="presParOf" srcId="{246E07C7-AA3E-4D9A-8D51-19ADB095EBA0}" destId="{E06C1626-C92D-4186-892E-5F752C1391E0}" srcOrd="4" destOrd="0" presId="urn:microsoft.com/office/officeart/2005/8/layout/hierarchy3"/>
    <dgm:cxn modelId="{93738FD2-F58C-4FEC-8451-2D38DA93C6DE}" type="presParOf" srcId="{246E07C7-AA3E-4D9A-8D51-19ADB095EBA0}" destId="{C17F94D3-8FEA-4B91-997A-ED61B295836F}" srcOrd="5" destOrd="0" presId="urn:microsoft.com/office/officeart/2005/8/layout/hierarchy3"/>
    <dgm:cxn modelId="{A710AD95-5098-4138-8048-8BC687A1D65B}" type="presParOf" srcId="{246E07C7-AA3E-4D9A-8D51-19ADB095EBA0}" destId="{B7E60D16-479B-41E4-A2A8-78D291444451}" srcOrd="6" destOrd="0" presId="urn:microsoft.com/office/officeart/2005/8/layout/hierarchy3"/>
    <dgm:cxn modelId="{BAC10733-FAB7-42B1-BC73-73C42DF485EB}" type="presParOf" srcId="{246E07C7-AA3E-4D9A-8D51-19ADB095EBA0}" destId="{775A2D9A-BA8D-4C9D-BD8C-2488A8E2E96B}" srcOrd="7" destOrd="0" presId="urn:microsoft.com/office/officeart/2005/8/layout/hierarchy3"/>
    <dgm:cxn modelId="{C3F3374F-9EE1-4203-9D0E-41D2F6474224}" type="presParOf" srcId="{246E07C7-AA3E-4D9A-8D51-19ADB095EBA0}" destId="{3CCFB013-6072-47B3-9166-DC328712F359}" srcOrd="8" destOrd="0" presId="urn:microsoft.com/office/officeart/2005/8/layout/hierarchy3"/>
    <dgm:cxn modelId="{085CAEDC-E143-4C7E-98EB-5BE60C66FBED}" type="presParOf" srcId="{246E07C7-AA3E-4D9A-8D51-19ADB095EBA0}" destId="{F3011F05-6104-4E24-9B4F-DD3D4798E206}" srcOrd="9" destOrd="0" presId="urn:microsoft.com/office/officeart/2005/8/layout/hierarchy3"/>
    <dgm:cxn modelId="{145C67C6-3953-4420-B0D6-F5CE31057CCA}" type="presParOf" srcId="{F9A4B652-4BCD-4B76-9F6B-2BF74D1CA996}" destId="{C1BF3AE8-8DF6-4977-84C6-87543202EAD4}" srcOrd="2" destOrd="0" presId="urn:microsoft.com/office/officeart/2005/8/layout/hierarchy3"/>
    <dgm:cxn modelId="{5392F244-4492-45C9-95A0-9BFD7F842616}" type="presParOf" srcId="{C1BF3AE8-8DF6-4977-84C6-87543202EAD4}" destId="{831E26C7-EDC7-4B2B-8A22-71A9A5503FB7}" srcOrd="0" destOrd="0" presId="urn:microsoft.com/office/officeart/2005/8/layout/hierarchy3"/>
    <dgm:cxn modelId="{3EA08473-3778-4ED4-9A46-106E16AA0AEC}" type="presParOf" srcId="{831E26C7-EDC7-4B2B-8A22-71A9A5503FB7}" destId="{5D6D28D0-0CFB-40C7-8CC6-F4FF7BFE24FB}" srcOrd="0" destOrd="0" presId="urn:microsoft.com/office/officeart/2005/8/layout/hierarchy3"/>
    <dgm:cxn modelId="{1D55E52E-FE0C-4A7C-AEB8-B3A3F50321CD}" type="presParOf" srcId="{831E26C7-EDC7-4B2B-8A22-71A9A5503FB7}" destId="{ED33D8A9-4881-44A2-92FC-E85B902D9765}" srcOrd="1" destOrd="0" presId="urn:microsoft.com/office/officeart/2005/8/layout/hierarchy3"/>
    <dgm:cxn modelId="{AA4BD225-EE9A-47FA-8AF2-337944254BD5}" type="presParOf" srcId="{C1BF3AE8-8DF6-4977-84C6-87543202EAD4}" destId="{47179170-B46C-4954-A67E-47A1B6733945}" srcOrd="1" destOrd="0" presId="urn:microsoft.com/office/officeart/2005/8/layout/hierarchy3"/>
    <dgm:cxn modelId="{1D950783-A608-45FD-877A-AAD03E84256E}" type="presParOf" srcId="{47179170-B46C-4954-A67E-47A1B6733945}" destId="{2FB018E7-3043-4034-9467-2EE45294FC8D}" srcOrd="0" destOrd="0" presId="urn:microsoft.com/office/officeart/2005/8/layout/hierarchy3"/>
    <dgm:cxn modelId="{27AE9589-B14B-434E-B631-6B617C25ED5E}" type="presParOf" srcId="{47179170-B46C-4954-A67E-47A1B6733945}" destId="{2DF6EF78-BBE6-41B9-B83B-7FA0716E8741}" srcOrd="1" destOrd="0" presId="urn:microsoft.com/office/officeart/2005/8/layout/hierarchy3"/>
    <dgm:cxn modelId="{EBD55A96-EAEA-49E3-A83C-AA45AA6B6592}" type="presParOf" srcId="{47179170-B46C-4954-A67E-47A1B6733945}" destId="{4D8A80BD-427A-4A62-AA48-BE32A66248D1}" srcOrd="2" destOrd="0" presId="urn:microsoft.com/office/officeart/2005/8/layout/hierarchy3"/>
    <dgm:cxn modelId="{FC360B6B-BBC3-4680-B01A-05F7E7DBCB63}" type="presParOf" srcId="{47179170-B46C-4954-A67E-47A1B6733945}" destId="{F1DBCB5D-90F7-4666-A3B0-C6251E5C79D3}" srcOrd="3" destOrd="0" presId="urn:microsoft.com/office/officeart/2005/8/layout/hierarchy3"/>
    <dgm:cxn modelId="{E2E6323A-1BC2-49A3-BE84-6C30124AD33D}" type="presParOf" srcId="{47179170-B46C-4954-A67E-47A1B6733945}" destId="{5FEC9251-B1F9-4663-9CAF-4E0D66040C68}" srcOrd="4" destOrd="0" presId="urn:microsoft.com/office/officeart/2005/8/layout/hierarchy3"/>
    <dgm:cxn modelId="{40C70262-FF67-457C-B207-A9CEC7EDF909}" type="presParOf" srcId="{47179170-B46C-4954-A67E-47A1B6733945}" destId="{45491971-9F08-43ED-A98F-79AF3FC162B5}" srcOrd="5" destOrd="0" presId="urn:microsoft.com/office/officeart/2005/8/layout/hierarchy3"/>
    <dgm:cxn modelId="{0E3F16B0-B2E9-44E8-9CDA-234C24793979}" type="presParOf" srcId="{47179170-B46C-4954-A67E-47A1B6733945}" destId="{D1257762-2493-4074-A5F2-E36CBF91C5E7}" srcOrd="6" destOrd="0" presId="urn:microsoft.com/office/officeart/2005/8/layout/hierarchy3"/>
    <dgm:cxn modelId="{7560108D-1F63-4442-B6A9-FB0E18B64048}" type="presParOf" srcId="{47179170-B46C-4954-A67E-47A1B6733945}" destId="{913588E6-13AB-45B9-AC4D-E45358B1A72C}" srcOrd="7" destOrd="0" presId="urn:microsoft.com/office/officeart/2005/8/layout/hierarchy3"/>
    <dgm:cxn modelId="{FB5204DC-0FD2-450A-818A-0E4D2185B862}" type="presParOf" srcId="{F9A4B652-4BCD-4B76-9F6B-2BF74D1CA996}" destId="{93091EB0-6335-4982-AB5D-A35E79F9DE2C}" srcOrd="3" destOrd="0" presId="urn:microsoft.com/office/officeart/2005/8/layout/hierarchy3"/>
    <dgm:cxn modelId="{12B4ED1D-2D77-4D4A-A1A4-445B15781F45}" type="presParOf" srcId="{93091EB0-6335-4982-AB5D-A35E79F9DE2C}" destId="{5ACBDC4F-D4DC-4C68-811E-FC1B02DE0CD8}" srcOrd="0" destOrd="0" presId="urn:microsoft.com/office/officeart/2005/8/layout/hierarchy3"/>
    <dgm:cxn modelId="{6A111351-F42D-4A8A-BE7F-123CA09FE152}" type="presParOf" srcId="{5ACBDC4F-D4DC-4C68-811E-FC1B02DE0CD8}" destId="{2C742327-BEC2-4244-B0DA-42607D0AE120}" srcOrd="0" destOrd="0" presId="urn:microsoft.com/office/officeart/2005/8/layout/hierarchy3"/>
    <dgm:cxn modelId="{230CFCA5-F19B-4150-8978-DB87B87C2279}" type="presParOf" srcId="{5ACBDC4F-D4DC-4C68-811E-FC1B02DE0CD8}" destId="{9354A9F6-4BB9-4E2F-A1DA-5532B53D39FF}" srcOrd="1" destOrd="0" presId="urn:microsoft.com/office/officeart/2005/8/layout/hierarchy3"/>
    <dgm:cxn modelId="{78B5B0DD-1669-4B28-A9BE-9DACB9F130EB}" type="presParOf" srcId="{93091EB0-6335-4982-AB5D-A35E79F9DE2C}" destId="{BB351715-679E-4DEE-93A4-10646B30C42E}" srcOrd="1" destOrd="0" presId="urn:microsoft.com/office/officeart/2005/8/layout/hierarchy3"/>
    <dgm:cxn modelId="{89C099A2-DB78-4B56-BF14-5114C9640B2D}" type="presParOf" srcId="{BB351715-679E-4DEE-93A4-10646B30C42E}" destId="{DD03DB8E-D0E3-4C29-902C-9613CDC9D51C}" srcOrd="0" destOrd="0" presId="urn:microsoft.com/office/officeart/2005/8/layout/hierarchy3"/>
    <dgm:cxn modelId="{4F7D7EA5-3A1C-4AAA-8924-B83FCFDA6481}" type="presParOf" srcId="{BB351715-679E-4DEE-93A4-10646B30C42E}" destId="{DE2443A0-B19B-43EB-A761-9024A3CC4BA7}" srcOrd="1" destOrd="0" presId="urn:microsoft.com/office/officeart/2005/8/layout/hierarchy3"/>
    <dgm:cxn modelId="{408D02C8-E735-4B21-ABAF-F71607893AE9}" type="presParOf" srcId="{BB351715-679E-4DEE-93A4-10646B30C42E}" destId="{2B6BDA04-CFEC-4AB7-8524-93A72E622729}" srcOrd="2" destOrd="0" presId="urn:microsoft.com/office/officeart/2005/8/layout/hierarchy3"/>
    <dgm:cxn modelId="{CA0180C4-9055-41FA-BBDE-0357BAF70C68}" type="presParOf" srcId="{BB351715-679E-4DEE-93A4-10646B30C42E}" destId="{7ACA9EB8-4DDF-4B8C-99A4-3C0432C457AE}" srcOrd="3" destOrd="0" presId="urn:microsoft.com/office/officeart/2005/8/layout/hierarchy3"/>
    <dgm:cxn modelId="{CB45FBD9-3576-4AEB-8B5E-F56E69F17D5C}" type="presParOf" srcId="{BB351715-679E-4DEE-93A4-10646B30C42E}" destId="{4EA389F0-1579-47C9-AC42-4E31493F9C53}" srcOrd="4" destOrd="0" presId="urn:microsoft.com/office/officeart/2005/8/layout/hierarchy3"/>
    <dgm:cxn modelId="{322CFCE1-E33F-4868-B439-564216EE7005}" type="presParOf" srcId="{BB351715-679E-4DEE-93A4-10646B30C42E}" destId="{EA5490EF-9F32-4B0D-972F-4486A082577A}" srcOrd="5" destOrd="0" presId="urn:microsoft.com/office/officeart/2005/8/layout/hierarchy3"/>
    <dgm:cxn modelId="{915F32AC-4D4D-4E0F-A49C-550AF91267B1}" type="presParOf" srcId="{BB351715-679E-4DEE-93A4-10646B30C42E}" destId="{C68A1E77-CBB6-4FCC-8EB1-A4123B453108}" srcOrd="6" destOrd="0" presId="urn:microsoft.com/office/officeart/2005/8/layout/hierarchy3"/>
    <dgm:cxn modelId="{3ADDE123-8E29-429F-AE1A-33B9F9EDABA8}" type="presParOf" srcId="{BB351715-679E-4DEE-93A4-10646B30C42E}" destId="{1A8E3A64-3582-40B7-992F-6AF54110F514}" srcOrd="7" destOrd="0" presId="urn:microsoft.com/office/officeart/2005/8/layout/hierarchy3"/>
  </dgm:cxnLst>
  <dgm:bg>
    <a:solidFill>
      <a:schemeClr val="bg1"/>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4E3745-E853-42C1-8783-44F5D3D84748}"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CB2A8C8D-99BB-4B90-B0BF-C146B98F92E9}">
      <dgm:prSet phldrT="[Text]" phldr="0"/>
      <dgm:spPr>
        <a:solidFill>
          <a:schemeClr val="accent5">
            <a:lumMod val="60000"/>
            <a:lumOff val="40000"/>
          </a:schemeClr>
        </a:solidFill>
      </dgm:spPr>
      <dgm:t>
        <a:bodyPr/>
        <a:lstStyle/>
        <a:p>
          <a:pPr rtl="0"/>
          <a:r>
            <a:rPr lang="en-US">
              <a:solidFill>
                <a:schemeClr val="tx1"/>
              </a:solidFill>
              <a:latin typeface="Verdana"/>
            </a:rPr>
            <a:t> Contains Therapeutic Agent</a:t>
          </a:r>
          <a:endParaRPr lang="en-US">
            <a:solidFill>
              <a:schemeClr val="tx1"/>
            </a:solidFill>
          </a:endParaRPr>
        </a:p>
      </dgm:t>
    </dgm:pt>
    <dgm:pt modelId="{05E65F6C-CF21-4CBF-A63E-668205712B54}" type="parTrans" cxnId="{F923D105-1539-40FF-90A2-80ADCCA595B1}">
      <dgm:prSet/>
      <dgm:spPr/>
      <dgm:t>
        <a:bodyPr/>
        <a:lstStyle/>
        <a:p>
          <a:endParaRPr lang="en-US"/>
        </a:p>
      </dgm:t>
    </dgm:pt>
    <dgm:pt modelId="{2AF3BE8D-1185-4D23-A3F3-E68DFFAC7BCC}" type="sibTrans" cxnId="{F923D105-1539-40FF-90A2-80ADCCA595B1}">
      <dgm:prSet/>
      <dgm:spPr/>
      <dgm:t>
        <a:bodyPr/>
        <a:lstStyle/>
        <a:p>
          <a:endParaRPr lang="en-US"/>
        </a:p>
      </dgm:t>
    </dgm:pt>
    <dgm:pt modelId="{5B589698-9308-4620-B452-870AE4BF7E07}">
      <dgm:prSet phldrT="[Text]" phldr="0"/>
      <dgm:spPr>
        <a:solidFill>
          <a:schemeClr val="bg1">
            <a:alpha val="90000"/>
          </a:schemeClr>
        </a:solidFill>
        <a:ln>
          <a:solidFill>
            <a:srgbClr val="95D74D"/>
          </a:solidFill>
        </a:ln>
      </dgm:spPr>
      <dgm:t>
        <a:bodyPr/>
        <a:lstStyle/>
        <a:p>
          <a:pPr rtl="0"/>
          <a:r>
            <a:rPr lang="en-US">
              <a:latin typeface="Verdana"/>
            </a:rPr>
            <a:t> </a:t>
          </a:r>
          <a:r>
            <a:rPr lang="en-US"/>
            <a:t>Collagen Sponges</a:t>
          </a:r>
        </a:p>
      </dgm:t>
    </dgm:pt>
    <dgm:pt modelId="{05BF91E8-418A-4404-852E-43E75AE93290}" type="parTrans" cxnId="{4F1CB8A7-5FAA-4C07-A771-46307BA70031}">
      <dgm:prSet/>
      <dgm:spPr>
        <a:ln>
          <a:solidFill>
            <a:srgbClr val="95D74D"/>
          </a:solidFill>
        </a:ln>
      </dgm:spPr>
      <dgm:t>
        <a:bodyPr/>
        <a:lstStyle/>
        <a:p>
          <a:endParaRPr lang="en-US"/>
        </a:p>
      </dgm:t>
    </dgm:pt>
    <dgm:pt modelId="{2BF06384-561A-4B73-A799-7A420C7496A4}" type="sibTrans" cxnId="{4F1CB8A7-5FAA-4C07-A771-46307BA70031}">
      <dgm:prSet/>
      <dgm:spPr/>
      <dgm:t>
        <a:bodyPr/>
        <a:lstStyle/>
        <a:p>
          <a:endParaRPr lang="en-US"/>
        </a:p>
      </dgm:t>
    </dgm:pt>
    <dgm:pt modelId="{A6BD8E00-C52D-4012-A96A-D86CF83B6B79}">
      <dgm:prSet phldrT="[Text]" phldr="0"/>
      <dgm:spPr>
        <a:solidFill>
          <a:srgbClr val="C2E899"/>
        </a:solidFill>
      </dgm:spPr>
      <dgm:t>
        <a:bodyPr/>
        <a:lstStyle/>
        <a:p>
          <a:pPr rtl="0"/>
          <a:r>
            <a:rPr lang="en-US">
              <a:solidFill>
                <a:schemeClr val="tx1"/>
              </a:solidFill>
              <a:latin typeface="Verdana"/>
            </a:rPr>
            <a:t>Controlled Release of GFs</a:t>
          </a:r>
          <a:endParaRPr lang="en-US">
            <a:solidFill>
              <a:schemeClr val="tx1"/>
            </a:solidFill>
          </a:endParaRPr>
        </a:p>
      </dgm:t>
    </dgm:pt>
    <dgm:pt modelId="{1D655840-42C8-4688-A99F-B72EDFB66EE6}" type="parTrans" cxnId="{EBF83F4C-4F36-40C2-BB6F-5CCB0EC1DEB4}">
      <dgm:prSet/>
      <dgm:spPr/>
      <dgm:t>
        <a:bodyPr/>
        <a:lstStyle/>
        <a:p>
          <a:endParaRPr lang="en-US"/>
        </a:p>
      </dgm:t>
    </dgm:pt>
    <dgm:pt modelId="{521C8EF1-DDD8-43AA-873A-4E4E41F84CC8}" type="sibTrans" cxnId="{EBF83F4C-4F36-40C2-BB6F-5CCB0EC1DEB4}">
      <dgm:prSet/>
      <dgm:spPr/>
      <dgm:t>
        <a:bodyPr/>
        <a:lstStyle/>
        <a:p>
          <a:endParaRPr lang="en-US"/>
        </a:p>
      </dgm:t>
    </dgm:pt>
    <dgm:pt modelId="{2C1D1B1F-1A50-48E9-AD41-D813F463F9FE}">
      <dgm:prSet phldrT="[Text]" phldr="0"/>
      <dgm:spPr>
        <a:ln>
          <a:solidFill>
            <a:schemeClr val="accent5">
              <a:lumMod val="75000"/>
            </a:schemeClr>
          </a:solidFill>
        </a:ln>
      </dgm:spPr>
      <dgm:t>
        <a:bodyPr/>
        <a:lstStyle/>
        <a:p>
          <a:pPr rtl="0"/>
          <a:r>
            <a:rPr lang="en-US">
              <a:latin typeface="Verdana"/>
            </a:rPr>
            <a:t> Mesenchymal Stem Cells</a:t>
          </a:r>
          <a:endParaRPr lang="en-US"/>
        </a:p>
      </dgm:t>
    </dgm:pt>
    <dgm:pt modelId="{DAA5F0EB-97E6-4642-9F35-16C4D313A06E}" type="parTrans" cxnId="{61C2B2C5-8C44-4AC9-AAA6-2DA96DD4AA5E}">
      <dgm:prSet/>
      <dgm:spPr>
        <a:solidFill>
          <a:schemeClr val="bg1"/>
        </a:solidFill>
        <a:ln>
          <a:solidFill>
            <a:schemeClr val="accent5">
              <a:lumMod val="75000"/>
            </a:schemeClr>
          </a:solidFill>
        </a:ln>
      </dgm:spPr>
      <dgm:t>
        <a:bodyPr/>
        <a:lstStyle/>
        <a:p>
          <a:endParaRPr lang="en-US"/>
        </a:p>
      </dgm:t>
    </dgm:pt>
    <dgm:pt modelId="{C7DBAB45-7B0E-4A65-9F2A-FFF53CFD0C99}" type="sibTrans" cxnId="{61C2B2C5-8C44-4AC9-AAA6-2DA96DD4AA5E}">
      <dgm:prSet/>
      <dgm:spPr/>
      <dgm:t>
        <a:bodyPr/>
        <a:lstStyle/>
        <a:p>
          <a:endParaRPr lang="en-US"/>
        </a:p>
      </dgm:t>
    </dgm:pt>
    <dgm:pt modelId="{C4F637E1-E671-4CF6-8D9B-68253E68ACBD}">
      <dgm:prSet phldr="0"/>
      <dgm:spPr>
        <a:solidFill>
          <a:schemeClr val="bg1">
            <a:lumMod val="65000"/>
          </a:schemeClr>
        </a:solidFill>
      </dgm:spPr>
      <dgm:t>
        <a:bodyPr/>
        <a:lstStyle/>
        <a:p>
          <a:pPr rtl="0"/>
          <a:r>
            <a:rPr lang="en-US">
              <a:solidFill>
                <a:schemeClr val="tx1"/>
              </a:solidFill>
              <a:latin typeface="Verdana"/>
            </a:rPr>
            <a:t> Reproducible</a:t>
          </a:r>
          <a:endParaRPr lang="en-US">
            <a:solidFill>
              <a:schemeClr val="tx1"/>
            </a:solidFill>
          </a:endParaRPr>
        </a:p>
      </dgm:t>
    </dgm:pt>
    <dgm:pt modelId="{76B1C074-A7D0-4BA2-B06B-27918C66E73C}" type="parTrans" cxnId="{F209909C-B222-4AE2-952B-352E2FE32842}">
      <dgm:prSet/>
      <dgm:spPr/>
      <dgm:t>
        <a:bodyPr/>
        <a:lstStyle/>
        <a:p>
          <a:endParaRPr lang="en-US"/>
        </a:p>
      </dgm:t>
    </dgm:pt>
    <dgm:pt modelId="{F4A0BECB-660E-4D2E-ACD6-852FF0D280B9}" type="sibTrans" cxnId="{F209909C-B222-4AE2-952B-352E2FE32842}">
      <dgm:prSet/>
      <dgm:spPr/>
      <dgm:t>
        <a:bodyPr/>
        <a:lstStyle/>
        <a:p>
          <a:endParaRPr lang="en-US"/>
        </a:p>
      </dgm:t>
    </dgm:pt>
    <dgm:pt modelId="{61EC4522-245F-4D1F-BD56-4AC66E2F9C6C}">
      <dgm:prSet phldr="0"/>
      <dgm:spPr>
        <a:ln>
          <a:solidFill>
            <a:schemeClr val="bg1">
              <a:lumMod val="50000"/>
            </a:schemeClr>
          </a:solidFill>
        </a:ln>
      </dgm:spPr>
      <dgm:t>
        <a:bodyPr/>
        <a:lstStyle/>
        <a:p>
          <a:pPr rtl="0"/>
          <a:r>
            <a:rPr lang="en-US">
              <a:latin typeface="Verdana"/>
            </a:rPr>
            <a:t>Electrospinning</a:t>
          </a:r>
        </a:p>
      </dgm:t>
    </dgm:pt>
    <dgm:pt modelId="{CCF798EB-750C-48C5-926C-311319FCA4A7}" type="parTrans" cxnId="{AE7826DB-B9A2-4946-B5A2-907667558BA1}">
      <dgm:prSet/>
      <dgm:spPr>
        <a:ln>
          <a:solidFill>
            <a:schemeClr val="bg1">
              <a:lumMod val="50000"/>
            </a:schemeClr>
          </a:solidFill>
        </a:ln>
      </dgm:spPr>
      <dgm:t>
        <a:bodyPr/>
        <a:lstStyle/>
        <a:p>
          <a:endParaRPr lang="en-US"/>
        </a:p>
      </dgm:t>
    </dgm:pt>
    <dgm:pt modelId="{67D3687E-8568-4C66-9B39-244B3047B967}" type="sibTrans" cxnId="{AE7826DB-B9A2-4946-B5A2-907667558BA1}">
      <dgm:prSet/>
      <dgm:spPr/>
      <dgm:t>
        <a:bodyPr/>
        <a:lstStyle/>
        <a:p>
          <a:endParaRPr lang="en-US"/>
        </a:p>
      </dgm:t>
    </dgm:pt>
    <dgm:pt modelId="{27252118-4A36-461B-AF43-F120154F3BE7}">
      <dgm:prSet phldr="0"/>
      <dgm:spPr>
        <a:ln>
          <a:solidFill>
            <a:schemeClr val="bg1">
              <a:lumMod val="50000"/>
            </a:schemeClr>
          </a:solidFill>
        </a:ln>
      </dgm:spPr>
      <dgm:t>
        <a:bodyPr/>
        <a:lstStyle/>
        <a:p>
          <a:pPr rtl="0"/>
          <a:r>
            <a:rPr lang="en-US">
              <a:latin typeface="Verdana"/>
            </a:rPr>
            <a:t>Lyophilizing sponges </a:t>
          </a:r>
        </a:p>
      </dgm:t>
    </dgm:pt>
    <dgm:pt modelId="{F8E09E2F-F890-48CA-B2C1-3673D55DF8F6}" type="parTrans" cxnId="{0972FC8D-3971-4D7E-8B86-C8D70F47BDEF}">
      <dgm:prSet/>
      <dgm:spPr>
        <a:ln>
          <a:solidFill>
            <a:schemeClr val="bg1">
              <a:lumMod val="50000"/>
            </a:schemeClr>
          </a:solidFill>
        </a:ln>
      </dgm:spPr>
      <dgm:t>
        <a:bodyPr/>
        <a:lstStyle/>
        <a:p>
          <a:endParaRPr lang="en-US"/>
        </a:p>
      </dgm:t>
    </dgm:pt>
    <dgm:pt modelId="{F653AADE-0B97-474B-9989-3AB327ADED8C}" type="sibTrans" cxnId="{0972FC8D-3971-4D7E-8B86-C8D70F47BDEF}">
      <dgm:prSet/>
      <dgm:spPr/>
      <dgm:t>
        <a:bodyPr/>
        <a:lstStyle/>
        <a:p>
          <a:endParaRPr lang="en-US"/>
        </a:p>
      </dgm:t>
    </dgm:pt>
    <dgm:pt modelId="{F34255CD-CFFD-4B6A-A43C-04859A786FE7}">
      <dgm:prSet phldr="0"/>
      <dgm:spPr>
        <a:ln>
          <a:solidFill>
            <a:schemeClr val="bg1">
              <a:lumMod val="50000"/>
            </a:schemeClr>
          </a:solidFill>
        </a:ln>
      </dgm:spPr>
      <dgm:t>
        <a:bodyPr/>
        <a:lstStyle/>
        <a:p>
          <a:pPr rtl="0"/>
          <a:r>
            <a:rPr lang="en-US">
              <a:latin typeface="Verdana"/>
            </a:rPr>
            <a:t>Hydrogels</a:t>
          </a:r>
        </a:p>
      </dgm:t>
    </dgm:pt>
    <dgm:pt modelId="{0834822E-27B3-4D57-BA12-5AA4C0AFDC30}" type="parTrans" cxnId="{AFF4ADC8-D9D6-4A54-9FE7-B74189ACE930}">
      <dgm:prSet/>
      <dgm:spPr>
        <a:ln>
          <a:solidFill>
            <a:schemeClr val="bg1">
              <a:lumMod val="50000"/>
            </a:schemeClr>
          </a:solidFill>
        </a:ln>
      </dgm:spPr>
      <dgm:t>
        <a:bodyPr/>
        <a:lstStyle/>
        <a:p>
          <a:endParaRPr lang="en-US"/>
        </a:p>
      </dgm:t>
    </dgm:pt>
    <dgm:pt modelId="{D0AFA72A-934D-47AD-9A3B-FE9A024F388D}" type="sibTrans" cxnId="{AFF4ADC8-D9D6-4A54-9FE7-B74189ACE930}">
      <dgm:prSet/>
      <dgm:spPr/>
      <dgm:t>
        <a:bodyPr/>
        <a:lstStyle/>
        <a:p>
          <a:endParaRPr lang="en-US"/>
        </a:p>
      </dgm:t>
    </dgm:pt>
    <dgm:pt modelId="{FBA043A0-DAD0-4AC3-8816-2826081A5658}">
      <dgm:prSet phldr="0"/>
      <dgm:spPr>
        <a:ln>
          <a:solidFill>
            <a:schemeClr val="bg1">
              <a:lumMod val="50000"/>
            </a:schemeClr>
          </a:solidFill>
        </a:ln>
      </dgm:spPr>
      <dgm:t>
        <a:bodyPr/>
        <a:lstStyle/>
        <a:p>
          <a:pPr rtl="0"/>
          <a:r>
            <a:rPr lang="en-US">
              <a:latin typeface="Verdana"/>
            </a:rPr>
            <a:t>Manufacturing Method</a:t>
          </a:r>
        </a:p>
      </dgm:t>
    </dgm:pt>
    <dgm:pt modelId="{D34F8E3C-8C32-4CA5-98BE-0DFF1674769E}" type="parTrans" cxnId="{8501C806-353D-4A20-B088-F2C5C7563DD2}">
      <dgm:prSet/>
      <dgm:spPr>
        <a:ln>
          <a:solidFill>
            <a:schemeClr val="bg1">
              <a:lumMod val="50000"/>
            </a:schemeClr>
          </a:solidFill>
        </a:ln>
      </dgm:spPr>
      <dgm:t>
        <a:bodyPr/>
        <a:lstStyle/>
        <a:p>
          <a:endParaRPr lang="en-US"/>
        </a:p>
      </dgm:t>
    </dgm:pt>
    <dgm:pt modelId="{9DA3A620-20CE-4AC5-9412-04878A953DD5}" type="sibTrans" cxnId="{8501C806-353D-4A20-B088-F2C5C7563DD2}">
      <dgm:prSet/>
      <dgm:spPr/>
      <dgm:t>
        <a:bodyPr/>
        <a:lstStyle/>
        <a:p>
          <a:endParaRPr lang="en-US"/>
        </a:p>
      </dgm:t>
    </dgm:pt>
    <dgm:pt modelId="{631F57DE-9E90-43F5-85B5-81F46ABD76E9}">
      <dgm:prSet phldr="0"/>
      <dgm:spPr>
        <a:solidFill>
          <a:srgbClr val="E36666"/>
        </a:solidFill>
      </dgm:spPr>
      <dgm:t>
        <a:bodyPr/>
        <a:lstStyle/>
        <a:p>
          <a:pPr rtl="0"/>
          <a:r>
            <a:rPr lang="en-US">
              <a:solidFill>
                <a:schemeClr val="tx1"/>
              </a:solidFill>
              <a:latin typeface="Verdana"/>
            </a:rPr>
            <a:t> Withstands Surgical Manipulation</a:t>
          </a:r>
        </a:p>
      </dgm:t>
    </dgm:pt>
    <dgm:pt modelId="{8DE478DD-B599-4AC7-95A7-97AAF4066EA0}" type="parTrans" cxnId="{2ED0ECA7-0F65-41AE-AA7D-C8CA0BEC4AE3}">
      <dgm:prSet/>
      <dgm:spPr/>
      <dgm:t>
        <a:bodyPr/>
        <a:lstStyle/>
        <a:p>
          <a:endParaRPr lang="en-US"/>
        </a:p>
      </dgm:t>
    </dgm:pt>
    <dgm:pt modelId="{0D5E3F3C-5C2A-4E6E-918F-844FF7F56767}" type="sibTrans" cxnId="{2ED0ECA7-0F65-41AE-AA7D-C8CA0BEC4AE3}">
      <dgm:prSet/>
      <dgm:spPr/>
      <dgm:t>
        <a:bodyPr/>
        <a:lstStyle/>
        <a:p>
          <a:endParaRPr lang="en-US"/>
        </a:p>
      </dgm:t>
    </dgm:pt>
    <dgm:pt modelId="{0954D1E8-1157-460B-BB46-CAF4B5D8E825}">
      <dgm:prSet phldr="0"/>
      <dgm:spPr/>
      <dgm:t>
        <a:bodyPr/>
        <a:lstStyle/>
        <a:p>
          <a:pPr rtl="0"/>
          <a:r>
            <a:rPr lang="en-US">
              <a:latin typeface="Verdana"/>
            </a:rPr>
            <a:t> Collagen Sponges</a:t>
          </a:r>
        </a:p>
      </dgm:t>
    </dgm:pt>
    <dgm:pt modelId="{2E92E44D-D3E8-4DCC-B362-1932E7F3619B}" type="parTrans" cxnId="{BD2AEE99-E6E6-499B-8933-A1B8F1085067}">
      <dgm:prSet/>
      <dgm:spPr/>
      <dgm:t>
        <a:bodyPr/>
        <a:lstStyle/>
        <a:p>
          <a:endParaRPr lang="en-US"/>
        </a:p>
      </dgm:t>
    </dgm:pt>
    <dgm:pt modelId="{5C71F105-C6C5-4B42-8BA0-D5A2061F3741}" type="sibTrans" cxnId="{BD2AEE99-E6E6-499B-8933-A1B8F1085067}">
      <dgm:prSet/>
      <dgm:spPr/>
      <dgm:t>
        <a:bodyPr/>
        <a:lstStyle/>
        <a:p>
          <a:endParaRPr lang="en-US"/>
        </a:p>
      </dgm:t>
    </dgm:pt>
    <dgm:pt modelId="{2F1B23D7-D77F-4338-8FA5-814DAA2E19E2}">
      <dgm:prSet phldr="0"/>
      <dgm:spPr/>
      <dgm:t>
        <a:bodyPr/>
        <a:lstStyle/>
        <a:p>
          <a:pPr rtl="0"/>
          <a:r>
            <a:rPr lang="en-US">
              <a:latin typeface="Verdana"/>
            </a:rPr>
            <a:t>Acellular Dermal Matrix</a:t>
          </a:r>
        </a:p>
      </dgm:t>
    </dgm:pt>
    <dgm:pt modelId="{3404D68B-BF47-4012-9354-4364C188E71E}" type="parTrans" cxnId="{7C6499BB-1545-4E77-B80E-C6CC0E9D17EC}">
      <dgm:prSet/>
      <dgm:spPr/>
      <dgm:t>
        <a:bodyPr/>
        <a:lstStyle/>
        <a:p>
          <a:endParaRPr lang="en-US"/>
        </a:p>
      </dgm:t>
    </dgm:pt>
    <dgm:pt modelId="{519BDC93-51E7-429F-8F97-0EDED439F512}" type="sibTrans" cxnId="{7C6499BB-1545-4E77-B80E-C6CC0E9D17EC}">
      <dgm:prSet/>
      <dgm:spPr/>
      <dgm:t>
        <a:bodyPr/>
        <a:lstStyle/>
        <a:p>
          <a:endParaRPr lang="en-US"/>
        </a:p>
      </dgm:t>
    </dgm:pt>
    <dgm:pt modelId="{1F0A7F57-78D7-421B-B3CF-8F3AFB980F5B}">
      <dgm:prSet phldr="0"/>
      <dgm:spPr/>
      <dgm:t>
        <a:bodyPr/>
        <a:lstStyle/>
        <a:p>
          <a:pPr rtl="0"/>
          <a:r>
            <a:rPr lang="en-US">
              <a:latin typeface="Verdana"/>
            </a:rPr>
            <a:t>Collagen Threads</a:t>
          </a:r>
        </a:p>
      </dgm:t>
    </dgm:pt>
    <dgm:pt modelId="{76B17044-F856-4123-A8C1-D3699D593AD6}" type="parTrans" cxnId="{BE18FF35-50C1-43BA-848E-195062585BCF}">
      <dgm:prSet/>
      <dgm:spPr/>
      <dgm:t>
        <a:bodyPr/>
        <a:lstStyle/>
        <a:p>
          <a:endParaRPr lang="en-US"/>
        </a:p>
      </dgm:t>
    </dgm:pt>
    <dgm:pt modelId="{407FEC4F-49D7-44DE-993C-10E3F4A1FA38}" type="sibTrans" cxnId="{BE18FF35-50C1-43BA-848E-195062585BCF}">
      <dgm:prSet/>
      <dgm:spPr/>
      <dgm:t>
        <a:bodyPr/>
        <a:lstStyle/>
        <a:p>
          <a:endParaRPr lang="en-US"/>
        </a:p>
      </dgm:t>
    </dgm:pt>
    <dgm:pt modelId="{1270E6EC-06FB-4785-84C7-B911751B8202}">
      <dgm:prSet phldr="0"/>
      <dgm:spPr/>
      <dgm:t>
        <a:bodyPr/>
        <a:lstStyle/>
        <a:p>
          <a:r>
            <a:rPr lang="en-US">
              <a:latin typeface="Verdana"/>
            </a:rPr>
            <a:t>Keratin Films</a:t>
          </a:r>
          <a:endParaRPr lang="en-US"/>
        </a:p>
      </dgm:t>
    </dgm:pt>
    <dgm:pt modelId="{59B4C7C1-EC47-487F-B0E9-C58F0817C565}" type="parTrans" cxnId="{0322DB11-ECA5-4522-9292-C5BCBE940D7A}">
      <dgm:prSet/>
      <dgm:spPr/>
      <dgm:t>
        <a:bodyPr/>
        <a:lstStyle/>
        <a:p>
          <a:endParaRPr lang="en-US"/>
        </a:p>
      </dgm:t>
    </dgm:pt>
    <dgm:pt modelId="{DF6701AA-E503-4191-BAA7-3E7E4D34C0B0}" type="sibTrans" cxnId="{0322DB11-ECA5-4522-9292-C5BCBE940D7A}">
      <dgm:prSet/>
      <dgm:spPr/>
      <dgm:t>
        <a:bodyPr/>
        <a:lstStyle/>
        <a:p>
          <a:endParaRPr lang="en-US"/>
        </a:p>
      </dgm:t>
    </dgm:pt>
    <dgm:pt modelId="{E9C50138-A619-4C3E-8699-92FDFEF0195B}">
      <dgm:prSet phldrT="[Text]" phldr="0"/>
      <dgm:spPr>
        <a:solidFill>
          <a:schemeClr val="bg1">
            <a:alpha val="90000"/>
          </a:schemeClr>
        </a:solidFill>
        <a:ln>
          <a:solidFill>
            <a:schemeClr val="accent5">
              <a:lumMod val="75000"/>
            </a:schemeClr>
          </a:solidFill>
        </a:ln>
      </dgm:spPr>
      <dgm:t>
        <a:bodyPr/>
        <a:lstStyle/>
        <a:p>
          <a:pPr rtl="0"/>
          <a:r>
            <a:rPr lang="en-US"/>
            <a:t>Bone Marrow </a:t>
          </a:r>
          <a:r>
            <a:rPr lang="en-US" err="1"/>
            <a:t>Aspirtate</a:t>
          </a:r>
          <a:endParaRPr lang="en-US"/>
        </a:p>
      </dgm:t>
    </dgm:pt>
    <dgm:pt modelId="{3EDA6AB0-DBEB-4D06-826D-D020B10DDA80}" type="parTrans" cxnId="{B4C522B0-4129-47FA-B2F3-212258BF5427}">
      <dgm:prSet/>
      <dgm:spPr>
        <a:ln>
          <a:solidFill>
            <a:schemeClr val="accent5">
              <a:lumMod val="75000"/>
            </a:schemeClr>
          </a:solidFill>
        </a:ln>
      </dgm:spPr>
      <dgm:t>
        <a:bodyPr/>
        <a:lstStyle/>
        <a:p>
          <a:endParaRPr lang="en-US"/>
        </a:p>
      </dgm:t>
    </dgm:pt>
    <dgm:pt modelId="{E7A57408-A711-4254-891F-F22F26B36F71}" type="sibTrans" cxnId="{B4C522B0-4129-47FA-B2F3-212258BF5427}">
      <dgm:prSet/>
      <dgm:spPr/>
      <dgm:t>
        <a:bodyPr/>
        <a:lstStyle/>
        <a:p>
          <a:endParaRPr lang="en-US"/>
        </a:p>
      </dgm:t>
    </dgm:pt>
    <dgm:pt modelId="{2E0F4D50-ECEB-4798-8B65-D91E343ED937}">
      <dgm:prSet phldrT="[Text]" phldr="0"/>
      <dgm:spPr>
        <a:solidFill>
          <a:schemeClr val="bg1">
            <a:alpha val="90000"/>
          </a:schemeClr>
        </a:solidFill>
        <a:ln>
          <a:solidFill>
            <a:schemeClr val="accent5">
              <a:lumMod val="75000"/>
            </a:schemeClr>
          </a:solidFill>
        </a:ln>
      </dgm:spPr>
      <dgm:t>
        <a:bodyPr/>
        <a:lstStyle/>
        <a:p>
          <a:pPr rtl="0"/>
          <a:r>
            <a:rPr lang="en-US"/>
            <a:t>Platelet-like Particles</a:t>
          </a:r>
        </a:p>
      </dgm:t>
    </dgm:pt>
    <dgm:pt modelId="{6C15B559-C27B-4C10-968B-B5CFD628EB45}" type="parTrans" cxnId="{D05F0479-4A57-4BBA-BA47-0DA38B6DB8C6}">
      <dgm:prSet/>
      <dgm:spPr>
        <a:ln>
          <a:solidFill>
            <a:schemeClr val="accent5">
              <a:lumMod val="75000"/>
            </a:schemeClr>
          </a:solidFill>
        </a:ln>
      </dgm:spPr>
      <dgm:t>
        <a:bodyPr/>
        <a:lstStyle/>
        <a:p>
          <a:endParaRPr lang="en-US"/>
        </a:p>
      </dgm:t>
    </dgm:pt>
    <dgm:pt modelId="{A4C6E3AB-CE04-4710-ABF1-2100375B23F3}" type="sibTrans" cxnId="{D05F0479-4A57-4BBA-BA47-0DA38B6DB8C6}">
      <dgm:prSet/>
      <dgm:spPr/>
      <dgm:t>
        <a:bodyPr/>
        <a:lstStyle/>
        <a:p>
          <a:endParaRPr lang="en-US"/>
        </a:p>
      </dgm:t>
    </dgm:pt>
    <dgm:pt modelId="{A83D314A-B75F-4594-A9FA-87ADB2EEFC22}">
      <dgm:prSet phldrT="[Text]" phldr="0"/>
      <dgm:spPr>
        <a:solidFill>
          <a:schemeClr val="bg1">
            <a:alpha val="90000"/>
          </a:schemeClr>
        </a:solidFill>
        <a:ln>
          <a:solidFill>
            <a:schemeClr val="accent5">
              <a:lumMod val="75000"/>
            </a:schemeClr>
          </a:solidFill>
        </a:ln>
      </dgm:spPr>
      <dgm:t>
        <a:bodyPr/>
        <a:lstStyle/>
        <a:p>
          <a:pPr rtl="0"/>
          <a:r>
            <a:rPr lang="en-US"/>
            <a:t>PRP</a:t>
          </a:r>
        </a:p>
      </dgm:t>
    </dgm:pt>
    <dgm:pt modelId="{9CF63CD1-8CF7-4AE0-9AAA-26AEF8EF02ED}" type="parTrans" cxnId="{D098AD8E-BA18-4763-894A-E1E79B86C9F7}">
      <dgm:prSet/>
      <dgm:spPr>
        <a:ln>
          <a:solidFill>
            <a:schemeClr val="accent5">
              <a:lumMod val="75000"/>
            </a:schemeClr>
          </a:solidFill>
        </a:ln>
      </dgm:spPr>
      <dgm:t>
        <a:bodyPr/>
        <a:lstStyle/>
        <a:p>
          <a:endParaRPr lang="en-US"/>
        </a:p>
      </dgm:t>
    </dgm:pt>
    <dgm:pt modelId="{E054CEF9-4D3D-46D7-9989-432794444CE3}" type="sibTrans" cxnId="{D098AD8E-BA18-4763-894A-E1E79B86C9F7}">
      <dgm:prSet/>
      <dgm:spPr/>
      <dgm:t>
        <a:bodyPr/>
        <a:lstStyle/>
        <a:p>
          <a:endParaRPr lang="en-US"/>
        </a:p>
      </dgm:t>
    </dgm:pt>
    <dgm:pt modelId="{09E9E60A-C5CB-43A6-AE92-845AD116CFC8}">
      <dgm:prSet phldrT="[Text]" phldr="0"/>
      <dgm:spPr>
        <a:solidFill>
          <a:schemeClr val="bg1">
            <a:alpha val="90000"/>
          </a:schemeClr>
        </a:solidFill>
        <a:ln>
          <a:solidFill>
            <a:schemeClr val="accent5">
              <a:lumMod val="75000"/>
            </a:schemeClr>
          </a:solidFill>
        </a:ln>
      </dgm:spPr>
      <dgm:t>
        <a:bodyPr/>
        <a:lstStyle/>
        <a:p>
          <a:pPr rtl="0"/>
          <a:r>
            <a:rPr lang="en-US"/>
            <a:t>Isolated Growth Factors</a:t>
          </a:r>
        </a:p>
      </dgm:t>
    </dgm:pt>
    <dgm:pt modelId="{52D80C3C-A615-45EF-87A7-B0D35523FBA5}" type="parTrans" cxnId="{5D28A84A-154B-4F96-BC15-DA99173778B6}">
      <dgm:prSet/>
      <dgm:spPr>
        <a:ln>
          <a:solidFill>
            <a:schemeClr val="accent5">
              <a:lumMod val="75000"/>
            </a:schemeClr>
          </a:solidFill>
        </a:ln>
      </dgm:spPr>
      <dgm:t>
        <a:bodyPr/>
        <a:lstStyle/>
        <a:p>
          <a:endParaRPr lang="en-US"/>
        </a:p>
      </dgm:t>
    </dgm:pt>
    <dgm:pt modelId="{2A61BC87-86C8-443C-9B2A-0E55B9AE9E4D}" type="sibTrans" cxnId="{5D28A84A-154B-4F96-BC15-DA99173778B6}">
      <dgm:prSet/>
      <dgm:spPr/>
      <dgm:t>
        <a:bodyPr/>
        <a:lstStyle/>
        <a:p>
          <a:endParaRPr lang="en-US"/>
        </a:p>
      </dgm:t>
    </dgm:pt>
    <dgm:pt modelId="{5D805957-2D74-429A-ABA3-CDD4970B87BC}">
      <dgm:prSet phldrT="[Text]" phldr="0"/>
      <dgm:spPr>
        <a:ln>
          <a:solidFill>
            <a:srgbClr val="95D74D"/>
          </a:solidFill>
        </a:ln>
      </dgm:spPr>
      <dgm:t>
        <a:bodyPr/>
        <a:lstStyle/>
        <a:p>
          <a:pPr rtl="0"/>
          <a:r>
            <a:rPr lang="en-US"/>
            <a:t>Keratin Films</a:t>
          </a:r>
        </a:p>
      </dgm:t>
    </dgm:pt>
    <dgm:pt modelId="{46720CDB-B780-44BB-9F5F-EFC3FA73D696}" type="parTrans" cxnId="{282E5326-C842-490B-82DF-C47BA4F2C081}">
      <dgm:prSet/>
      <dgm:spPr>
        <a:ln>
          <a:solidFill>
            <a:srgbClr val="95D74D"/>
          </a:solidFill>
        </a:ln>
      </dgm:spPr>
      <dgm:t>
        <a:bodyPr/>
        <a:lstStyle/>
        <a:p>
          <a:endParaRPr lang="en-US"/>
        </a:p>
      </dgm:t>
    </dgm:pt>
    <dgm:pt modelId="{E40D267B-737B-4630-BE27-55206C270689}" type="sibTrans" cxnId="{282E5326-C842-490B-82DF-C47BA4F2C081}">
      <dgm:prSet/>
      <dgm:spPr/>
      <dgm:t>
        <a:bodyPr/>
        <a:lstStyle/>
        <a:p>
          <a:endParaRPr lang="en-US"/>
        </a:p>
      </dgm:t>
    </dgm:pt>
    <dgm:pt modelId="{7C6A64F5-626E-4C08-A23E-E1BD5EB3F140}">
      <dgm:prSet phldrT="[Text]" phldr="0"/>
      <dgm:spPr>
        <a:ln>
          <a:solidFill>
            <a:srgbClr val="95D74D"/>
          </a:solidFill>
        </a:ln>
      </dgm:spPr>
      <dgm:t>
        <a:bodyPr/>
        <a:lstStyle/>
        <a:p>
          <a:pPr rtl="0"/>
          <a:r>
            <a:rPr lang="en-US"/>
            <a:t>Chitosan Sponges</a:t>
          </a:r>
        </a:p>
      </dgm:t>
    </dgm:pt>
    <dgm:pt modelId="{D7AFEFA0-4C9B-4DA8-A514-8E58FAF071F5}" type="parTrans" cxnId="{05B7E924-5751-4181-A1FB-3898CFFC1146}">
      <dgm:prSet/>
      <dgm:spPr>
        <a:ln>
          <a:solidFill>
            <a:srgbClr val="95D74D"/>
          </a:solidFill>
        </a:ln>
      </dgm:spPr>
      <dgm:t>
        <a:bodyPr/>
        <a:lstStyle/>
        <a:p>
          <a:endParaRPr lang="en-US"/>
        </a:p>
      </dgm:t>
    </dgm:pt>
    <dgm:pt modelId="{0701EE6E-911C-4687-AB8A-3AF3F5AB3F6B}" type="sibTrans" cxnId="{05B7E924-5751-4181-A1FB-3898CFFC1146}">
      <dgm:prSet/>
      <dgm:spPr/>
      <dgm:t>
        <a:bodyPr/>
        <a:lstStyle/>
        <a:p>
          <a:endParaRPr lang="en-US"/>
        </a:p>
      </dgm:t>
    </dgm:pt>
    <dgm:pt modelId="{A4EDB2CF-DDEB-4C44-9036-B67428D79A3C}">
      <dgm:prSet phldrT="[Text]" phldr="0"/>
      <dgm:spPr>
        <a:ln>
          <a:solidFill>
            <a:srgbClr val="95D74D"/>
          </a:solidFill>
        </a:ln>
      </dgm:spPr>
      <dgm:t>
        <a:bodyPr/>
        <a:lstStyle/>
        <a:p>
          <a:pPr rtl="0"/>
          <a:r>
            <a:rPr lang="en-US"/>
            <a:t>Silk Hydrogels</a:t>
          </a:r>
        </a:p>
      </dgm:t>
    </dgm:pt>
    <dgm:pt modelId="{4CB38658-4C0C-4DF7-A13E-259E5BCCB7CA}" type="parTrans" cxnId="{056C9301-9969-4566-B588-38F37B2872F0}">
      <dgm:prSet/>
      <dgm:spPr>
        <a:ln>
          <a:solidFill>
            <a:srgbClr val="95D74D"/>
          </a:solidFill>
        </a:ln>
      </dgm:spPr>
      <dgm:t>
        <a:bodyPr/>
        <a:lstStyle/>
        <a:p>
          <a:endParaRPr lang="en-US"/>
        </a:p>
      </dgm:t>
    </dgm:pt>
    <dgm:pt modelId="{51E18BDE-56A1-4112-A3A3-981C1C6A2899}" type="sibTrans" cxnId="{056C9301-9969-4566-B588-38F37B2872F0}">
      <dgm:prSet/>
      <dgm:spPr/>
      <dgm:t>
        <a:bodyPr/>
        <a:lstStyle/>
        <a:p>
          <a:endParaRPr lang="en-US"/>
        </a:p>
      </dgm:t>
    </dgm:pt>
    <dgm:pt modelId="{FBE0FA54-0095-4B87-8550-082BA3DF0DF7}">
      <dgm:prSet phldrT="[Text]" phldr="0"/>
      <dgm:spPr>
        <a:ln>
          <a:solidFill>
            <a:srgbClr val="95D74D"/>
          </a:solidFill>
        </a:ln>
      </dgm:spPr>
      <dgm:t>
        <a:bodyPr/>
        <a:lstStyle/>
        <a:p>
          <a:r>
            <a:rPr lang="en-US" err="1"/>
            <a:t>Electrospun</a:t>
          </a:r>
          <a:r>
            <a:rPr lang="en-US"/>
            <a:t> Zein Mats</a:t>
          </a:r>
        </a:p>
      </dgm:t>
    </dgm:pt>
    <dgm:pt modelId="{6D5EAAE5-7C2A-4C13-B8B9-DEE0CF7CBFF7}" type="parTrans" cxnId="{6906F25C-524D-42EC-A37C-EBF7F7B87749}">
      <dgm:prSet/>
      <dgm:spPr>
        <a:ln>
          <a:solidFill>
            <a:srgbClr val="95D74D"/>
          </a:solidFill>
        </a:ln>
      </dgm:spPr>
      <dgm:t>
        <a:bodyPr/>
        <a:lstStyle/>
        <a:p>
          <a:endParaRPr lang="en-US"/>
        </a:p>
      </dgm:t>
    </dgm:pt>
    <dgm:pt modelId="{0CD5FAAB-A400-4B85-870B-F0617C8FEFBC}" type="sibTrans" cxnId="{6906F25C-524D-42EC-A37C-EBF7F7B87749}">
      <dgm:prSet/>
      <dgm:spPr/>
      <dgm:t>
        <a:bodyPr/>
        <a:lstStyle/>
        <a:p>
          <a:endParaRPr lang="en-US"/>
        </a:p>
      </dgm:t>
    </dgm:pt>
    <dgm:pt modelId="{F9A4B652-4BCD-4B76-9F6B-2BF74D1CA996}" type="pres">
      <dgm:prSet presAssocID="{F24E3745-E853-42C1-8783-44F5D3D84748}" presName="diagram" presStyleCnt="0">
        <dgm:presLayoutVars>
          <dgm:chPref val="1"/>
          <dgm:dir/>
          <dgm:animOne val="branch"/>
          <dgm:animLvl val="lvl"/>
          <dgm:resizeHandles/>
        </dgm:presLayoutVars>
      </dgm:prSet>
      <dgm:spPr/>
    </dgm:pt>
    <dgm:pt modelId="{AA11D5D2-9B2E-4E75-8F14-A725C5DAA06B}" type="pres">
      <dgm:prSet presAssocID="{CB2A8C8D-99BB-4B90-B0BF-C146B98F92E9}" presName="root" presStyleCnt="0"/>
      <dgm:spPr/>
    </dgm:pt>
    <dgm:pt modelId="{03D2D511-2345-4592-BD6F-AE1D2A3CE2A4}" type="pres">
      <dgm:prSet presAssocID="{CB2A8C8D-99BB-4B90-B0BF-C146B98F92E9}" presName="rootComposite" presStyleCnt="0"/>
      <dgm:spPr/>
    </dgm:pt>
    <dgm:pt modelId="{DB9E6AB0-60B9-4193-8B2D-8A5C48E1F73D}" type="pres">
      <dgm:prSet presAssocID="{CB2A8C8D-99BB-4B90-B0BF-C146B98F92E9}" presName="rootText" presStyleLbl="node1" presStyleIdx="0" presStyleCnt="4"/>
      <dgm:spPr/>
    </dgm:pt>
    <dgm:pt modelId="{1B8A6239-6FF0-4EB9-8982-15E9BE0B09AC}" type="pres">
      <dgm:prSet presAssocID="{CB2A8C8D-99BB-4B90-B0BF-C146B98F92E9}" presName="rootConnector" presStyleLbl="node1" presStyleIdx="0" presStyleCnt="4"/>
      <dgm:spPr/>
    </dgm:pt>
    <dgm:pt modelId="{6C5F2310-9A1D-41FF-8CA7-1F344FF129AB}" type="pres">
      <dgm:prSet presAssocID="{CB2A8C8D-99BB-4B90-B0BF-C146B98F92E9}" presName="childShape" presStyleCnt="0"/>
      <dgm:spPr/>
    </dgm:pt>
    <dgm:pt modelId="{9CE9A447-0672-499B-8EB4-1C4B454D6350}" type="pres">
      <dgm:prSet presAssocID="{DAA5F0EB-97E6-4642-9F35-16C4D313A06E}" presName="Name13" presStyleLbl="parChTrans1D2" presStyleIdx="0" presStyleCnt="18"/>
      <dgm:spPr/>
    </dgm:pt>
    <dgm:pt modelId="{41DCF79B-95F1-4CDF-863A-EC992FBCDDFA}" type="pres">
      <dgm:prSet presAssocID="{2C1D1B1F-1A50-48E9-AD41-D813F463F9FE}" presName="childText" presStyleLbl="bgAcc1" presStyleIdx="0" presStyleCnt="18">
        <dgm:presLayoutVars>
          <dgm:bulletEnabled val="1"/>
        </dgm:presLayoutVars>
      </dgm:prSet>
      <dgm:spPr/>
    </dgm:pt>
    <dgm:pt modelId="{E144D6DC-86F1-4752-9754-CC9C2E94E42F}" type="pres">
      <dgm:prSet presAssocID="{3EDA6AB0-DBEB-4D06-826D-D020B10DDA80}" presName="Name13" presStyleLbl="parChTrans1D2" presStyleIdx="1" presStyleCnt="18"/>
      <dgm:spPr/>
    </dgm:pt>
    <dgm:pt modelId="{09D6F977-882E-44CE-A381-3002B90181BF}" type="pres">
      <dgm:prSet presAssocID="{E9C50138-A619-4C3E-8699-92FDFEF0195B}" presName="childText" presStyleLbl="bgAcc1" presStyleIdx="1" presStyleCnt="18">
        <dgm:presLayoutVars>
          <dgm:bulletEnabled val="1"/>
        </dgm:presLayoutVars>
      </dgm:prSet>
      <dgm:spPr/>
    </dgm:pt>
    <dgm:pt modelId="{C6DDEA27-EA74-45B6-882F-AD6340C477F8}" type="pres">
      <dgm:prSet presAssocID="{6C15B559-C27B-4C10-968B-B5CFD628EB45}" presName="Name13" presStyleLbl="parChTrans1D2" presStyleIdx="2" presStyleCnt="18"/>
      <dgm:spPr/>
    </dgm:pt>
    <dgm:pt modelId="{25B22DD6-E768-4EC5-B9B7-C055862B3721}" type="pres">
      <dgm:prSet presAssocID="{2E0F4D50-ECEB-4798-8B65-D91E343ED937}" presName="childText" presStyleLbl="bgAcc1" presStyleIdx="2" presStyleCnt="18">
        <dgm:presLayoutVars>
          <dgm:bulletEnabled val="1"/>
        </dgm:presLayoutVars>
      </dgm:prSet>
      <dgm:spPr/>
    </dgm:pt>
    <dgm:pt modelId="{01DC8276-B269-4FD1-B0D9-B4B60A2BEE7E}" type="pres">
      <dgm:prSet presAssocID="{9CF63CD1-8CF7-4AE0-9AAA-26AEF8EF02ED}" presName="Name13" presStyleLbl="parChTrans1D2" presStyleIdx="3" presStyleCnt="18"/>
      <dgm:spPr/>
    </dgm:pt>
    <dgm:pt modelId="{3D17101C-B522-4022-B124-48053030C736}" type="pres">
      <dgm:prSet presAssocID="{A83D314A-B75F-4594-A9FA-87ADB2EEFC22}" presName="childText" presStyleLbl="bgAcc1" presStyleIdx="3" presStyleCnt="18">
        <dgm:presLayoutVars>
          <dgm:bulletEnabled val="1"/>
        </dgm:presLayoutVars>
      </dgm:prSet>
      <dgm:spPr/>
    </dgm:pt>
    <dgm:pt modelId="{6960E97D-B110-4331-877B-DA535E89AD30}" type="pres">
      <dgm:prSet presAssocID="{52D80C3C-A615-45EF-87A7-B0D35523FBA5}" presName="Name13" presStyleLbl="parChTrans1D2" presStyleIdx="4" presStyleCnt="18"/>
      <dgm:spPr/>
    </dgm:pt>
    <dgm:pt modelId="{60D0570B-F914-43F8-93AD-990E1671AC71}" type="pres">
      <dgm:prSet presAssocID="{09E9E60A-C5CB-43A6-AE92-845AD116CFC8}" presName="childText" presStyleLbl="bgAcc1" presStyleIdx="4" presStyleCnt="18">
        <dgm:presLayoutVars>
          <dgm:bulletEnabled val="1"/>
        </dgm:presLayoutVars>
      </dgm:prSet>
      <dgm:spPr/>
    </dgm:pt>
    <dgm:pt modelId="{C0D078DB-2817-4A41-BB20-9A0745166B54}" type="pres">
      <dgm:prSet presAssocID="{A6BD8E00-C52D-4012-A96A-D86CF83B6B79}" presName="root" presStyleCnt="0"/>
      <dgm:spPr/>
    </dgm:pt>
    <dgm:pt modelId="{7566ADF1-8BB4-4E26-B4D8-59F2128F2735}" type="pres">
      <dgm:prSet presAssocID="{A6BD8E00-C52D-4012-A96A-D86CF83B6B79}" presName="rootComposite" presStyleCnt="0"/>
      <dgm:spPr/>
    </dgm:pt>
    <dgm:pt modelId="{DED1E15E-5892-4CCE-BC58-32914A655943}" type="pres">
      <dgm:prSet presAssocID="{A6BD8E00-C52D-4012-A96A-D86CF83B6B79}" presName="rootText" presStyleLbl="node1" presStyleIdx="1" presStyleCnt="4"/>
      <dgm:spPr/>
    </dgm:pt>
    <dgm:pt modelId="{0A6F92DC-210E-4165-8693-319B80BDB8DD}" type="pres">
      <dgm:prSet presAssocID="{A6BD8E00-C52D-4012-A96A-D86CF83B6B79}" presName="rootConnector" presStyleLbl="node1" presStyleIdx="1" presStyleCnt="4"/>
      <dgm:spPr/>
    </dgm:pt>
    <dgm:pt modelId="{67EB543D-2735-48CB-B57D-A56E3F55C45B}" type="pres">
      <dgm:prSet presAssocID="{A6BD8E00-C52D-4012-A96A-D86CF83B6B79}" presName="childShape" presStyleCnt="0"/>
      <dgm:spPr/>
    </dgm:pt>
    <dgm:pt modelId="{7C570116-AFC6-4EB8-A4A3-7BAE59530368}" type="pres">
      <dgm:prSet presAssocID="{05BF91E8-418A-4404-852E-43E75AE93290}" presName="Name13" presStyleLbl="parChTrans1D2" presStyleIdx="5" presStyleCnt="18"/>
      <dgm:spPr/>
    </dgm:pt>
    <dgm:pt modelId="{6CB9D203-2E9A-4D52-B38F-77352389F9CB}" type="pres">
      <dgm:prSet presAssocID="{5B589698-9308-4620-B452-870AE4BF7E07}" presName="childText" presStyleLbl="bgAcc1" presStyleIdx="5" presStyleCnt="18">
        <dgm:presLayoutVars>
          <dgm:bulletEnabled val="1"/>
        </dgm:presLayoutVars>
      </dgm:prSet>
      <dgm:spPr/>
    </dgm:pt>
    <dgm:pt modelId="{BA0F1C25-C38B-457D-BEB6-33BA4EE4469D}" type="pres">
      <dgm:prSet presAssocID="{46720CDB-B780-44BB-9F5F-EFC3FA73D696}" presName="Name13" presStyleLbl="parChTrans1D2" presStyleIdx="6" presStyleCnt="18"/>
      <dgm:spPr/>
    </dgm:pt>
    <dgm:pt modelId="{0DD90944-18BB-40D2-A643-DA75E21DC785}" type="pres">
      <dgm:prSet presAssocID="{5D805957-2D74-429A-ABA3-CDD4970B87BC}" presName="childText" presStyleLbl="bgAcc1" presStyleIdx="6" presStyleCnt="18">
        <dgm:presLayoutVars>
          <dgm:bulletEnabled val="1"/>
        </dgm:presLayoutVars>
      </dgm:prSet>
      <dgm:spPr/>
    </dgm:pt>
    <dgm:pt modelId="{4E05F311-442A-4A0C-9FBA-D358449B0B52}" type="pres">
      <dgm:prSet presAssocID="{D7AFEFA0-4C9B-4DA8-A514-8E58FAF071F5}" presName="Name13" presStyleLbl="parChTrans1D2" presStyleIdx="7" presStyleCnt="18"/>
      <dgm:spPr/>
    </dgm:pt>
    <dgm:pt modelId="{4327A942-33A7-4F2C-9422-54C16BBDDA7A}" type="pres">
      <dgm:prSet presAssocID="{7C6A64F5-626E-4C08-A23E-E1BD5EB3F140}" presName="childText" presStyleLbl="bgAcc1" presStyleIdx="7" presStyleCnt="18">
        <dgm:presLayoutVars>
          <dgm:bulletEnabled val="1"/>
        </dgm:presLayoutVars>
      </dgm:prSet>
      <dgm:spPr/>
    </dgm:pt>
    <dgm:pt modelId="{2C154DF3-9D24-4896-9071-37E0C18F399B}" type="pres">
      <dgm:prSet presAssocID="{4CB38658-4C0C-4DF7-A13E-259E5BCCB7CA}" presName="Name13" presStyleLbl="parChTrans1D2" presStyleIdx="8" presStyleCnt="18"/>
      <dgm:spPr/>
    </dgm:pt>
    <dgm:pt modelId="{301D437A-B7E6-45C7-9176-DDE8D9D6208B}" type="pres">
      <dgm:prSet presAssocID="{A4EDB2CF-DDEB-4C44-9036-B67428D79A3C}" presName="childText" presStyleLbl="bgAcc1" presStyleIdx="8" presStyleCnt="18">
        <dgm:presLayoutVars>
          <dgm:bulletEnabled val="1"/>
        </dgm:presLayoutVars>
      </dgm:prSet>
      <dgm:spPr/>
    </dgm:pt>
    <dgm:pt modelId="{2C28E79D-02BE-42D7-9FF4-DD4ACEADA6DA}" type="pres">
      <dgm:prSet presAssocID="{6D5EAAE5-7C2A-4C13-B8B9-DEE0CF7CBFF7}" presName="Name13" presStyleLbl="parChTrans1D2" presStyleIdx="9" presStyleCnt="18"/>
      <dgm:spPr/>
    </dgm:pt>
    <dgm:pt modelId="{54C38AC8-6CAB-4151-8634-9BC1021A4D2F}" type="pres">
      <dgm:prSet presAssocID="{FBE0FA54-0095-4B87-8550-082BA3DF0DF7}" presName="childText" presStyleLbl="bgAcc1" presStyleIdx="9" presStyleCnt="18">
        <dgm:presLayoutVars>
          <dgm:bulletEnabled val="1"/>
        </dgm:presLayoutVars>
      </dgm:prSet>
      <dgm:spPr/>
    </dgm:pt>
    <dgm:pt modelId="{791AB18F-847F-4571-8046-F09B241E65CF}" type="pres">
      <dgm:prSet presAssocID="{C4F637E1-E671-4CF6-8D9B-68253E68ACBD}" presName="root" presStyleCnt="0"/>
      <dgm:spPr/>
    </dgm:pt>
    <dgm:pt modelId="{E7E094EF-9376-493F-B296-583A46C1F841}" type="pres">
      <dgm:prSet presAssocID="{C4F637E1-E671-4CF6-8D9B-68253E68ACBD}" presName="rootComposite" presStyleCnt="0"/>
      <dgm:spPr/>
    </dgm:pt>
    <dgm:pt modelId="{DBD4577D-556D-42E7-9343-134F49077F0E}" type="pres">
      <dgm:prSet presAssocID="{C4F637E1-E671-4CF6-8D9B-68253E68ACBD}" presName="rootText" presStyleLbl="node1" presStyleIdx="2" presStyleCnt="4"/>
      <dgm:spPr/>
    </dgm:pt>
    <dgm:pt modelId="{28C893FD-9183-4A91-8CB7-8EC06E476121}" type="pres">
      <dgm:prSet presAssocID="{C4F637E1-E671-4CF6-8D9B-68253E68ACBD}" presName="rootConnector" presStyleLbl="node1" presStyleIdx="2" presStyleCnt="4"/>
      <dgm:spPr/>
    </dgm:pt>
    <dgm:pt modelId="{797E3B60-FAF1-4332-BF3F-77ED763981DD}" type="pres">
      <dgm:prSet presAssocID="{C4F637E1-E671-4CF6-8D9B-68253E68ACBD}" presName="childShape" presStyleCnt="0"/>
      <dgm:spPr/>
    </dgm:pt>
    <dgm:pt modelId="{D6343BD4-A5DD-418E-BED5-7652F7D0C44B}" type="pres">
      <dgm:prSet presAssocID="{CCF798EB-750C-48C5-926C-311319FCA4A7}" presName="Name13" presStyleLbl="parChTrans1D2" presStyleIdx="10" presStyleCnt="18"/>
      <dgm:spPr/>
    </dgm:pt>
    <dgm:pt modelId="{EDA11C30-FC83-4B50-838E-52CDFE3C34AD}" type="pres">
      <dgm:prSet presAssocID="{61EC4522-245F-4D1F-BD56-4AC66E2F9C6C}" presName="childText" presStyleLbl="bgAcc1" presStyleIdx="10" presStyleCnt="18">
        <dgm:presLayoutVars>
          <dgm:bulletEnabled val="1"/>
        </dgm:presLayoutVars>
      </dgm:prSet>
      <dgm:spPr/>
    </dgm:pt>
    <dgm:pt modelId="{FC827EFC-2562-4A3B-A86D-FFE920E59496}" type="pres">
      <dgm:prSet presAssocID="{F8E09E2F-F890-48CA-B2C1-3673D55DF8F6}" presName="Name13" presStyleLbl="parChTrans1D2" presStyleIdx="11" presStyleCnt="18"/>
      <dgm:spPr/>
    </dgm:pt>
    <dgm:pt modelId="{65B1AD3C-80F5-457B-9F94-42AB71DE9DBE}" type="pres">
      <dgm:prSet presAssocID="{27252118-4A36-461B-AF43-F120154F3BE7}" presName="childText" presStyleLbl="bgAcc1" presStyleIdx="11" presStyleCnt="18">
        <dgm:presLayoutVars>
          <dgm:bulletEnabled val="1"/>
        </dgm:presLayoutVars>
      </dgm:prSet>
      <dgm:spPr/>
    </dgm:pt>
    <dgm:pt modelId="{43A7E195-C92D-48F6-A994-7F1664288044}" type="pres">
      <dgm:prSet presAssocID="{0834822E-27B3-4D57-BA12-5AA4C0AFDC30}" presName="Name13" presStyleLbl="parChTrans1D2" presStyleIdx="12" presStyleCnt="18"/>
      <dgm:spPr/>
    </dgm:pt>
    <dgm:pt modelId="{E55B6D25-3C63-4EFF-A4DE-D8BCDA3D5695}" type="pres">
      <dgm:prSet presAssocID="{F34255CD-CFFD-4B6A-A43C-04859A786FE7}" presName="childText" presStyleLbl="bgAcc1" presStyleIdx="12" presStyleCnt="18">
        <dgm:presLayoutVars>
          <dgm:bulletEnabled val="1"/>
        </dgm:presLayoutVars>
      </dgm:prSet>
      <dgm:spPr/>
    </dgm:pt>
    <dgm:pt modelId="{60A2A310-9CED-4844-A48C-A5110EABC6E9}" type="pres">
      <dgm:prSet presAssocID="{D34F8E3C-8C32-4CA5-98BE-0DFF1674769E}" presName="Name13" presStyleLbl="parChTrans1D2" presStyleIdx="13" presStyleCnt="18"/>
      <dgm:spPr/>
    </dgm:pt>
    <dgm:pt modelId="{5E56F0E9-66E5-4A73-BE49-BC3819DD8231}" type="pres">
      <dgm:prSet presAssocID="{FBA043A0-DAD0-4AC3-8816-2826081A5658}" presName="childText" presStyleLbl="bgAcc1" presStyleIdx="13" presStyleCnt="18">
        <dgm:presLayoutVars>
          <dgm:bulletEnabled val="1"/>
        </dgm:presLayoutVars>
      </dgm:prSet>
      <dgm:spPr/>
    </dgm:pt>
    <dgm:pt modelId="{DE963CAE-F8CA-475C-B0FB-09E20B318010}" type="pres">
      <dgm:prSet presAssocID="{631F57DE-9E90-43F5-85B5-81F46ABD76E9}" presName="root" presStyleCnt="0"/>
      <dgm:spPr/>
    </dgm:pt>
    <dgm:pt modelId="{5A2C1C8D-35A6-47D8-8672-1A3CC17B576F}" type="pres">
      <dgm:prSet presAssocID="{631F57DE-9E90-43F5-85B5-81F46ABD76E9}" presName="rootComposite" presStyleCnt="0"/>
      <dgm:spPr/>
    </dgm:pt>
    <dgm:pt modelId="{AF82F117-79A1-4FC4-BA9A-5DAF716CCA06}" type="pres">
      <dgm:prSet presAssocID="{631F57DE-9E90-43F5-85B5-81F46ABD76E9}" presName="rootText" presStyleLbl="node1" presStyleIdx="3" presStyleCnt="4"/>
      <dgm:spPr/>
    </dgm:pt>
    <dgm:pt modelId="{C606208F-99B6-4037-8BF7-A74D61CE75D9}" type="pres">
      <dgm:prSet presAssocID="{631F57DE-9E90-43F5-85B5-81F46ABD76E9}" presName="rootConnector" presStyleLbl="node1" presStyleIdx="3" presStyleCnt="4"/>
      <dgm:spPr/>
    </dgm:pt>
    <dgm:pt modelId="{0363F60E-D62B-4E51-8827-A3DACC83BB86}" type="pres">
      <dgm:prSet presAssocID="{631F57DE-9E90-43F5-85B5-81F46ABD76E9}" presName="childShape" presStyleCnt="0"/>
      <dgm:spPr/>
    </dgm:pt>
    <dgm:pt modelId="{62D224BD-BEF5-4EA0-8E40-A7012D1DD274}" type="pres">
      <dgm:prSet presAssocID="{2E92E44D-D3E8-4DCC-B362-1932E7F3619B}" presName="Name13" presStyleLbl="parChTrans1D2" presStyleIdx="14" presStyleCnt="18"/>
      <dgm:spPr/>
    </dgm:pt>
    <dgm:pt modelId="{0632558B-5D2A-4307-8F4F-5B3D6223FC46}" type="pres">
      <dgm:prSet presAssocID="{0954D1E8-1157-460B-BB46-CAF4B5D8E825}" presName="childText" presStyleLbl="bgAcc1" presStyleIdx="14" presStyleCnt="18">
        <dgm:presLayoutVars>
          <dgm:bulletEnabled val="1"/>
        </dgm:presLayoutVars>
      </dgm:prSet>
      <dgm:spPr/>
    </dgm:pt>
    <dgm:pt modelId="{0E8E993A-6586-4224-9E8D-E8AAD7C9BEC8}" type="pres">
      <dgm:prSet presAssocID="{3404D68B-BF47-4012-9354-4364C188E71E}" presName="Name13" presStyleLbl="parChTrans1D2" presStyleIdx="15" presStyleCnt="18"/>
      <dgm:spPr/>
    </dgm:pt>
    <dgm:pt modelId="{C28F8302-ADBB-4290-952C-514FC468DEE1}" type="pres">
      <dgm:prSet presAssocID="{2F1B23D7-D77F-4338-8FA5-814DAA2E19E2}" presName="childText" presStyleLbl="bgAcc1" presStyleIdx="15" presStyleCnt="18">
        <dgm:presLayoutVars>
          <dgm:bulletEnabled val="1"/>
        </dgm:presLayoutVars>
      </dgm:prSet>
      <dgm:spPr/>
    </dgm:pt>
    <dgm:pt modelId="{97E4451C-BBF9-43F3-BA9E-BFB9788C091F}" type="pres">
      <dgm:prSet presAssocID="{76B17044-F856-4123-A8C1-D3699D593AD6}" presName="Name13" presStyleLbl="parChTrans1D2" presStyleIdx="16" presStyleCnt="18"/>
      <dgm:spPr/>
    </dgm:pt>
    <dgm:pt modelId="{6D61A08B-E1F5-48F0-946D-9EF1D28EADDC}" type="pres">
      <dgm:prSet presAssocID="{1F0A7F57-78D7-421B-B3CF-8F3AFB980F5B}" presName="childText" presStyleLbl="bgAcc1" presStyleIdx="16" presStyleCnt="18">
        <dgm:presLayoutVars>
          <dgm:bulletEnabled val="1"/>
        </dgm:presLayoutVars>
      </dgm:prSet>
      <dgm:spPr/>
    </dgm:pt>
    <dgm:pt modelId="{748FE3E2-1302-449D-A901-4C9181E7073D}" type="pres">
      <dgm:prSet presAssocID="{59B4C7C1-EC47-487F-B0E9-C58F0817C565}" presName="Name13" presStyleLbl="parChTrans1D2" presStyleIdx="17" presStyleCnt="18"/>
      <dgm:spPr/>
    </dgm:pt>
    <dgm:pt modelId="{B968B689-935B-4233-9823-1328DED3D331}" type="pres">
      <dgm:prSet presAssocID="{1270E6EC-06FB-4785-84C7-B911751B8202}" presName="childText" presStyleLbl="bgAcc1" presStyleIdx="17" presStyleCnt="18">
        <dgm:presLayoutVars>
          <dgm:bulletEnabled val="1"/>
        </dgm:presLayoutVars>
      </dgm:prSet>
      <dgm:spPr/>
    </dgm:pt>
  </dgm:ptLst>
  <dgm:cxnLst>
    <dgm:cxn modelId="{056C9301-9969-4566-B588-38F37B2872F0}" srcId="{A6BD8E00-C52D-4012-A96A-D86CF83B6B79}" destId="{A4EDB2CF-DDEB-4C44-9036-B67428D79A3C}" srcOrd="3" destOrd="0" parTransId="{4CB38658-4C0C-4DF7-A13E-259E5BCCB7CA}" sibTransId="{51E18BDE-56A1-4112-A3A3-981C1C6A2899}"/>
    <dgm:cxn modelId="{F923D105-1539-40FF-90A2-80ADCCA595B1}" srcId="{F24E3745-E853-42C1-8783-44F5D3D84748}" destId="{CB2A8C8D-99BB-4B90-B0BF-C146B98F92E9}" srcOrd="0" destOrd="0" parTransId="{05E65F6C-CF21-4CBF-A63E-668205712B54}" sibTransId="{2AF3BE8D-1185-4D23-A3F3-E68DFFAC7BCC}"/>
    <dgm:cxn modelId="{8501C806-353D-4A20-B088-F2C5C7563DD2}" srcId="{C4F637E1-E671-4CF6-8D9B-68253E68ACBD}" destId="{FBA043A0-DAD0-4AC3-8816-2826081A5658}" srcOrd="3" destOrd="0" parTransId="{D34F8E3C-8C32-4CA5-98BE-0DFF1674769E}" sibTransId="{9DA3A620-20CE-4AC5-9412-04878A953DD5}"/>
    <dgm:cxn modelId="{8696F307-4527-4719-9AF1-F0364DA47343}" type="presOf" srcId="{E9C50138-A619-4C3E-8699-92FDFEF0195B}" destId="{09D6F977-882E-44CE-A381-3002B90181BF}" srcOrd="0" destOrd="0" presId="urn:microsoft.com/office/officeart/2005/8/layout/hierarchy3"/>
    <dgm:cxn modelId="{D0DF230A-E776-4479-BB26-705D1F9E0D84}" type="presOf" srcId="{61EC4522-245F-4D1F-BD56-4AC66E2F9C6C}" destId="{EDA11C30-FC83-4B50-838E-52CDFE3C34AD}" srcOrd="0" destOrd="0" presId="urn:microsoft.com/office/officeart/2005/8/layout/hierarchy3"/>
    <dgm:cxn modelId="{4184830D-20CF-4B6F-A62F-66F28176BDEB}" type="presOf" srcId="{F24E3745-E853-42C1-8783-44F5D3D84748}" destId="{F9A4B652-4BCD-4B76-9F6B-2BF74D1CA996}" srcOrd="0" destOrd="0" presId="urn:microsoft.com/office/officeart/2005/8/layout/hierarchy3"/>
    <dgm:cxn modelId="{CB4CDC10-415A-4443-9B6D-2CB9B5BECD8F}" type="presOf" srcId="{1270E6EC-06FB-4785-84C7-B911751B8202}" destId="{B968B689-935B-4233-9823-1328DED3D331}" srcOrd="0" destOrd="0" presId="urn:microsoft.com/office/officeart/2005/8/layout/hierarchy3"/>
    <dgm:cxn modelId="{66CE5311-DB4D-4BBA-B9C0-E15000717D9F}" type="presOf" srcId="{A6BD8E00-C52D-4012-A96A-D86CF83B6B79}" destId="{DED1E15E-5892-4CCE-BC58-32914A655943}" srcOrd="0" destOrd="0" presId="urn:microsoft.com/office/officeart/2005/8/layout/hierarchy3"/>
    <dgm:cxn modelId="{0322DB11-ECA5-4522-9292-C5BCBE940D7A}" srcId="{631F57DE-9E90-43F5-85B5-81F46ABD76E9}" destId="{1270E6EC-06FB-4785-84C7-B911751B8202}" srcOrd="3" destOrd="0" parTransId="{59B4C7C1-EC47-487F-B0E9-C58F0817C565}" sibTransId="{DF6701AA-E503-4191-BAA7-3E7E4D34C0B0}"/>
    <dgm:cxn modelId="{E90CA219-82F2-45B3-A009-51649E161369}" type="presOf" srcId="{0954D1E8-1157-460B-BB46-CAF4B5D8E825}" destId="{0632558B-5D2A-4307-8F4F-5B3D6223FC46}" srcOrd="0" destOrd="0" presId="urn:microsoft.com/office/officeart/2005/8/layout/hierarchy3"/>
    <dgm:cxn modelId="{1878ED1C-953F-4A13-8ECD-609486457139}" type="presOf" srcId="{6C15B559-C27B-4C10-968B-B5CFD628EB45}" destId="{C6DDEA27-EA74-45B6-882F-AD6340C477F8}" srcOrd="0" destOrd="0" presId="urn:microsoft.com/office/officeart/2005/8/layout/hierarchy3"/>
    <dgm:cxn modelId="{05B7E924-5751-4181-A1FB-3898CFFC1146}" srcId="{A6BD8E00-C52D-4012-A96A-D86CF83B6B79}" destId="{7C6A64F5-626E-4C08-A23E-E1BD5EB3F140}" srcOrd="2" destOrd="0" parTransId="{D7AFEFA0-4C9B-4DA8-A514-8E58FAF071F5}" sibTransId="{0701EE6E-911C-4687-AB8A-3AF3F5AB3F6B}"/>
    <dgm:cxn modelId="{282E5326-C842-490B-82DF-C47BA4F2C081}" srcId="{A6BD8E00-C52D-4012-A96A-D86CF83B6B79}" destId="{5D805957-2D74-429A-ABA3-CDD4970B87BC}" srcOrd="1" destOrd="0" parTransId="{46720CDB-B780-44BB-9F5F-EFC3FA73D696}" sibTransId="{E40D267B-737B-4630-BE27-55206C270689}"/>
    <dgm:cxn modelId="{BE18FF35-50C1-43BA-848E-195062585BCF}" srcId="{631F57DE-9E90-43F5-85B5-81F46ABD76E9}" destId="{1F0A7F57-78D7-421B-B3CF-8F3AFB980F5B}" srcOrd="2" destOrd="0" parTransId="{76B17044-F856-4123-A8C1-D3699D593AD6}" sibTransId="{407FEC4F-49D7-44DE-993C-10E3F4A1FA38}"/>
    <dgm:cxn modelId="{7D68433A-B7AA-443D-BFA2-6D000C9A06BB}" type="presOf" srcId="{2E92E44D-D3E8-4DCC-B362-1932E7F3619B}" destId="{62D224BD-BEF5-4EA0-8E40-A7012D1DD274}" srcOrd="0" destOrd="0" presId="urn:microsoft.com/office/officeart/2005/8/layout/hierarchy3"/>
    <dgm:cxn modelId="{0A4E123E-0332-4F61-B888-7C18F3C7EB16}" type="presOf" srcId="{DAA5F0EB-97E6-4642-9F35-16C4D313A06E}" destId="{9CE9A447-0672-499B-8EB4-1C4B454D6350}" srcOrd="0" destOrd="0" presId="urn:microsoft.com/office/officeart/2005/8/layout/hierarchy3"/>
    <dgm:cxn modelId="{4ADF073F-3BA1-4D46-8042-768AB5621D37}" type="presOf" srcId="{59B4C7C1-EC47-487F-B0E9-C58F0817C565}" destId="{748FE3E2-1302-449D-A901-4C9181E7073D}" srcOrd="0" destOrd="0" presId="urn:microsoft.com/office/officeart/2005/8/layout/hierarchy3"/>
    <dgm:cxn modelId="{7AD51940-1055-44C2-90D5-A2E40D3201A8}" type="presOf" srcId="{D34F8E3C-8C32-4CA5-98BE-0DFF1674769E}" destId="{60A2A310-9CED-4844-A48C-A5110EABC6E9}" srcOrd="0" destOrd="0" presId="urn:microsoft.com/office/officeart/2005/8/layout/hierarchy3"/>
    <dgm:cxn modelId="{6906F25C-524D-42EC-A37C-EBF7F7B87749}" srcId="{A6BD8E00-C52D-4012-A96A-D86CF83B6B79}" destId="{FBE0FA54-0095-4B87-8550-082BA3DF0DF7}" srcOrd="4" destOrd="0" parTransId="{6D5EAAE5-7C2A-4C13-B8B9-DEE0CF7CBFF7}" sibTransId="{0CD5FAAB-A400-4B85-870B-F0617C8FEFBC}"/>
    <dgm:cxn modelId="{C2962F43-B3E4-4C23-B938-DE6598330868}" type="presOf" srcId="{2E0F4D50-ECEB-4798-8B65-D91E343ED937}" destId="{25B22DD6-E768-4EC5-B9B7-C055862B3721}" srcOrd="0" destOrd="0" presId="urn:microsoft.com/office/officeart/2005/8/layout/hierarchy3"/>
    <dgm:cxn modelId="{31181147-BDE6-4C10-95FA-88CA22BBA6A3}" type="presOf" srcId="{A6BD8E00-C52D-4012-A96A-D86CF83B6B79}" destId="{0A6F92DC-210E-4165-8693-319B80BDB8DD}" srcOrd="1" destOrd="0" presId="urn:microsoft.com/office/officeart/2005/8/layout/hierarchy3"/>
    <dgm:cxn modelId="{861E2167-6D5E-45C2-9F33-8818BF5C44E9}" type="presOf" srcId="{05BF91E8-418A-4404-852E-43E75AE93290}" destId="{7C570116-AFC6-4EB8-A4A3-7BAE59530368}" srcOrd="0" destOrd="0" presId="urn:microsoft.com/office/officeart/2005/8/layout/hierarchy3"/>
    <dgm:cxn modelId="{5D28A84A-154B-4F96-BC15-DA99173778B6}" srcId="{CB2A8C8D-99BB-4B90-B0BF-C146B98F92E9}" destId="{09E9E60A-C5CB-43A6-AE92-845AD116CFC8}" srcOrd="4" destOrd="0" parTransId="{52D80C3C-A615-45EF-87A7-B0D35523FBA5}" sibTransId="{2A61BC87-86C8-443C-9B2A-0E55B9AE9E4D}"/>
    <dgm:cxn modelId="{A3E1F94B-1C2D-4A97-B208-E73D81E54CBF}" type="presOf" srcId="{4CB38658-4C0C-4DF7-A13E-259E5BCCB7CA}" destId="{2C154DF3-9D24-4896-9071-37E0C18F399B}" srcOrd="0" destOrd="0" presId="urn:microsoft.com/office/officeart/2005/8/layout/hierarchy3"/>
    <dgm:cxn modelId="{EBF83F4C-4F36-40C2-BB6F-5CCB0EC1DEB4}" srcId="{F24E3745-E853-42C1-8783-44F5D3D84748}" destId="{A6BD8E00-C52D-4012-A96A-D86CF83B6B79}" srcOrd="1" destOrd="0" parTransId="{1D655840-42C8-4688-A99F-B72EDFB66EE6}" sibTransId="{521C8EF1-DDD8-43AA-873A-4E4E41F84CC8}"/>
    <dgm:cxn modelId="{054B9D6E-E3D3-4D01-A471-2F7D4E1BF665}" type="presOf" srcId="{52D80C3C-A615-45EF-87A7-B0D35523FBA5}" destId="{6960E97D-B110-4331-877B-DA535E89AD30}" srcOrd="0" destOrd="0" presId="urn:microsoft.com/office/officeart/2005/8/layout/hierarchy3"/>
    <dgm:cxn modelId="{73324A57-1A38-4D74-BEF3-2C69BE0A902A}" type="presOf" srcId="{FBA043A0-DAD0-4AC3-8816-2826081A5658}" destId="{5E56F0E9-66E5-4A73-BE49-BC3819DD8231}" srcOrd="0" destOrd="0" presId="urn:microsoft.com/office/officeart/2005/8/layout/hierarchy3"/>
    <dgm:cxn modelId="{92C65458-A1AA-4C7C-9EE0-10A5AAFF0DE4}" type="presOf" srcId="{7C6A64F5-626E-4C08-A23E-E1BD5EB3F140}" destId="{4327A942-33A7-4F2C-9422-54C16BBDDA7A}" srcOrd="0" destOrd="0" presId="urn:microsoft.com/office/officeart/2005/8/layout/hierarchy3"/>
    <dgm:cxn modelId="{D05F0479-4A57-4BBA-BA47-0DA38B6DB8C6}" srcId="{CB2A8C8D-99BB-4B90-B0BF-C146B98F92E9}" destId="{2E0F4D50-ECEB-4798-8B65-D91E343ED937}" srcOrd="2" destOrd="0" parTransId="{6C15B559-C27B-4C10-968B-B5CFD628EB45}" sibTransId="{A4C6E3AB-CE04-4710-ABF1-2100375B23F3}"/>
    <dgm:cxn modelId="{46F0AA79-4683-4BC1-A4DD-3E25B9D5F4F4}" type="presOf" srcId="{27252118-4A36-461B-AF43-F120154F3BE7}" destId="{65B1AD3C-80F5-457B-9F94-42AB71DE9DBE}" srcOrd="0" destOrd="0" presId="urn:microsoft.com/office/officeart/2005/8/layout/hierarchy3"/>
    <dgm:cxn modelId="{B4BEEF5A-BFE9-4D84-A3C4-7B1DCBD24DC6}" type="presOf" srcId="{C4F637E1-E671-4CF6-8D9B-68253E68ACBD}" destId="{DBD4577D-556D-42E7-9343-134F49077F0E}" srcOrd="0" destOrd="0" presId="urn:microsoft.com/office/officeart/2005/8/layout/hierarchy3"/>
    <dgm:cxn modelId="{E19D1E80-A36E-4485-B41B-3BE60DD916EE}" type="presOf" srcId="{CCF798EB-750C-48C5-926C-311319FCA4A7}" destId="{D6343BD4-A5DD-418E-BED5-7652F7D0C44B}" srcOrd="0" destOrd="0" presId="urn:microsoft.com/office/officeart/2005/8/layout/hierarchy3"/>
    <dgm:cxn modelId="{0C681187-4E03-475A-B63C-F5C0BE2EE71F}" type="presOf" srcId="{CB2A8C8D-99BB-4B90-B0BF-C146B98F92E9}" destId="{1B8A6239-6FF0-4EB9-8982-15E9BE0B09AC}" srcOrd="1" destOrd="0" presId="urn:microsoft.com/office/officeart/2005/8/layout/hierarchy3"/>
    <dgm:cxn modelId="{9B54EB8A-132D-41D6-AE72-8E3851B44CE1}" type="presOf" srcId="{2F1B23D7-D77F-4338-8FA5-814DAA2E19E2}" destId="{C28F8302-ADBB-4290-952C-514FC468DEE1}" srcOrd="0" destOrd="0" presId="urn:microsoft.com/office/officeart/2005/8/layout/hierarchy3"/>
    <dgm:cxn modelId="{8AD38D8D-0A34-4CC1-BC01-A782C948A3F1}" type="presOf" srcId="{A83D314A-B75F-4594-A9FA-87ADB2EEFC22}" destId="{3D17101C-B522-4022-B124-48053030C736}" srcOrd="0" destOrd="0" presId="urn:microsoft.com/office/officeart/2005/8/layout/hierarchy3"/>
    <dgm:cxn modelId="{0972FC8D-3971-4D7E-8B86-C8D70F47BDEF}" srcId="{C4F637E1-E671-4CF6-8D9B-68253E68ACBD}" destId="{27252118-4A36-461B-AF43-F120154F3BE7}" srcOrd="1" destOrd="0" parTransId="{F8E09E2F-F890-48CA-B2C1-3673D55DF8F6}" sibTransId="{F653AADE-0B97-474B-9989-3AB327ADED8C}"/>
    <dgm:cxn modelId="{2F6A7B8E-0B65-4378-B948-E8A4D1AD5EA3}" type="presOf" srcId="{1F0A7F57-78D7-421B-B3CF-8F3AFB980F5B}" destId="{6D61A08B-E1F5-48F0-946D-9EF1D28EADDC}" srcOrd="0" destOrd="0" presId="urn:microsoft.com/office/officeart/2005/8/layout/hierarchy3"/>
    <dgm:cxn modelId="{D098AD8E-BA18-4763-894A-E1E79B86C9F7}" srcId="{CB2A8C8D-99BB-4B90-B0BF-C146B98F92E9}" destId="{A83D314A-B75F-4594-A9FA-87ADB2EEFC22}" srcOrd="3" destOrd="0" parTransId="{9CF63CD1-8CF7-4AE0-9AAA-26AEF8EF02ED}" sibTransId="{E054CEF9-4D3D-46D7-9989-432794444CE3}"/>
    <dgm:cxn modelId="{F2BF1293-ACFB-43FE-8911-99CB04CFF6F5}" type="presOf" srcId="{F34255CD-CFFD-4B6A-A43C-04859A786FE7}" destId="{E55B6D25-3C63-4EFF-A4DE-D8BCDA3D5695}" srcOrd="0" destOrd="0" presId="urn:microsoft.com/office/officeart/2005/8/layout/hierarchy3"/>
    <dgm:cxn modelId="{BD2AEE99-E6E6-499B-8933-A1B8F1085067}" srcId="{631F57DE-9E90-43F5-85B5-81F46ABD76E9}" destId="{0954D1E8-1157-460B-BB46-CAF4B5D8E825}" srcOrd="0" destOrd="0" parTransId="{2E92E44D-D3E8-4DCC-B362-1932E7F3619B}" sibTransId="{5C71F105-C6C5-4B42-8BA0-D5A2061F3741}"/>
    <dgm:cxn modelId="{F209909C-B222-4AE2-952B-352E2FE32842}" srcId="{F24E3745-E853-42C1-8783-44F5D3D84748}" destId="{C4F637E1-E671-4CF6-8D9B-68253E68ACBD}" srcOrd="2" destOrd="0" parTransId="{76B1C074-A7D0-4BA2-B06B-27918C66E73C}" sibTransId="{F4A0BECB-660E-4D2E-ACD6-852FF0D280B9}"/>
    <dgm:cxn modelId="{8D8C689F-899A-45F9-91A1-22CDD446BAB9}" type="presOf" srcId="{631F57DE-9E90-43F5-85B5-81F46ABD76E9}" destId="{C606208F-99B6-4037-8BF7-A74D61CE75D9}" srcOrd="1" destOrd="0" presId="urn:microsoft.com/office/officeart/2005/8/layout/hierarchy3"/>
    <dgm:cxn modelId="{A258F69F-4E95-4A9A-B5CE-BBB2243C7B7F}" type="presOf" srcId="{631F57DE-9E90-43F5-85B5-81F46ABD76E9}" destId="{AF82F117-79A1-4FC4-BA9A-5DAF716CCA06}" srcOrd="0" destOrd="0" presId="urn:microsoft.com/office/officeart/2005/8/layout/hierarchy3"/>
    <dgm:cxn modelId="{506D02A3-C144-4576-9B24-F0F089AF0B66}" type="presOf" srcId="{2C1D1B1F-1A50-48E9-AD41-D813F463F9FE}" destId="{41DCF79B-95F1-4CDF-863A-EC992FBCDDFA}" srcOrd="0" destOrd="0" presId="urn:microsoft.com/office/officeart/2005/8/layout/hierarchy3"/>
    <dgm:cxn modelId="{4F1CB8A7-5FAA-4C07-A771-46307BA70031}" srcId="{A6BD8E00-C52D-4012-A96A-D86CF83B6B79}" destId="{5B589698-9308-4620-B452-870AE4BF7E07}" srcOrd="0" destOrd="0" parTransId="{05BF91E8-418A-4404-852E-43E75AE93290}" sibTransId="{2BF06384-561A-4B73-A799-7A420C7496A4}"/>
    <dgm:cxn modelId="{2ED0ECA7-0F65-41AE-AA7D-C8CA0BEC4AE3}" srcId="{F24E3745-E853-42C1-8783-44F5D3D84748}" destId="{631F57DE-9E90-43F5-85B5-81F46ABD76E9}" srcOrd="3" destOrd="0" parTransId="{8DE478DD-B599-4AC7-95A7-97AAF4066EA0}" sibTransId="{0D5E3F3C-5C2A-4E6E-918F-844FF7F56767}"/>
    <dgm:cxn modelId="{B4C522B0-4129-47FA-B2F3-212258BF5427}" srcId="{CB2A8C8D-99BB-4B90-B0BF-C146B98F92E9}" destId="{E9C50138-A619-4C3E-8699-92FDFEF0195B}" srcOrd="1" destOrd="0" parTransId="{3EDA6AB0-DBEB-4D06-826D-D020B10DDA80}" sibTransId="{E7A57408-A711-4254-891F-F22F26B36F71}"/>
    <dgm:cxn modelId="{01564CB4-EC34-4F6B-BF93-412770CF0281}" type="presOf" srcId="{76B17044-F856-4123-A8C1-D3699D593AD6}" destId="{97E4451C-BBF9-43F3-BA9E-BFB9788C091F}" srcOrd="0" destOrd="0" presId="urn:microsoft.com/office/officeart/2005/8/layout/hierarchy3"/>
    <dgm:cxn modelId="{EB8CEEB5-E5CE-4440-B09D-C97E0F88A5AB}" type="presOf" srcId="{3EDA6AB0-DBEB-4D06-826D-D020B10DDA80}" destId="{E144D6DC-86F1-4752-9754-CC9C2E94E42F}" srcOrd="0" destOrd="0" presId="urn:microsoft.com/office/officeart/2005/8/layout/hierarchy3"/>
    <dgm:cxn modelId="{7C6499BB-1545-4E77-B80E-C6CC0E9D17EC}" srcId="{631F57DE-9E90-43F5-85B5-81F46ABD76E9}" destId="{2F1B23D7-D77F-4338-8FA5-814DAA2E19E2}" srcOrd="1" destOrd="0" parTransId="{3404D68B-BF47-4012-9354-4364C188E71E}" sibTransId="{519BDC93-51E7-429F-8F97-0EDED439F512}"/>
    <dgm:cxn modelId="{E15B5CBE-2827-4514-8B7F-7186BD2B5E40}" type="presOf" srcId="{CB2A8C8D-99BB-4B90-B0BF-C146B98F92E9}" destId="{DB9E6AB0-60B9-4193-8B2D-8A5C48E1F73D}" srcOrd="0" destOrd="0" presId="urn:microsoft.com/office/officeart/2005/8/layout/hierarchy3"/>
    <dgm:cxn modelId="{7991D9C0-348B-4AE9-83BC-6E5B58E57B13}" type="presOf" srcId="{5B589698-9308-4620-B452-870AE4BF7E07}" destId="{6CB9D203-2E9A-4D52-B38F-77352389F9CB}" srcOrd="0" destOrd="0" presId="urn:microsoft.com/office/officeart/2005/8/layout/hierarchy3"/>
    <dgm:cxn modelId="{7408FFC0-C0F3-4693-BC4B-1F9A6690F73C}" type="presOf" srcId="{0834822E-27B3-4D57-BA12-5AA4C0AFDC30}" destId="{43A7E195-C92D-48F6-A994-7F1664288044}" srcOrd="0" destOrd="0" presId="urn:microsoft.com/office/officeart/2005/8/layout/hierarchy3"/>
    <dgm:cxn modelId="{61C2B2C5-8C44-4AC9-AAA6-2DA96DD4AA5E}" srcId="{CB2A8C8D-99BB-4B90-B0BF-C146B98F92E9}" destId="{2C1D1B1F-1A50-48E9-AD41-D813F463F9FE}" srcOrd="0" destOrd="0" parTransId="{DAA5F0EB-97E6-4642-9F35-16C4D313A06E}" sibTransId="{C7DBAB45-7B0E-4A65-9F2A-FFF53CFD0C99}"/>
    <dgm:cxn modelId="{AFF4ADC8-D9D6-4A54-9FE7-B74189ACE930}" srcId="{C4F637E1-E671-4CF6-8D9B-68253E68ACBD}" destId="{F34255CD-CFFD-4B6A-A43C-04859A786FE7}" srcOrd="2" destOrd="0" parTransId="{0834822E-27B3-4D57-BA12-5AA4C0AFDC30}" sibTransId="{D0AFA72A-934D-47AD-9A3B-FE9A024F388D}"/>
    <dgm:cxn modelId="{6B65DCD3-6B5E-4AFE-B090-379CA397BAD0}" type="presOf" srcId="{09E9E60A-C5CB-43A6-AE92-845AD116CFC8}" destId="{60D0570B-F914-43F8-93AD-990E1671AC71}" srcOrd="0" destOrd="0" presId="urn:microsoft.com/office/officeart/2005/8/layout/hierarchy3"/>
    <dgm:cxn modelId="{8D5E44D4-E512-4B28-8C59-E62B0FFD12DB}" type="presOf" srcId="{46720CDB-B780-44BB-9F5F-EFC3FA73D696}" destId="{BA0F1C25-C38B-457D-BEB6-33BA4EE4469D}" srcOrd="0" destOrd="0" presId="urn:microsoft.com/office/officeart/2005/8/layout/hierarchy3"/>
    <dgm:cxn modelId="{10127BD8-4523-4250-B48B-A84B58C48A05}" type="presOf" srcId="{9CF63CD1-8CF7-4AE0-9AAA-26AEF8EF02ED}" destId="{01DC8276-B269-4FD1-B0D9-B4B60A2BEE7E}" srcOrd="0" destOrd="0" presId="urn:microsoft.com/office/officeart/2005/8/layout/hierarchy3"/>
    <dgm:cxn modelId="{AE7826DB-B9A2-4946-B5A2-907667558BA1}" srcId="{C4F637E1-E671-4CF6-8D9B-68253E68ACBD}" destId="{61EC4522-245F-4D1F-BD56-4AC66E2F9C6C}" srcOrd="0" destOrd="0" parTransId="{CCF798EB-750C-48C5-926C-311319FCA4A7}" sibTransId="{67D3687E-8568-4C66-9B39-244B3047B967}"/>
    <dgm:cxn modelId="{3F133DDB-B6C1-4898-9DF3-B702D53C2484}" type="presOf" srcId="{D7AFEFA0-4C9B-4DA8-A514-8E58FAF071F5}" destId="{4E05F311-442A-4A0C-9FBA-D358449B0B52}" srcOrd="0" destOrd="0" presId="urn:microsoft.com/office/officeart/2005/8/layout/hierarchy3"/>
    <dgm:cxn modelId="{8B2143DC-6A8B-4A6F-BF9F-A2FE17E57B75}" type="presOf" srcId="{A4EDB2CF-DDEB-4C44-9036-B67428D79A3C}" destId="{301D437A-B7E6-45C7-9176-DDE8D9D6208B}" srcOrd="0" destOrd="0" presId="urn:microsoft.com/office/officeart/2005/8/layout/hierarchy3"/>
    <dgm:cxn modelId="{F5AB5BE3-B069-422B-A9F3-6562021B73AF}" type="presOf" srcId="{5D805957-2D74-429A-ABA3-CDD4970B87BC}" destId="{0DD90944-18BB-40D2-A643-DA75E21DC785}" srcOrd="0" destOrd="0" presId="urn:microsoft.com/office/officeart/2005/8/layout/hierarchy3"/>
    <dgm:cxn modelId="{1B7439E6-D6E4-4ECC-85F4-C2BDB83073B6}" type="presOf" srcId="{6D5EAAE5-7C2A-4C13-B8B9-DEE0CF7CBFF7}" destId="{2C28E79D-02BE-42D7-9FF4-DD4ACEADA6DA}" srcOrd="0" destOrd="0" presId="urn:microsoft.com/office/officeart/2005/8/layout/hierarchy3"/>
    <dgm:cxn modelId="{76A020EE-112B-4294-9ACC-C875A8A8D7F1}" type="presOf" srcId="{F8E09E2F-F890-48CA-B2C1-3673D55DF8F6}" destId="{FC827EFC-2562-4A3B-A86D-FFE920E59496}" srcOrd="0" destOrd="0" presId="urn:microsoft.com/office/officeart/2005/8/layout/hierarchy3"/>
    <dgm:cxn modelId="{F1EAD9F9-58FC-4066-9DED-9C2D256BE068}" type="presOf" srcId="{C4F637E1-E671-4CF6-8D9B-68253E68ACBD}" destId="{28C893FD-9183-4A91-8CB7-8EC06E476121}" srcOrd="1" destOrd="0" presId="urn:microsoft.com/office/officeart/2005/8/layout/hierarchy3"/>
    <dgm:cxn modelId="{595FABFB-C3B7-425D-8ABB-B6E12BD16E66}" type="presOf" srcId="{3404D68B-BF47-4012-9354-4364C188E71E}" destId="{0E8E993A-6586-4224-9E8D-E8AAD7C9BEC8}" srcOrd="0" destOrd="0" presId="urn:microsoft.com/office/officeart/2005/8/layout/hierarchy3"/>
    <dgm:cxn modelId="{608C0FFF-1C3F-4D8D-9AE8-6E3915C43E6F}" type="presOf" srcId="{FBE0FA54-0095-4B87-8550-082BA3DF0DF7}" destId="{54C38AC8-6CAB-4151-8634-9BC1021A4D2F}" srcOrd="0" destOrd="0" presId="urn:microsoft.com/office/officeart/2005/8/layout/hierarchy3"/>
    <dgm:cxn modelId="{1528FB07-3D38-45B6-9983-88C79C59EF3D}" type="presParOf" srcId="{F9A4B652-4BCD-4B76-9F6B-2BF74D1CA996}" destId="{AA11D5D2-9B2E-4E75-8F14-A725C5DAA06B}" srcOrd="0" destOrd="0" presId="urn:microsoft.com/office/officeart/2005/8/layout/hierarchy3"/>
    <dgm:cxn modelId="{2113042F-3B53-422A-801A-41A93C9BAA06}" type="presParOf" srcId="{AA11D5D2-9B2E-4E75-8F14-A725C5DAA06B}" destId="{03D2D511-2345-4592-BD6F-AE1D2A3CE2A4}" srcOrd="0" destOrd="0" presId="urn:microsoft.com/office/officeart/2005/8/layout/hierarchy3"/>
    <dgm:cxn modelId="{F4D05C4B-AED1-4475-BDA6-DE24F339DCD0}" type="presParOf" srcId="{03D2D511-2345-4592-BD6F-AE1D2A3CE2A4}" destId="{DB9E6AB0-60B9-4193-8B2D-8A5C48E1F73D}" srcOrd="0" destOrd="0" presId="urn:microsoft.com/office/officeart/2005/8/layout/hierarchy3"/>
    <dgm:cxn modelId="{B74C7CA7-10B3-40B9-B89C-06E3EB3E388A}" type="presParOf" srcId="{03D2D511-2345-4592-BD6F-AE1D2A3CE2A4}" destId="{1B8A6239-6FF0-4EB9-8982-15E9BE0B09AC}" srcOrd="1" destOrd="0" presId="urn:microsoft.com/office/officeart/2005/8/layout/hierarchy3"/>
    <dgm:cxn modelId="{FA379FE8-3C7F-4E34-9E9B-7C14E979F134}" type="presParOf" srcId="{AA11D5D2-9B2E-4E75-8F14-A725C5DAA06B}" destId="{6C5F2310-9A1D-41FF-8CA7-1F344FF129AB}" srcOrd="1" destOrd="0" presId="urn:microsoft.com/office/officeart/2005/8/layout/hierarchy3"/>
    <dgm:cxn modelId="{38135DE3-1BF3-46F8-BE9D-A60F339C2AA1}" type="presParOf" srcId="{6C5F2310-9A1D-41FF-8CA7-1F344FF129AB}" destId="{9CE9A447-0672-499B-8EB4-1C4B454D6350}" srcOrd="0" destOrd="0" presId="urn:microsoft.com/office/officeart/2005/8/layout/hierarchy3"/>
    <dgm:cxn modelId="{C86790A0-8DC5-473F-B974-EA6EB79D0A2B}" type="presParOf" srcId="{6C5F2310-9A1D-41FF-8CA7-1F344FF129AB}" destId="{41DCF79B-95F1-4CDF-863A-EC992FBCDDFA}" srcOrd="1" destOrd="0" presId="urn:microsoft.com/office/officeart/2005/8/layout/hierarchy3"/>
    <dgm:cxn modelId="{CAD5B09C-90B7-418A-BF6E-BC196155BED6}" type="presParOf" srcId="{6C5F2310-9A1D-41FF-8CA7-1F344FF129AB}" destId="{E144D6DC-86F1-4752-9754-CC9C2E94E42F}" srcOrd="2" destOrd="0" presId="urn:microsoft.com/office/officeart/2005/8/layout/hierarchy3"/>
    <dgm:cxn modelId="{90FA9D00-D966-471C-8027-8BD4D64C9A91}" type="presParOf" srcId="{6C5F2310-9A1D-41FF-8CA7-1F344FF129AB}" destId="{09D6F977-882E-44CE-A381-3002B90181BF}" srcOrd="3" destOrd="0" presId="urn:microsoft.com/office/officeart/2005/8/layout/hierarchy3"/>
    <dgm:cxn modelId="{E3E1CED3-9A9C-4ECA-89B6-E911FC407D6A}" type="presParOf" srcId="{6C5F2310-9A1D-41FF-8CA7-1F344FF129AB}" destId="{C6DDEA27-EA74-45B6-882F-AD6340C477F8}" srcOrd="4" destOrd="0" presId="urn:microsoft.com/office/officeart/2005/8/layout/hierarchy3"/>
    <dgm:cxn modelId="{0E2D1128-E414-41E8-A87B-4F98775D8465}" type="presParOf" srcId="{6C5F2310-9A1D-41FF-8CA7-1F344FF129AB}" destId="{25B22DD6-E768-4EC5-B9B7-C055862B3721}" srcOrd="5" destOrd="0" presId="urn:microsoft.com/office/officeart/2005/8/layout/hierarchy3"/>
    <dgm:cxn modelId="{95D4954E-C756-42CE-BE28-76562889387D}" type="presParOf" srcId="{6C5F2310-9A1D-41FF-8CA7-1F344FF129AB}" destId="{01DC8276-B269-4FD1-B0D9-B4B60A2BEE7E}" srcOrd="6" destOrd="0" presId="urn:microsoft.com/office/officeart/2005/8/layout/hierarchy3"/>
    <dgm:cxn modelId="{379B0C94-2D12-4E87-B665-DF44D3627087}" type="presParOf" srcId="{6C5F2310-9A1D-41FF-8CA7-1F344FF129AB}" destId="{3D17101C-B522-4022-B124-48053030C736}" srcOrd="7" destOrd="0" presId="urn:microsoft.com/office/officeart/2005/8/layout/hierarchy3"/>
    <dgm:cxn modelId="{2E8D52EE-45E8-4A42-B5AE-C0D4E7860C96}" type="presParOf" srcId="{6C5F2310-9A1D-41FF-8CA7-1F344FF129AB}" destId="{6960E97D-B110-4331-877B-DA535E89AD30}" srcOrd="8" destOrd="0" presId="urn:microsoft.com/office/officeart/2005/8/layout/hierarchy3"/>
    <dgm:cxn modelId="{4C1BFB20-D235-4C65-A04A-C8ED4C8E5009}" type="presParOf" srcId="{6C5F2310-9A1D-41FF-8CA7-1F344FF129AB}" destId="{60D0570B-F914-43F8-93AD-990E1671AC71}" srcOrd="9" destOrd="0" presId="urn:microsoft.com/office/officeart/2005/8/layout/hierarchy3"/>
    <dgm:cxn modelId="{9E9530D4-3647-458A-84D9-71F96AC37704}" type="presParOf" srcId="{F9A4B652-4BCD-4B76-9F6B-2BF74D1CA996}" destId="{C0D078DB-2817-4A41-BB20-9A0745166B54}" srcOrd="1" destOrd="0" presId="urn:microsoft.com/office/officeart/2005/8/layout/hierarchy3"/>
    <dgm:cxn modelId="{28008EB6-5F9D-48C3-9D80-864B1263CC7F}" type="presParOf" srcId="{C0D078DB-2817-4A41-BB20-9A0745166B54}" destId="{7566ADF1-8BB4-4E26-B4D8-59F2128F2735}" srcOrd="0" destOrd="0" presId="urn:microsoft.com/office/officeart/2005/8/layout/hierarchy3"/>
    <dgm:cxn modelId="{D59E4B17-15C0-42C3-B4D4-9A95E9FE9AF3}" type="presParOf" srcId="{7566ADF1-8BB4-4E26-B4D8-59F2128F2735}" destId="{DED1E15E-5892-4CCE-BC58-32914A655943}" srcOrd="0" destOrd="0" presId="urn:microsoft.com/office/officeart/2005/8/layout/hierarchy3"/>
    <dgm:cxn modelId="{C7FE4ED7-4C43-4B5B-AD02-CC432471D9D0}" type="presParOf" srcId="{7566ADF1-8BB4-4E26-B4D8-59F2128F2735}" destId="{0A6F92DC-210E-4165-8693-319B80BDB8DD}" srcOrd="1" destOrd="0" presId="urn:microsoft.com/office/officeart/2005/8/layout/hierarchy3"/>
    <dgm:cxn modelId="{A5F520A4-C955-4A89-828F-92BF2FC51EE1}" type="presParOf" srcId="{C0D078DB-2817-4A41-BB20-9A0745166B54}" destId="{67EB543D-2735-48CB-B57D-A56E3F55C45B}" srcOrd="1" destOrd="0" presId="urn:microsoft.com/office/officeart/2005/8/layout/hierarchy3"/>
    <dgm:cxn modelId="{7A7C729F-F3DB-4D8F-9C4B-964C74AF61C2}" type="presParOf" srcId="{67EB543D-2735-48CB-B57D-A56E3F55C45B}" destId="{7C570116-AFC6-4EB8-A4A3-7BAE59530368}" srcOrd="0" destOrd="0" presId="urn:microsoft.com/office/officeart/2005/8/layout/hierarchy3"/>
    <dgm:cxn modelId="{47932050-38B1-47A4-ACE0-ABA1388C6E25}" type="presParOf" srcId="{67EB543D-2735-48CB-B57D-A56E3F55C45B}" destId="{6CB9D203-2E9A-4D52-B38F-77352389F9CB}" srcOrd="1" destOrd="0" presId="urn:microsoft.com/office/officeart/2005/8/layout/hierarchy3"/>
    <dgm:cxn modelId="{2BFE2E50-EBDB-457D-A7B6-D0DEE88207CE}" type="presParOf" srcId="{67EB543D-2735-48CB-B57D-A56E3F55C45B}" destId="{BA0F1C25-C38B-457D-BEB6-33BA4EE4469D}" srcOrd="2" destOrd="0" presId="urn:microsoft.com/office/officeart/2005/8/layout/hierarchy3"/>
    <dgm:cxn modelId="{446801F6-14F0-4E95-8994-FA5ADF3221ED}" type="presParOf" srcId="{67EB543D-2735-48CB-B57D-A56E3F55C45B}" destId="{0DD90944-18BB-40D2-A643-DA75E21DC785}" srcOrd="3" destOrd="0" presId="urn:microsoft.com/office/officeart/2005/8/layout/hierarchy3"/>
    <dgm:cxn modelId="{F2BBAC01-510E-45B6-A774-715F96F22622}" type="presParOf" srcId="{67EB543D-2735-48CB-B57D-A56E3F55C45B}" destId="{4E05F311-442A-4A0C-9FBA-D358449B0B52}" srcOrd="4" destOrd="0" presId="urn:microsoft.com/office/officeart/2005/8/layout/hierarchy3"/>
    <dgm:cxn modelId="{75267202-9F01-44E2-A1DB-66D9D0CAB723}" type="presParOf" srcId="{67EB543D-2735-48CB-B57D-A56E3F55C45B}" destId="{4327A942-33A7-4F2C-9422-54C16BBDDA7A}" srcOrd="5" destOrd="0" presId="urn:microsoft.com/office/officeart/2005/8/layout/hierarchy3"/>
    <dgm:cxn modelId="{B932727D-1E02-4AC0-8081-210C5210B565}" type="presParOf" srcId="{67EB543D-2735-48CB-B57D-A56E3F55C45B}" destId="{2C154DF3-9D24-4896-9071-37E0C18F399B}" srcOrd="6" destOrd="0" presId="urn:microsoft.com/office/officeart/2005/8/layout/hierarchy3"/>
    <dgm:cxn modelId="{FAD1C997-428E-48AE-9796-B70F95D910AD}" type="presParOf" srcId="{67EB543D-2735-48CB-B57D-A56E3F55C45B}" destId="{301D437A-B7E6-45C7-9176-DDE8D9D6208B}" srcOrd="7" destOrd="0" presId="urn:microsoft.com/office/officeart/2005/8/layout/hierarchy3"/>
    <dgm:cxn modelId="{85CAEB84-32A7-4E14-899F-4842F1784B5E}" type="presParOf" srcId="{67EB543D-2735-48CB-B57D-A56E3F55C45B}" destId="{2C28E79D-02BE-42D7-9FF4-DD4ACEADA6DA}" srcOrd="8" destOrd="0" presId="urn:microsoft.com/office/officeart/2005/8/layout/hierarchy3"/>
    <dgm:cxn modelId="{9B9A3266-C019-48F8-8475-68327C8E24E7}" type="presParOf" srcId="{67EB543D-2735-48CB-B57D-A56E3F55C45B}" destId="{54C38AC8-6CAB-4151-8634-9BC1021A4D2F}" srcOrd="9" destOrd="0" presId="urn:microsoft.com/office/officeart/2005/8/layout/hierarchy3"/>
    <dgm:cxn modelId="{9C79143D-662C-42F2-8A48-C9BB4A156479}" type="presParOf" srcId="{F9A4B652-4BCD-4B76-9F6B-2BF74D1CA996}" destId="{791AB18F-847F-4571-8046-F09B241E65CF}" srcOrd="2" destOrd="0" presId="urn:microsoft.com/office/officeart/2005/8/layout/hierarchy3"/>
    <dgm:cxn modelId="{4B566152-0BD9-4DD0-A16D-720410DFA9DB}" type="presParOf" srcId="{791AB18F-847F-4571-8046-F09B241E65CF}" destId="{E7E094EF-9376-493F-B296-583A46C1F841}" srcOrd="0" destOrd="0" presId="urn:microsoft.com/office/officeart/2005/8/layout/hierarchy3"/>
    <dgm:cxn modelId="{795C08C1-4724-4830-8E55-F1372D319966}" type="presParOf" srcId="{E7E094EF-9376-493F-B296-583A46C1F841}" destId="{DBD4577D-556D-42E7-9343-134F49077F0E}" srcOrd="0" destOrd="0" presId="urn:microsoft.com/office/officeart/2005/8/layout/hierarchy3"/>
    <dgm:cxn modelId="{355E4BEE-53CC-4241-8070-3855E9E624A8}" type="presParOf" srcId="{E7E094EF-9376-493F-B296-583A46C1F841}" destId="{28C893FD-9183-4A91-8CB7-8EC06E476121}" srcOrd="1" destOrd="0" presId="urn:microsoft.com/office/officeart/2005/8/layout/hierarchy3"/>
    <dgm:cxn modelId="{EE4445B4-AE69-4FA9-9294-B1B3E678E037}" type="presParOf" srcId="{791AB18F-847F-4571-8046-F09B241E65CF}" destId="{797E3B60-FAF1-4332-BF3F-77ED763981DD}" srcOrd="1" destOrd="0" presId="urn:microsoft.com/office/officeart/2005/8/layout/hierarchy3"/>
    <dgm:cxn modelId="{826DC7C5-0101-430A-AF1D-593872D67B89}" type="presParOf" srcId="{797E3B60-FAF1-4332-BF3F-77ED763981DD}" destId="{D6343BD4-A5DD-418E-BED5-7652F7D0C44B}" srcOrd="0" destOrd="0" presId="urn:microsoft.com/office/officeart/2005/8/layout/hierarchy3"/>
    <dgm:cxn modelId="{033997AE-B285-481A-A40D-523A8FB77BEC}" type="presParOf" srcId="{797E3B60-FAF1-4332-BF3F-77ED763981DD}" destId="{EDA11C30-FC83-4B50-838E-52CDFE3C34AD}" srcOrd="1" destOrd="0" presId="urn:microsoft.com/office/officeart/2005/8/layout/hierarchy3"/>
    <dgm:cxn modelId="{4D3E295F-8226-41DD-9FA4-08D99E2A38FA}" type="presParOf" srcId="{797E3B60-FAF1-4332-BF3F-77ED763981DD}" destId="{FC827EFC-2562-4A3B-A86D-FFE920E59496}" srcOrd="2" destOrd="0" presId="urn:microsoft.com/office/officeart/2005/8/layout/hierarchy3"/>
    <dgm:cxn modelId="{C6050F31-FA39-4FA7-91B5-9CC2890D6961}" type="presParOf" srcId="{797E3B60-FAF1-4332-BF3F-77ED763981DD}" destId="{65B1AD3C-80F5-457B-9F94-42AB71DE9DBE}" srcOrd="3" destOrd="0" presId="urn:microsoft.com/office/officeart/2005/8/layout/hierarchy3"/>
    <dgm:cxn modelId="{1FBBF9DC-2D5B-46DD-9BA6-9947A861B7F3}" type="presParOf" srcId="{797E3B60-FAF1-4332-BF3F-77ED763981DD}" destId="{43A7E195-C92D-48F6-A994-7F1664288044}" srcOrd="4" destOrd="0" presId="urn:microsoft.com/office/officeart/2005/8/layout/hierarchy3"/>
    <dgm:cxn modelId="{44602B61-AA44-4FC3-9D8B-DA394E907821}" type="presParOf" srcId="{797E3B60-FAF1-4332-BF3F-77ED763981DD}" destId="{E55B6D25-3C63-4EFF-A4DE-D8BCDA3D5695}" srcOrd="5" destOrd="0" presId="urn:microsoft.com/office/officeart/2005/8/layout/hierarchy3"/>
    <dgm:cxn modelId="{568E5AC2-8B19-4984-B04B-09F0139CFB9D}" type="presParOf" srcId="{797E3B60-FAF1-4332-BF3F-77ED763981DD}" destId="{60A2A310-9CED-4844-A48C-A5110EABC6E9}" srcOrd="6" destOrd="0" presId="urn:microsoft.com/office/officeart/2005/8/layout/hierarchy3"/>
    <dgm:cxn modelId="{AF7C4E00-83A4-4000-8379-F9A1A30229C0}" type="presParOf" srcId="{797E3B60-FAF1-4332-BF3F-77ED763981DD}" destId="{5E56F0E9-66E5-4A73-BE49-BC3819DD8231}" srcOrd="7" destOrd="0" presId="urn:microsoft.com/office/officeart/2005/8/layout/hierarchy3"/>
    <dgm:cxn modelId="{F6022BA3-9D15-4DE3-98F0-070F1EF60490}" type="presParOf" srcId="{F9A4B652-4BCD-4B76-9F6B-2BF74D1CA996}" destId="{DE963CAE-F8CA-475C-B0FB-09E20B318010}" srcOrd="3" destOrd="0" presId="urn:microsoft.com/office/officeart/2005/8/layout/hierarchy3"/>
    <dgm:cxn modelId="{081AAAC0-97C3-418D-9C91-6DA99B417E16}" type="presParOf" srcId="{DE963CAE-F8CA-475C-B0FB-09E20B318010}" destId="{5A2C1C8D-35A6-47D8-8672-1A3CC17B576F}" srcOrd="0" destOrd="0" presId="urn:microsoft.com/office/officeart/2005/8/layout/hierarchy3"/>
    <dgm:cxn modelId="{FD1396A2-CDAB-419F-ACB7-EFD89588E667}" type="presParOf" srcId="{5A2C1C8D-35A6-47D8-8672-1A3CC17B576F}" destId="{AF82F117-79A1-4FC4-BA9A-5DAF716CCA06}" srcOrd="0" destOrd="0" presId="urn:microsoft.com/office/officeart/2005/8/layout/hierarchy3"/>
    <dgm:cxn modelId="{B58036F2-5DB1-4D3F-9BAC-49C41E8D60B7}" type="presParOf" srcId="{5A2C1C8D-35A6-47D8-8672-1A3CC17B576F}" destId="{C606208F-99B6-4037-8BF7-A74D61CE75D9}" srcOrd="1" destOrd="0" presId="urn:microsoft.com/office/officeart/2005/8/layout/hierarchy3"/>
    <dgm:cxn modelId="{9AA17544-B021-41FB-A2CC-CA6C690CF022}" type="presParOf" srcId="{DE963CAE-F8CA-475C-B0FB-09E20B318010}" destId="{0363F60E-D62B-4E51-8827-A3DACC83BB86}" srcOrd="1" destOrd="0" presId="urn:microsoft.com/office/officeart/2005/8/layout/hierarchy3"/>
    <dgm:cxn modelId="{57B4D019-DCE4-40EE-8DCD-C6C675A07A98}" type="presParOf" srcId="{0363F60E-D62B-4E51-8827-A3DACC83BB86}" destId="{62D224BD-BEF5-4EA0-8E40-A7012D1DD274}" srcOrd="0" destOrd="0" presId="urn:microsoft.com/office/officeart/2005/8/layout/hierarchy3"/>
    <dgm:cxn modelId="{4E077121-EF93-4D48-AD1E-AF6865CFBFAF}" type="presParOf" srcId="{0363F60E-D62B-4E51-8827-A3DACC83BB86}" destId="{0632558B-5D2A-4307-8F4F-5B3D6223FC46}" srcOrd="1" destOrd="0" presId="urn:microsoft.com/office/officeart/2005/8/layout/hierarchy3"/>
    <dgm:cxn modelId="{59792910-87C2-4ECD-896F-42CCED6E5F10}" type="presParOf" srcId="{0363F60E-D62B-4E51-8827-A3DACC83BB86}" destId="{0E8E993A-6586-4224-9E8D-E8AAD7C9BEC8}" srcOrd="2" destOrd="0" presId="urn:microsoft.com/office/officeart/2005/8/layout/hierarchy3"/>
    <dgm:cxn modelId="{561C1A05-1A24-4CC0-9BCA-BFED207EFA6B}" type="presParOf" srcId="{0363F60E-D62B-4E51-8827-A3DACC83BB86}" destId="{C28F8302-ADBB-4290-952C-514FC468DEE1}" srcOrd="3" destOrd="0" presId="urn:microsoft.com/office/officeart/2005/8/layout/hierarchy3"/>
    <dgm:cxn modelId="{A7620A06-3FEF-45E6-BCD7-BAE2B5DB035D}" type="presParOf" srcId="{0363F60E-D62B-4E51-8827-A3DACC83BB86}" destId="{97E4451C-BBF9-43F3-BA9E-BFB9788C091F}" srcOrd="4" destOrd="0" presId="urn:microsoft.com/office/officeart/2005/8/layout/hierarchy3"/>
    <dgm:cxn modelId="{417DC917-A65A-41B3-BB68-357AF6D74CE0}" type="presParOf" srcId="{0363F60E-D62B-4E51-8827-A3DACC83BB86}" destId="{6D61A08B-E1F5-48F0-946D-9EF1D28EADDC}" srcOrd="5" destOrd="0" presId="urn:microsoft.com/office/officeart/2005/8/layout/hierarchy3"/>
    <dgm:cxn modelId="{CA13F701-D0C6-46E0-8D9F-3A4072A4AF17}" type="presParOf" srcId="{0363F60E-D62B-4E51-8827-A3DACC83BB86}" destId="{748FE3E2-1302-449D-A901-4C9181E7073D}" srcOrd="6" destOrd="0" presId="urn:microsoft.com/office/officeart/2005/8/layout/hierarchy3"/>
    <dgm:cxn modelId="{FA418D01-7D7B-4D53-AE84-F73E7DFAEF8F}" type="presParOf" srcId="{0363F60E-D62B-4E51-8827-A3DACC83BB86}" destId="{B968B689-935B-4233-9823-1328DED3D331}" srcOrd="7" destOrd="0" presId="urn:microsoft.com/office/officeart/2005/8/layout/hierarchy3"/>
  </dgm:cxnLst>
  <dgm:bg>
    <a:solidFill>
      <a:schemeClr val="bg1"/>
    </a:solidFill>
  </dgm:bg>
  <dgm:whole>
    <a:ln>
      <a:noFill/>
    </a:ln>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4E3745-E853-42C1-8783-44F5D3D84748}"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CB2A8C8D-99BB-4B90-B0BF-C146B98F92E9}">
      <dgm:prSet phldrT="[Text]" phldr="0"/>
      <dgm:spPr>
        <a:solidFill>
          <a:schemeClr val="accent5">
            <a:lumMod val="60000"/>
            <a:lumOff val="40000"/>
          </a:schemeClr>
        </a:solidFill>
      </dgm:spPr>
      <dgm:t>
        <a:bodyPr/>
        <a:lstStyle/>
        <a:p>
          <a:pPr rtl="0"/>
          <a:r>
            <a:rPr lang="en-US">
              <a:solidFill>
                <a:schemeClr val="tx1"/>
              </a:solidFill>
              <a:latin typeface="Verdana"/>
            </a:rPr>
            <a:t> Contains Therapeutic Agent</a:t>
          </a:r>
          <a:endParaRPr lang="en-US">
            <a:solidFill>
              <a:schemeClr val="tx1"/>
            </a:solidFill>
          </a:endParaRPr>
        </a:p>
      </dgm:t>
    </dgm:pt>
    <dgm:pt modelId="{05E65F6C-CF21-4CBF-A63E-668205712B54}" type="parTrans" cxnId="{F923D105-1539-40FF-90A2-80ADCCA595B1}">
      <dgm:prSet/>
      <dgm:spPr/>
      <dgm:t>
        <a:bodyPr/>
        <a:lstStyle/>
        <a:p>
          <a:endParaRPr lang="en-US"/>
        </a:p>
      </dgm:t>
    </dgm:pt>
    <dgm:pt modelId="{2AF3BE8D-1185-4D23-A3F3-E68DFFAC7BCC}" type="sibTrans" cxnId="{F923D105-1539-40FF-90A2-80ADCCA595B1}">
      <dgm:prSet/>
      <dgm:spPr/>
      <dgm:t>
        <a:bodyPr/>
        <a:lstStyle/>
        <a:p>
          <a:endParaRPr lang="en-US"/>
        </a:p>
      </dgm:t>
    </dgm:pt>
    <dgm:pt modelId="{5B589698-9308-4620-B452-870AE4BF7E07}">
      <dgm:prSet phldrT="[Text]" phldr="0"/>
      <dgm:spPr>
        <a:solidFill>
          <a:schemeClr val="bg1">
            <a:alpha val="90000"/>
          </a:schemeClr>
        </a:solidFill>
        <a:ln>
          <a:solidFill>
            <a:srgbClr val="95D74D"/>
          </a:solidFill>
        </a:ln>
      </dgm:spPr>
      <dgm:t>
        <a:bodyPr/>
        <a:lstStyle/>
        <a:p>
          <a:pPr rtl="0"/>
          <a:r>
            <a:rPr lang="en-US"/>
            <a:t>Collagen Sponges</a:t>
          </a:r>
        </a:p>
      </dgm:t>
    </dgm:pt>
    <dgm:pt modelId="{05BF91E8-418A-4404-852E-43E75AE93290}" type="parTrans" cxnId="{4F1CB8A7-5FAA-4C07-A771-46307BA70031}">
      <dgm:prSet/>
      <dgm:spPr>
        <a:ln>
          <a:solidFill>
            <a:srgbClr val="95D74D"/>
          </a:solidFill>
        </a:ln>
      </dgm:spPr>
      <dgm:t>
        <a:bodyPr/>
        <a:lstStyle/>
        <a:p>
          <a:endParaRPr lang="en-US"/>
        </a:p>
      </dgm:t>
    </dgm:pt>
    <dgm:pt modelId="{2BF06384-561A-4B73-A799-7A420C7496A4}" type="sibTrans" cxnId="{4F1CB8A7-5FAA-4C07-A771-46307BA70031}">
      <dgm:prSet/>
      <dgm:spPr/>
      <dgm:t>
        <a:bodyPr/>
        <a:lstStyle/>
        <a:p>
          <a:endParaRPr lang="en-US"/>
        </a:p>
      </dgm:t>
    </dgm:pt>
    <dgm:pt modelId="{A6BD8E00-C52D-4012-A96A-D86CF83B6B79}">
      <dgm:prSet phldrT="[Text]" phldr="0"/>
      <dgm:spPr>
        <a:solidFill>
          <a:srgbClr val="C2E899"/>
        </a:solidFill>
      </dgm:spPr>
      <dgm:t>
        <a:bodyPr/>
        <a:lstStyle/>
        <a:p>
          <a:pPr rtl="0"/>
          <a:r>
            <a:rPr lang="en-US">
              <a:solidFill>
                <a:schemeClr val="tx1"/>
              </a:solidFill>
              <a:latin typeface="Verdana"/>
            </a:rPr>
            <a:t>Controlled Release of GFs</a:t>
          </a:r>
          <a:endParaRPr lang="en-US">
            <a:solidFill>
              <a:schemeClr val="tx1"/>
            </a:solidFill>
          </a:endParaRPr>
        </a:p>
      </dgm:t>
    </dgm:pt>
    <dgm:pt modelId="{1D655840-42C8-4688-A99F-B72EDFB66EE6}" type="parTrans" cxnId="{EBF83F4C-4F36-40C2-BB6F-5CCB0EC1DEB4}">
      <dgm:prSet/>
      <dgm:spPr/>
      <dgm:t>
        <a:bodyPr/>
        <a:lstStyle/>
        <a:p>
          <a:endParaRPr lang="en-US"/>
        </a:p>
      </dgm:t>
    </dgm:pt>
    <dgm:pt modelId="{521C8EF1-DDD8-43AA-873A-4E4E41F84CC8}" type="sibTrans" cxnId="{EBF83F4C-4F36-40C2-BB6F-5CCB0EC1DEB4}">
      <dgm:prSet/>
      <dgm:spPr/>
      <dgm:t>
        <a:bodyPr/>
        <a:lstStyle/>
        <a:p>
          <a:endParaRPr lang="en-US"/>
        </a:p>
      </dgm:t>
    </dgm:pt>
    <dgm:pt modelId="{2C1D1B1F-1A50-48E9-AD41-D813F463F9FE}">
      <dgm:prSet phldrT="[Text]" phldr="0"/>
      <dgm:spPr>
        <a:ln>
          <a:solidFill>
            <a:schemeClr val="accent5">
              <a:lumMod val="75000"/>
            </a:schemeClr>
          </a:solidFill>
        </a:ln>
      </dgm:spPr>
      <dgm:t>
        <a:bodyPr/>
        <a:lstStyle/>
        <a:p>
          <a:pPr rtl="0"/>
          <a:r>
            <a:rPr lang="en-US">
              <a:latin typeface="Verdana"/>
            </a:rPr>
            <a:t> PDGF-BB</a:t>
          </a:r>
          <a:endParaRPr lang="en-US"/>
        </a:p>
      </dgm:t>
    </dgm:pt>
    <dgm:pt modelId="{DAA5F0EB-97E6-4642-9F35-16C4D313A06E}" type="parTrans" cxnId="{61C2B2C5-8C44-4AC9-AAA6-2DA96DD4AA5E}">
      <dgm:prSet/>
      <dgm:spPr>
        <a:solidFill>
          <a:schemeClr val="bg1"/>
        </a:solidFill>
        <a:ln>
          <a:solidFill>
            <a:schemeClr val="accent5">
              <a:lumMod val="75000"/>
            </a:schemeClr>
          </a:solidFill>
        </a:ln>
      </dgm:spPr>
      <dgm:t>
        <a:bodyPr/>
        <a:lstStyle/>
        <a:p>
          <a:endParaRPr lang="en-US"/>
        </a:p>
      </dgm:t>
    </dgm:pt>
    <dgm:pt modelId="{C7DBAB45-7B0E-4A65-9F2A-FFF53CFD0C99}" type="sibTrans" cxnId="{61C2B2C5-8C44-4AC9-AAA6-2DA96DD4AA5E}">
      <dgm:prSet/>
      <dgm:spPr/>
      <dgm:t>
        <a:bodyPr/>
        <a:lstStyle/>
        <a:p>
          <a:endParaRPr lang="en-US"/>
        </a:p>
      </dgm:t>
    </dgm:pt>
    <dgm:pt modelId="{C4F637E1-E671-4CF6-8D9B-68253E68ACBD}">
      <dgm:prSet phldr="0"/>
      <dgm:spPr>
        <a:solidFill>
          <a:schemeClr val="bg1">
            <a:lumMod val="65000"/>
          </a:schemeClr>
        </a:solidFill>
      </dgm:spPr>
      <dgm:t>
        <a:bodyPr/>
        <a:lstStyle/>
        <a:p>
          <a:pPr rtl="0"/>
          <a:r>
            <a:rPr lang="en-US">
              <a:solidFill>
                <a:schemeClr val="tx1"/>
              </a:solidFill>
              <a:latin typeface="Verdana"/>
            </a:rPr>
            <a:t> Reproducible</a:t>
          </a:r>
          <a:endParaRPr lang="en-US">
            <a:solidFill>
              <a:schemeClr val="tx1"/>
            </a:solidFill>
          </a:endParaRPr>
        </a:p>
      </dgm:t>
    </dgm:pt>
    <dgm:pt modelId="{76B1C074-A7D0-4BA2-B06B-27918C66E73C}" type="parTrans" cxnId="{F209909C-B222-4AE2-952B-352E2FE32842}">
      <dgm:prSet/>
      <dgm:spPr/>
      <dgm:t>
        <a:bodyPr/>
        <a:lstStyle/>
        <a:p>
          <a:endParaRPr lang="en-US"/>
        </a:p>
      </dgm:t>
    </dgm:pt>
    <dgm:pt modelId="{F4A0BECB-660E-4D2E-ACD6-852FF0D280B9}" type="sibTrans" cxnId="{F209909C-B222-4AE2-952B-352E2FE32842}">
      <dgm:prSet/>
      <dgm:spPr/>
      <dgm:t>
        <a:bodyPr/>
        <a:lstStyle/>
        <a:p>
          <a:endParaRPr lang="en-US"/>
        </a:p>
      </dgm:t>
    </dgm:pt>
    <dgm:pt modelId="{61EC4522-245F-4D1F-BD56-4AC66E2F9C6C}">
      <dgm:prSet phldr="0"/>
      <dgm:spPr>
        <a:ln>
          <a:solidFill>
            <a:schemeClr val="bg1">
              <a:lumMod val="50000"/>
            </a:schemeClr>
          </a:solidFill>
        </a:ln>
      </dgm:spPr>
      <dgm:t>
        <a:bodyPr/>
        <a:lstStyle/>
        <a:p>
          <a:pPr rtl="0"/>
          <a:r>
            <a:rPr lang="en-US">
              <a:latin typeface="Verdana"/>
            </a:rPr>
            <a:t>Electrospinning</a:t>
          </a:r>
        </a:p>
      </dgm:t>
    </dgm:pt>
    <dgm:pt modelId="{CCF798EB-750C-48C5-926C-311319FCA4A7}" type="parTrans" cxnId="{AE7826DB-B9A2-4946-B5A2-907667558BA1}">
      <dgm:prSet/>
      <dgm:spPr>
        <a:ln>
          <a:solidFill>
            <a:schemeClr val="bg1">
              <a:lumMod val="50000"/>
            </a:schemeClr>
          </a:solidFill>
        </a:ln>
      </dgm:spPr>
      <dgm:t>
        <a:bodyPr/>
        <a:lstStyle/>
        <a:p>
          <a:endParaRPr lang="en-US"/>
        </a:p>
      </dgm:t>
    </dgm:pt>
    <dgm:pt modelId="{67D3687E-8568-4C66-9B39-244B3047B967}" type="sibTrans" cxnId="{AE7826DB-B9A2-4946-B5A2-907667558BA1}">
      <dgm:prSet/>
      <dgm:spPr/>
      <dgm:t>
        <a:bodyPr/>
        <a:lstStyle/>
        <a:p>
          <a:endParaRPr lang="en-US"/>
        </a:p>
      </dgm:t>
    </dgm:pt>
    <dgm:pt modelId="{27252118-4A36-461B-AF43-F120154F3BE7}">
      <dgm:prSet phldr="0"/>
      <dgm:spPr>
        <a:ln>
          <a:solidFill>
            <a:schemeClr val="bg1">
              <a:lumMod val="50000"/>
            </a:schemeClr>
          </a:solidFill>
        </a:ln>
      </dgm:spPr>
      <dgm:t>
        <a:bodyPr/>
        <a:lstStyle/>
        <a:p>
          <a:pPr rtl="0"/>
          <a:r>
            <a:rPr lang="en-US">
              <a:latin typeface="Verdana"/>
            </a:rPr>
            <a:t>Lyophilizing sponges </a:t>
          </a:r>
        </a:p>
      </dgm:t>
    </dgm:pt>
    <dgm:pt modelId="{F8E09E2F-F890-48CA-B2C1-3673D55DF8F6}" type="parTrans" cxnId="{0972FC8D-3971-4D7E-8B86-C8D70F47BDEF}">
      <dgm:prSet/>
      <dgm:spPr>
        <a:ln>
          <a:solidFill>
            <a:schemeClr val="bg1">
              <a:lumMod val="50000"/>
            </a:schemeClr>
          </a:solidFill>
        </a:ln>
      </dgm:spPr>
      <dgm:t>
        <a:bodyPr/>
        <a:lstStyle/>
        <a:p>
          <a:endParaRPr lang="en-US"/>
        </a:p>
      </dgm:t>
    </dgm:pt>
    <dgm:pt modelId="{F653AADE-0B97-474B-9989-3AB327ADED8C}" type="sibTrans" cxnId="{0972FC8D-3971-4D7E-8B86-C8D70F47BDEF}">
      <dgm:prSet/>
      <dgm:spPr/>
      <dgm:t>
        <a:bodyPr/>
        <a:lstStyle/>
        <a:p>
          <a:endParaRPr lang="en-US"/>
        </a:p>
      </dgm:t>
    </dgm:pt>
    <dgm:pt modelId="{F34255CD-CFFD-4B6A-A43C-04859A786FE7}">
      <dgm:prSet phldr="0"/>
      <dgm:spPr>
        <a:ln>
          <a:solidFill>
            <a:schemeClr val="bg1">
              <a:lumMod val="50000"/>
            </a:schemeClr>
          </a:solidFill>
        </a:ln>
      </dgm:spPr>
      <dgm:t>
        <a:bodyPr/>
        <a:lstStyle/>
        <a:p>
          <a:pPr rtl="0"/>
          <a:r>
            <a:rPr lang="en-US">
              <a:latin typeface="Verdana"/>
            </a:rPr>
            <a:t>Hydrogels</a:t>
          </a:r>
        </a:p>
      </dgm:t>
    </dgm:pt>
    <dgm:pt modelId="{0834822E-27B3-4D57-BA12-5AA4C0AFDC30}" type="parTrans" cxnId="{AFF4ADC8-D9D6-4A54-9FE7-B74189ACE930}">
      <dgm:prSet/>
      <dgm:spPr>
        <a:ln>
          <a:solidFill>
            <a:schemeClr val="bg1">
              <a:lumMod val="50000"/>
            </a:schemeClr>
          </a:solidFill>
        </a:ln>
      </dgm:spPr>
      <dgm:t>
        <a:bodyPr/>
        <a:lstStyle/>
        <a:p>
          <a:endParaRPr lang="en-US"/>
        </a:p>
      </dgm:t>
    </dgm:pt>
    <dgm:pt modelId="{D0AFA72A-934D-47AD-9A3B-FE9A024F388D}" type="sibTrans" cxnId="{AFF4ADC8-D9D6-4A54-9FE7-B74189ACE930}">
      <dgm:prSet/>
      <dgm:spPr/>
      <dgm:t>
        <a:bodyPr/>
        <a:lstStyle/>
        <a:p>
          <a:endParaRPr lang="en-US"/>
        </a:p>
      </dgm:t>
    </dgm:pt>
    <dgm:pt modelId="{FBA043A0-DAD0-4AC3-8816-2826081A5658}">
      <dgm:prSet phldr="0"/>
      <dgm:spPr>
        <a:ln>
          <a:solidFill>
            <a:schemeClr val="bg1">
              <a:lumMod val="50000"/>
            </a:schemeClr>
          </a:solidFill>
        </a:ln>
      </dgm:spPr>
      <dgm:t>
        <a:bodyPr/>
        <a:lstStyle/>
        <a:p>
          <a:pPr rtl="0"/>
          <a:r>
            <a:rPr lang="en-US">
              <a:latin typeface="Verdana"/>
            </a:rPr>
            <a:t>Manufacturing Method</a:t>
          </a:r>
        </a:p>
      </dgm:t>
    </dgm:pt>
    <dgm:pt modelId="{D34F8E3C-8C32-4CA5-98BE-0DFF1674769E}" type="parTrans" cxnId="{8501C806-353D-4A20-B088-F2C5C7563DD2}">
      <dgm:prSet/>
      <dgm:spPr>
        <a:ln>
          <a:solidFill>
            <a:schemeClr val="bg1">
              <a:lumMod val="50000"/>
            </a:schemeClr>
          </a:solidFill>
        </a:ln>
      </dgm:spPr>
      <dgm:t>
        <a:bodyPr/>
        <a:lstStyle/>
        <a:p>
          <a:endParaRPr lang="en-US"/>
        </a:p>
      </dgm:t>
    </dgm:pt>
    <dgm:pt modelId="{9DA3A620-20CE-4AC5-9412-04878A953DD5}" type="sibTrans" cxnId="{8501C806-353D-4A20-B088-F2C5C7563DD2}">
      <dgm:prSet/>
      <dgm:spPr/>
      <dgm:t>
        <a:bodyPr/>
        <a:lstStyle/>
        <a:p>
          <a:endParaRPr lang="en-US"/>
        </a:p>
      </dgm:t>
    </dgm:pt>
    <dgm:pt modelId="{631F57DE-9E90-43F5-85B5-81F46ABD76E9}">
      <dgm:prSet phldr="0"/>
      <dgm:spPr>
        <a:solidFill>
          <a:srgbClr val="E36666"/>
        </a:solidFill>
      </dgm:spPr>
      <dgm:t>
        <a:bodyPr/>
        <a:lstStyle/>
        <a:p>
          <a:pPr rtl="0"/>
          <a:r>
            <a:rPr lang="en-US">
              <a:solidFill>
                <a:schemeClr val="tx1"/>
              </a:solidFill>
              <a:latin typeface="Verdana"/>
            </a:rPr>
            <a:t> Withstands Surgical Manipulation</a:t>
          </a:r>
        </a:p>
      </dgm:t>
    </dgm:pt>
    <dgm:pt modelId="{8DE478DD-B599-4AC7-95A7-97AAF4066EA0}" type="parTrans" cxnId="{2ED0ECA7-0F65-41AE-AA7D-C8CA0BEC4AE3}">
      <dgm:prSet/>
      <dgm:spPr/>
      <dgm:t>
        <a:bodyPr/>
        <a:lstStyle/>
        <a:p>
          <a:endParaRPr lang="en-US"/>
        </a:p>
      </dgm:t>
    </dgm:pt>
    <dgm:pt modelId="{0D5E3F3C-5C2A-4E6E-918F-844FF7F56767}" type="sibTrans" cxnId="{2ED0ECA7-0F65-41AE-AA7D-C8CA0BEC4AE3}">
      <dgm:prSet/>
      <dgm:spPr/>
      <dgm:t>
        <a:bodyPr/>
        <a:lstStyle/>
        <a:p>
          <a:endParaRPr lang="en-US"/>
        </a:p>
      </dgm:t>
    </dgm:pt>
    <dgm:pt modelId="{0954D1E8-1157-460B-BB46-CAF4B5D8E825}">
      <dgm:prSet phldr="0"/>
      <dgm:spPr/>
      <dgm:t>
        <a:bodyPr/>
        <a:lstStyle/>
        <a:p>
          <a:pPr rtl="0"/>
          <a:r>
            <a:rPr lang="en-US">
              <a:latin typeface="Verdana"/>
            </a:rPr>
            <a:t> Collagen Sponges</a:t>
          </a:r>
        </a:p>
      </dgm:t>
    </dgm:pt>
    <dgm:pt modelId="{2E92E44D-D3E8-4DCC-B362-1932E7F3619B}" type="parTrans" cxnId="{BD2AEE99-E6E6-499B-8933-A1B8F1085067}">
      <dgm:prSet/>
      <dgm:spPr/>
      <dgm:t>
        <a:bodyPr/>
        <a:lstStyle/>
        <a:p>
          <a:endParaRPr lang="en-US"/>
        </a:p>
      </dgm:t>
    </dgm:pt>
    <dgm:pt modelId="{5C71F105-C6C5-4B42-8BA0-D5A2061F3741}" type="sibTrans" cxnId="{BD2AEE99-E6E6-499B-8933-A1B8F1085067}">
      <dgm:prSet/>
      <dgm:spPr/>
      <dgm:t>
        <a:bodyPr/>
        <a:lstStyle/>
        <a:p>
          <a:endParaRPr lang="en-US"/>
        </a:p>
      </dgm:t>
    </dgm:pt>
    <dgm:pt modelId="{2F1B23D7-D77F-4338-8FA5-814DAA2E19E2}">
      <dgm:prSet phldr="0"/>
      <dgm:spPr/>
      <dgm:t>
        <a:bodyPr/>
        <a:lstStyle/>
        <a:p>
          <a:pPr rtl="0"/>
          <a:r>
            <a:rPr lang="en-US">
              <a:latin typeface="Verdana"/>
            </a:rPr>
            <a:t>Acellular Dermal Matrix</a:t>
          </a:r>
        </a:p>
      </dgm:t>
    </dgm:pt>
    <dgm:pt modelId="{3404D68B-BF47-4012-9354-4364C188E71E}" type="parTrans" cxnId="{7C6499BB-1545-4E77-B80E-C6CC0E9D17EC}">
      <dgm:prSet/>
      <dgm:spPr/>
      <dgm:t>
        <a:bodyPr/>
        <a:lstStyle/>
        <a:p>
          <a:endParaRPr lang="en-US"/>
        </a:p>
      </dgm:t>
    </dgm:pt>
    <dgm:pt modelId="{519BDC93-51E7-429F-8F97-0EDED439F512}" type="sibTrans" cxnId="{7C6499BB-1545-4E77-B80E-C6CC0E9D17EC}">
      <dgm:prSet/>
      <dgm:spPr/>
      <dgm:t>
        <a:bodyPr/>
        <a:lstStyle/>
        <a:p>
          <a:endParaRPr lang="en-US"/>
        </a:p>
      </dgm:t>
    </dgm:pt>
    <dgm:pt modelId="{1F0A7F57-78D7-421B-B3CF-8F3AFB980F5B}">
      <dgm:prSet phldr="0"/>
      <dgm:spPr/>
      <dgm:t>
        <a:bodyPr/>
        <a:lstStyle/>
        <a:p>
          <a:pPr rtl="0"/>
          <a:r>
            <a:rPr lang="en-US">
              <a:latin typeface="Verdana"/>
            </a:rPr>
            <a:t>Collagen Threads</a:t>
          </a:r>
        </a:p>
      </dgm:t>
    </dgm:pt>
    <dgm:pt modelId="{76B17044-F856-4123-A8C1-D3699D593AD6}" type="parTrans" cxnId="{BE18FF35-50C1-43BA-848E-195062585BCF}">
      <dgm:prSet/>
      <dgm:spPr/>
      <dgm:t>
        <a:bodyPr/>
        <a:lstStyle/>
        <a:p>
          <a:endParaRPr lang="en-US"/>
        </a:p>
      </dgm:t>
    </dgm:pt>
    <dgm:pt modelId="{407FEC4F-49D7-44DE-993C-10E3F4A1FA38}" type="sibTrans" cxnId="{BE18FF35-50C1-43BA-848E-195062585BCF}">
      <dgm:prSet/>
      <dgm:spPr/>
      <dgm:t>
        <a:bodyPr/>
        <a:lstStyle/>
        <a:p>
          <a:endParaRPr lang="en-US"/>
        </a:p>
      </dgm:t>
    </dgm:pt>
    <dgm:pt modelId="{1270E6EC-06FB-4785-84C7-B911751B8202}">
      <dgm:prSet phldr="0"/>
      <dgm:spPr/>
      <dgm:t>
        <a:bodyPr/>
        <a:lstStyle/>
        <a:p>
          <a:r>
            <a:rPr lang="en-US">
              <a:latin typeface="Verdana"/>
            </a:rPr>
            <a:t>Keratin Films</a:t>
          </a:r>
          <a:endParaRPr lang="en-US"/>
        </a:p>
      </dgm:t>
    </dgm:pt>
    <dgm:pt modelId="{59B4C7C1-EC47-487F-B0E9-C58F0817C565}" type="parTrans" cxnId="{0322DB11-ECA5-4522-9292-C5BCBE940D7A}">
      <dgm:prSet/>
      <dgm:spPr/>
      <dgm:t>
        <a:bodyPr/>
        <a:lstStyle/>
        <a:p>
          <a:endParaRPr lang="en-US"/>
        </a:p>
      </dgm:t>
    </dgm:pt>
    <dgm:pt modelId="{DF6701AA-E503-4191-BAA7-3E7E4D34C0B0}" type="sibTrans" cxnId="{0322DB11-ECA5-4522-9292-C5BCBE940D7A}">
      <dgm:prSet/>
      <dgm:spPr/>
      <dgm:t>
        <a:bodyPr/>
        <a:lstStyle/>
        <a:p>
          <a:endParaRPr lang="en-US"/>
        </a:p>
      </dgm:t>
    </dgm:pt>
    <dgm:pt modelId="{C14E5449-CA9A-4304-80D4-49002DE9A5C7}">
      <dgm:prSet phldrT="[Text]" phldr="0"/>
      <dgm:spPr>
        <a:solidFill>
          <a:schemeClr val="bg1"/>
        </a:solidFill>
        <a:ln>
          <a:solidFill>
            <a:schemeClr val="accent5">
              <a:lumMod val="75000"/>
            </a:schemeClr>
          </a:solidFill>
        </a:ln>
      </dgm:spPr>
      <dgm:t>
        <a:bodyPr/>
        <a:lstStyle/>
        <a:p>
          <a:pPr rtl="0"/>
          <a:r>
            <a:rPr lang="en-US">
              <a:latin typeface="Verdana"/>
            </a:rPr>
            <a:t> FGF-2</a:t>
          </a:r>
          <a:endParaRPr lang="en-US"/>
        </a:p>
      </dgm:t>
    </dgm:pt>
    <dgm:pt modelId="{1E9BF093-D3AF-41BE-80EC-90F1A033119D}" type="sibTrans" cxnId="{22A99857-132F-45EF-8768-60CE11AAB683}">
      <dgm:prSet/>
      <dgm:spPr/>
      <dgm:t>
        <a:bodyPr/>
        <a:lstStyle/>
        <a:p>
          <a:endParaRPr lang="en-US"/>
        </a:p>
      </dgm:t>
    </dgm:pt>
    <dgm:pt modelId="{FC27DA50-9029-4FFF-8701-2A77617A7240}" type="parTrans" cxnId="{22A99857-132F-45EF-8768-60CE11AAB683}">
      <dgm:prSet/>
      <dgm:spPr>
        <a:solidFill>
          <a:schemeClr val="bg1"/>
        </a:solidFill>
        <a:ln>
          <a:solidFill>
            <a:schemeClr val="accent5">
              <a:lumMod val="75000"/>
            </a:schemeClr>
          </a:solidFill>
        </a:ln>
      </dgm:spPr>
      <dgm:t>
        <a:bodyPr/>
        <a:lstStyle/>
        <a:p>
          <a:endParaRPr lang="en-US"/>
        </a:p>
      </dgm:t>
    </dgm:pt>
    <dgm:pt modelId="{85CEBD30-1A7D-4F7D-9658-541EB73DD963}">
      <dgm:prSet phldrT="[Text]" phldr="0"/>
      <dgm:spPr>
        <a:solidFill>
          <a:schemeClr val="bg1"/>
        </a:solidFill>
        <a:ln>
          <a:solidFill>
            <a:schemeClr val="accent5">
              <a:lumMod val="75000"/>
            </a:schemeClr>
          </a:solidFill>
        </a:ln>
      </dgm:spPr>
      <dgm:t>
        <a:bodyPr/>
        <a:lstStyle/>
        <a:p>
          <a:pPr rtl="0"/>
          <a:r>
            <a:rPr lang="en-US"/>
            <a:t>VEGF</a:t>
          </a:r>
        </a:p>
      </dgm:t>
    </dgm:pt>
    <dgm:pt modelId="{57CEADFE-319B-41AC-ACE0-B3717CF23654}" type="sibTrans" cxnId="{BD1CF432-CAAF-4DF0-B390-60BE06E2263A}">
      <dgm:prSet/>
      <dgm:spPr/>
      <dgm:t>
        <a:bodyPr/>
        <a:lstStyle/>
        <a:p>
          <a:endParaRPr lang="en-US"/>
        </a:p>
      </dgm:t>
    </dgm:pt>
    <dgm:pt modelId="{4A88CD94-1D04-45DC-B3E1-BEDB281A418D}" type="parTrans" cxnId="{BD1CF432-CAAF-4DF0-B390-60BE06E2263A}">
      <dgm:prSet/>
      <dgm:spPr>
        <a:solidFill>
          <a:schemeClr val="bg1"/>
        </a:solidFill>
        <a:ln>
          <a:solidFill>
            <a:schemeClr val="accent5">
              <a:lumMod val="75000"/>
            </a:schemeClr>
          </a:solidFill>
        </a:ln>
      </dgm:spPr>
      <dgm:t>
        <a:bodyPr/>
        <a:lstStyle/>
        <a:p>
          <a:endParaRPr lang="en-US"/>
        </a:p>
      </dgm:t>
    </dgm:pt>
    <dgm:pt modelId="{C34D06BF-66FE-45B8-B161-C2A36C29B5FF}">
      <dgm:prSet phldrT="[Text]" phldr="0"/>
      <dgm:spPr>
        <a:solidFill>
          <a:schemeClr val="bg1"/>
        </a:solidFill>
        <a:ln>
          <a:solidFill>
            <a:schemeClr val="accent5">
              <a:lumMod val="75000"/>
            </a:schemeClr>
          </a:solidFill>
        </a:ln>
      </dgm:spPr>
      <dgm:t>
        <a:bodyPr/>
        <a:lstStyle/>
        <a:p>
          <a:pPr rtl="0"/>
          <a:r>
            <a:rPr lang="en-US"/>
            <a:t>TGF-</a:t>
          </a:r>
          <a:r>
            <a:rPr lang="el-GR"/>
            <a:t>β</a:t>
          </a:r>
          <a:r>
            <a:rPr lang="en-US"/>
            <a:t>1</a:t>
          </a:r>
        </a:p>
      </dgm:t>
    </dgm:pt>
    <dgm:pt modelId="{35FD6E72-91D8-46AB-8992-510D0B48A5C2}" type="sibTrans" cxnId="{0614AD6B-EBF7-4FCC-9048-5A3874F723A4}">
      <dgm:prSet/>
      <dgm:spPr/>
      <dgm:t>
        <a:bodyPr/>
        <a:lstStyle/>
        <a:p>
          <a:endParaRPr lang="en-US"/>
        </a:p>
      </dgm:t>
    </dgm:pt>
    <dgm:pt modelId="{7A7D376F-E34A-478E-98DF-5BBCB92FB685}" type="parTrans" cxnId="{0614AD6B-EBF7-4FCC-9048-5A3874F723A4}">
      <dgm:prSet/>
      <dgm:spPr>
        <a:solidFill>
          <a:schemeClr val="bg1"/>
        </a:solidFill>
        <a:ln>
          <a:solidFill>
            <a:schemeClr val="accent5">
              <a:lumMod val="75000"/>
            </a:schemeClr>
          </a:solidFill>
        </a:ln>
      </dgm:spPr>
      <dgm:t>
        <a:bodyPr/>
        <a:lstStyle/>
        <a:p>
          <a:endParaRPr lang="en-US"/>
        </a:p>
      </dgm:t>
    </dgm:pt>
    <dgm:pt modelId="{FBD07C7E-69F2-4B2A-BABF-45E5A753F2CD}">
      <dgm:prSet phldrT="[Text]" phldr="0"/>
      <dgm:spPr>
        <a:solidFill>
          <a:schemeClr val="bg1"/>
        </a:solidFill>
        <a:ln>
          <a:solidFill>
            <a:schemeClr val="accent5">
              <a:lumMod val="75000"/>
            </a:schemeClr>
          </a:solidFill>
        </a:ln>
      </dgm:spPr>
      <dgm:t>
        <a:bodyPr/>
        <a:lstStyle/>
        <a:p>
          <a:pPr rtl="0"/>
          <a:r>
            <a:rPr lang="en-US"/>
            <a:t>IGF-1</a:t>
          </a:r>
        </a:p>
      </dgm:t>
    </dgm:pt>
    <dgm:pt modelId="{20ECC7C6-7B8C-49A3-B8D8-5B921DB98227}" type="sibTrans" cxnId="{3093DCAB-CF21-4041-99E2-37D622C0FD73}">
      <dgm:prSet/>
      <dgm:spPr/>
      <dgm:t>
        <a:bodyPr/>
        <a:lstStyle/>
        <a:p>
          <a:endParaRPr lang="en-US"/>
        </a:p>
      </dgm:t>
    </dgm:pt>
    <dgm:pt modelId="{6B536FDE-8659-41AF-B518-0839D0E19FB3}" type="parTrans" cxnId="{3093DCAB-CF21-4041-99E2-37D622C0FD73}">
      <dgm:prSet/>
      <dgm:spPr>
        <a:solidFill>
          <a:schemeClr val="accent5">
            <a:lumMod val="60000"/>
            <a:lumOff val="40000"/>
          </a:schemeClr>
        </a:solidFill>
        <a:ln>
          <a:solidFill>
            <a:schemeClr val="accent5">
              <a:lumMod val="75000"/>
            </a:schemeClr>
          </a:solidFill>
        </a:ln>
      </dgm:spPr>
      <dgm:t>
        <a:bodyPr/>
        <a:lstStyle/>
        <a:p>
          <a:endParaRPr lang="en-US"/>
        </a:p>
      </dgm:t>
    </dgm:pt>
    <dgm:pt modelId="{3C7C41EF-272E-48B3-A2DD-E9901405F5C5}">
      <dgm:prSet phldrT="[Text]" phldr="0"/>
      <dgm:spPr>
        <a:ln>
          <a:solidFill>
            <a:srgbClr val="95D74D"/>
          </a:solidFill>
        </a:ln>
      </dgm:spPr>
      <dgm:t>
        <a:bodyPr/>
        <a:lstStyle/>
        <a:p>
          <a:pPr rtl="0"/>
          <a:r>
            <a:rPr lang="en-US"/>
            <a:t>Keratin Films</a:t>
          </a:r>
        </a:p>
      </dgm:t>
    </dgm:pt>
    <dgm:pt modelId="{CEE36DAF-BA0D-41C6-B88E-3758093617F6}" type="parTrans" cxnId="{3DFE1B2E-F822-4494-8F30-C4A872BE1CC2}">
      <dgm:prSet/>
      <dgm:spPr>
        <a:ln>
          <a:solidFill>
            <a:srgbClr val="95D74D"/>
          </a:solidFill>
        </a:ln>
      </dgm:spPr>
      <dgm:t>
        <a:bodyPr/>
        <a:lstStyle/>
        <a:p>
          <a:endParaRPr lang="en-US"/>
        </a:p>
      </dgm:t>
    </dgm:pt>
    <dgm:pt modelId="{D516E301-2224-41AD-8E74-FDAD792469F9}" type="sibTrans" cxnId="{3DFE1B2E-F822-4494-8F30-C4A872BE1CC2}">
      <dgm:prSet/>
      <dgm:spPr/>
      <dgm:t>
        <a:bodyPr/>
        <a:lstStyle/>
        <a:p>
          <a:endParaRPr lang="en-US"/>
        </a:p>
      </dgm:t>
    </dgm:pt>
    <dgm:pt modelId="{57AEAA92-45D8-4237-B7EA-2C1D901DA6A3}">
      <dgm:prSet phldrT="[Text]" phldr="0"/>
      <dgm:spPr>
        <a:ln>
          <a:solidFill>
            <a:srgbClr val="95D74D"/>
          </a:solidFill>
        </a:ln>
      </dgm:spPr>
      <dgm:t>
        <a:bodyPr/>
        <a:lstStyle/>
        <a:p>
          <a:pPr rtl="0"/>
          <a:r>
            <a:rPr lang="en-US"/>
            <a:t>Chitosan Sponges</a:t>
          </a:r>
        </a:p>
      </dgm:t>
    </dgm:pt>
    <dgm:pt modelId="{D4679182-235F-42BF-B336-068619AFBBB9}" type="parTrans" cxnId="{94F7D931-5E49-4980-A5BE-58726703BD31}">
      <dgm:prSet/>
      <dgm:spPr>
        <a:ln>
          <a:solidFill>
            <a:srgbClr val="95D74D"/>
          </a:solidFill>
        </a:ln>
      </dgm:spPr>
      <dgm:t>
        <a:bodyPr/>
        <a:lstStyle/>
        <a:p>
          <a:endParaRPr lang="en-US"/>
        </a:p>
      </dgm:t>
    </dgm:pt>
    <dgm:pt modelId="{5645AFFA-4F73-4B5B-9A38-DBA4E1549658}" type="sibTrans" cxnId="{94F7D931-5E49-4980-A5BE-58726703BD31}">
      <dgm:prSet/>
      <dgm:spPr/>
      <dgm:t>
        <a:bodyPr/>
        <a:lstStyle/>
        <a:p>
          <a:endParaRPr lang="en-US"/>
        </a:p>
      </dgm:t>
    </dgm:pt>
    <dgm:pt modelId="{D23D18D6-8A28-42C6-9F85-A63E360C4495}">
      <dgm:prSet phldrT="[Text]" phldr="0"/>
      <dgm:spPr>
        <a:ln>
          <a:solidFill>
            <a:srgbClr val="95D74D"/>
          </a:solidFill>
        </a:ln>
      </dgm:spPr>
      <dgm:t>
        <a:bodyPr/>
        <a:lstStyle/>
        <a:p>
          <a:pPr rtl="0"/>
          <a:r>
            <a:rPr lang="en-US"/>
            <a:t>Silk Hydrogels</a:t>
          </a:r>
        </a:p>
      </dgm:t>
    </dgm:pt>
    <dgm:pt modelId="{EC748B88-2F29-45E0-B2EC-20F32EEC510E}" type="parTrans" cxnId="{93A51AFE-8C15-43EE-B9CF-BD969119BEF4}">
      <dgm:prSet/>
      <dgm:spPr>
        <a:ln>
          <a:solidFill>
            <a:srgbClr val="95D74D"/>
          </a:solidFill>
        </a:ln>
      </dgm:spPr>
      <dgm:t>
        <a:bodyPr/>
        <a:lstStyle/>
        <a:p>
          <a:endParaRPr lang="en-US"/>
        </a:p>
      </dgm:t>
    </dgm:pt>
    <dgm:pt modelId="{A85BA220-EBB7-49B5-BFF9-8D45DC61B6D6}" type="sibTrans" cxnId="{93A51AFE-8C15-43EE-B9CF-BD969119BEF4}">
      <dgm:prSet/>
      <dgm:spPr/>
      <dgm:t>
        <a:bodyPr/>
        <a:lstStyle/>
        <a:p>
          <a:endParaRPr lang="en-US"/>
        </a:p>
      </dgm:t>
    </dgm:pt>
    <dgm:pt modelId="{5FFA2374-F21E-429F-B1B7-3E527FFB0FBE}">
      <dgm:prSet phldrT="[Text]" phldr="0"/>
      <dgm:spPr>
        <a:ln>
          <a:solidFill>
            <a:srgbClr val="95D74D"/>
          </a:solidFill>
        </a:ln>
      </dgm:spPr>
      <dgm:t>
        <a:bodyPr/>
        <a:lstStyle/>
        <a:p>
          <a:r>
            <a:rPr lang="en-US" err="1"/>
            <a:t>Electrospun</a:t>
          </a:r>
          <a:r>
            <a:rPr lang="en-US"/>
            <a:t> Zein Mats</a:t>
          </a:r>
        </a:p>
      </dgm:t>
    </dgm:pt>
    <dgm:pt modelId="{9CE263B3-7EDE-41D7-84CC-F2D2AB016065}" type="parTrans" cxnId="{A56B2FCD-CBB5-4010-B160-B9724C642563}">
      <dgm:prSet/>
      <dgm:spPr>
        <a:ln>
          <a:solidFill>
            <a:srgbClr val="95D74D"/>
          </a:solidFill>
        </a:ln>
      </dgm:spPr>
      <dgm:t>
        <a:bodyPr/>
        <a:lstStyle/>
        <a:p>
          <a:endParaRPr lang="en-US"/>
        </a:p>
      </dgm:t>
    </dgm:pt>
    <dgm:pt modelId="{279A8307-D7F0-4336-A0F6-57992A6C95FF}" type="sibTrans" cxnId="{A56B2FCD-CBB5-4010-B160-B9724C642563}">
      <dgm:prSet/>
      <dgm:spPr/>
      <dgm:t>
        <a:bodyPr/>
        <a:lstStyle/>
        <a:p>
          <a:endParaRPr lang="en-US"/>
        </a:p>
      </dgm:t>
    </dgm:pt>
    <dgm:pt modelId="{F9A4B652-4BCD-4B76-9F6B-2BF74D1CA996}" type="pres">
      <dgm:prSet presAssocID="{F24E3745-E853-42C1-8783-44F5D3D84748}" presName="diagram" presStyleCnt="0">
        <dgm:presLayoutVars>
          <dgm:chPref val="1"/>
          <dgm:dir/>
          <dgm:animOne val="branch"/>
          <dgm:animLvl val="lvl"/>
          <dgm:resizeHandles/>
        </dgm:presLayoutVars>
      </dgm:prSet>
      <dgm:spPr/>
    </dgm:pt>
    <dgm:pt modelId="{AA11D5D2-9B2E-4E75-8F14-A725C5DAA06B}" type="pres">
      <dgm:prSet presAssocID="{CB2A8C8D-99BB-4B90-B0BF-C146B98F92E9}" presName="root" presStyleCnt="0"/>
      <dgm:spPr/>
    </dgm:pt>
    <dgm:pt modelId="{03D2D511-2345-4592-BD6F-AE1D2A3CE2A4}" type="pres">
      <dgm:prSet presAssocID="{CB2A8C8D-99BB-4B90-B0BF-C146B98F92E9}" presName="rootComposite" presStyleCnt="0"/>
      <dgm:spPr/>
    </dgm:pt>
    <dgm:pt modelId="{DB9E6AB0-60B9-4193-8B2D-8A5C48E1F73D}" type="pres">
      <dgm:prSet presAssocID="{CB2A8C8D-99BB-4B90-B0BF-C146B98F92E9}" presName="rootText" presStyleLbl="node1" presStyleIdx="0" presStyleCnt="4"/>
      <dgm:spPr/>
    </dgm:pt>
    <dgm:pt modelId="{1B8A6239-6FF0-4EB9-8982-15E9BE0B09AC}" type="pres">
      <dgm:prSet presAssocID="{CB2A8C8D-99BB-4B90-B0BF-C146B98F92E9}" presName="rootConnector" presStyleLbl="node1" presStyleIdx="0" presStyleCnt="4"/>
      <dgm:spPr/>
    </dgm:pt>
    <dgm:pt modelId="{6C5F2310-9A1D-41FF-8CA7-1F344FF129AB}" type="pres">
      <dgm:prSet presAssocID="{CB2A8C8D-99BB-4B90-B0BF-C146B98F92E9}" presName="childShape" presStyleCnt="0"/>
      <dgm:spPr/>
    </dgm:pt>
    <dgm:pt modelId="{9CE9A447-0672-499B-8EB4-1C4B454D6350}" type="pres">
      <dgm:prSet presAssocID="{DAA5F0EB-97E6-4642-9F35-16C4D313A06E}" presName="Name13" presStyleLbl="parChTrans1D2" presStyleIdx="0" presStyleCnt="18"/>
      <dgm:spPr/>
    </dgm:pt>
    <dgm:pt modelId="{41DCF79B-95F1-4CDF-863A-EC992FBCDDFA}" type="pres">
      <dgm:prSet presAssocID="{2C1D1B1F-1A50-48E9-AD41-D813F463F9FE}" presName="childText" presStyleLbl="bgAcc1" presStyleIdx="0" presStyleCnt="18">
        <dgm:presLayoutVars>
          <dgm:bulletEnabled val="1"/>
        </dgm:presLayoutVars>
      </dgm:prSet>
      <dgm:spPr/>
    </dgm:pt>
    <dgm:pt modelId="{CD0B6AE5-F2CA-4764-9747-AF8F59FBD961}" type="pres">
      <dgm:prSet presAssocID="{FC27DA50-9029-4FFF-8701-2A77617A7240}" presName="Name13" presStyleLbl="parChTrans1D2" presStyleIdx="1" presStyleCnt="18"/>
      <dgm:spPr/>
    </dgm:pt>
    <dgm:pt modelId="{BB1AA50D-A95B-4F66-95AD-E7C1B4E940D7}" type="pres">
      <dgm:prSet presAssocID="{C14E5449-CA9A-4304-80D4-49002DE9A5C7}" presName="childText" presStyleLbl="bgAcc1" presStyleIdx="1" presStyleCnt="18">
        <dgm:presLayoutVars>
          <dgm:bulletEnabled val="1"/>
        </dgm:presLayoutVars>
      </dgm:prSet>
      <dgm:spPr/>
    </dgm:pt>
    <dgm:pt modelId="{730EF011-677E-4C9B-BC23-D98B7DEFE762}" type="pres">
      <dgm:prSet presAssocID="{4A88CD94-1D04-45DC-B3E1-BEDB281A418D}" presName="Name13" presStyleLbl="parChTrans1D2" presStyleIdx="2" presStyleCnt="18"/>
      <dgm:spPr/>
    </dgm:pt>
    <dgm:pt modelId="{C8CC6648-0216-4C7A-8EDC-CE6F7271D3B8}" type="pres">
      <dgm:prSet presAssocID="{85CEBD30-1A7D-4F7D-9658-541EB73DD963}" presName="childText" presStyleLbl="bgAcc1" presStyleIdx="2" presStyleCnt="18">
        <dgm:presLayoutVars>
          <dgm:bulletEnabled val="1"/>
        </dgm:presLayoutVars>
      </dgm:prSet>
      <dgm:spPr/>
    </dgm:pt>
    <dgm:pt modelId="{1B7FBD0F-7F81-48A7-8E98-74685B563BDA}" type="pres">
      <dgm:prSet presAssocID="{7A7D376F-E34A-478E-98DF-5BBCB92FB685}" presName="Name13" presStyleLbl="parChTrans1D2" presStyleIdx="3" presStyleCnt="18"/>
      <dgm:spPr/>
    </dgm:pt>
    <dgm:pt modelId="{48C040E3-9B0D-4A8D-90D1-665EC4B51DCA}" type="pres">
      <dgm:prSet presAssocID="{C34D06BF-66FE-45B8-B161-C2A36C29B5FF}" presName="childText" presStyleLbl="bgAcc1" presStyleIdx="3" presStyleCnt="18">
        <dgm:presLayoutVars>
          <dgm:bulletEnabled val="1"/>
        </dgm:presLayoutVars>
      </dgm:prSet>
      <dgm:spPr/>
    </dgm:pt>
    <dgm:pt modelId="{7FF5E12E-AAB6-415B-9F79-505C0DEDCBAC}" type="pres">
      <dgm:prSet presAssocID="{6B536FDE-8659-41AF-B518-0839D0E19FB3}" presName="Name13" presStyleLbl="parChTrans1D2" presStyleIdx="4" presStyleCnt="18"/>
      <dgm:spPr/>
    </dgm:pt>
    <dgm:pt modelId="{CC840748-6990-4047-9CB0-0106FA68C339}" type="pres">
      <dgm:prSet presAssocID="{FBD07C7E-69F2-4B2A-BABF-45E5A753F2CD}" presName="childText" presStyleLbl="bgAcc1" presStyleIdx="4" presStyleCnt="18">
        <dgm:presLayoutVars>
          <dgm:bulletEnabled val="1"/>
        </dgm:presLayoutVars>
      </dgm:prSet>
      <dgm:spPr/>
    </dgm:pt>
    <dgm:pt modelId="{C0D078DB-2817-4A41-BB20-9A0745166B54}" type="pres">
      <dgm:prSet presAssocID="{A6BD8E00-C52D-4012-A96A-D86CF83B6B79}" presName="root" presStyleCnt="0"/>
      <dgm:spPr/>
    </dgm:pt>
    <dgm:pt modelId="{7566ADF1-8BB4-4E26-B4D8-59F2128F2735}" type="pres">
      <dgm:prSet presAssocID="{A6BD8E00-C52D-4012-A96A-D86CF83B6B79}" presName="rootComposite" presStyleCnt="0"/>
      <dgm:spPr/>
    </dgm:pt>
    <dgm:pt modelId="{DED1E15E-5892-4CCE-BC58-32914A655943}" type="pres">
      <dgm:prSet presAssocID="{A6BD8E00-C52D-4012-A96A-D86CF83B6B79}" presName="rootText" presStyleLbl="node1" presStyleIdx="1" presStyleCnt="4"/>
      <dgm:spPr/>
    </dgm:pt>
    <dgm:pt modelId="{0A6F92DC-210E-4165-8693-319B80BDB8DD}" type="pres">
      <dgm:prSet presAssocID="{A6BD8E00-C52D-4012-A96A-D86CF83B6B79}" presName="rootConnector" presStyleLbl="node1" presStyleIdx="1" presStyleCnt="4"/>
      <dgm:spPr/>
    </dgm:pt>
    <dgm:pt modelId="{67EB543D-2735-48CB-B57D-A56E3F55C45B}" type="pres">
      <dgm:prSet presAssocID="{A6BD8E00-C52D-4012-A96A-D86CF83B6B79}" presName="childShape" presStyleCnt="0"/>
      <dgm:spPr/>
    </dgm:pt>
    <dgm:pt modelId="{7C570116-AFC6-4EB8-A4A3-7BAE59530368}" type="pres">
      <dgm:prSet presAssocID="{05BF91E8-418A-4404-852E-43E75AE93290}" presName="Name13" presStyleLbl="parChTrans1D2" presStyleIdx="5" presStyleCnt="18"/>
      <dgm:spPr/>
    </dgm:pt>
    <dgm:pt modelId="{6CB9D203-2E9A-4D52-B38F-77352389F9CB}" type="pres">
      <dgm:prSet presAssocID="{5B589698-9308-4620-B452-870AE4BF7E07}" presName="childText" presStyleLbl="bgAcc1" presStyleIdx="5" presStyleCnt="18">
        <dgm:presLayoutVars>
          <dgm:bulletEnabled val="1"/>
        </dgm:presLayoutVars>
      </dgm:prSet>
      <dgm:spPr/>
    </dgm:pt>
    <dgm:pt modelId="{8DDF8104-6E14-44A2-84AD-07EE5E18FF8A}" type="pres">
      <dgm:prSet presAssocID="{CEE36DAF-BA0D-41C6-B88E-3758093617F6}" presName="Name13" presStyleLbl="parChTrans1D2" presStyleIdx="6" presStyleCnt="18"/>
      <dgm:spPr/>
    </dgm:pt>
    <dgm:pt modelId="{26D4F1B4-12E3-4DCD-971F-E60DEEE7E7FC}" type="pres">
      <dgm:prSet presAssocID="{3C7C41EF-272E-48B3-A2DD-E9901405F5C5}" presName="childText" presStyleLbl="bgAcc1" presStyleIdx="6" presStyleCnt="18">
        <dgm:presLayoutVars>
          <dgm:bulletEnabled val="1"/>
        </dgm:presLayoutVars>
      </dgm:prSet>
      <dgm:spPr/>
    </dgm:pt>
    <dgm:pt modelId="{A54CA8D3-E209-4BEE-B6CA-1B30401E7686}" type="pres">
      <dgm:prSet presAssocID="{D4679182-235F-42BF-B336-068619AFBBB9}" presName="Name13" presStyleLbl="parChTrans1D2" presStyleIdx="7" presStyleCnt="18"/>
      <dgm:spPr/>
    </dgm:pt>
    <dgm:pt modelId="{495F7C6E-D95A-46F6-9DA8-0E092962418D}" type="pres">
      <dgm:prSet presAssocID="{57AEAA92-45D8-4237-B7EA-2C1D901DA6A3}" presName="childText" presStyleLbl="bgAcc1" presStyleIdx="7" presStyleCnt="18">
        <dgm:presLayoutVars>
          <dgm:bulletEnabled val="1"/>
        </dgm:presLayoutVars>
      </dgm:prSet>
      <dgm:spPr/>
    </dgm:pt>
    <dgm:pt modelId="{CAF91A25-AB6F-470C-8B70-4E252432EF34}" type="pres">
      <dgm:prSet presAssocID="{EC748B88-2F29-45E0-B2EC-20F32EEC510E}" presName="Name13" presStyleLbl="parChTrans1D2" presStyleIdx="8" presStyleCnt="18"/>
      <dgm:spPr/>
    </dgm:pt>
    <dgm:pt modelId="{17ACEC6D-6D79-49A6-BE76-DBDDE04B8EE8}" type="pres">
      <dgm:prSet presAssocID="{D23D18D6-8A28-42C6-9F85-A63E360C4495}" presName="childText" presStyleLbl="bgAcc1" presStyleIdx="8" presStyleCnt="18">
        <dgm:presLayoutVars>
          <dgm:bulletEnabled val="1"/>
        </dgm:presLayoutVars>
      </dgm:prSet>
      <dgm:spPr/>
    </dgm:pt>
    <dgm:pt modelId="{D8F9EC66-A532-4372-825D-04A58BED3E3C}" type="pres">
      <dgm:prSet presAssocID="{9CE263B3-7EDE-41D7-84CC-F2D2AB016065}" presName="Name13" presStyleLbl="parChTrans1D2" presStyleIdx="9" presStyleCnt="18"/>
      <dgm:spPr/>
    </dgm:pt>
    <dgm:pt modelId="{06B0F00F-5D1F-4611-9E2A-ECA9EDF42B87}" type="pres">
      <dgm:prSet presAssocID="{5FFA2374-F21E-429F-B1B7-3E527FFB0FBE}" presName="childText" presStyleLbl="bgAcc1" presStyleIdx="9" presStyleCnt="18">
        <dgm:presLayoutVars>
          <dgm:bulletEnabled val="1"/>
        </dgm:presLayoutVars>
      </dgm:prSet>
      <dgm:spPr/>
    </dgm:pt>
    <dgm:pt modelId="{791AB18F-847F-4571-8046-F09B241E65CF}" type="pres">
      <dgm:prSet presAssocID="{C4F637E1-E671-4CF6-8D9B-68253E68ACBD}" presName="root" presStyleCnt="0"/>
      <dgm:spPr/>
    </dgm:pt>
    <dgm:pt modelId="{E7E094EF-9376-493F-B296-583A46C1F841}" type="pres">
      <dgm:prSet presAssocID="{C4F637E1-E671-4CF6-8D9B-68253E68ACBD}" presName="rootComposite" presStyleCnt="0"/>
      <dgm:spPr/>
    </dgm:pt>
    <dgm:pt modelId="{DBD4577D-556D-42E7-9343-134F49077F0E}" type="pres">
      <dgm:prSet presAssocID="{C4F637E1-E671-4CF6-8D9B-68253E68ACBD}" presName="rootText" presStyleLbl="node1" presStyleIdx="2" presStyleCnt="4"/>
      <dgm:spPr/>
    </dgm:pt>
    <dgm:pt modelId="{28C893FD-9183-4A91-8CB7-8EC06E476121}" type="pres">
      <dgm:prSet presAssocID="{C4F637E1-E671-4CF6-8D9B-68253E68ACBD}" presName="rootConnector" presStyleLbl="node1" presStyleIdx="2" presStyleCnt="4"/>
      <dgm:spPr/>
    </dgm:pt>
    <dgm:pt modelId="{797E3B60-FAF1-4332-BF3F-77ED763981DD}" type="pres">
      <dgm:prSet presAssocID="{C4F637E1-E671-4CF6-8D9B-68253E68ACBD}" presName="childShape" presStyleCnt="0"/>
      <dgm:spPr/>
    </dgm:pt>
    <dgm:pt modelId="{D6343BD4-A5DD-418E-BED5-7652F7D0C44B}" type="pres">
      <dgm:prSet presAssocID="{CCF798EB-750C-48C5-926C-311319FCA4A7}" presName="Name13" presStyleLbl="parChTrans1D2" presStyleIdx="10" presStyleCnt="18"/>
      <dgm:spPr/>
    </dgm:pt>
    <dgm:pt modelId="{EDA11C30-FC83-4B50-838E-52CDFE3C34AD}" type="pres">
      <dgm:prSet presAssocID="{61EC4522-245F-4D1F-BD56-4AC66E2F9C6C}" presName="childText" presStyleLbl="bgAcc1" presStyleIdx="10" presStyleCnt="18">
        <dgm:presLayoutVars>
          <dgm:bulletEnabled val="1"/>
        </dgm:presLayoutVars>
      </dgm:prSet>
      <dgm:spPr/>
    </dgm:pt>
    <dgm:pt modelId="{FC827EFC-2562-4A3B-A86D-FFE920E59496}" type="pres">
      <dgm:prSet presAssocID="{F8E09E2F-F890-48CA-B2C1-3673D55DF8F6}" presName="Name13" presStyleLbl="parChTrans1D2" presStyleIdx="11" presStyleCnt="18"/>
      <dgm:spPr/>
    </dgm:pt>
    <dgm:pt modelId="{65B1AD3C-80F5-457B-9F94-42AB71DE9DBE}" type="pres">
      <dgm:prSet presAssocID="{27252118-4A36-461B-AF43-F120154F3BE7}" presName="childText" presStyleLbl="bgAcc1" presStyleIdx="11" presStyleCnt="18">
        <dgm:presLayoutVars>
          <dgm:bulletEnabled val="1"/>
        </dgm:presLayoutVars>
      </dgm:prSet>
      <dgm:spPr/>
    </dgm:pt>
    <dgm:pt modelId="{43A7E195-C92D-48F6-A994-7F1664288044}" type="pres">
      <dgm:prSet presAssocID="{0834822E-27B3-4D57-BA12-5AA4C0AFDC30}" presName="Name13" presStyleLbl="parChTrans1D2" presStyleIdx="12" presStyleCnt="18"/>
      <dgm:spPr/>
    </dgm:pt>
    <dgm:pt modelId="{E55B6D25-3C63-4EFF-A4DE-D8BCDA3D5695}" type="pres">
      <dgm:prSet presAssocID="{F34255CD-CFFD-4B6A-A43C-04859A786FE7}" presName="childText" presStyleLbl="bgAcc1" presStyleIdx="12" presStyleCnt="18">
        <dgm:presLayoutVars>
          <dgm:bulletEnabled val="1"/>
        </dgm:presLayoutVars>
      </dgm:prSet>
      <dgm:spPr/>
    </dgm:pt>
    <dgm:pt modelId="{60A2A310-9CED-4844-A48C-A5110EABC6E9}" type="pres">
      <dgm:prSet presAssocID="{D34F8E3C-8C32-4CA5-98BE-0DFF1674769E}" presName="Name13" presStyleLbl="parChTrans1D2" presStyleIdx="13" presStyleCnt="18"/>
      <dgm:spPr/>
    </dgm:pt>
    <dgm:pt modelId="{5E56F0E9-66E5-4A73-BE49-BC3819DD8231}" type="pres">
      <dgm:prSet presAssocID="{FBA043A0-DAD0-4AC3-8816-2826081A5658}" presName="childText" presStyleLbl="bgAcc1" presStyleIdx="13" presStyleCnt="18">
        <dgm:presLayoutVars>
          <dgm:bulletEnabled val="1"/>
        </dgm:presLayoutVars>
      </dgm:prSet>
      <dgm:spPr/>
    </dgm:pt>
    <dgm:pt modelId="{DE963CAE-F8CA-475C-B0FB-09E20B318010}" type="pres">
      <dgm:prSet presAssocID="{631F57DE-9E90-43F5-85B5-81F46ABD76E9}" presName="root" presStyleCnt="0"/>
      <dgm:spPr/>
    </dgm:pt>
    <dgm:pt modelId="{5A2C1C8D-35A6-47D8-8672-1A3CC17B576F}" type="pres">
      <dgm:prSet presAssocID="{631F57DE-9E90-43F5-85B5-81F46ABD76E9}" presName="rootComposite" presStyleCnt="0"/>
      <dgm:spPr/>
    </dgm:pt>
    <dgm:pt modelId="{AF82F117-79A1-4FC4-BA9A-5DAF716CCA06}" type="pres">
      <dgm:prSet presAssocID="{631F57DE-9E90-43F5-85B5-81F46ABD76E9}" presName="rootText" presStyleLbl="node1" presStyleIdx="3" presStyleCnt="4"/>
      <dgm:spPr/>
    </dgm:pt>
    <dgm:pt modelId="{C606208F-99B6-4037-8BF7-A74D61CE75D9}" type="pres">
      <dgm:prSet presAssocID="{631F57DE-9E90-43F5-85B5-81F46ABD76E9}" presName="rootConnector" presStyleLbl="node1" presStyleIdx="3" presStyleCnt="4"/>
      <dgm:spPr/>
    </dgm:pt>
    <dgm:pt modelId="{0363F60E-D62B-4E51-8827-A3DACC83BB86}" type="pres">
      <dgm:prSet presAssocID="{631F57DE-9E90-43F5-85B5-81F46ABD76E9}" presName="childShape" presStyleCnt="0"/>
      <dgm:spPr/>
    </dgm:pt>
    <dgm:pt modelId="{62D224BD-BEF5-4EA0-8E40-A7012D1DD274}" type="pres">
      <dgm:prSet presAssocID="{2E92E44D-D3E8-4DCC-B362-1932E7F3619B}" presName="Name13" presStyleLbl="parChTrans1D2" presStyleIdx="14" presStyleCnt="18"/>
      <dgm:spPr/>
    </dgm:pt>
    <dgm:pt modelId="{0632558B-5D2A-4307-8F4F-5B3D6223FC46}" type="pres">
      <dgm:prSet presAssocID="{0954D1E8-1157-460B-BB46-CAF4B5D8E825}" presName="childText" presStyleLbl="bgAcc1" presStyleIdx="14" presStyleCnt="18">
        <dgm:presLayoutVars>
          <dgm:bulletEnabled val="1"/>
        </dgm:presLayoutVars>
      </dgm:prSet>
      <dgm:spPr/>
    </dgm:pt>
    <dgm:pt modelId="{0E8E993A-6586-4224-9E8D-E8AAD7C9BEC8}" type="pres">
      <dgm:prSet presAssocID="{3404D68B-BF47-4012-9354-4364C188E71E}" presName="Name13" presStyleLbl="parChTrans1D2" presStyleIdx="15" presStyleCnt="18"/>
      <dgm:spPr/>
    </dgm:pt>
    <dgm:pt modelId="{C28F8302-ADBB-4290-952C-514FC468DEE1}" type="pres">
      <dgm:prSet presAssocID="{2F1B23D7-D77F-4338-8FA5-814DAA2E19E2}" presName="childText" presStyleLbl="bgAcc1" presStyleIdx="15" presStyleCnt="18">
        <dgm:presLayoutVars>
          <dgm:bulletEnabled val="1"/>
        </dgm:presLayoutVars>
      </dgm:prSet>
      <dgm:spPr/>
    </dgm:pt>
    <dgm:pt modelId="{97E4451C-BBF9-43F3-BA9E-BFB9788C091F}" type="pres">
      <dgm:prSet presAssocID="{76B17044-F856-4123-A8C1-D3699D593AD6}" presName="Name13" presStyleLbl="parChTrans1D2" presStyleIdx="16" presStyleCnt="18"/>
      <dgm:spPr/>
    </dgm:pt>
    <dgm:pt modelId="{6D61A08B-E1F5-48F0-946D-9EF1D28EADDC}" type="pres">
      <dgm:prSet presAssocID="{1F0A7F57-78D7-421B-B3CF-8F3AFB980F5B}" presName="childText" presStyleLbl="bgAcc1" presStyleIdx="16" presStyleCnt="18">
        <dgm:presLayoutVars>
          <dgm:bulletEnabled val="1"/>
        </dgm:presLayoutVars>
      </dgm:prSet>
      <dgm:spPr/>
    </dgm:pt>
    <dgm:pt modelId="{748FE3E2-1302-449D-A901-4C9181E7073D}" type="pres">
      <dgm:prSet presAssocID="{59B4C7C1-EC47-487F-B0E9-C58F0817C565}" presName="Name13" presStyleLbl="parChTrans1D2" presStyleIdx="17" presStyleCnt="18"/>
      <dgm:spPr/>
    </dgm:pt>
    <dgm:pt modelId="{B968B689-935B-4233-9823-1328DED3D331}" type="pres">
      <dgm:prSet presAssocID="{1270E6EC-06FB-4785-84C7-B911751B8202}" presName="childText" presStyleLbl="bgAcc1" presStyleIdx="17" presStyleCnt="18">
        <dgm:presLayoutVars>
          <dgm:bulletEnabled val="1"/>
        </dgm:presLayoutVars>
      </dgm:prSet>
      <dgm:spPr/>
    </dgm:pt>
  </dgm:ptLst>
  <dgm:cxnLst>
    <dgm:cxn modelId="{F650AA03-2CC7-4BD3-9940-481BCE98D168}" type="presOf" srcId="{6B536FDE-8659-41AF-B518-0839D0E19FB3}" destId="{7FF5E12E-AAB6-415B-9F79-505C0DEDCBAC}" srcOrd="0" destOrd="0" presId="urn:microsoft.com/office/officeart/2005/8/layout/hierarchy3"/>
    <dgm:cxn modelId="{F923D105-1539-40FF-90A2-80ADCCA595B1}" srcId="{F24E3745-E853-42C1-8783-44F5D3D84748}" destId="{CB2A8C8D-99BB-4B90-B0BF-C146B98F92E9}" srcOrd="0" destOrd="0" parTransId="{05E65F6C-CF21-4CBF-A63E-668205712B54}" sibTransId="{2AF3BE8D-1185-4D23-A3F3-E68DFFAC7BCC}"/>
    <dgm:cxn modelId="{8501C806-353D-4A20-B088-F2C5C7563DD2}" srcId="{C4F637E1-E671-4CF6-8D9B-68253E68ACBD}" destId="{FBA043A0-DAD0-4AC3-8816-2826081A5658}" srcOrd="3" destOrd="0" parTransId="{D34F8E3C-8C32-4CA5-98BE-0DFF1674769E}" sibTransId="{9DA3A620-20CE-4AC5-9412-04878A953DD5}"/>
    <dgm:cxn modelId="{D0DF230A-E776-4479-BB26-705D1F9E0D84}" type="presOf" srcId="{61EC4522-245F-4D1F-BD56-4AC66E2F9C6C}" destId="{EDA11C30-FC83-4B50-838E-52CDFE3C34AD}" srcOrd="0" destOrd="0" presId="urn:microsoft.com/office/officeart/2005/8/layout/hierarchy3"/>
    <dgm:cxn modelId="{C9C4220C-014E-4905-B2E3-A469C1732485}" type="presOf" srcId="{4A88CD94-1D04-45DC-B3E1-BEDB281A418D}" destId="{730EF011-677E-4C9B-BC23-D98B7DEFE762}" srcOrd="0" destOrd="0" presId="urn:microsoft.com/office/officeart/2005/8/layout/hierarchy3"/>
    <dgm:cxn modelId="{4184830D-20CF-4B6F-A62F-66F28176BDEB}" type="presOf" srcId="{F24E3745-E853-42C1-8783-44F5D3D84748}" destId="{F9A4B652-4BCD-4B76-9F6B-2BF74D1CA996}" srcOrd="0" destOrd="0" presId="urn:microsoft.com/office/officeart/2005/8/layout/hierarchy3"/>
    <dgm:cxn modelId="{CB4CDC10-415A-4443-9B6D-2CB9B5BECD8F}" type="presOf" srcId="{1270E6EC-06FB-4785-84C7-B911751B8202}" destId="{B968B689-935B-4233-9823-1328DED3D331}" srcOrd="0" destOrd="0" presId="urn:microsoft.com/office/officeart/2005/8/layout/hierarchy3"/>
    <dgm:cxn modelId="{66CE5311-DB4D-4BBA-B9C0-E15000717D9F}" type="presOf" srcId="{A6BD8E00-C52D-4012-A96A-D86CF83B6B79}" destId="{DED1E15E-5892-4CCE-BC58-32914A655943}" srcOrd="0" destOrd="0" presId="urn:microsoft.com/office/officeart/2005/8/layout/hierarchy3"/>
    <dgm:cxn modelId="{0322DB11-ECA5-4522-9292-C5BCBE940D7A}" srcId="{631F57DE-9E90-43F5-85B5-81F46ABD76E9}" destId="{1270E6EC-06FB-4785-84C7-B911751B8202}" srcOrd="3" destOrd="0" parTransId="{59B4C7C1-EC47-487F-B0E9-C58F0817C565}" sibTransId="{DF6701AA-E503-4191-BAA7-3E7E4D34C0B0}"/>
    <dgm:cxn modelId="{E90CA219-82F2-45B3-A009-51649E161369}" type="presOf" srcId="{0954D1E8-1157-460B-BB46-CAF4B5D8E825}" destId="{0632558B-5D2A-4307-8F4F-5B3D6223FC46}" srcOrd="0" destOrd="0" presId="urn:microsoft.com/office/officeart/2005/8/layout/hierarchy3"/>
    <dgm:cxn modelId="{3DFE1B2E-F822-4494-8F30-C4A872BE1CC2}" srcId="{A6BD8E00-C52D-4012-A96A-D86CF83B6B79}" destId="{3C7C41EF-272E-48B3-A2DD-E9901405F5C5}" srcOrd="1" destOrd="0" parTransId="{CEE36DAF-BA0D-41C6-B88E-3758093617F6}" sibTransId="{D516E301-2224-41AD-8E74-FDAD792469F9}"/>
    <dgm:cxn modelId="{94F7D931-5E49-4980-A5BE-58726703BD31}" srcId="{A6BD8E00-C52D-4012-A96A-D86CF83B6B79}" destId="{57AEAA92-45D8-4237-B7EA-2C1D901DA6A3}" srcOrd="2" destOrd="0" parTransId="{D4679182-235F-42BF-B336-068619AFBBB9}" sibTransId="{5645AFFA-4F73-4B5B-9A38-DBA4E1549658}"/>
    <dgm:cxn modelId="{BD1CF432-CAAF-4DF0-B390-60BE06E2263A}" srcId="{CB2A8C8D-99BB-4B90-B0BF-C146B98F92E9}" destId="{85CEBD30-1A7D-4F7D-9658-541EB73DD963}" srcOrd="2" destOrd="0" parTransId="{4A88CD94-1D04-45DC-B3E1-BEDB281A418D}" sibTransId="{57CEADFE-319B-41AC-ACE0-B3717CF23654}"/>
    <dgm:cxn modelId="{E78B3734-6D6E-41E7-BECB-1A7737ECBBC8}" type="presOf" srcId="{7A7D376F-E34A-478E-98DF-5BBCB92FB685}" destId="{1B7FBD0F-7F81-48A7-8E98-74685B563BDA}" srcOrd="0" destOrd="0" presId="urn:microsoft.com/office/officeart/2005/8/layout/hierarchy3"/>
    <dgm:cxn modelId="{BE18FF35-50C1-43BA-848E-195062585BCF}" srcId="{631F57DE-9E90-43F5-85B5-81F46ABD76E9}" destId="{1F0A7F57-78D7-421B-B3CF-8F3AFB980F5B}" srcOrd="2" destOrd="0" parTransId="{76B17044-F856-4123-A8C1-D3699D593AD6}" sibTransId="{407FEC4F-49D7-44DE-993C-10E3F4A1FA38}"/>
    <dgm:cxn modelId="{9FE10236-BCD1-4193-80E0-9B9D4AD59546}" type="presOf" srcId="{3C7C41EF-272E-48B3-A2DD-E9901405F5C5}" destId="{26D4F1B4-12E3-4DCD-971F-E60DEEE7E7FC}" srcOrd="0" destOrd="0" presId="urn:microsoft.com/office/officeart/2005/8/layout/hierarchy3"/>
    <dgm:cxn modelId="{7D68433A-B7AA-443D-BFA2-6D000C9A06BB}" type="presOf" srcId="{2E92E44D-D3E8-4DCC-B362-1932E7F3619B}" destId="{62D224BD-BEF5-4EA0-8E40-A7012D1DD274}" srcOrd="0" destOrd="0" presId="urn:microsoft.com/office/officeart/2005/8/layout/hierarchy3"/>
    <dgm:cxn modelId="{0A4E123E-0332-4F61-B888-7C18F3C7EB16}" type="presOf" srcId="{DAA5F0EB-97E6-4642-9F35-16C4D313A06E}" destId="{9CE9A447-0672-499B-8EB4-1C4B454D6350}" srcOrd="0" destOrd="0" presId="urn:microsoft.com/office/officeart/2005/8/layout/hierarchy3"/>
    <dgm:cxn modelId="{4ADF073F-3BA1-4D46-8042-768AB5621D37}" type="presOf" srcId="{59B4C7C1-EC47-487F-B0E9-C58F0817C565}" destId="{748FE3E2-1302-449D-A901-4C9181E7073D}" srcOrd="0" destOrd="0" presId="urn:microsoft.com/office/officeart/2005/8/layout/hierarchy3"/>
    <dgm:cxn modelId="{7AD51940-1055-44C2-90D5-A2E40D3201A8}" type="presOf" srcId="{D34F8E3C-8C32-4CA5-98BE-0DFF1674769E}" destId="{60A2A310-9CED-4844-A48C-A5110EABC6E9}" srcOrd="0" destOrd="0" presId="urn:microsoft.com/office/officeart/2005/8/layout/hierarchy3"/>
    <dgm:cxn modelId="{31181147-BDE6-4C10-95FA-88CA22BBA6A3}" type="presOf" srcId="{A6BD8E00-C52D-4012-A96A-D86CF83B6B79}" destId="{0A6F92DC-210E-4165-8693-319B80BDB8DD}" srcOrd="1" destOrd="0" presId="urn:microsoft.com/office/officeart/2005/8/layout/hierarchy3"/>
    <dgm:cxn modelId="{861E2167-6D5E-45C2-9F33-8818BF5C44E9}" type="presOf" srcId="{05BF91E8-418A-4404-852E-43E75AE93290}" destId="{7C570116-AFC6-4EB8-A4A3-7BAE59530368}" srcOrd="0" destOrd="0" presId="urn:microsoft.com/office/officeart/2005/8/layout/hierarchy3"/>
    <dgm:cxn modelId="{0614AD6B-EBF7-4FCC-9048-5A3874F723A4}" srcId="{CB2A8C8D-99BB-4B90-B0BF-C146B98F92E9}" destId="{C34D06BF-66FE-45B8-B161-C2A36C29B5FF}" srcOrd="3" destOrd="0" parTransId="{7A7D376F-E34A-478E-98DF-5BBCB92FB685}" sibTransId="{35FD6E72-91D8-46AB-8992-510D0B48A5C2}"/>
    <dgm:cxn modelId="{EBF83F4C-4F36-40C2-BB6F-5CCB0EC1DEB4}" srcId="{F24E3745-E853-42C1-8783-44F5D3D84748}" destId="{A6BD8E00-C52D-4012-A96A-D86CF83B6B79}" srcOrd="1" destOrd="0" parTransId="{1D655840-42C8-4688-A99F-B72EDFB66EE6}" sibTransId="{521C8EF1-DDD8-43AA-873A-4E4E41F84CC8}"/>
    <dgm:cxn modelId="{73324A57-1A38-4D74-BEF3-2C69BE0A902A}" type="presOf" srcId="{FBA043A0-DAD0-4AC3-8816-2826081A5658}" destId="{5E56F0E9-66E5-4A73-BE49-BC3819DD8231}" srcOrd="0" destOrd="0" presId="urn:microsoft.com/office/officeart/2005/8/layout/hierarchy3"/>
    <dgm:cxn modelId="{22A99857-132F-45EF-8768-60CE11AAB683}" srcId="{CB2A8C8D-99BB-4B90-B0BF-C146B98F92E9}" destId="{C14E5449-CA9A-4304-80D4-49002DE9A5C7}" srcOrd="1" destOrd="0" parTransId="{FC27DA50-9029-4FFF-8701-2A77617A7240}" sibTransId="{1E9BF093-D3AF-41BE-80EC-90F1A033119D}"/>
    <dgm:cxn modelId="{46F0AA79-4683-4BC1-A4DD-3E25B9D5F4F4}" type="presOf" srcId="{27252118-4A36-461B-AF43-F120154F3BE7}" destId="{65B1AD3C-80F5-457B-9F94-42AB71DE9DBE}" srcOrd="0" destOrd="0" presId="urn:microsoft.com/office/officeart/2005/8/layout/hierarchy3"/>
    <dgm:cxn modelId="{B4BEEF5A-BFE9-4D84-A3C4-7B1DCBD24DC6}" type="presOf" srcId="{C4F637E1-E671-4CF6-8D9B-68253E68ACBD}" destId="{DBD4577D-556D-42E7-9343-134F49077F0E}" srcOrd="0" destOrd="0" presId="urn:microsoft.com/office/officeart/2005/8/layout/hierarchy3"/>
    <dgm:cxn modelId="{E19D1E80-A36E-4485-B41B-3BE60DD916EE}" type="presOf" srcId="{CCF798EB-750C-48C5-926C-311319FCA4A7}" destId="{D6343BD4-A5DD-418E-BED5-7652F7D0C44B}" srcOrd="0" destOrd="0" presId="urn:microsoft.com/office/officeart/2005/8/layout/hierarchy3"/>
    <dgm:cxn modelId="{0C681187-4E03-475A-B63C-F5C0BE2EE71F}" type="presOf" srcId="{CB2A8C8D-99BB-4B90-B0BF-C146B98F92E9}" destId="{1B8A6239-6FF0-4EB9-8982-15E9BE0B09AC}" srcOrd="1" destOrd="0" presId="urn:microsoft.com/office/officeart/2005/8/layout/hierarchy3"/>
    <dgm:cxn modelId="{F1538188-911B-465D-99BF-F800CE58C568}" type="presOf" srcId="{FC27DA50-9029-4FFF-8701-2A77617A7240}" destId="{CD0B6AE5-F2CA-4764-9747-AF8F59FBD961}" srcOrd="0" destOrd="0" presId="urn:microsoft.com/office/officeart/2005/8/layout/hierarchy3"/>
    <dgm:cxn modelId="{1A19A289-7003-4B47-AA41-516DCC1CFFCB}" type="presOf" srcId="{85CEBD30-1A7D-4F7D-9658-541EB73DD963}" destId="{C8CC6648-0216-4C7A-8EDC-CE6F7271D3B8}" srcOrd="0" destOrd="0" presId="urn:microsoft.com/office/officeart/2005/8/layout/hierarchy3"/>
    <dgm:cxn modelId="{9B54EB8A-132D-41D6-AE72-8E3851B44CE1}" type="presOf" srcId="{2F1B23D7-D77F-4338-8FA5-814DAA2E19E2}" destId="{C28F8302-ADBB-4290-952C-514FC468DEE1}" srcOrd="0" destOrd="0" presId="urn:microsoft.com/office/officeart/2005/8/layout/hierarchy3"/>
    <dgm:cxn modelId="{0972FC8D-3971-4D7E-8B86-C8D70F47BDEF}" srcId="{C4F637E1-E671-4CF6-8D9B-68253E68ACBD}" destId="{27252118-4A36-461B-AF43-F120154F3BE7}" srcOrd="1" destOrd="0" parTransId="{F8E09E2F-F890-48CA-B2C1-3673D55DF8F6}" sibTransId="{F653AADE-0B97-474B-9989-3AB327ADED8C}"/>
    <dgm:cxn modelId="{2F6A7B8E-0B65-4378-B948-E8A4D1AD5EA3}" type="presOf" srcId="{1F0A7F57-78D7-421B-B3CF-8F3AFB980F5B}" destId="{6D61A08B-E1F5-48F0-946D-9EF1D28EADDC}" srcOrd="0" destOrd="0" presId="urn:microsoft.com/office/officeart/2005/8/layout/hierarchy3"/>
    <dgm:cxn modelId="{F2BF1293-ACFB-43FE-8911-99CB04CFF6F5}" type="presOf" srcId="{F34255CD-CFFD-4B6A-A43C-04859A786FE7}" destId="{E55B6D25-3C63-4EFF-A4DE-D8BCDA3D5695}" srcOrd="0" destOrd="0" presId="urn:microsoft.com/office/officeart/2005/8/layout/hierarchy3"/>
    <dgm:cxn modelId="{BD2AEE99-E6E6-499B-8933-A1B8F1085067}" srcId="{631F57DE-9E90-43F5-85B5-81F46ABD76E9}" destId="{0954D1E8-1157-460B-BB46-CAF4B5D8E825}" srcOrd="0" destOrd="0" parTransId="{2E92E44D-D3E8-4DCC-B362-1932E7F3619B}" sibTransId="{5C71F105-C6C5-4B42-8BA0-D5A2061F3741}"/>
    <dgm:cxn modelId="{F209909C-B222-4AE2-952B-352E2FE32842}" srcId="{F24E3745-E853-42C1-8783-44F5D3D84748}" destId="{C4F637E1-E671-4CF6-8D9B-68253E68ACBD}" srcOrd="2" destOrd="0" parTransId="{76B1C074-A7D0-4BA2-B06B-27918C66E73C}" sibTransId="{F4A0BECB-660E-4D2E-ACD6-852FF0D280B9}"/>
    <dgm:cxn modelId="{8D8C689F-899A-45F9-91A1-22CDD446BAB9}" type="presOf" srcId="{631F57DE-9E90-43F5-85B5-81F46ABD76E9}" destId="{C606208F-99B6-4037-8BF7-A74D61CE75D9}" srcOrd="1" destOrd="0" presId="urn:microsoft.com/office/officeart/2005/8/layout/hierarchy3"/>
    <dgm:cxn modelId="{A258F69F-4E95-4A9A-B5CE-BBB2243C7B7F}" type="presOf" srcId="{631F57DE-9E90-43F5-85B5-81F46ABD76E9}" destId="{AF82F117-79A1-4FC4-BA9A-5DAF716CCA06}" srcOrd="0" destOrd="0" presId="urn:microsoft.com/office/officeart/2005/8/layout/hierarchy3"/>
    <dgm:cxn modelId="{506D02A3-C144-4576-9B24-F0F089AF0B66}" type="presOf" srcId="{2C1D1B1F-1A50-48E9-AD41-D813F463F9FE}" destId="{41DCF79B-95F1-4CDF-863A-EC992FBCDDFA}" srcOrd="0" destOrd="0" presId="urn:microsoft.com/office/officeart/2005/8/layout/hierarchy3"/>
    <dgm:cxn modelId="{4F1CB8A7-5FAA-4C07-A771-46307BA70031}" srcId="{A6BD8E00-C52D-4012-A96A-D86CF83B6B79}" destId="{5B589698-9308-4620-B452-870AE4BF7E07}" srcOrd="0" destOrd="0" parTransId="{05BF91E8-418A-4404-852E-43E75AE93290}" sibTransId="{2BF06384-561A-4B73-A799-7A420C7496A4}"/>
    <dgm:cxn modelId="{2ED0ECA7-0F65-41AE-AA7D-C8CA0BEC4AE3}" srcId="{F24E3745-E853-42C1-8783-44F5D3D84748}" destId="{631F57DE-9E90-43F5-85B5-81F46ABD76E9}" srcOrd="3" destOrd="0" parTransId="{8DE478DD-B599-4AC7-95A7-97AAF4066EA0}" sibTransId="{0D5E3F3C-5C2A-4E6E-918F-844FF7F56767}"/>
    <dgm:cxn modelId="{53B05FA9-5DE9-4474-8019-77E355A6C18A}" type="presOf" srcId="{CEE36DAF-BA0D-41C6-B88E-3758093617F6}" destId="{8DDF8104-6E14-44A2-84AD-07EE5E18FF8A}" srcOrd="0" destOrd="0" presId="urn:microsoft.com/office/officeart/2005/8/layout/hierarchy3"/>
    <dgm:cxn modelId="{B88723AB-CD99-4951-BAE9-22C7A87FF5B4}" type="presOf" srcId="{57AEAA92-45D8-4237-B7EA-2C1D901DA6A3}" destId="{495F7C6E-D95A-46F6-9DA8-0E092962418D}" srcOrd="0" destOrd="0" presId="urn:microsoft.com/office/officeart/2005/8/layout/hierarchy3"/>
    <dgm:cxn modelId="{3093DCAB-CF21-4041-99E2-37D622C0FD73}" srcId="{CB2A8C8D-99BB-4B90-B0BF-C146B98F92E9}" destId="{FBD07C7E-69F2-4B2A-BABF-45E5A753F2CD}" srcOrd="4" destOrd="0" parTransId="{6B536FDE-8659-41AF-B518-0839D0E19FB3}" sibTransId="{20ECC7C6-7B8C-49A3-B8D8-5B921DB98227}"/>
    <dgm:cxn modelId="{01564CB4-EC34-4F6B-BF93-412770CF0281}" type="presOf" srcId="{76B17044-F856-4123-A8C1-D3699D593AD6}" destId="{97E4451C-BBF9-43F3-BA9E-BFB9788C091F}" srcOrd="0" destOrd="0" presId="urn:microsoft.com/office/officeart/2005/8/layout/hierarchy3"/>
    <dgm:cxn modelId="{7C6499BB-1545-4E77-B80E-C6CC0E9D17EC}" srcId="{631F57DE-9E90-43F5-85B5-81F46ABD76E9}" destId="{2F1B23D7-D77F-4338-8FA5-814DAA2E19E2}" srcOrd="1" destOrd="0" parTransId="{3404D68B-BF47-4012-9354-4364C188E71E}" sibTransId="{519BDC93-51E7-429F-8F97-0EDED439F512}"/>
    <dgm:cxn modelId="{946032BD-66A0-4AE8-AC5E-C06143595EDA}" type="presOf" srcId="{9CE263B3-7EDE-41D7-84CC-F2D2AB016065}" destId="{D8F9EC66-A532-4372-825D-04A58BED3E3C}" srcOrd="0" destOrd="0" presId="urn:microsoft.com/office/officeart/2005/8/layout/hierarchy3"/>
    <dgm:cxn modelId="{E15B5CBE-2827-4514-8B7F-7186BD2B5E40}" type="presOf" srcId="{CB2A8C8D-99BB-4B90-B0BF-C146B98F92E9}" destId="{DB9E6AB0-60B9-4193-8B2D-8A5C48E1F73D}" srcOrd="0" destOrd="0" presId="urn:microsoft.com/office/officeart/2005/8/layout/hierarchy3"/>
    <dgm:cxn modelId="{5EFE32C0-A436-4E5C-85DC-411883E4AB42}" type="presOf" srcId="{C14E5449-CA9A-4304-80D4-49002DE9A5C7}" destId="{BB1AA50D-A95B-4F66-95AD-E7C1B4E940D7}" srcOrd="0" destOrd="0" presId="urn:microsoft.com/office/officeart/2005/8/layout/hierarchy3"/>
    <dgm:cxn modelId="{4676C3C0-38EE-4C79-AEDC-E363BE42F12D}" type="presOf" srcId="{5FFA2374-F21E-429F-B1B7-3E527FFB0FBE}" destId="{06B0F00F-5D1F-4611-9E2A-ECA9EDF42B87}" srcOrd="0" destOrd="0" presId="urn:microsoft.com/office/officeart/2005/8/layout/hierarchy3"/>
    <dgm:cxn modelId="{7991D9C0-348B-4AE9-83BC-6E5B58E57B13}" type="presOf" srcId="{5B589698-9308-4620-B452-870AE4BF7E07}" destId="{6CB9D203-2E9A-4D52-B38F-77352389F9CB}" srcOrd="0" destOrd="0" presId="urn:microsoft.com/office/officeart/2005/8/layout/hierarchy3"/>
    <dgm:cxn modelId="{7408FFC0-C0F3-4693-BC4B-1F9A6690F73C}" type="presOf" srcId="{0834822E-27B3-4D57-BA12-5AA4C0AFDC30}" destId="{43A7E195-C92D-48F6-A994-7F1664288044}" srcOrd="0" destOrd="0" presId="urn:microsoft.com/office/officeart/2005/8/layout/hierarchy3"/>
    <dgm:cxn modelId="{61C2B2C5-8C44-4AC9-AAA6-2DA96DD4AA5E}" srcId="{CB2A8C8D-99BB-4B90-B0BF-C146B98F92E9}" destId="{2C1D1B1F-1A50-48E9-AD41-D813F463F9FE}" srcOrd="0" destOrd="0" parTransId="{DAA5F0EB-97E6-4642-9F35-16C4D313A06E}" sibTransId="{C7DBAB45-7B0E-4A65-9F2A-FFF53CFD0C99}"/>
    <dgm:cxn modelId="{408DA3C7-EAD0-48CA-AEE9-E7D69CF4FB95}" type="presOf" srcId="{D4679182-235F-42BF-B336-068619AFBBB9}" destId="{A54CA8D3-E209-4BEE-B6CA-1B30401E7686}" srcOrd="0" destOrd="0" presId="urn:microsoft.com/office/officeart/2005/8/layout/hierarchy3"/>
    <dgm:cxn modelId="{AFF4ADC8-D9D6-4A54-9FE7-B74189ACE930}" srcId="{C4F637E1-E671-4CF6-8D9B-68253E68ACBD}" destId="{F34255CD-CFFD-4B6A-A43C-04859A786FE7}" srcOrd="2" destOrd="0" parTransId="{0834822E-27B3-4D57-BA12-5AA4C0AFDC30}" sibTransId="{D0AFA72A-934D-47AD-9A3B-FE9A024F388D}"/>
    <dgm:cxn modelId="{A56B2FCD-CBB5-4010-B160-B9724C642563}" srcId="{A6BD8E00-C52D-4012-A96A-D86CF83B6B79}" destId="{5FFA2374-F21E-429F-B1B7-3E527FFB0FBE}" srcOrd="4" destOrd="0" parTransId="{9CE263B3-7EDE-41D7-84CC-F2D2AB016065}" sibTransId="{279A8307-D7F0-4336-A0F6-57992A6C95FF}"/>
    <dgm:cxn modelId="{388A1CCF-ED52-44E3-89E7-9E0E46F93900}" type="presOf" srcId="{FBD07C7E-69F2-4B2A-BABF-45E5A753F2CD}" destId="{CC840748-6990-4047-9CB0-0106FA68C339}" srcOrd="0" destOrd="0" presId="urn:microsoft.com/office/officeart/2005/8/layout/hierarchy3"/>
    <dgm:cxn modelId="{23C19AD0-0C51-4831-909A-EC18A945192E}" type="presOf" srcId="{C34D06BF-66FE-45B8-B161-C2A36C29B5FF}" destId="{48C040E3-9B0D-4A8D-90D1-665EC4B51DCA}" srcOrd="0" destOrd="0" presId="urn:microsoft.com/office/officeart/2005/8/layout/hierarchy3"/>
    <dgm:cxn modelId="{AE7826DB-B9A2-4946-B5A2-907667558BA1}" srcId="{C4F637E1-E671-4CF6-8D9B-68253E68ACBD}" destId="{61EC4522-245F-4D1F-BD56-4AC66E2F9C6C}" srcOrd="0" destOrd="0" parTransId="{CCF798EB-750C-48C5-926C-311319FCA4A7}" sibTransId="{67D3687E-8568-4C66-9B39-244B3047B967}"/>
    <dgm:cxn modelId="{ABE6FADD-DDA6-434C-B68E-F5A8AA6AD797}" type="presOf" srcId="{D23D18D6-8A28-42C6-9F85-A63E360C4495}" destId="{17ACEC6D-6D79-49A6-BE76-DBDDE04B8EE8}" srcOrd="0" destOrd="0" presId="urn:microsoft.com/office/officeart/2005/8/layout/hierarchy3"/>
    <dgm:cxn modelId="{483B7EE8-F84F-4CA1-ABB5-40403A178519}" type="presOf" srcId="{EC748B88-2F29-45E0-B2EC-20F32EEC510E}" destId="{CAF91A25-AB6F-470C-8B70-4E252432EF34}" srcOrd="0" destOrd="0" presId="urn:microsoft.com/office/officeart/2005/8/layout/hierarchy3"/>
    <dgm:cxn modelId="{76A020EE-112B-4294-9ACC-C875A8A8D7F1}" type="presOf" srcId="{F8E09E2F-F890-48CA-B2C1-3673D55DF8F6}" destId="{FC827EFC-2562-4A3B-A86D-FFE920E59496}" srcOrd="0" destOrd="0" presId="urn:microsoft.com/office/officeart/2005/8/layout/hierarchy3"/>
    <dgm:cxn modelId="{F1EAD9F9-58FC-4066-9DED-9C2D256BE068}" type="presOf" srcId="{C4F637E1-E671-4CF6-8D9B-68253E68ACBD}" destId="{28C893FD-9183-4A91-8CB7-8EC06E476121}" srcOrd="1" destOrd="0" presId="urn:microsoft.com/office/officeart/2005/8/layout/hierarchy3"/>
    <dgm:cxn modelId="{595FABFB-C3B7-425D-8ABB-B6E12BD16E66}" type="presOf" srcId="{3404D68B-BF47-4012-9354-4364C188E71E}" destId="{0E8E993A-6586-4224-9E8D-E8AAD7C9BEC8}" srcOrd="0" destOrd="0" presId="urn:microsoft.com/office/officeart/2005/8/layout/hierarchy3"/>
    <dgm:cxn modelId="{93A51AFE-8C15-43EE-B9CF-BD969119BEF4}" srcId="{A6BD8E00-C52D-4012-A96A-D86CF83B6B79}" destId="{D23D18D6-8A28-42C6-9F85-A63E360C4495}" srcOrd="3" destOrd="0" parTransId="{EC748B88-2F29-45E0-B2EC-20F32EEC510E}" sibTransId="{A85BA220-EBB7-49B5-BFF9-8D45DC61B6D6}"/>
    <dgm:cxn modelId="{1528FB07-3D38-45B6-9983-88C79C59EF3D}" type="presParOf" srcId="{F9A4B652-4BCD-4B76-9F6B-2BF74D1CA996}" destId="{AA11D5D2-9B2E-4E75-8F14-A725C5DAA06B}" srcOrd="0" destOrd="0" presId="urn:microsoft.com/office/officeart/2005/8/layout/hierarchy3"/>
    <dgm:cxn modelId="{2113042F-3B53-422A-801A-41A93C9BAA06}" type="presParOf" srcId="{AA11D5D2-9B2E-4E75-8F14-A725C5DAA06B}" destId="{03D2D511-2345-4592-BD6F-AE1D2A3CE2A4}" srcOrd="0" destOrd="0" presId="urn:microsoft.com/office/officeart/2005/8/layout/hierarchy3"/>
    <dgm:cxn modelId="{F4D05C4B-AED1-4475-BDA6-DE24F339DCD0}" type="presParOf" srcId="{03D2D511-2345-4592-BD6F-AE1D2A3CE2A4}" destId="{DB9E6AB0-60B9-4193-8B2D-8A5C48E1F73D}" srcOrd="0" destOrd="0" presId="urn:microsoft.com/office/officeart/2005/8/layout/hierarchy3"/>
    <dgm:cxn modelId="{B74C7CA7-10B3-40B9-B89C-06E3EB3E388A}" type="presParOf" srcId="{03D2D511-2345-4592-BD6F-AE1D2A3CE2A4}" destId="{1B8A6239-6FF0-4EB9-8982-15E9BE0B09AC}" srcOrd="1" destOrd="0" presId="urn:microsoft.com/office/officeart/2005/8/layout/hierarchy3"/>
    <dgm:cxn modelId="{FA379FE8-3C7F-4E34-9E9B-7C14E979F134}" type="presParOf" srcId="{AA11D5D2-9B2E-4E75-8F14-A725C5DAA06B}" destId="{6C5F2310-9A1D-41FF-8CA7-1F344FF129AB}" srcOrd="1" destOrd="0" presId="urn:microsoft.com/office/officeart/2005/8/layout/hierarchy3"/>
    <dgm:cxn modelId="{38135DE3-1BF3-46F8-BE9D-A60F339C2AA1}" type="presParOf" srcId="{6C5F2310-9A1D-41FF-8CA7-1F344FF129AB}" destId="{9CE9A447-0672-499B-8EB4-1C4B454D6350}" srcOrd="0" destOrd="0" presId="urn:microsoft.com/office/officeart/2005/8/layout/hierarchy3"/>
    <dgm:cxn modelId="{C86790A0-8DC5-473F-B974-EA6EB79D0A2B}" type="presParOf" srcId="{6C5F2310-9A1D-41FF-8CA7-1F344FF129AB}" destId="{41DCF79B-95F1-4CDF-863A-EC992FBCDDFA}" srcOrd="1" destOrd="0" presId="urn:microsoft.com/office/officeart/2005/8/layout/hierarchy3"/>
    <dgm:cxn modelId="{81625C76-440D-4E83-B701-4FF6BC176246}" type="presParOf" srcId="{6C5F2310-9A1D-41FF-8CA7-1F344FF129AB}" destId="{CD0B6AE5-F2CA-4764-9747-AF8F59FBD961}" srcOrd="2" destOrd="0" presId="urn:microsoft.com/office/officeart/2005/8/layout/hierarchy3"/>
    <dgm:cxn modelId="{34028883-96AE-46B7-AD19-BE7B5A3DBC64}" type="presParOf" srcId="{6C5F2310-9A1D-41FF-8CA7-1F344FF129AB}" destId="{BB1AA50D-A95B-4F66-95AD-E7C1B4E940D7}" srcOrd="3" destOrd="0" presId="urn:microsoft.com/office/officeart/2005/8/layout/hierarchy3"/>
    <dgm:cxn modelId="{C027BF1A-95DE-4E6A-973D-BF6FE041D6C6}" type="presParOf" srcId="{6C5F2310-9A1D-41FF-8CA7-1F344FF129AB}" destId="{730EF011-677E-4C9B-BC23-D98B7DEFE762}" srcOrd="4" destOrd="0" presId="urn:microsoft.com/office/officeart/2005/8/layout/hierarchy3"/>
    <dgm:cxn modelId="{32923DB6-E62D-4699-8352-54A257F2ADEC}" type="presParOf" srcId="{6C5F2310-9A1D-41FF-8CA7-1F344FF129AB}" destId="{C8CC6648-0216-4C7A-8EDC-CE6F7271D3B8}" srcOrd="5" destOrd="0" presId="urn:microsoft.com/office/officeart/2005/8/layout/hierarchy3"/>
    <dgm:cxn modelId="{F4FCF522-5681-4657-A085-2ECBB1E6A0B0}" type="presParOf" srcId="{6C5F2310-9A1D-41FF-8CA7-1F344FF129AB}" destId="{1B7FBD0F-7F81-48A7-8E98-74685B563BDA}" srcOrd="6" destOrd="0" presId="urn:microsoft.com/office/officeart/2005/8/layout/hierarchy3"/>
    <dgm:cxn modelId="{D87DB87C-95AD-43F8-B7CA-8F2A5043AEB1}" type="presParOf" srcId="{6C5F2310-9A1D-41FF-8CA7-1F344FF129AB}" destId="{48C040E3-9B0D-4A8D-90D1-665EC4B51DCA}" srcOrd="7" destOrd="0" presId="urn:microsoft.com/office/officeart/2005/8/layout/hierarchy3"/>
    <dgm:cxn modelId="{D01CD8F1-C173-44B8-AE59-AF1A4A8DC76C}" type="presParOf" srcId="{6C5F2310-9A1D-41FF-8CA7-1F344FF129AB}" destId="{7FF5E12E-AAB6-415B-9F79-505C0DEDCBAC}" srcOrd="8" destOrd="0" presId="urn:microsoft.com/office/officeart/2005/8/layout/hierarchy3"/>
    <dgm:cxn modelId="{3A121ABC-18FC-4216-B06A-C576F91D5966}" type="presParOf" srcId="{6C5F2310-9A1D-41FF-8CA7-1F344FF129AB}" destId="{CC840748-6990-4047-9CB0-0106FA68C339}" srcOrd="9" destOrd="0" presId="urn:microsoft.com/office/officeart/2005/8/layout/hierarchy3"/>
    <dgm:cxn modelId="{9E9530D4-3647-458A-84D9-71F96AC37704}" type="presParOf" srcId="{F9A4B652-4BCD-4B76-9F6B-2BF74D1CA996}" destId="{C0D078DB-2817-4A41-BB20-9A0745166B54}" srcOrd="1" destOrd="0" presId="urn:microsoft.com/office/officeart/2005/8/layout/hierarchy3"/>
    <dgm:cxn modelId="{28008EB6-5F9D-48C3-9D80-864B1263CC7F}" type="presParOf" srcId="{C0D078DB-2817-4A41-BB20-9A0745166B54}" destId="{7566ADF1-8BB4-4E26-B4D8-59F2128F2735}" srcOrd="0" destOrd="0" presId="urn:microsoft.com/office/officeart/2005/8/layout/hierarchy3"/>
    <dgm:cxn modelId="{D59E4B17-15C0-42C3-B4D4-9A95E9FE9AF3}" type="presParOf" srcId="{7566ADF1-8BB4-4E26-B4D8-59F2128F2735}" destId="{DED1E15E-5892-4CCE-BC58-32914A655943}" srcOrd="0" destOrd="0" presId="urn:microsoft.com/office/officeart/2005/8/layout/hierarchy3"/>
    <dgm:cxn modelId="{C7FE4ED7-4C43-4B5B-AD02-CC432471D9D0}" type="presParOf" srcId="{7566ADF1-8BB4-4E26-B4D8-59F2128F2735}" destId="{0A6F92DC-210E-4165-8693-319B80BDB8DD}" srcOrd="1" destOrd="0" presId="urn:microsoft.com/office/officeart/2005/8/layout/hierarchy3"/>
    <dgm:cxn modelId="{A5F520A4-C955-4A89-828F-92BF2FC51EE1}" type="presParOf" srcId="{C0D078DB-2817-4A41-BB20-9A0745166B54}" destId="{67EB543D-2735-48CB-B57D-A56E3F55C45B}" srcOrd="1" destOrd="0" presId="urn:microsoft.com/office/officeart/2005/8/layout/hierarchy3"/>
    <dgm:cxn modelId="{7A7C729F-F3DB-4D8F-9C4B-964C74AF61C2}" type="presParOf" srcId="{67EB543D-2735-48CB-B57D-A56E3F55C45B}" destId="{7C570116-AFC6-4EB8-A4A3-7BAE59530368}" srcOrd="0" destOrd="0" presId="urn:microsoft.com/office/officeart/2005/8/layout/hierarchy3"/>
    <dgm:cxn modelId="{47932050-38B1-47A4-ACE0-ABA1388C6E25}" type="presParOf" srcId="{67EB543D-2735-48CB-B57D-A56E3F55C45B}" destId="{6CB9D203-2E9A-4D52-B38F-77352389F9CB}" srcOrd="1" destOrd="0" presId="urn:microsoft.com/office/officeart/2005/8/layout/hierarchy3"/>
    <dgm:cxn modelId="{9E122CB2-9187-4A9B-A4A8-28179A1C5513}" type="presParOf" srcId="{67EB543D-2735-48CB-B57D-A56E3F55C45B}" destId="{8DDF8104-6E14-44A2-84AD-07EE5E18FF8A}" srcOrd="2" destOrd="0" presId="urn:microsoft.com/office/officeart/2005/8/layout/hierarchy3"/>
    <dgm:cxn modelId="{0F1A68F8-A157-451C-AEE7-E12684F0A3BC}" type="presParOf" srcId="{67EB543D-2735-48CB-B57D-A56E3F55C45B}" destId="{26D4F1B4-12E3-4DCD-971F-E60DEEE7E7FC}" srcOrd="3" destOrd="0" presId="urn:microsoft.com/office/officeart/2005/8/layout/hierarchy3"/>
    <dgm:cxn modelId="{B977982E-35BD-461E-94EE-85FB333450FA}" type="presParOf" srcId="{67EB543D-2735-48CB-B57D-A56E3F55C45B}" destId="{A54CA8D3-E209-4BEE-B6CA-1B30401E7686}" srcOrd="4" destOrd="0" presId="urn:microsoft.com/office/officeart/2005/8/layout/hierarchy3"/>
    <dgm:cxn modelId="{CAF18284-3AAB-4BCA-8568-FF700F568224}" type="presParOf" srcId="{67EB543D-2735-48CB-B57D-A56E3F55C45B}" destId="{495F7C6E-D95A-46F6-9DA8-0E092962418D}" srcOrd="5" destOrd="0" presId="urn:microsoft.com/office/officeart/2005/8/layout/hierarchy3"/>
    <dgm:cxn modelId="{EC9970A7-B482-4E50-A1CD-A8C53768EA7B}" type="presParOf" srcId="{67EB543D-2735-48CB-B57D-A56E3F55C45B}" destId="{CAF91A25-AB6F-470C-8B70-4E252432EF34}" srcOrd="6" destOrd="0" presId="urn:microsoft.com/office/officeart/2005/8/layout/hierarchy3"/>
    <dgm:cxn modelId="{D79D0F5C-D9D4-420C-A631-47680FD253CE}" type="presParOf" srcId="{67EB543D-2735-48CB-B57D-A56E3F55C45B}" destId="{17ACEC6D-6D79-49A6-BE76-DBDDE04B8EE8}" srcOrd="7" destOrd="0" presId="urn:microsoft.com/office/officeart/2005/8/layout/hierarchy3"/>
    <dgm:cxn modelId="{2D6F0B73-5778-496C-9E5F-0A4FA18CD3EA}" type="presParOf" srcId="{67EB543D-2735-48CB-B57D-A56E3F55C45B}" destId="{D8F9EC66-A532-4372-825D-04A58BED3E3C}" srcOrd="8" destOrd="0" presId="urn:microsoft.com/office/officeart/2005/8/layout/hierarchy3"/>
    <dgm:cxn modelId="{D768926B-0121-4C3D-B920-6F9E9485D70B}" type="presParOf" srcId="{67EB543D-2735-48CB-B57D-A56E3F55C45B}" destId="{06B0F00F-5D1F-4611-9E2A-ECA9EDF42B87}" srcOrd="9" destOrd="0" presId="urn:microsoft.com/office/officeart/2005/8/layout/hierarchy3"/>
    <dgm:cxn modelId="{9C79143D-662C-42F2-8A48-C9BB4A156479}" type="presParOf" srcId="{F9A4B652-4BCD-4B76-9F6B-2BF74D1CA996}" destId="{791AB18F-847F-4571-8046-F09B241E65CF}" srcOrd="2" destOrd="0" presId="urn:microsoft.com/office/officeart/2005/8/layout/hierarchy3"/>
    <dgm:cxn modelId="{4B566152-0BD9-4DD0-A16D-720410DFA9DB}" type="presParOf" srcId="{791AB18F-847F-4571-8046-F09B241E65CF}" destId="{E7E094EF-9376-493F-B296-583A46C1F841}" srcOrd="0" destOrd="0" presId="urn:microsoft.com/office/officeart/2005/8/layout/hierarchy3"/>
    <dgm:cxn modelId="{795C08C1-4724-4830-8E55-F1372D319966}" type="presParOf" srcId="{E7E094EF-9376-493F-B296-583A46C1F841}" destId="{DBD4577D-556D-42E7-9343-134F49077F0E}" srcOrd="0" destOrd="0" presId="urn:microsoft.com/office/officeart/2005/8/layout/hierarchy3"/>
    <dgm:cxn modelId="{355E4BEE-53CC-4241-8070-3855E9E624A8}" type="presParOf" srcId="{E7E094EF-9376-493F-B296-583A46C1F841}" destId="{28C893FD-9183-4A91-8CB7-8EC06E476121}" srcOrd="1" destOrd="0" presId="urn:microsoft.com/office/officeart/2005/8/layout/hierarchy3"/>
    <dgm:cxn modelId="{EE4445B4-AE69-4FA9-9294-B1B3E678E037}" type="presParOf" srcId="{791AB18F-847F-4571-8046-F09B241E65CF}" destId="{797E3B60-FAF1-4332-BF3F-77ED763981DD}" srcOrd="1" destOrd="0" presId="urn:microsoft.com/office/officeart/2005/8/layout/hierarchy3"/>
    <dgm:cxn modelId="{826DC7C5-0101-430A-AF1D-593872D67B89}" type="presParOf" srcId="{797E3B60-FAF1-4332-BF3F-77ED763981DD}" destId="{D6343BD4-A5DD-418E-BED5-7652F7D0C44B}" srcOrd="0" destOrd="0" presId="urn:microsoft.com/office/officeart/2005/8/layout/hierarchy3"/>
    <dgm:cxn modelId="{033997AE-B285-481A-A40D-523A8FB77BEC}" type="presParOf" srcId="{797E3B60-FAF1-4332-BF3F-77ED763981DD}" destId="{EDA11C30-FC83-4B50-838E-52CDFE3C34AD}" srcOrd="1" destOrd="0" presId="urn:microsoft.com/office/officeart/2005/8/layout/hierarchy3"/>
    <dgm:cxn modelId="{4D3E295F-8226-41DD-9FA4-08D99E2A38FA}" type="presParOf" srcId="{797E3B60-FAF1-4332-BF3F-77ED763981DD}" destId="{FC827EFC-2562-4A3B-A86D-FFE920E59496}" srcOrd="2" destOrd="0" presId="urn:microsoft.com/office/officeart/2005/8/layout/hierarchy3"/>
    <dgm:cxn modelId="{C6050F31-FA39-4FA7-91B5-9CC2890D6961}" type="presParOf" srcId="{797E3B60-FAF1-4332-BF3F-77ED763981DD}" destId="{65B1AD3C-80F5-457B-9F94-42AB71DE9DBE}" srcOrd="3" destOrd="0" presId="urn:microsoft.com/office/officeart/2005/8/layout/hierarchy3"/>
    <dgm:cxn modelId="{1FBBF9DC-2D5B-46DD-9BA6-9947A861B7F3}" type="presParOf" srcId="{797E3B60-FAF1-4332-BF3F-77ED763981DD}" destId="{43A7E195-C92D-48F6-A994-7F1664288044}" srcOrd="4" destOrd="0" presId="urn:microsoft.com/office/officeart/2005/8/layout/hierarchy3"/>
    <dgm:cxn modelId="{44602B61-AA44-4FC3-9D8B-DA394E907821}" type="presParOf" srcId="{797E3B60-FAF1-4332-BF3F-77ED763981DD}" destId="{E55B6D25-3C63-4EFF-A4DE-D8BCDA3D5695}" srcOrd="5" destOrd="0" presId="urn:microsoft.com/office/officeart/2005/8/layout/hierarchy3"/>
    <dgm:cxn modelId="{568E5AC2-8B19-4984-B04B-09F0139CFB9D}" type="presParOf" srcId="{797E3B60-FAF1-4332-BF3F-77ED763981DD}" destId="{60A2A310-9CED-4844-A48C-A5110EABC6E9}" srcOrd="6" destOrd="0" presId="urn:microsoft.com/office/officeart/2005/8/layout/hierarchy3"/>
    <dgm:cxn modelId="{AF7C4E00-83A4-4000-8379-F9A1A30229C0}" type="presParOf" srcId="{797E3B60-FAF1-4332-BF3F-77ED763981DD}" destId="{5E56F0E9-66E5-4A73-BE49-BC3819DD8231}" srcOrd="7" destOrd="0" presId="urn:microsoft.com/office/officeart/2005/8/layout/hierarchy3"/>
    <dgm:cxn modelId="{F6022BA3-9D15-4DE3-98F0-070F1EF60490}" type="presParOf" srcId="{F9A4B652-4BCD-4B76-9F6B-2BF74D1CA996}" destId="{DE963CAE-F8CA-475C-B0FB-09E20B318010}" srcOrd="3" destOrd="0" presId="urn:microsoft.com/office/officeart/2005/8/layout/hierarchy3"/>
    <dgm:cxn modelId="{081AAAC0-97C3-418D-9C91-6DA99B417E16}" type="presParOf" srcId="{DE963CAE-F8CA-475C-B0FB-09E20B318010}" destId="{5A2C1C8D-35A6-47D8-8672-1A3CC17B576F}" srcOrd="0" destOrd="0" presId="urn:microsoft.com/office/officeart/2005/8/layout/hierarchy3"/>
    <dgm:cxn modelId="{FD1396A2-CDAB-419F-ACB7-EFD89588E667}" type="presParOf" srcId="{5A2C1C8D-35A6-47D8-8672-1A3CC17B576F}" destId="{AF82F117-79A1-4FC4-BA9A-5DAF716CCA06}" srcOrd="0" destOrd="0" presId="urn:microsoft.com/office/officeart/2005/8/layout/hierarchy3"/>
    <dgm:cxn modelId="{B58036F2-5DB1-4D3F-9BAC-49C41E8D60B7}" type="presParOf" srcId="{5A2C1C8D-35A6-47D8-8672-1A3CC17B576F}" destId="{C606208F-99B6-4037-8BF7-A74D61CE75D9}" srcOrd="1" destOrd="0" presId="urn:microsoft.com/office/officeart/2005/8/layout/hierarchy3"/>
    <dgm:cxn modelId="{9AA17544-B021-41FB-A2CC-CA6C690CF022}" type="presParOf" srcId="{DE963CAE-F8CA-475C-B0FB-09E20B318010}" destId="{0363F60E-D62B-4E51-8827-A3DACC83BB86}" srcOrd="1" destOrd="0" presId="urn:microsoft.com/office/officeart/2005/8/layout/hierarchy3"/>
    <dgm:cxn modelId="{57B4D019-DCE4-40EE-8DCD-C6C675A07A98}" type="presParOf" srcId="{0363F60E-D62B-4E51-8827-A3DACC83BB86}" destId="{62D224BD-BEF5-4EA0-8E40-A7012D1DD274}" srcOrd="0" destOrd="0" presId="urn:microsoft.com/office/officeart/2005/8/layout/hierarchy3"/>
    <dgm:cxn modelId="{4E077121-EF93-4D48-AD1E-AF6865CFBFAF}" type="presParOf" srcId="{0363F60E-D62B-4E51-8827-A3DACC83BB86}" destId="{0632558B-5D2A-4307-8F4F-5B3D6223FC46}" srcOrd="1" destOrd="0" presId="urn:microsoft.com/office/officeart/2005/8/layout/hierarchy3"/>
    <dgm:cxn modelId="{59792910-87C2-4ECD-896F-42CCED6E5F10}" type="presParOf" srcId="{0363F60E-D62B-4E51-8827-A3DACC83BB86}" destId="{0E8E993A-6586-4224-9E8D-E8AAD7C9BEC8}" srcOrd="2" destOrd="0" presId="urn:microsoft.com/office/officeart/2005/8/layout/hierarchy3"/>
    <dgm:cxn modelId="{561C1A05-1A24-4CC0-9BCA-BFED207EFA6B}" type="presParOf" srcId="{0363F60E-D62B-4E51-8827-A3DACC83BB86}" destId="{C28F8302-ADBB-4290-952C-514FC468DEE1}" srcOrd="3" destOrd="0" presId="urn:microsoft.com/office/officeart/2005/8/layout/hierarchy3"/>
    <dgm:cxn modelId="{A7620A06-3FEF-45E6-BCD7-BAE2B5DB035D}" type="presParOf" srcId="{0363F60E-D62B-4E51-8827-A3DACC83BB86}" destId="{97E4451C-BBF9-43F3-BA9E-BFB9788C091F}" srcOrd="4" destOrd="0" presId="urn:microsoft.com/office/officeart/2005/8/layout/hierarchy3"/>
    <dgm:cxn modelId="{417DC917-A65A-41B3-BB68-357AF6D74CE0}" type="presParOf" srcId="{0363F60E-D62B-4E51-8827-A3DACC83BB86}" destId="{6D61A08B-E1F5-48F0-946D-9EF1D28EADDC}" srcOrd="5" destOrd="0" presId="urn:microsoft.com/office/officeart/2005/8/layout/hierarchy3"/>
    <dgm:cxn modelId="{CA13F701-D0C6-46E0-8D9F-3A4072A4AF17}" type="presParOf" srcId="{0363F60E-D62B-4E51-8827-A3DACC83BB86}" destId="{748FE3E2-1302-449D-A901-4C9181E7073D}" srcOrd="6" destOrd="0" presId="urn:microsoft.com/office/officeart/2005/8/layout/hierarchy3"/>
    <dgm:cxn modelId="{FA418D01-7D7B-4D53-AE84-F73E7DFAEF8F}" type="presParOf" srcId="{0363F60E-D62B-4E51-8827-A3DACC83BB86}" destId="{B968B689-935B-4233-9823-1328DED3D331}" srcOrd="7" destOrd="0" presId="urn:microsoft.com/office/officeart/2005/8/layout/hierarchy3"/>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4E3745-E853-42C1-8783-44F5D3D84748}"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CB2A8C8D-99BB-4B90-B0BF-C146B98F92E9}">
      <dgm:prSet phldrT="[Text]" phldr="0"/>
      <dgm:spPr>
        <a:solidFill>
          <a:schemeClr val="accent5">
            <a:lumMod val="60000"/>
            <a:lumOff val="40000"/>
          </a:schemeClr>
        </a:solidFill>
      </dgm:spPr>
      <dgm:t>
        <a:bodyPr/>
        <a:lstStyle/>
        <a:p>
          <a:pPr rtl="0"/>
          <a:r>
            <a:rPr lang="en-US">
              <a:solidFill>
                <a:schemeClr val="tx1"/>
              </a:solidFill>
              <a:latin typeface="Verdana"/>
            </a:rPr>
            <a:t> Contains Therapeutic Agent</a:t>
          </a:r>
          <a:endParaRPr lang="en-US">
            <a:solidFill>
              <a:schemeClr val="tx1"/>
            </a:solidFill>
          </a:endParaRPr>
        </a:p>
      </dgm:t>
    </dgm:pt>
    <dgm:pt modelId="{05E65F6C-CF21-4CBF-A63E-668205712B54}" type="parTrans" cxnId="{F923D105-1539-40FF-90A2-80ADCCA595B1}">
      <dgm:prSet/>
      <dgm:spPr/>
      <dgm:t>
        <a:bodyPr/>
        <a:lstStyle/>
        <a:p>
          <a:endParaRPr lang="en-US"/>
        </a:p>
      </dgm:t>
    </dgm:pt>
    <dgm:pt modelId="{2AF3BE8D-1185-4D23-A3F3-E68DFFAC7BCC}" type="sibTrans" cxnId="{F923D105-1539-40FF-90A2-80ADCCA595B1}">
      <dgm:prSet/>
      <dgm:spPr/>
      <dgm:t>
        <a:bodyPr/>
        <a:lstStyle/>
        <a:p>
          <a:endParaRPr lang="en-US"/>
        </a:p>
      </dgm:t>
    </dgm:pt>
    <dgm:pt modelId="{5B589698-9308-4620-B452-870AE4BF7E07}">
      <dgm:prSet phldrT="[Text]" phldr="0"/>
      <dgm:spPr>
        <a:solidFill>
          <a:schemeClr val="bg1">
            <a:alpha val="90000"/>
          </a:schemeClr>
        </a:solidFill>
        <a:ln>
          <a:solidFill>
            <a:srgbClr val="95D74D"/>
          </a:solidFill>
        </a:ln>
      </dgm:spPr>
      <dgm:t>
        <a:bodyPr/>
        <a:lstStyle/>
        <a:p>
          <a:pPr rtl="0"/>
          <a:r>
            <a:rPr lang="en-US"/>
            <a:t>Collagen Sponges</a:t>
          </a:r>
        </a:p>
      </dgm:t>
    </dgm:pt>
    <dgm:pt modelId="{05BF91E8-418A-4404-852E-43E75AE93290}" type="parTrans" cxnId="{4F1CB8A7-5FAA-4C07-A771-46307BA70031}">
      <dgm:prSet/>
      <dgm:spPr>
        <a:ln>
          <a:solidFill>
            <a:srgbClr val="95D74D"/>
          </a:solidFill>
        </a:ln>
      </dgm:spPr>
      <dgm:t>
        <a:bodyPr/>
        <a:lstStyle/>
        <a:p>
          <a:endParaRPr lang="en-US"/>
        </a:p>
      </dgm:t>
    </dgm:pt>
    <dgm:pt modelId="{2BF06384-561A-4B73-A799-7A420C7496A4}" type="sibTrans" cxnId="{4F1CB8A7-5FAA-4C07-A771-46307BA70031}">
      <dgm:prSet/>
      <dgm:spPr/>
      <dgm:t>
        <a:bodyPr/>
        <a:lstStyle/>
        <a:p>
          <a:endParaRPr lang="en-US"/>
        </a:p>
      </dgm:t>
    </dgm:pt>
    <dgm:pt modelId="{A6BD8E00-C52D-4012-A96A-D86CF83B6B79}">
      <dgm:prSet phldrT="[Text]" phldr="0"/>
      <dgm:spPr>
        <a:solidFill>
          <a:srgbClr val="C2E899"/>
        </a:solidFill>
      </dgm:spPr>
      <dgm:t>
        <a:bodyPr/>
        <a:lstStyle/>
        <a:p>
          <a:pPr rtl="0"/>
          <a:r>
            <a:rPr lang="en-US">
              <a:solidFill>
                <a:schemeClr val="tx1"/>
              </a:solidFill>
              <a:latin typeface="Verdana"/>
            </a:rPr>
            <a:t>Controlled Release of GFs</a:t>
          </a:r>
          <a:endParaRPr lang="en-US">
            <a:solidFill>
              <a:schemeClr val="tx1"/>
            </a:solidFill>
          </a:endParaRPr>
        </a:p>
      </dgm:t>
    </dgm:pt>
    <dgm:pt modelId="{1D655840-42C8-4688-A99F-B72EDFB66EE6}" type="parTrans" cxnId="{EBF83F4C-4F36-40C2-BB6F-5CCB0EC1DEB4}">
      <dgm:prSet/>
      <dgm:spPr/>
      <dgm:t>
        <a:bodyPr/>
        <a:lstStyle/>
        <a:p>
          <a:endParaRPr lang="en-US"/>
        </a:p>
      </dgm:t>
    </dgm:pt>
    <dgm:pt modelId="{521C8EF1-DDD8-43AA-873A-4E4E41F84CC8}" type="sibTrans" cxnId="{EBF83F4C-4F36-40C2-BB6F-5CCB0EC1DEB4}">
      <dgm:prSet/>
      <dgm:spPr/>
      <dgm:t>
        <a:bodyPr/>
        <a:lstStyle/>
        <a:p>
          <a:endParaRPr lang="en-US"/>
        </a:p>
      </dgm:t>
    </dgm:pt>
    <dgm:pt modelId="{2C1D1B1F-1A50-48E9-AD41-D813F463F9FE}">
      <dgm:prSet phldrT="[Text]" phldr="0"/>
      <dgm:spPr>
        <a:ln>
          <a:solidFill>
            <a:schemeClr val="accent5">
              <a:lumMod val="75000"/>
            </a:schemeClr>
          </a:solidFill>
        </a:ln>
      </dgm:spPr>
      <dgm:t>
        <a:bodyPr/>
        <a:lstStyle/>
        <a:p>
          <a:pPr rtl="0"/>
          <a:r>
            <a:rPr lang="en-US">
              <a:latin typeface="Verdana"/>
            </a:rPr>
            <a:t> PDGF-BB</a:t>
          </a:r>
          <a:endParaRPr lang="en-US"/>
        </a:p>
      </dgm:t>
    </dgm:pt>
    <dgm:pt modelId="{DAA5F0EB-97E6-4642-9F35-16C4D313A06E}" type="parTrans" cxnId="{61C2B2C5-8C44-4AC9-AAA6-2DA96DD4AA5E}">
      <dgm:prSet/>
      <dgm:spPr>
        <a:solidFill>
          <a:schemeClr val="bg1"/>
        </a:solidFill>
        <a:ln>
          <a:solidFill>
            <a:schemeClr val="accent5">
              <a:lumMod val="75000"/>
            </a:schemeClr>
          </a:solidFill>
        </a:ln>
      </dgm:spPr>
      <dgm:t>
        <a:bodyPr/>
        <a:lstStyle/>
        <a:p>
          <a:endParaRPr lang="en-US"/>
        </a:p>
      </dgm:t>
    </dgm:pt>
    <dgm:pt modelId="{C7DBAB45-7B0E-4A65-9F2A-FFF53CFD0C99}" type="sibTrans" cxnId="{61C2B2C5-8C44-4AC9-AAA6-2DA96DD4AA5E}">
      <dgm:prSet/>
      <dgm:spPr/>
      <dgm:t>
        <a:bodyPr/>
        <a:lstStyle/>
        <a:p>
          <a:endParaRPr lang="en-US"/>
        </a:p>
      </dgm:t>
    </dgm:pt>
    <dgm:pt modelId="{C4F637E1-E671-4CF6-8D9B-68253E68ACBD}">
      <dgm:prSet phldr="0"/>
      <dgm:spPr>
        <a:solidFill>
          <a:schemeClr val="bg1">
            <a:lumMod val="65000"/>
          </a:schemeClr>
        </a:solidFill>
      </dgm:spPr>
      <dgm:t>
        <a:bodyPr/>
        <a:lstStyle/>
        <a:p>
          <a:pPr rtl="0"/>
          <a:r>
            <a:rPr lang="en-US">
              <a:solidFill>
                <a:schemeClr val="tx1"/>
              </a:solidFill>
              <a:latin typeface="Verdana"/>
            </a:rPr>
            <a:t> Increases Cell Proliferation</a:t>
          </a:r>
          <a:endParaRPr lang="en-US">
            <a:solidFill>
              <a:schemeClr val="tx1"/>
            </a:solidFill>
          </a:endParaRPr>
        </a:p>
      </dgm:t>
    </dgm:pt>
    <dgm:pt modelId="{76B1C074-A7D0-4BA2-B06B-27918C66E73C}" type="parTrans" cxnId="{F209909C-B222-4AE2-952B-352E2FE32842}">
      <dgm:prSet/>
      <dgm:spPr/>
      <dgm:t>
        <a:bodyPr/>
        <a:lstStyle/>
        <a:p>
          <a:endParaRPr lang="en-US"/>
        </a:p>
      </dgm:t>
    </dgm:pt>
    <dgm:pt modelId="{F4A0BECB-660E-4D2E-ACD6-852FF0D280B9}" type="sibTrans" cxnId="{F209909C-B222-4AE2-952B-352E2FE32842}">
      <dgm:prSet/>
      <dgm:spPr/>
      <dgm:t>
        <a:bodyPr/>
        <a:lstStyle/>
        <a:p>
          <a:endParaRPr lang="en-US"/>
        </a:p>
      </dgm:t>
    </dgm:pt>
    <dgm:pt modelId="{631F57DE-9E90-43F5-85B5-81F46ABD76E9}">
      <dgm:prSet phldr="0"/>
      <dgm:spPr>
        <a:solidFill>
          <a:srgbClr val="E36666"/>
        </a:solidFill>
      </dgm:spPr>
      <dgm:t>
        <a:bodyPr/>
        <a:lstStyle/>
        <a:p>
          <a:pPr rtl="0"/>
          <a:r>
            <a:rPr lang="en-US">
              <a:solidFill>
                <a:schemeClr val="tx1"/>
              </a:solidFill>
              <a:latin typeface="Verdana"/>
            </a:rPr>
            <a:t> Withstands Surgical Manipulation</a:t>
          </a:r>
        </a:p>
      </dgm:t>
    </dgm:pt>
    <dgm:pt modelId="{8DE478DD-B599-4AC7-95A7-97AAF4066EA0}" type="parTrans" cxnId="{2ED0ECA7-0F65-41AE-AA7D-C8CA0BEC4AE3}">
      <dgm:prSet/>
      <dgm:spPr/>
      <dgm:t>
        <a:bodyPr/>
        <a:lstStyle/>
        <a:p>
          <a:endParaRPr lang="en-US"/>
        </a:p>
      </dgm:t>
    </dgm:pt>
    <dgm:pt modelId="{0D5E3F3C-5C2A-4E6E-918F-844FF7F56767}" type="sibTrans" cxnId="{2ED0ECA7-0F65-41AE-AA7D-C8CA0BEC4AE3}">
      <dgm:prSet/>
      <dgm:spPr/>
      <dgm:t>
        <a:bodyPr/>
        <a:lstStyle/>
        <a:p>
          <a:endParaRPr lang="en-US"/>
        </a:p>
      </dgm:t>
    </dgm:pt>
    <dgm:pt modelId="{0954D1E8-1157-460B-BB46-CAF4B5D8E825}">
      <dgm:prSet phldr="0"/>
      <dgm:spPr/>
      <dgm:t>
        <a:bodyPr/>
        <a:lstStyle/>
        <a:p>
          <a:pPr rtl="0"/>
          <a:r>
            <a:rPr lang="en-US">
              <a:latin typeface="Verdana"/>
            </a:rPr>
            <a:t> Collagen Sponges</a:t>
          </a:r>
        </a:p>
      </dgm:t>
    </dgm:pt>
    <dgm:pt modelId="{2E92E44D-D3E8-4DCC-B362-1932E7F3619B}" type="parTrans" cxnId="{BD2AEE99-E6E6-499B-8933-A1B8F1085067}">
      <dgm:prSet/>
      <dgm:spPr/>
      <dgm:t>
        <a:bodyPr/>
        <a:lstStyle/>
        <a:p>
          <a:endParaRPr lang="en-US"/>
        </a:p>
      </dgm:t>
    </dgm:pt>
    <dgm:pt modelId="{5C71F105-C6C5-4B42-8BA0-D5A2061F3741}" type="sibTrans" cxnId="{BD2AEE99-E6E6-499B-8933-A1B8F1085067}">
      <dgm:prSet/>
      <dgm:spPr/>
      <dgm:t>
        <a:bodyPr/>
        <a:lstStyle/>
        <a:p>
          <a:endParaRPr lang="en-US"/>
        </a:p>
      </dgm:t>
    </dgm:pt>
    <dgm:pt modelId="{2F1B23D7-D77F-4338-8FA5-814DAA2E19E2}">
      <dgm:prSet phldr="0"/>
      <dgm:spPr/>
      <dgm:t>
        <a:bodyPr/>
        <a:lstStyle/>
        <a:p>
          <a:pPr rtl="0"/>
          <a:r>
            <a:rPr lang="en-US">
              <a:latin typeface="Verdana"/>
            </a:rPr>
            <a:t>Acellular Dermal Matrix</a:t>
          </a:r>
        </a:p>
      </dgm:t>
    </dgm:pt>
    <dgm:pt modelId="{3404D68B-BF47-4012-9354-4364C188E71E}" type="parTrans" cxnId="{7C6499BB-1545-4E77-B80E-C6CC0E9D17EC}">
      <dgm:prSet/>
      <dgm:spPr/>
      <dgm:t>
        <a:bodyPr/>
        <a:lstStyle/>
        <a:p>
          <a:endParaRPr lang="en-US"/>
        </a:p>
      </dgm:t>
    </dgm:pt>
    <dgm:pt modelId="{519BDC93-51E7-429F-8F97-0EDED439F512}" type="sibTrans" cxnId="{7C6499BB-1545-4E77-B80E-C6CC0E9D17EC}">
      <dgm:prSet/>
      <dgm:spPr/>
      <dgm:t>
        <a:bodyPr/>
        <a:lstStyle/>
        <a:p>
          <a:endParaRPr lang="en-US"/>
        </a:p>
      </dgm:t>
    </dgm:pt>
    <dgm:pt modelId="{1F0A7F57-78D7-421B-B3CF-8F3AFB980F5B}">
      <dgm:prSet phldr="0"/>
      <dgm:spPr/>
      <dgm:t>
        <a:bodyPr/>
        <a:lstStyle/>
        <a:p>
          <a:pPr rtl="0"/>
          <a:r>
            <a:rPr lang="en-US">
              <a:latin typeface="Verdana"/>
            </a:rPr>
            <a:t>Collagen Threads</a:t>
          </a:r>
        </a:p>
      </dgm:t>
    </dgm:pt>
    <dgm:pt modelId="{76B17044-F856-4123-A8C1-D3699D593AD6}" type="parTrans" cxnId="{BE18FF35-50C1-43BA-848E-195062585BCF}">
      <dgm:prSet/>
      <dgm:spPr/>
      <dgm:t>
        <a:bodyPr/>
        <a:lstStyle/>
        <a:p>
          <a:endParaRPr lang="en-US"/>
        </a:p>
      </dgm:t>
    </dgm:pt>
    <dgm:pt modelId="{407FEC4F-49D7-44DE-993C-10E3F4A1FA38}" type="sibTrans" cxnId="{BE18FF35-50C1-43BA-848E-195062585BCF}">
      <dgm:prSet/>
      <dgm:spPr/>
      <dgm:t>
        <a:bodyPr/>
        <a:lstStyle/>
        <a:p>
          <a:endParaRPr lang="en-US"/>
        </a:p>
      </dgm:t>
    </dgm:pt>
    <dgm:pt modelId="{1270E6EC-06FB-4785-84C7-B911751B8202}">
      <dgm:prSet phldr="0"/>
      <dgm:spPr/>
      <dgm:t>
        <a:bodyPr/>
        <a:lstStyle/>
        <a:p>
          <a:r>
            <a:rPr lang="en-US">
              <a:latin typeface="Verdana"/>
            </a:rPr>
            <a:t>Keratin Films</a:t>
          </a:r>
          <a:endParaRPr lang="en-US"/>
        </a:p>
      </dgm:t>
    </dgm:pt>
    <dgm:pt modelId="{59B4C7C1-EC47-487F-B0E9-C58F0817C565}" type="parTrans" cxnId="{0322DB11-ECA5-4522-9292-C5BCBE940D7A}">
      <dgm:prSet/>
      <dgm:spPr/>
      <dgm:t>
        <a:bodyPr/>
        <a:lstStyle/>
        <a:p>
          <a:endParaRPr lang="en-US"/>
        </a:p>
      </dgm:t>
    </dgm:pt>
    <dgm:pt modelId="{DF6701AA-E503-4191-BAA7-3E7E4D34C0B0}" type="sibTrans" cxnId="{0322DB11-ECA5-4522-9292-C5BCBE940D7A}">
      <dgm:prSet/>
      <dgm:spPr/>
      <dgm:t>
        <a:bodyPr/>
        <a:lstStyle/>
        <a:p>
          <a:endParaRPr lang="en-US"/>
        </a:p>
      </dgm:t>
    </dgm:pt>
    <dgm:pt modelId="{140D8019-7B0D-4E03-95C8-7739F8EC3F91}">
      <dgm:prSet phldrT="[Text]" phldr="0"/>
      <dgm:spPr>
        <a:ln>
          <a:solidFill>
            <a:srgbClr val="95D74D"/>
          </a:solidFill>
        </a:ln>
      </dgm:spPr>
      <dgm:t>
        <a:bodyPr/>
        <a:lstStyle/>
        <a:p>
          <a:pPr rtl="0"/>
          <a:r>
            <a:rPr lang="en-US"/>
            <a:t>Keratin Films</a:t>
          </a:r>
        </a:p>
      </dgm:t>
    </dgm:pt>
    <dgm:pt modelId="{171BAABD-0D4C-404B-8BA1-B652EC2A27D0}" type="parTrans" cxnId="{A88DC83D-F399-4AA7-9B03-B0BA87172CA3}">
      <dgm:prSet/>
      <dgm:spPr>
        <a:ln>
          <a:solidFill>
            <a:srgbClr val="95D74D"/>
          </a:solidFill>
        </a:ln>
      </dgm:spPr>
      <dgm:t>
        <a:bodyPr/>
        <a:lstStyle/>
        <a:p>
          <a:endParaRPr lang="en-US"/>
        </a:p>
      </dgm:t>
    </dgm:pt>
    <dgm:pt modelId="{2B66DF9C-2AF6-4DB4-BB31-2FB0FFA41C30}" type="sibTrans" cxnId="{A88DC83D-F399-4AA7-9B03-B0BA87172CA3}">
      <dgm:prSet/>
      <dgm:spPr/>
      <dgm:t>
        <a:bodyPr/>
        <a:lstStyle/>
        <a:p>
          <a:endParaRPr lang="en-US"/>
        </a:p>
      </dgm:t>
    </dgm:pt>
    <dgm:pt modelId="{653A6875-AD24-4140-9681-2CC67725AA3E}">
      <dgm:prSet phldrT="[Text]" phldr="0"/>
      <dgm:spPr>
        <a:ln>
          <a:solidFill>
            <a:srgbClr val="95D74D"/>
          </a:solidFill>
        </a:ln>
      </dgm:spPr>
      <dgm:t>
        <a:bodyPr/>
        <a:lstStyle/>
        <a:p>
          <a:pPr rtl="0"/>
          <a:r>
            <a:rPr lang="en-US"/>
            <a:t>Chitosan Sponges</a:t>
          </a:r>
        </a:p>
      </dgm:t>
    </dgm:pt>
    <dgm:pt modelId="{D0E4B9B7-E948-4E07-B064-E18ACE1C4D31}" type="parTrans" cxnId="{33232B4C-4606-4E29-AE07-E7EB93F79B9C}">
      <dgm:prSet/>
      <dgm:spPr>
        <a:ln>
          <a:solidFill>
            <a:srgbClr val="95D74D"/>
          </a:solidFill>
        </a:ln>
      </dgm:spPr>
      <dgm:t>
        <a:bodyPr/>
        <a:lstStyle/>
        <a:p>
          <a:endParaRPr lang="en-US"/>
        </a:p>
      </dgm:t>
    </dgm:pt>
    <dgm:pt modelId="{3F99072B-75B4-4821-9347-AC7198CC30C5}" type="sibTrans" cxnId="{33232B4C-4606-4E29-AE07-E7EB93F79B9C}">
      <dgm:prSet/>
      <dgm:spPr/>
      <dgm:t>
        <a:bodyPr/>
        <a:lstStyle/>
        <a:p>
          <a:endParaRPr lang="en-US"/>
        </a:p>
      </dgm:t>
    </dgm:pt>
    <dgm:pt modelId="{15A6F77D-10E0-4380-9783-6A11480B9AF7}">
      <dgm:prSet phldrT="[Text]" phldr="0"/>
      <dgm:spPr>
        <a:ln>
          <a:solidFill>
            <a:srgbClr val="95D74D"/>
          </a:solidFill>
        </a:ln>
      </dgm:spPr>
      <dgm:t>
        <a:bodyPr/>
        <a:lstStyle/>
        <a:p>
          <a:pPr rtl="0"/>
          <a:r>
            <a:rPr lang="en-US"/>
            <a:t>Silk Hydrogels</a:t>
          </a:r>
        </a:p>
      </dgm:t>
    </dgm:pt>
    <dgm:pt modelId="{77151772-EB7E-406D-A414-14855210F326}" type="parTrans" cxnId="{87CA98A8-870D-47EA-9C68-49DC94A401A4}">
      <dgm:prSet/>
      <dgm:spPr>
        <a:ln>
          <a:solidFill>
            <a:srgbClr val="95D74D"/>
          </a:solidFill>
        </a:ln>
      </dgm:spPr>
      <dgm:t>
        <a:bodyPr/>
        <a:lstStyle/>
        <a:p>
          <a:endParaRPr lang="en-US"/>
        </a:p>
      </dgm:t>
    </dgm:pt>
    <dgm:pt modelId="{F35105B7-8366-4606-B5D4-7964C08EA18A}" type="sibTrans" cxnId="{87CA98A8-870D-47EA-9C68-49DC94A401A4}">
      <dgm:prSet/>
      <dgm:spPr/>
      <dgm:t>
        <a:bodyPr/>
        <a:lstStyle/>
        <a:p>
          <a:endParaRPr lang="en-US"/>
        </a:p>
      </dgm:t>
    </dgm:pt>
    <dgm:pt modelId="{86206182-AC22-47DE-A931-959A048AFC32}">
      <dgm:prSet phldrT="[Text]" phldr="0"/>
      <dgm:spPr>
        <a:ln>
          <a:solidFill>
            <a:srgbClr val="95D74D"/>
          </a:solidFill>
        </a:ln>
      </dgm:spPr>
      <dgm:t>
        <a:bodyPr/>
        <a:lstStyle/>
        <a:p>
          <a:r>
            <a:rPr lang="en-US" err="1"/>
            <a:t>Electrospun</a:t>
          </a:r>
          <a:r>
            <a:rPr lang="en-US"/>
            <a:t> Zein Mats</a:t>
          </a:r>
        </a:p>
      </dgm:t>
    </dgm:pt>
    <dgm:pt modelId="{40C05425-E832-4152-BE87-2784BA223B8A}" type="parTrans" cxnId="{970DBB73-B39D-423B-88DC-72FBC261FEF4}">
      <dgm:prSet/>
      <dgm:spPr>
        <a:ln>
          <a:solidFill>
            <a:srgbClr val="95D74D"/>
          </a:solidFill>
        </a:ln>
      </dgm:spPr>
      <dgm:t>
        <a:bodyPr/>
        <a:lstStyle/>
        <a:p>
          <a:endParaRPr lang="en-US"/>
        </a:p>
      </dgm:t>
    </dgm:pt>
    <dgm:pt modelId="{3C4091A7-9F3D-4D51-819C-BF02B21ADC6F}" type="sibTrans" cxnId="{970DBB73-B39D-423B-88DC-72FBC261FEF4}">
      <dgm:prSet/>
      <dgm:spPr/>
      <dgm:t>
        <a:bodyPr/>
        <a:lstStyle/>
        <a:p>
          <a:endParaRPr lang="en-US"/>
        </a:p>
      </dgm:t>
    </dgm:pt>
    <dgm:pt modelId="{21335987-5CBC-4FDA-8EBE-4EC30826711F}">
      <dgm:prSet phldr="0"/>
      <dgm:spPr>
        <a:solidFill>
          <a:schemeClr val="bg1">
            <a:lumMod val="65000"/>
          </a:schemeClr>
        </a:solidFill>
      </dgm:spPr>
      <dgm:t>
        <a:bodyPr/>
        <a:lstStyle/>
        <a:p>
          <a:pPr rtl="0"/>
          <a:r>
            <a:rPr lang="en-US">
              <a:solidFill>
                <a:schemeClr val="tx1"/>
              </a:solidFill>
            </a:rPr>
            <a:t>0.167 µg/mL</a:t>
          </a:r>
        </a:p>
      </dgm:t>
    </dgm:pt>
    <dgm:pt modelId="{6A85FD36-E336-42B6-BBB7-34C7AB9A76D9}" type="parTrans" cxnId="{DE6A4472-DFA4-4271-AB20-828330323A79}">
      <dgm:prSet/>
      <dgm:spPr/>
      <dgm:t>
        <a:bodyPr/>
        <a:lstStyle/>
        <a:p>
          <a:endParaRPr lang="en-US"/>
        </a:p>
      </dgm:t>
    </dgm:pt>
    <dgm:pt modelId="{A99DD114-748E-48A1-9A9E-57C6B5F2AB05}" type="sibTrans" cxnId="{DE6A4472-DFA4-4271-AB20-828330323A79}">
      <dgm:prSet/>
      <dgm:spPr/>
      <dgm:t>
        <a:bodyPr/>
        <a:lstStyle/>
        <a:p>
          <a:endParaRPr lang="en-US"/>
        </a:p>
      </dgm:t>
    </dgm:pt>
    <dgm:pt modelId="{A6359F8F-810A-49F0-9345-4CAFB5583EA9}">
      <dgm:prSet phldr="0"/>
      <dgm:spPr>
        <a:solidFill>
          <a:schemeClr val="bg1">
            <a:lumMod val="65000"/>
          </a:schemeClr>
        </a:solidFill>
      </dgm:spPr>
      <dgm:t>
        <a:bodyPr/>
        <a:lstStyle/>
        <a:p>
          <a:pPr rtl="0"/>
          <a:r>
            <a:rPr lang="en-US">
              <a:solidFill>
                <a:schemeClr val="tx1"/>
              </a:solidFill>
            </a:rPr>
            <a:t>0.417 µg/mL</a:t>
          </a:r>
        </a:p>
      </dgm:t>
    </dgm:pt>
    <dgm:pt modelId="{F7828304-F96D-4106-A10B-EC9D8C3D1BE6}" type="parTrans" cxnId="{88B556E2-BE29-4A25-975E-5461706AC8AA}">
      <dgm:prSet/>
      <dgm:spPr/>
      <dgm:t>
        <a:bodyPr/>
        <a:lstStyle/>
        <a:p>
          <a:endParaRPr lang="en-US"/>
        </a:p>
      </dgm:t>
    </dgm:pt>
    <dgm:pt modelId="{EACE69DE-8A36-48A5-A00F-CA9FE0055B78}" type="sibTrans" cxnId="{88B556E2-BE29-4A25-975E-5461706AC8AA}">
      <dgm:prSet/>
      <dgm:spPr/>
      <dgm:t>
        <a:bodyPr/>
        <a:lstStyle/>
        <a:p>
          <a:endParaRPr lang="en-US"/>
        </a:p>
      </dgm:t>
    </dgm:pt>
    <dgm:pt modelId="{CB96D12A-85D5-4938-8B4D-5E1939011B49}">
      <dgm:prSet phldr="0"/>
      <dgm:spPr>
        <a:solidFill>
          <a:schemeClr val="bg1">
            <a:lumMod val="65000"/>
          </a:schemeClr>
        </a:solidFill>
      </dgm:spPr>
      <dgm:t>
        <a:bodyPr/>
        <a:lstStyle/>
        <a:p>
          <a:pPr rtl="0"/>
          <a:r>
            <a:rPr lang="en-US">
              <a:solidFill>
                <a:schemeClr val="tx1"/>
              </a:solidFill>
            </a:rPr>
            <a:t>0.667 µg/mL</a:t>
          </a:r>
        </a:p>
      </dgm:t>
    </dgm:pt>
    <dgm:pt modelId="{1DD20017-3D54-4762-93B9-3BE244C3E2B2}" type="parTrans" cxnId="{643874A6-DFE2-4F20-B0FE-EACB93826C26}">
      <dgm:prSet/>
      <dgm:spPr/>
      <dgm:t>
        <a:bodyPr/>
        <a:lstStyle/>
        <a:p>
          <a:endParaRPr lang="en-US"/>
        </a:p>
      </dgm:t>
    </dgm:pt>
    <dgm:pt modelId="{999AF6B6-D457-4F40-A06A-96952B81D122}" type="sibTrans" cxnId="{643874A6-DFE2-4F20-B0FE-EACB93826C26}">
      <dgm:prSet/>
      <dgm:spPr/>
      <dgm:t>
        <a:bodyPr/>
        <a:lstStyle/>
        <a:p>
          <a:endParaRPr lang="en-US"/>
        </a:p>
      </dgm:t>
    </dgm:pt>
    <dgm:pt modelId="{E9CC1A56-7CB2-451C-9F85-43E6FFC8EF0B}">
      <dgm:prSet phldr="0"/>
      <dgm:spPr>
        <a:solidFill>
          <a:schemeClr val="bg1">
            <a:lumMod val="65000"/>
          </a:schemeClr>
        </a:solidFill>
      </dgm:spPr>
      <dgm:t>
        <a:bodyPr/>
        <a:lstStyle/>
        <a:p>
          <a:pPr rtl="0"/>
          <a:r>
            <a:rPr lang="en-US">
              <a:solidFill>
                <a:schemeClr val="tx1"/>
              </a:solidFill>
            </a:rPr>
            <a:t>1.00 µg/mL</a:t>
          </a:r>
        </a:p>
      </dgm:t>
    </dgm:pt>
    <dgm:pt modelId="{30DC3AF7-8F81-467E-B3C0-D23CD04E30A5}" type="parTrans" cxnId="{5CF0EB5E-C13E-4325-A51C-6C5DF5D2C43F}">
      <dgm:prSet/>
      <dgm:spPr/>
      <dgm:t>
        <a:bodyPr/>
        <a:lstStyle/>
        <a:p>
          <a:endParaRPr lang="en-US"/>
        </a:p>
      </dgm:t>
    </dgm:pt>
    <dgm:pt modelId="{4B2F5BD5-3205-42CA-B9FD-64B8C854587E}" type="sibTrans" cxnId="{5CF0EB5E-C13E-4325-A51C-6C5DF5D2C43F}">
      <dgm:prSet/>
      <dgm:spPr/>
      <dgm:t>
        <a:bodyPr/>
        <a:lstStyle/>
        <a:p>
          <a:endParaRPr lang="en-US"/>
        </a:p>
      </dgm:t>
    </dgm:pt>
    <dgm:pt modelId="{F9A4B652-4BCD-4B76-9F6B-2BF74D1CA996}" type="pres">
      <dgm:prSet presAssocID="{F24E3745-E853-42C1-8783-44F5D3D84748}" presName="diagram" presStyleCnt="0">
        <dgm:presLayoutVars>
          <dgm:chPref val="1"/>
          <dgm:dir/>
          <dgm:animOne val="branch"/>
          <dgm:animLvl val="lvl"/>
          <dgm:resizeHandles/>
        </dgm:presLayoutVars>
      </dgm:prSet>
      <dgm:spPr/>
    </dgm:pt>
    <dgm:pt modelId="{AA11D5D2-9B2E-4E75-8F14-A725C5DAA06B}" type="pres">
      <dgm:prSet presAssocID="{CB2A8C8D-99BB-4B90-B0BF-C146B98F92E9}" presName="root" presStyleCnt="0"/>
      <dgm:spPr/>
    </dgm:pt>
    <dgm:pt modelId="{03D2D511-2345-4592-BD6F-AE1D2A3CE2A4}" type="pres">
      <dgm:prSet presAssocID="{CB2A8C8D-99BB-4B90-B0BF-C146B98F92E9}" presName="rootComposite" presStyleCnt="0"/>
      <dgm:spPr/>
    </dgm:pt>
    <dgm:pt modelId="{DB9E6AB0-60B9-4193-8B2D-8A5C48E1F73D}" type="pres">
      <dgm:prSet presAssocID="{CB2A8C8D-99BB-4B90-B0BF-C146B98F92E9}" presName="rootText" presStyleLbl="node1" presStyleIdx="0" presStyleCnt="4"/>
      <dgm:spPr/>
    </dgm:pt>
    <dgm:pt modelId="{1B8A6239-6FF0-4EB9-8982-15E9BE0B09AC}" type="pres">
      <dgm:prSet presAssocID="{CB2A8C8D-99BB-4B90-B0BF-C146B98F92E9}" presName="rootConnector" presStyleLbl="node1" presStyleIdx="0" presStyleCnt="4"/>
      <dgm:spPr/>
    </dgm:pt>
    <dgm:pt modelId="{6C5F2310-9A1D-41FF-8CA7-1F344FF129AB}" type="pres">
      <dgm:prSet presAssocID="{CB2A8C8D-99BB-4B90-B0BF-C146B98F92E9}" presName="childShape" presStyleCnt="0"/>
      <dgm:spPr/>
    </dgm:pt>
    <dgm:pt modelId="{9CE9A447-0672-499B-8EB4-1C4B454D6350}" type="pres">
      <dgm:prSet presAssocID="{DAA5F0EB-97E6-4642-9F35-16C4D313A06E}" presName="Name13" presStyleLbl="parChTrans1D2" presStyleIdx="0" presStyleCnt="14"/>
      <dgm:spPr/>
    </dgm:pt>
    <dgm:pt modelId="{41DCF79B-95F1-4CDF-863A-EC992FBCDDFA}" type="pres">
      <dgm:prSet presAssocID="{2C1D1B1F-1A50-48E9-AD41-D813F463F9FE}" presName="childText" presStyleLbl="bgAcc1" presStyleIdx="0" presStyleCnt="14">
        <dgm:presLayoutVars>
          <dgm:bulletEnabled val="1"/>
        </dgm:presLayoutVars>
      </dgm:prSet>
      <dgm:spPr/>
    </dgm:pt>
    <dgm:pt modelId="{C0D078DB-2817-4A41-BB20-9A0745166B54}" type="pres">
      <dgm:prSet presAssocID="{A6BD8E00-C52D-4012-A96A-D86CF83B6B79}" presName="root" presStyleCnt="0"/>
      <dgm:spPr/>
    </dgm:pt>
    <dgm:pt modelId="{7566ADF1-8BB4-4E26-B4D8-59F2128F2735}" type="pres">
      <dgm:prSet presAssocID="{A6BD8E00-C52D-4012-A96A-D86CF83B6B79}" presName="rootComposite" presStyleCnt="0"/>
      <dgm:spPr/>
    </dgm:pt>
    <dgm:pt modelId="{DED1E15E-5892-4CCE-BC58-32914A655943}" type="pres">
      <dgm:prSet presAssocID="{A6BD8E00-C52D-4012-A96A-D86CF83B6B79}" presName="rootText" presStyleLbl="node1" presStyleIdx="1" presStyleCnt="4"/>
      <dgm:spPr/>
    </dgm:pt>
    <dgm:pt modelId="{0A6F92DC-210E-4165-8693-319B80BDB8DD}" type="pres">
      <dgm:prSet presAssocID="{A6BD8E00-C52D-4012-A96A-D86CF83B6B79}" presName="rootConnector" presStyleLbl="node1" presStyleIdx="1" presStyleCnt="4"/>
      <dgm:spPr/>
    </dgm:pt>
    <dgm:pt modelId="{67EB543D-2735-48CB-B57D-A56E3F55C45B}" type="pres">
      <dgm:prSet presAssocID="{A6BD8E00-C52D-4012-A96A-D86CF83B6B79}" presName="childShape" presStyleCnt="0"/>
      <dgm:spPr/>
    </dgm:pt>
    <dgm:pt modelId="{7C570116-AFC6-4EB8-A4A3-7BAE59530368}" type="pres">
      <dgm:prSet presAssocID="{05BF91E8-418A-4404-852E-43E75AE93290}" presName="Name13" presStyleLbl="parChTrans1D2" presStyleIdx="1" presStyleCnt="14"/>
      <dgm:spPr/>
    </dgm:pt>
    <dgm:pt modelId="{6CB9D203-2E9A-4D52-B38F-77352389F9CB}" type="pres">
      <dgm:prSet presAssocID="{5B589698-9308-4620-B452-870AE4BF7E07}" presName="childText" presStyleLbl="bgAcc1" presStyleIdx="1" presStyleCnt="14">
        <dgm:presLayoutVars>
          <dgm:bulletEnabled val="1"/>
        </dgm:presLayoutVars>
      </dgm:prSet>
      <dgm:spPr/>
    </dgm:pt>
    <dgm:pt modelId="{2BAB59D9-92A3-4867-961C-DEC2688C7363}" type="pres">
      <dgm:prSet presAssocID="{171BAABD-0D4C-404B-8BA1-B652EC2A27D0}" presName="Name13" presStyleLbl="parChTrans1D2" presStyleIdx="2" presStyleCnt="14"/>
      <dgm:spPr/>
    </dgm:pt>
    <dgm:pt modelId="{7836ED19-FA8B-4B86-8876-490682369338}" type="pres">
      <dgm:prSet presAssocID="{140D8019-7B0D-4E03-95C8-7739F8EC3F91}" presName="childText" presStyleLbl="bgAcc1" presStyleIdx="2" presStyleCnt="14">
        <dgm:presLayoutVars>
          <dgm:bulletEnabled val="1"/>
        </dgm:presLayoutVars>
      </dgm:prSet>
      <dgm:spPr/>
    </dgm:pt>
    <dgm:pt modelId="{D6F2BF74-DEFD-4C02-BE36-A7E47D1969C1}" type="pres">
      <dgm:prSet presAssocID="{D0E4B9B7-E948-4E07-B064-E18ACE1C4D31}" presName="Name13" presStyleLbl="parChTrans1D2" presStyleIdx="3" presStyleCnt="14"/>
      <dgm:spPr/>
    </dgm:pt>
    <dgm:pt modelId="{083C50A3-8388-449D-9D6F-D19BC1098553}" type="pres">
      <dgm:prSet presAssocID="{653A6875-AD24-4140-9681-2CC67725AA3E}" presName="childText" presStyleLbl="bgAcc1" presStyleIdx="3" presStyleCnt="14">
        <dgm:presLayoutVars>
          <dgm:bulletEnabled val="1"/>
        </dgm:presLayoutVars>
      </dgm:prSet>
      <dgm:spPr/>
    </dgm:pt>
    <dgm:pt modelId="{CFAFA6E6-CF36-494C-B8C4-70A70935995B}" type="pres">
      <dgm:prSet presAssocID="{77151772-EB7E-406D-A414-14855210F326}" presName="Name13" presStyleLbl="parChTrans1D2" presStyleIdx="4" presStyleCnt="14"/>
      <dgm:spPr/>
    </dgm:pt>
    <dgm:pt modelId="{79BF7D08-476D-441A-985F-9ACD63640372}" type="pres">
      <dgm:prSet presAssocID="{15A6F77D-10E0-4380-9783-6A11480B9AF7}" presName="childText" presStyleLbl="bgAcc1" presStyleIdx="4" presStyleCnt="14">
        <dgm:presLayoutVars>
          <dgm:bulletEnabled val="1"/>
        </dgm:presLayoutVars>
      </dgm:prSet>
      <dgm:spPr/>
    </dgm:pt>
    <dgm:pt modelId="{FB940106-D2A2-4452-817A-C26A603A7C55}" type="pres">
      <dgm:prSet presAssocID="{40C05425-E832-4152-BE87-2784BA223B8A}" presName="Name13" presStyleLbl="parChTrans1D2" presStyleIdx="5" presStyleCnt="14"/>
      <dgm:spPr/>
    </dgm:pt>
    <dgm:pt modelId="{6FD82C73-2A07-49E6-9464-3006F78F322D}" type="pres">
      <dgm:prSet presAssocID="{86206182-AC22-47DE-A931-959A048AFC32}" presName="childText" presStyleLbl="bgAcc1" presStyleIdx="5" presStyleCnt="14">
        <dgm:presLayoutVars>
          <dgm:bulletEnabled val="1"/>
        </dgm:presLayoutVars>
      </dgm:prSet>
      <dgm:spPr/>
    </dgm:pt>
    <dgm:pt modelId="{791AB18F-847F-4571-8046-F09B241E65CF}" type="pres">
      <dgm:prSet presAssocID="{C4F637E1-E671-4CF6-8D9B-68253E68ACBD}" presName="root" presStyleCnt="0"/>
      <dgm:spPr/>
    </dgm:pt>
    <dgm:pt modelId="{E7E094EF-9376-493F-B296-583A46C1F841}" type="pres">
      <dgm:prSet presAssocID="{C4F637E1-E671-4CF6-8D9B-68253E68ACBD}" presName="rootComposite" presStyleCnt="0"/>
      <dgm:spPr/>
    </dgm:pt>
    <dgm:pt modelId="{DBD4577D-556D-42E7-9343-134F49077F0E}" type="pres">
      <dgm:prSet presAssocID="{C4F637E1-E671-4CF6-8D9B-68253E68ACBD}" presName="rootText" presStyleLbl="node1" presStyleIdx="2" presStyleCnt="4"/>
      <dgm:spPr/>
    </dgm:pt>
    <dgm:pt modelId="{28C893FD-9183-4A91-8CB7-8EC06E476121}" type="pres">
      <dgm:prSet presAssocID="{C4F637E1-E671-4CF6-8D9B-68253E68ACBD}" presName="rootConnector" presStyleLbl="node1" presStyleIdx="2" presStyleCnt="4"/>
      <dgm:spPr/>
    </dgm:pt>
    <dgm:pt modelId="{797E3B60-FAF1-4332-BF3F-77ED763981DD}" type="pres">
      <dgm:prSet presAssocID="{C4F637E1-E671-4CF6-8D9B-68253E68ACBD}" presName="childShape" presStyleCnt="0"/>
      <dgm:spPr/>
    </dgm:pt>
    <dgm:pt modelId="{57D291C9-393F-4FBF-8E9C-B0AF3BA96BD3}" type="pres">
      <dgm:prSet presAssocID="{6A85FD36-E336-42B6-BBB7-34C7AB9A76D9}" presName="Name13" presStyleLbl="parChTrans1D2" presStyleIdx="6" presStyleCnt="14"/>
      <dgm:spPr/>
    </dgm:pt>
    <dgm:pt modelId="{1788EB46-E841-45EE-A9EF-7E7B9D2B78C0}" type="pres">
      <dgm:prSet presAssocID="{21335987-5CBC-4FDA-8EBE-4EC30826711F}" presName="childText" presStyleLbl="bgAcc1" presStyleIdx="6" presStyleCnt="14">
        <dgm:presLayoutVars>
          <dgm:bulletEnabled val="1"/>
        </dgm:presLayoutVars>
      </dgm:prSet>
      <dgm:spPr/>
    </dgm:pt>
    <dgm:pt modelId="{354B4305-3EF7-4989-BD9C-6AA231D3715F}" type="pres">
      <dgm:prSet presAssocID="{F7828304-F96D-4106-A10B-EC9D8C3D1BE6}" presName="Name13" presStyleLbl="parChTrans1D2" presStyleIdx="7" presStyleCnt="14"/>
      <dgm:spPr/>
    </dgm:pt>
    <dgm:pt modelId="{7297D49F-0C0F-4ED2-877D-E3CDCDFE2064}" type="pres">
      <dgm:prSet presAssocID="{A6359F8F-810A-49F0-9345-4CAFB5583EA9}" presName="childText" presStyleLbl="bgAcc1" presStyleIdx="7" presStyleCnt="14">
        <dgm:presLayoutVars>
          <dgm:bulletEnabled val="1"/>
        </dgm:presLayoutVars>
      </dgm:prSet>
      <dgm:spPr/>
    </dgm:pt>
    <dgm:pt modelId="{385E3604-623E-4BB2-9BE3-FE5F312000B1}" type="pres">
      <dgm:prSet presAssocID="{1DD20017-3D54-4762-93B9-3BE244C3E2B2}" presName="Name13" presStyleLbl="parChTrans1D2" presStyleIdx="8" presStyleCnt="14"/>
      <dgm:spPr/>
    </dgm:pt>
    <dgm:pt modelId="{D63A4F89-9FA7-4A3B-AF32-8489779B1DB4}" type="pres">
      <dgm:prSet presAssocID="{CB96D12A-85D5-4938-8B4D-5E1939011B49}" presName="childText" presStyleLbl="bgAcc1" presStyleIdx="8" presStyleCnt="14">
        <dgm:presLayoutVars>
          <dgm:bulletEnabled val="1"/>
        </dgm:presLayoutVars>
      </dgm:prSet>
      <dgm:spPr/>
    </dgm:pt>
    <dgm:pt modelId="{94999E1E-48CF-4987-94F4-677CA93417A9}" type="pres">
      <dgm:prSet presAssocID="{30DC3AF7-8F81-467E-B3C0-D23CD04E30A5}" presName="Name13" presStyleLbl="parChTrans1D2" presStyleIdx="9" presStyleCnt="14"/>
      <dgm:spPr/>
    </dgm:pt>
    <dgm:pt modelId="{5FD026EC-B90C-4CFE-9907-7C8B4776010B}" type="pres">
      <dgm:prSet presAssocID="{E9CC1A56-7CB2-451C-9F85-43E6FFC8EF0B}" presName="childText" presStyleLbl="bgAcc1" presStyleIdx="9" presStyleCnt="14">
        <dgm:presLayoutVars>
          <dgm:bulletEnabled val="1"/>
        </dgm:presLayoutVars>
      </dgm:prSet>
      <dgm:spPr/>
    </dgm:pt>
    <dgm:pt modelId="{DE963CAE-F8CA-475C-B0FB-09E20B318010}" type="pres">
      <dgm:prSet presAssocID="{631F57DE-9E90-43F5-85B5-81F46ABD76E9}" presName="root" presStyleCnt="0"/>
      <dgm:spPr/>
    </dgm:pt>
    <dgm:pt modelId="{5A2C1C8D-35A6-47D8-8672-1A3CC17B576F}" type="pres">
      <dgm:prSet presAssocID="{631F57DE-9E90-43F5-85B5-81F46ABD76E9}" presName="rootComposite" presStyleCnt="0"/>
      <dgm:spPr/>
    </dgm:pt>
    <dgm:pt modelId="{AF82F117-79A1-4FC4-BA9A-5DAF716CCA06}" type="pres">
      <dgm:prSet presAssocID="{631F57DE-9E90-43F5-85B5-81F46ABD76E9}" presName="rootText" presStyleLbl="node1" presStyleIdx="3" presStyleCnt="4"/>
      <dgm:spPr/>
    </dgm:pt>
    <dgm:pt modelId="{C606208F-99B6-4037-8BF7-A74D61CE75D9}" type="pres">
      <dgm:prSet presAssocID="{631F57DE-9E90-43F5-85B5-81F46ABD76E9}" presName="rootConnector" presStyleLbl="node1" presStyleIdx="3" presStyleCnt="4"/>
      <dgm:spPr/>
    </dgm:pt>
    <dgm:pt modelId="{0363F60E-D62B-4E51-8827-A3DACC83BB86}" type="pres">
      <dgm:prSet presAssocID="{631F57DE-9E90-43F5-85B5-81F46ABD76E9}" presName="childShape" presStyleCnt="0"/>
      <dgm:spPr/>
    </dgm:pt>
    <dgm:pt modelId="{62D224BD-BEF5-4EA0-8E40-A7012D1DD274}" type="pres">
      <dgm:prSet presAssocID="{2E92E44D-D3E8-4DCC-B362-1932E7F3619B}" presName="Name13" presStyleLbl="parChTrans1D2" presStyleIdx="10" presStyleCnt="14"/>
      <dgm:spPr/>
    </dgm:pt>
    <dgm:pt modelId="{0632558B-5D2A-4307-8F4F-5B3D6223FC46}" type="pres">
      <dgm:prSet presAssocID="{0954D1E8-1157-460B-BB46-CAF4B5D8E825}" presName="childText" presStyleLbl="bgAcc1" presStyleIdx="10" presStyleCnt="14">
        <dgm:presLayoutVars>
          <dgm:bulletEnabled val="1"/>
        </dgm:presLayoutVars>
      </dgm:prSet>
      <dgm:spPr/>
    </dgm:pt>
    <dgm:pt modelId="{0E8E993A-6586-4224-9E8D-E8AAD7C9BEC8}" type="pres">
      <dgm:prSet presAssocID="{3404D68B-BF47-4012-9354-4364C188E71E}" presName="Name13" presStyleLbl="parChTrans1D2" presStyleIdx="11" presStyleCnt="14"/>
      <dgm:spPr/>
    </dgm:pt>
    <dgm:pt modelId="{C28F8302-ADBB-4290-952C-514FC468DEE1}" type="pres">
      <dgm:prSet presAssocID="{2F1B23D7-D77F-4338-8FA5-814DAA2E19E2}" presName="childText" presStyleLbl="bgAcc1" presStyleIdx="11" presStyleCnt="14">
        <dgm:presLayoutVars>
          <dgm:bulletEnabled val="1"/>
        </dgm:presLayoutVars>
      </dgm:prSet>
      <dgm:spPr/>
    </dgm:pt>
    <dgm:pt modelId="{97E4451C-BBF9-43F3-BA9E-BFB9788C091F}" type="pres">
      <dgm:prSet presAssocID="{76B17044-F856-4123-A8C1-D3699D593AD6}" presName="Name13" presStyleLbl="parChTrans1D2" presStyleIdx="12" presStyleCnt="14"/>
      <dgm:spPr/>
    </dgm:pt>
    <dgm:pt modelId="{6D61A08B-E1F5-48F0-946D-9EF1D28EADDC}" type="pres">
      <dgm:prSet presAssocID="{1F0A7F57-78D7-421B-B3CF-8F3AFB980F5B}" presName="childText" presStyleLbl="bgAcc1" presStyleIdx="12" presStyleCnt="14">
        <dgm:presLayoutVars>
          <dgm:bulletEnabled val="1"/>
        </dgm:presLayoutVars>
      </dgm:prSet>
      <dgm:spPr/>
    </dgm:pt>
    <dgm:pt modelId="{748FE3E2-1302-449D-A901-4C9181E7073D}" type="pres">
      <dgm:prSet presAssocID="{59B4C7C1-EC47-487F-B0E9-C58F0817C565}" presName="Name13" presStyleLbl="parChTrans1D2" presStyleIdx="13" presStyleCnt="14"/>
      <dgm:spPr/>
    </dgm:pt>
    <dgm:pt modelId="{B968B689-935B-4233-9823-1328DED3D331}" type="pres">
      <dgm:prSet presAssocID="{1270E6EC-06FB-4785-84C7-B911751B8202}" presName="childText" presStyleLbl="bgAcc1" presStyleIdx="13" presStyleCnt="14">
        <dgm:presLayoutVars>
          <dgm:bulletEnabled val="1"/>
        </dgm:presLayoutVars>
      </dgm:prSet>
      <dgm:spPr/>
    </dgm:pt>
  </dgm:ptLst>
  <dgm:cxnLst>
    <dgm:cxn modelId="{5D0BE803-52F9-4255-9A6E-885EF758191B}" type="presOf" srcId="{CB96D12A-85D5-4938-8B4D-5E1939011B49}" destId="{D63A4F89-9FA7-4A3B-AF32-8489779B1DB4}" srcOrd="0" destOrd="0" presId="urn:microsoft.com/office/officeart/2005/8/layout/hierarchy3"/>
    <dgm:cxn modelId="{F923D105-1539-40FF-90A2-80ADCCA595B1}" srcId="{F24E3745-E853-42C1-8783-44F5D3D84748}" destId="{CB2A8C8D-99BB-4B90-B0BF-C146B98F92E9}" srcOrd="0" destOrd="0" parTransId="{05E65F6C-CF21-4CBF-A63E-668205712B54}" sibTransId="{2AF3BE8D-1185-4D23-A3F3-E68DFFAC7BCC}"/>
    <dgm:cxn modelId="{4184830D-20CF-4B6F-A62F-66F28176BDEB}" type="presOf" srcId="{F24E3745-E853-42C1-8783-44F5D3D84748}" destId="{F9A4B652-4BCD-4B76-9F6B-2BF74D1CA996}" srcOrd="0" destOrd="0" presId="urn:microsoft.com/office/officeart/2005/8/layout/hierarchy3"/>
    <dgm:cxn modelId="{58A9C70D-5341-46D1-A21D-89D81D32C68B}" type="presOf" srcId="{1DD20017-3D54-4762-93B9-3BE244C3E2B2}" destId="{385E3604-623E-4BB2-9BE3-FE5F312000B1}" srcOrd="0" destOrd="0" presId="urn:microsoft.com/office/officeart/2005/8/layout/hierarchy3"/>
    <dgm:cxn modelId="{CB4CDC10-415A-4443-9B6D-2CB9B5BECD8F}" type="presOf" srcId="{1270E6EC-06FB-4785-84C7-B911751B8202}" destId="{B968B689-935B-4233-9823-1328DED3D331}" srcOrd="0" destOrd="0" presId="urn:microsoft.com/office/officeart/2005/8/layout/hierarchy3"/>
    <dgm:cxn modelId="{66CE5311-DB4D-4BBA-B9C0-E15000717D9F}" type="presOf" srcId="{A6BD8E00-C52D-4012-A96A-D86CF83B6B79}" destId="{DED1E15E-5892-4CCE-BC58-32914A655943}" srcOrd="0" destOrd="0" presId="urn:microsoft.com/office/officeart/2005/8/layout/hierarchy3"/>
    <dgm:cxn modelId="{0322DB11-ECA5-4522-9292-C5BCBE940D7A}" srcId="{631F57DE-9E90-43F5-85B5-81F46ABD76E9}" destId="{1270E6EC-06FB-4785-84C7-B911751B8202}" srcOrd="3" destOrd="0" parTransId="{59B4C7C1-EC47-487F-B0E9-C58F0817C565}" sibTransId="{DF6701AA-E503-4191-BAA7-3E7E4D34C0B0}"/>
    <dgm:cxn modelId="{33F95B18-8E74-4802-9400-B024E6EF8EEE}" type="presOf" srcId="{171BAABD-0D4C-404B-8BA1-B652EC2A27D0}" destId="{2BAB59D9-92A3-4867-961C-DEC2688C7363}" srcOrd="0" destOrd="0" presId="urn:microsoft.com/office/officeart/2005/8/layout/hierarchy3"/>
    <dgm:cxn modelId="{E90CA219-82F2-45B3-A009-51649E161369}" type="presOf" srcId="{0954D1E8-1157-460B-BB46-CAF4B5D8E825}" destId="{0632558B-5D2A-4307-8F4F-5B3D6223FC46}" srcOrd="0" destOrd="0" presId="urn:microsoft.com/office/officeart/2005/8/layout/hierarchy3"/>
    <dgm:cxn modelId="{73E54926-7640-4E87-91C7-882A3902176B}" type="presOf" srcId="{77151772-EB7E-406D-A414-14855210F326}" destId="{CFAFA6E6-CF36-494C-B8C4-70A70935995B}" srcOrd="0" destOrd="0" presId="urn:microsoft.com/office/officeart/2005/8/layout/hierarchy3"/>
    <dgm:cxn modelId="{8C37722B-77AF-4799-9C87-790224ACDC65}" type="presOf" srcId="{15A6F77D-10E0-4380-9783-6A11480B9AF7}" destId="{79BF7D08-476D-441A-985F-9ACD63640372}" srcOrd="0" destOrd="0" presId="urn:microsoft.com/office/officeart/2005/8/layout/hierarchy3"/>
    <dgm:cxn modelId="{BE18FF35-50C1-43BA-848E-195062585BCF}" srcId="{631F57DE-9E90-43F5-85B5-81F46ABD76E9}" destId="{1F0A7F57-78D7-421B-B3CF-8F3AFB980F5B}" srcOrd="2" destOrd="0" parTransId="{76B17044-F856-4123-A8C1-D3699D593AD6}" sibTransId="{407FEC4F-49D7-44DE-993C-10E3F4A1FA38}"/>
    <dgm:cxn modelId="{CE1D2E37-2CF5-47D3-B026-10632BC4FACD}" type="presOf" srcId="{40C05425-E832-4152-BE87-2784BA223B8A}" destId="{FB940106-D2A2-4452-817A-C26A603A7C55}" srcOrd="0" destOrd="0" presId="urn:microsoft.com/office/officeart/2005/8/layout/hierarchy3"/>
    <dgm:cxn modelId="{7D68433A-B7AA-443D-BFA2-6D000C9A06BB}" type="presOf" srcId="{2E92E44D-D3E8-4DCC-B362-1932E7F3619B}" destId="{62D224BD-BEF5-4EA0-8E40-A7012D1DD274}" srcOrd="0" destOrd="0" presId="urn:microsoft.com/office/officeart/2005/8/layout/hierarchy3"/>
    <dgm:cxn modelId="{A88DC83D-F399-4AA7-9B03-B0BA87172CA3}" srcId="{A6BD8E00-C52D-4012-A96A-D86CF83B6B79}" destId="{140D8019-7B0D-4E03-95C8-7739F8EC3F91}" srcOrd="1" destOrd="0" parTransId="{171BAABD-0D4C-404B-8BA1-B652EC2A27D0}" sibTransId="{2B66DF9C-2AF6-4DB4-BB31-2FB0FFA41C30}"/>
    <dgm:cxn modelId="{0A4E123E-0332-4F61-B888-7C18F3C7EB16}" type="presOf" srcId="{DAA5F0EB-97E6-4642-9F35-16C4D313A06E}" destId="{9CE9A447-0672-499B-8EB4-1C4B454D6350}" srcOrd="0" destOrd="0" presId="urn:microsoft.com/office/officeart/2005/8/layout/hierarchy3"/>
    <dgm:cxn modelId="{4ADF073F-3BA1-4D46-8042-768AB5621D37}" type="presOf" srcId="{59B4C7C1-EC47-487F-B0E9-C58F0817C565}" destId="{748FE3E2-1302-449D-A901-4C9181E7073D}" srcOrd="0" destOrd="0" presId="urn:microsoft.com/office/officeart/2005/8/layout/hierarchy3"/>
    <dgm:cxn modelId="{5CF0EB5E-C13E-4325-A51C-6C5DF5D2C43F}" srcId="{C4F637E1-E671-4CF6-8D9B-68253E68ACBD}" destId="{E9CC1A56-7CB2-451C-9F85-43E6FFC8EF0B}" srcOrd="3" destOrd="0" parTransId="{30DC3AF7-8F81-467E-B3C0-D23CD04E30A5}" sibTransId="{4B2F5BD5-3205-42CA-B9FD-64B8C854587E}"/>
    <dgm:cxn modelId="{31181147-BDE6-4C10-95FA-88CA22BBA6A3}" type="presOf" srcId="{A6BD8E00-C52D-4012-A96A-D86CF83B6B79}" destId="{0A6F92DC-210E-4165-8693-319B80BDB8DD}" srcOrd="1" destOrd="0" presId="urn:microsoft.com/office/officeart/2005/8/layout/hierarchy3"/>
    <dgm:cxn modelId="{861E2167-6D5E-45C2-9F33-8818BF5C44E9}" type="presOf" srcId="{05BF91E8-418A-4404-852E-43E75AE93290}" destId="{7C570116-AFC6-4EB8-A4A3-7BAE59530368}" srcOrd="0" destOrd="0" presId="urn:microsoft.com/office/officeart/2005/8/layout/hierarchy3"/>
    <dgm:cxn modelId="{D426E14A-9BDB-4BC7-AA43-70387F875537}" type="presOf" srcId="{F7828304-F96D-4106-A10B-EC9D8C3D1BE6}" destId="{354B4305-3EF7-4989-BD9C-6AA231D3715F}" srcOrd="0" destOrd="0" presId="urn:microsoft.com/office/officeart/2005/8/layout/hierarchy3"/>
    <dgm:cxn modelId="{33232B4C-4606-4E29-AE07-E7EB93F79B9C}" srcId="{A6BD8E00-C52D-4012-A96A-D86CF83B6B79}" destId="{653A6875-AD24-4140-9681-2CC67725AA3E}" srcOrd="2" destOrd="0" parTransId="{D0E4B9B7-E948-4E07-B064-E18ACE1C4D31}" sibTransId="{3F99072B-75B4-4821-9347-AC7198CC30C5}"/>
    <dgm:cxn modelId="{EBF83F4C-4F36-40C2-BB6F-5CCB0EC1DEB4}" srcId="{F24E3745-E853-42C1-8783-44F5D3D84748}" destId="{A6BD8E00-C52D-4012-A96A-D86CF83B6B79}" srcOrd="1" destOrd="0" parTransId="{1D655840-42C8-4688-A99F-B72EDFB66EE6}" sibTransId="{521C8EF1-DDD8-43AA-873A-4E4E41F84CC8}"/>
    <dgm:cxn modelId="{DE6A4472-DFA4-4271-AB20-828330323A79}" srcId="{C4F637E1-E671-4CF6-8D9B-68253E68ACBD}" destId="{21335987-5CBC-4FDA-8EBE-4EC30826711F}" srcOrd="0" destOrd="0" parTransId="{6A85FD36-E336-42B6-BBB7-34C7AB9A76D9}" sibTransId="{A99DD114-748E-48A1-9A9E-57C6B5F2AB05}"/>
    <dgm:cxn modelId="{970DBB73-B39D-423B-88DC-72FBC261FEF4}" srcId="{A6BD8E00-C52D-4012-A96A-D86CF83B6B79}" destId="{86206182-AC22-47DE-A931-959A048AFC32}" srcOrd="4" destOrd="0" parTransId="{40C05425-E832-4152-BE87-2784BA223B8A}" sibTransId="{3C4091A7-9F3D-4D51-819C-BF02B21ADC6F}"/>
    <dgm:cxn modelId="{F1309256-8727-4288-A465-30551F6EA90D}" type="presOf" srcId="{6A85FD36-E336-42B6-BBB7-34C7AB9A76D9}" destId="{57D291C9-393F-4FBF-8E9C-B0AF3BA96BD3}" srcOrd="0" destOrd="0" presId="urn:microsoft.com/office/officeart/2005/8/layout/hierarchy3"/>
    <dgm:cxn modelId="{59FEDC77-4ACF-4D0A-9BFB-1742EE279622}" type="presOf" srcId="{30DC3AF7-8F81-467E-B3C0-D23CD04E30A5}" destId="{94999E1E-48CF-4987-94F4-677CA93417A9}" srcOrd="0" destOrd="0" presId="urn:microsoft.com/office/officeart/2005/8/layout/hierarchy3"/>
    <dgm:cxn modelId="{B4BEEF5A-BFE9-4D84-A3C4-7B1DCBD24DC6}" type="presOf" srcId="{C4F637E1-E671-4CF6-8D9B-68253E68ACBD}" destId="{DBD4577D-556D-42E7-9343-134F49077F0E}" srcOrd="0" destOrd="0" presId="urn:microsoft.com/office/officeart/2005/8/layout/hierarchy3"/>
    <dgm:cxn modelId="{3708317B-F045-4821-9335-7740CEB0179B}" type="presOf" srcId="{86206182-AC22-47DE-A931-959A048AFC32}" destId="{6FD82C73-2A07-49E6-9464-3006F78F322D}" srcOrd="0" destOrd="0" presId="urn:microsoft.com/office/officeart/2005/8/layout/hierarchy3"/>
    <dgm:cxn modelId="{B40C8E84-9169-4856-B75A-98A2BEB3FCDB}" type="presOf" srcId="{D0E4B9B7-E948-4E07-B064-E18ACE1C4D31}" destId="{D6F2BF74-DEFD-4C02-BE36-A7E47D1969C1}" srcOrd="0" destOrd="0" presId="urn:microsoft.com/office/officeart/2005/8/layout/hierarchy3"/>
    <dgm:cxn modelId="{0C681187-4E03-475A-B63C-F5C0BE2EE71F}" type="presOf" srcId="{CB2A8C8D-99BB-4B90-B0BF-C146B98F92E9}" destId="{1B8A6239-6FF0-4EB9-8982-15E9BE0B09AC}" srcOrd="1" destOrd="0" presId="urn:microsoft.com/office/officeart/2005/8/layout/hierarchy3"/>
    <dgm:cxn modelId="{9B54EB8A-132D-41D6-AE72-8E3851B44CE1}" type="presOf" srcId="{2F1B23D7-D77F-4338-8FA5-814DAA2E19E2}" destId="{C28F8302-ADBB-4290-952C-514FC468DEE1}" srcOrd="0" destOrd="0" presId="urn:microsoft.com/office/officeart/2005/8/layout/hierarchy3"/>
    <dgm:cxn modelId="{2F6A7B8E-0B65-4378-B948-E8A4D1AD5EA3}" type="presOf" srcId="{1F0A7F57-78D7-421B-B3CF-8F3AFB980F5B}" destId="{6D61A08B-E1F5-48F0-946D-9EF1D28EADDC}" srcOrd="0" destOrd="0" presId="urn:microsoft.com/office/officeart/2005/8/layout/hierarchy3"/>
    <dgm:cxn modelId="{BD2AEE99-E6E6-499B-8933-A1B8F1085067}" srcId="{631F57DE-9E90-43F5-85B5-81F46ABD76E9}" destId="{0954D1E8-1157-460B-BB46-CAF4B5D8E825}" srcOrd="0" destOrd="0" parTransId="{2E92E44D-D3E8-4DCC-B362-1932E7F3619B}" sibTransId="{5C71F105-C6C5-4B42-8BA0-D5A2061F3741}"/>
    <dgm:cxn modelId="{F209909C-B222-4AE2-952B-352E2FE32842}" srcId="{F24E3745-E853-42C1-8783-44F5D3D84748}" destId="{C4F637E1-E671-4CF6-8D9B-68253E68ACBD}" srcOrd="2" destOrd="0" parTransId="{76B1C074-A7D0-4BA2-B06B-27918C66E73C}" sibTransId="{F4A0BECB-660E-4D2E-ACD6-852FF0D280B9}"/>
    <dgm:cxn modelId="{8D8C689F-899A-45F9-91A1-22CDD446BAB9}" type="presOf" srcId="{631F57DE-9E90-43F5-85B5-81F46ABD76E9}" destId="{C606208F-99B6-4037-8BF7-A74D61CE75D9}" srcOrd="1" destOrd="0" presId="urn:microsoft.com/office/officeart/2005/8/layout/hierarchy3"/>
    <dgm:cxn modelId="{A258F69F-4E95-4A9A-B5CE-BBB2243C7B7F}" type="presOf" srcId="{631F57DE-9E90-43F5-85B5-81F46ABD76E9}" destId="{AF82F117-79A1-4FC4-BA9A-5DAF716CCA06}" srcOrd="0" destOrd="0" presId="urn:microsoft.com/office/officeart/2005/8/layout/hierarchy3"/>
    <dgm:cxn modelId="{506D02A3-C144-4576-9B24-F0F089AF0B66}" type="presOf" srcId="{2C1D1B1F-1A50-48E9-AD41-D813F463F9FE}" destId="{41DCF79B-95F1-4CDF-863A-EC992FBCDDFA}" srcOrd="0" destOrd="0" presId="urn:microsoft.com/office/officeart/2005/8/layout/hierarchy3"/>
    <dgm:cxn modelId="{643874A6-DFE2-4F20-B0FE-EACB93826C26}" srcId="{C4F637E1-E671-4CF6-8D9B-68253E68ACBD}" destId="{CB96D12A-85D5-4938-8B4D-5E1939011B49}" srcOrd="2" destOrd="0" parTransId="{1DD20017-3D54-4762-93B9-3BE244C3E2B2}" sibTransId="{999AF6B6-D457-4F40-A06A-96952B81D122}"/>
    <dgm:cxn modelId="{4F1CB8A7-5FAA-4C07-A771-46307BA70031}" srcId="{A6BD8E00-C52D-4012-A96A-D86CF83B6B79}" destId="{5B589698-9308-4620-B452-870AE4BF7E07}" srcOrd="0" destOrd="0" parTransId="{05BF91E8-418A-4404-852E-43E75AE93290}" sibTransId="{2BF06384-561A-4B73-A799-7A420C7496A4}"/>
    <dgm:cxn modelId="{2ED0ECA7-0F65-41AE-AA7D-C8CA0BEC4AE3}" srcId="{F24E3745-E853-42C1-8783-44F5D3D84748}" destId="{631F57DE-9E90-43F5-85B5-81F46ABD76E9}" srcOrd="3" destOrd="0" parTransId="{8DE478DD-B599-4AC7-95A7-97AAF4066EA0}" sibTransId="{0D5E3F3C-5C2A-4E6E-918F-844FF7F56767}"/>
    <dgm:cxn modelId="{87CA98A8-870D-47EA-9C68-49DC94A401A4}" srcId="{A6BD8E00-C52D-4012-A96A-D86CF83B6B79}" destId="{15A6F77D-10E0-4380-9783-6A11480B9AF7}" srcOrd="3" destOrd="0" parTransId="{77151772-EB7E-406D-A414-14855210F326}" sibTransId="{F35105B7-8366-4606-B5D4-7964C08EA18A}"/>
    <dgm:cxn modelId="{F71D66B4-E976-42CA-93AA-378B4F87AD8D}" type="presOf" srcId="{A6359F8F-810A-49F0-9345-4CAFB5583EA9}" destId="{7297D49F-0C0F-4ED2-877D-E3CDCDFE2064}" srcOrd="0" destOrd="0" presId="urn:microsoft.com/office/officeart/2005/8/layout/hierarchy3"/>
    <dgm:cxn modelId="{01564CB4-EC34-4F6B-BF93-412770CF0281}" type="presOf" srcId="{76B17044-F856-4123-A8C1-D3699D593AD6}" destId="{97E4451C-BBF9-43F3-BA9E-BFB9788C091F}" srcOrd="0" destOrd="0" presId="urn:microsoft.com/office/officeart/2005/8/layout/hierarchy3"/>
    <dgm:cxn modelId="{C3139DB7-E3ED-425E-855F-69631101E65D}" type="presOf" srcId="{21335987-5CBC-4FDA-8EBE-4EC30826711F}" destId="{1788EB46-E841-45EE-A9EF-7E7B9D2B78C0}" srcOrd="0" destOrd="0" presId="urn:microsoft.com/office/officeart/2005/8/layout/hierarchy3"/>
    <dgm:cxn modelId="{7C6499BB-1545-4E77-B80E-C6CC0E9D17EC}" srcId="{631F57DE-9E90-43F5-85B5-81F46ABD76E9}" destId="{2F1B23D7-D77F-4338-8FA5-814DAA2E19E2}" srcOrd="1" destOrd="0" parTransId="{3404D68B-BF47-4012-9354-4364C188E71E}" sibTransId="{519BDC93-51E7-429F-8F97-0EDED439F512}"/>
    <dgm:cxn modelId="{E15B5CBE-2827-4514-8B7F-7186BD2B5E40}" type="presOf" srcId="{CB2A8C8D-99BB-4B90-B0BF-C146B98F92E9}" destId="{DB9E6AB0-60B9-4193-8B2D-8A5C48E1F73D}" srcOrd="0" destOrd="0" presId="urn:microsoft.com/office/officeart/2005/8/layout/hierarchy3"/>
    <dgm:cxn modelId="{441E3DBF-5CD5-4146-9090-9D9225B41453}" type="presOf" srcId="{140D8019-7B0D-4E03-95C8-7739F8EC3F91}" destId="{7836ED19-FA8B-4B86-8876-490682369338}" srcOrd="0" destOrd="0" presId="urn:microsoft.com/office/officeart/2005/8/layout/hierarchy3"/>
    <dgm:cxn modelId="{7991D9C0-348B-4AE9-83BC-6E5B58E57B13}" type="presOf" srcId="{5B589698-9308-4620-B452-870AE4BF7E07}" destId="{6CB9D203-2E9A-4D52-B38F-77352389F9CB}" srcOrd="0" destOrd="0" presId="urn:microsoft.com/office/officeart/2005/8/layout/hierarchy3"/>
    <dgm:cxn modelId="{61C2B2C5-8C44-4AC9-AAA6-2DA96DD4AA5E}" srcId="{CB2A8C8D-99BB-4B90-B0BF-C146B98F92E9}" destId="{2C1D1B1F-1A50-48E9-AD41-D813F463F9FE}" srcOrd="0" destOrd="0" parTransId="{DAA5F0EB-97E6-4642-9F35-16C4D313A06E}" sibTransId="{C7DBAB45-7B0E-4A65-9F2A-FFF53CFD0C99}"/>
    <dgm:cxn modelId="{88B556E2-BE29-4A25-975E-5461706AC8AA}" srcId="{C4F637E1-E671-4CF6-8D9B-68253E68ACBD}" destId="{A6359F8F-810A-49F0-9345-4CAFB5583EA9}" srcOrd="1" destOrd="0" parTransId="{F7828304-F96D-4106-A10B-EC9D8C3D1BE6}" sibTransId="{EACE69DE-8A36-48A5-A00F-CA9FE0055B78}"/>
    <dgm:cxn modelId="{5D5D99EF-8CEE-4115-B6D9-0DE329F0BC43}" type="presOf" srcId="{653A6875-AD24-4140-9681-2CC67725AA3E}" destId="{083C50A3-8388-449D-9D6F-D19BC1098553}" srcOrd="0" destOrd="0" presId="urn:microsoft.com/office/officeart/2005/8/layout/hierarchy3"/>
    <dgm:cxn modelId="{9F3943F6-B21C-4078-9F15-728E4420926D}" type="presOf" srcId="{E9CC1A56-7CB2-451C-9F85-43E6FFC8EF0B}" destId="{5FD026EC-B90C-4CFE-9907-7C8B4776010B}" srcOrd="0" destOrd="0" presId="urn:microsoft.com/office/officeart/2005/8/layout/hierarchy3"/>
    <dgm:cxn modelId="{F1EAD9F9-58FC-4066-9DED-9C2D256BE068}" type="presOf" srcId="{C4F637E1-E671-4CF6-8D9B-68253E68ACBD}" destId="{28C893FD-9183-4A91-8CB7-8EC06E476121}" srcOrd="1" destOrd="0" presId="urn:microsoft.com/office/officeart/2005/8/layout/hierarchy3"/>
    <dgm:cxn modelId="{595FABFB-C3B7-425D-8ABB-B6E12BD16E66}" type="presOf" srcId="{3404D68B-BF47-4012-9354-4364C188E71E}" destId="{0E8E993A-6586-4224-9E8D-E8AAD7C9BEC8}" srcOrd="0" destOrd="0" presId="urn:microsoft.com/office/officeart/2005/8/layout/hierarchy3"/>
    <dgm:cxn modelId="{1528FB07-3D38-45B6-9983-88C79C59EF3D}" type="presParOf" srcId="{F9A4B652-4BCD-4B76-9F6B-2BF74D1CA996}" destId="{AA11D5D2-9B2E-4E75-8F14-A725C5DAA06B}" srcOrd="0" destOrd="0" presId="urn:microsoft.com/office/officeart/2005/8/layout/hierarchy3"/>
    <dgm:cxn modelId="{2113042F-3B53-422A-801A-41A93C9BAA06}" type="presParOf" srcId="{AA11D5D2-9B2E-4E75-8F14-A725C5DAA06B}" destId="{03D2D511-2345-4592-BD6F-AE1D2A3CE2A4}" srcOrd="0" destOrd="0" presId="urn:microsoft.com/office/officeart/2005/8/layout/hierarchy3"/>
    <dgm:cxn modelId="{F4D05C4B-AED1-4475-BDA6-DE24F339DCD0}" type="presParOf" srcId="{03D2D511-2345-4592-BD6F-AE1D2A3CE2A4}" destId="{DB9E6AB0-60B9-4193-8B2D-8A5C48E1F73D}" srcOrd="0" destOrd="0" presId="urn:microsoft.com/office/officeart/2005/8/layout/hierarchy3"/>
    <dgm:cxn modelId="{B74C7CA7-10B3-40B9-B89C-06E3EB3E388A}" type="presParOf" srcId="{03D2D511-2345-4592-BD6F-AE1D2A3CE2A4}" destId="{1B8A6239-6FF0-4EB9-8982-15E9BE0B09AC}" srcOrd="1" destOrd="0" presId="urn:microsoft.com/office/officeart/2005/8/layout/hierarchy3"/>
    <dgm:cxn modelId="{FA379FE8-3C7F-4E34-9E9B-7C14E979F134}" type="presParOf" srcId="{AA11D5D2-9B2E-4E75-8F14-A725C5DAA06B}" destId="{6C5F2310-9A1D-41FF-8CA7-1F344FF129AB}" srcOrd="1" destOrd="0" presId="urn:microsoft.com/office/officeart/2005/8/layout/hierarchy3"/>
    <dgm:cxn modelId="{38135DE3-1BF3-46F8-BE9D-A60F339C2AA1}" type="presParOf" srcId="{6C5F2310-9A1D-41FF-8CA7-1F344FF129AB}" destId="{9CE9A447-0672-499B-8EB4-1C4B454D6350}" srcOrd="0" destOrd="0" presId="urn:microsoft.com/office/officeart/2005/8/layout/hierarchy3"/>
    <dgm:cxn modelId="{C86790A0-8DC5-473F-B974-EA6EB79D0A2B}" type="presParOf" srcId="{6C5F2310-9A1D-41FF-8CA7-1F344FF129AB}" destId="{41DCF79B-95F1-4CDF-863A-EC992FBCDDFA}" srcOrd="1" destOrd="0" presId="urn:microsoft.com/office/officeart/2005/8/layout/hierarchy3"/>
    <dgm:cxn modelId="{9E9530D4-3647-458A-84D9-71F96AC37704}" type="presParOf" srcId="{F9A4B652-4BCD-4B76-9F6B-2BF74D1CA996}" destId="{C0D078DB-2817-4A41-BB20-9A0745166B54}" srcOrd="1" destOrd="0" presId="urn:microsoft.com/office/officeart/2005/8/layout/hierarchy3"/>
    <dgm:cxn modelId="{28008EB6-5F9D-48C3-9D80-864B1263CC7F}" type="presParOf" srcId="{C0D078DB-2817-4A41-BB20-9A0745166B54}" destId="{7566ADF1-8BB4-4E26-B4D8-59F2128F2735}" srcOrd="0" destOrd="0" presId="urn:microsoft.com/office/officeart/2005/8/layout/hierarchy3"/>
    <dgm:cxn modelId="{D59E4B17-15C0-42C3-B4D4-9A95E9FE9AF3}" type="presParOf" srcId="{7566ADF1-8BB4-4E26-B4D8-59F2128F2735}" destId="{DED1E15E-5892-4CCE-BC58-32914A655943}" srcOrd="0" destOrd="0" presId="urn:microsoft.com/office/officeart/2005/8/layout/hierarchy3"/>
    <dgm:cxn modelId="{C7FE4ED7-4C43-4B5B-AD02-CC432471D9D0}" type="presParOf" srcId="{7566ADF1-8BB4-4E26-B4D8-59F2128F2735}" destId="{0A6F92DC-210E-4165-8693-319B80BDB8DD}" srcOrd="1" destOrd="0" presId="urn:microsoft.com/office/officeart/2005/8/layout/hierarchy3"/>
    <dgm:cxn modelId="{A5F520A4-C955-4A89-828F-92BF2FC51EE1}" type="presParOf" srcId="{C0D078DB-2817-4A41-BB20-9A0745166B54}" destId="{67EB543D-2735-48CB-B57D-A56E3F55C45B}" srcOrd="1" destOrd="0" presId="urn:microsoft.com/office/officeart/2005/8/layout/hierarchy3"/>
    <dgm:cxn modelId="{7A7C729F-F3DB-4D8F-9C4B-964C74AF61C2}" type="presParOf" srcId="{67EB543D-2735-48CB-B57D-A56E3F55C45B}" destId="{7C570116-AFC6-4EB8-A4A3-7BAE59530368}" srcOrd="0" destOrd="0" presId="urn:microsoft.com/office/officeart/2005/8/layout/hierarchy3"/>
    <dgm:cxn modelId="{47932050-38B1-47A4-ACE0-ABA1388C6E25}" type="presParOf" srcId="{67EB543D-2735-48CB-B57D-A56E3F55C45B}" destId="{6CB9D203-2E9A-4D52-B38F-77352389F9CB}" srcOrd="1" destOrd="0" presId="urn:microsoft.com/office/officeart/2005/8/layout/hierarchy3"/>
    <dgm:cxn modelId="{284D5610-F243-4D1C-B84D-6781E339D40E}" type="presParOf" srcId="{67EB543D-2735-48CB-B57D-A56E3F55C45B}" destId="{2BAB59D9-92A3-4867-961C-DEC2688C7363}" srcOrd="2" destOrd="0" presId="urn:microsoft.com/office/officeart/2005/8/layout/hierarchy3"/>
    <dgm:cxn modelId="{CC821EFA-2736-46F4-B625-EC0B3CBB668C}" type="presParOf" srcId="{67EB543D-2735-48CB-B57D-A56E3F55C45B}" destId="{7836ED19-FA8B-4B86-8876-490682369338}" srcOrd="3" destOrd="0" presId="urn:microsoft.com/office/officeart/2005/8/layout/hierarchy3"/>
    <dgm:cxn modelId="{902554D1-AD45-4BE6-B430-9E8FFE4926D7}" type="presParOf" srcId="{67EB543D-2735-48CB-B57D-A56E3F55C45B}" destId="{D6F2BF74-DEFD-4C02-BE36-A7E47D1969C1}" srcOrd="4" destOrd="0" presId="urn:microsoft.com/office/officeart/2005/8/layout/hierarchy3"/>
    <dgm:cxn modelId="{C5727834-2F17-40D7-8406-DAE38F59FA3C}" type="presParOf" srcId="{67EB543D-2735-48CB-B57D-A56E3F55C45B}" destId="{083C50A3-8388-449D-9D6F-D19BC1098553}" srcOrd="5" destOrd="0" presId="urn:microsoft.com/office/officeart/2005/8/layout/hierarchy3"/>
    <dgm:cxn modelId="{B85E567F-A494-40F8-B196-59BAF442CAC1}" type="presParOf" srcId="{67EB543D-2735-48CB-B57D-A56E3F55C45B}" destId="{CFAFA6E6-CF36-494C-B8C4-70A70935995B}" srcOrd="6" destOrd="0" presId="urn:microsoft.com/office/officeart/2005/8/layout/hierarchy3"/>
    <dgm:cxn modelId="{F948F930-D9A1-4CEB-B1C6-12693ECB1BD1}" type="presParOf" srcId="{67EB543D-2735-48CB-B57D-A56E3F55C45B}" destId="{79BF7D08-476D-441A-985F-9ACD63640372}" srcOrd="7" destOrd="0" presId="urn:microsoft.com/office/officeart/2005/8/layout/hierarchy3"/>
    <dgm:cxn modelId="{67AC1342-199D-49F1-8FDE-9386998310CE}" type="presParOf" srcId="{67EB543D-2735-48CB-B57D-A56E3F55C45B}" destId="{FB940106-D2A2-4452-817A-C26A603A7C55}" srcOrd="8" destOrd="0" presId="urn:microsoft.com/office/officeart/2005/8/layout/hierarchy3"/>
    <dgm:cxn modelId="{F15EEDEF-536E-47CD-9801-08E2A9378458}" type="presParOf" srcId="{67EB543D-2735-48CB-B57D-A56E3F55C45B}" destId="{6FD82C73-2A07-49E6-9464-3006F78F322D}" srcOrd="9" destOrd="0" presId="urn:microsoft.com/office/officeart/2005/8/layout/hierarchy3"/>
    <dgm:cxn modelId="{9C79143D-662C-42F2-8A48-C9BB4A156479}" type="presParOf" srcId="{F9A4B652-4BCD-4B76-9F6B-2BF74D1CA996}" destId="{791AB18F-847F-4571-8046-F09B241E65CF}" srcOrd="2" destOrd="0" presId="urn:microsoft.com/office/officeart/2005/8/layout/hierarchy3"/>
    <dgm:cxn modelId="{4B566152-0BD9-4DD0-A16D-720410DFA9DB}" type="presParOf" srcId="{791AB18F-847F-4571-8046-F09B241E65CF}" destId="{E7E094EF-9376-493F-B296-583A46C1F841}" srcOrd="0" destOrd="0" presId="urn:microsoft.com/office/officeart/2005/8/layout/hierarchy3"/>
    <dgm:cxn modelId="{795C08C1-4724-4830-8E55-F1372D319966}" type="presParOf" srcId="{E7E094EF-9376-493F-B296-583A46C1F841}" destId="{DBD4577D-556D-42E7-9343-134F49077F0E}" srcOrd="0" destOrd="0" presId="urn:microsoft.com/office/officeart/2005/8/layout/hierarchy3"/>
    <dgm:cxn modelId="{355E4BEE-53CC-4241-8070-3855E9E624A8}" type="presParOf" srcId="{E7E094EF-9376-493F-B296-583A46C1F841}" destId="{28C893FD-9183-4A91-8CB7-8EC06E476121}" srcOrd="1" destOrd="0" presId="urn:microsoft.com/office/officeart/2005/8/layout/hierarchy3"/>
    <dgm:cxn modelId="{EE4445B4-AE69-4FA9-9294-B1B3E678E037}" type="presParOf" srcId="{791AB18F-847F-4571-8046-F09B241E65CF}" destId="{797E3B60-FAF1-4332-BF3F-77ED763981DD}" srcOrd="1" destOrd="0" presId="urn:microsoft.com/office/officeart/2005/8/layout/hierarchy3"/>
    <dgm:cxn modelId="{7D13EFAF-9148-4709-A7A5-8D62DB0064A5}" type="presParOf" srcId="{797E3B60-FAF1-4332-BF3F-77ED763981DD}" destId="{57D291C9-393F-4FBF-8E9C-B0AF3BA96BD3}" srcOrd="0" destOrd="0" presId="urn:microsoft.com/office/officeart/2005/8/layout/hierarchy3"/>
    <dgm:cxn modelId="{328EE841-CA99-482A-8DF0-18C46A12BE62}" type="presParOf" srcId="{797E3B60-FAF1-4332-BF3F-77ED763981DD}" destId="{1788EB46-E841-45EE-A9EF-7E7B9D2B78C0}" srcOrd="1" destOrd="0" presId="urn:microsoft.com/office/officeart/2005/8/layout/hierarchy3"/>
    <dgm:cxn modelId="{0E1D5F08-109A-4DCD-A1DB-C34A965D1F4D}" type="presParOf" srcId="{797E3B60-FAF1-4332-BF3F-77ED763981DD}" destId="{354B4305-3EF7-4989-BD9C-6AA231D3715F}" srcOrd="2" destOrd="0" presId="urn:microsoft.com/office/officeart/2005/8/layout/hierarchy3"/>
    <dgm:cxn modelId="{D82F0371-9275-457F-8B5F-8A8569C2EE9D}" type="presParOf" srcId="{797E3B60-FAF1-4332-BF3F-77ED763981DD}" destId="{7297D49F-0C0F-4ED2-877D-E3CDCDFE2064}" srcOrd="3" destOrd="0" presId="urn:microsoft.com/office/officeart/2005/8/layout/hierarchy3"/>
    <dgm:cxn modelId="{A2EA83C1-2384-4FC7-AC74-DCD6BA88CDB0}" type="presParOf" srcId="{797E3B60-FAF1-4332-BF3F-77ED763981DD}" destId="{385E3604-623E-4BB2-9BE3-FE5F312000B1}" srcOrd="4" destOrd="0" presId="urn:microsoft.com/office/officeart/2005/8/layout/hierarchy3"/>
    <dgm:cxn modelId="{F71051A1-9D86-4CCB-8CB9-77244215079D}" type="presParOf" srcId="{797E3B60-FAF1-4332-BF3F-77ED763981DD}" destId="{D63A4F89-9FA7-4A3B-AF32-8489779B1DB4}" srcOrd="5" destOrd="0" presId="urn:microsoft.com/office/officeart/2005/8/layout/hierarchy3"/>
    <dgm:cxn modelId="{8F36AB67-0D8C-4F63-B507-3AD75DBB91AB}" type="presParOf" srcId="{797E3B60-FAF1-4332-BF3F-77ED763981DD}" destId="{94999E1E-48CF-4987-94F4-677CA93417A9}" srcOrd="6" destOrd="0" presId="urn:microsoft.com/office/officeart/2005/8/layout/hierarchy3"/>
    <dgm:cxn modelId="{715CB615-141A-4042-A92E-9EEDBD174ADC}" type="presParOf" srcId="{797E3B60-FAF1-4332-BF3F-77ED763981DD}" destId="{5FD026EC-B90C-4CFE-9907-7C8B4776010B}" srcOrd="7" destOrd="0" presId="urn:microsoft.com/office/officeart/2005/8/layout/hierarchy3"/>
    <dgm:cxn modelId="{F6022BA3-9D15-4DE3-98F0-070F1EF60490}" type="presParOf" srcId="{F9A4B652-4BCD-4B76-9F6B-2BF74D1CA996}" destId="{DE963CAE-F8CA-475C-B0FB-09E20B318010}" srcOrd="3" destOrd="0" presId="urn:microsoft.com/office/officeart/2005/8/layout/hierarchy3"/>
    <dgm:cxn modelId="{081AAAC0-97C3-418D-9C91-6DA99B417E16}" type="presParOf" srcId="{DE963CAE-F8CA-475C-B0FB-09E20B318010}" destId="{5A2C1C8D-35A6-47D8-8672-1A3CC17B576F}" srcOrd="0" destOrd="0" presId="urn:microsoft.com/office/officeart/2005/8/layout/hierarchy3"/>
    <dgm:cxn modelId="{FD1396A2-CDAB-419F-ACB7-EFD89588E667}" type="presParOf" srcId="{5A2C1C8D-35A6-47D8-8672-1A3CC17B576F}" destId="{AF82F117-79A1-4FC4-BA9A-5DAF716CCA06}" srcOrd="0" destOrd="0" presId="urn:microsoft.com/office/officeart/2005/8/layout/hierarchy3"/>
    <dgm:cxn modelId="{B58036F2-5DB1-4D3F-9BAC-49C41E8D60B7}" type="presParOf" srcId="{5A2C1C8D-35A6-47D8-8672-1A3CC17B576F}" destId="{C606208F-99B6-4037-8BF7-A74D61CE75D9}" srcOrd="1" destOrd="0" presId="urn:microsoft.com/office/officeart/2005/8/layout/hierarchy3"/>
    <dgm:cxn modelId="{9AA17544-B021-41FB-A2CC-CA6C690CF022}" type="presParOf" srcId="{DE963CAE-F8CA-475C-B0FB-09E20B318010}" destId="{0363F60E-D62B-4E51-8827-A3DACC83BB86}" srcOrd="1" destOrd="0" presId="urn:microsoft.com/office/officeart/2005/8/layout/hierarchy3"/>
    <dgm:cxn modelId="{57B4D019-DCE4-40EE-8DCD-C6C675A07A98}" type="presParOf" srcId="{0363F60E-D62B-4E51-8827-A3DACC83BB86}" destId="{62D224BD-BEF5-4EA0-8E40-A7012D1DD274}" srcOrd="0" destOrd="0" presId="urn:microsoft.com/office/officeart/2005/8/layout/hierarchy3"/>
    <dgm:cxn modelId="{4E077121-EF93-4D48-AD1E-AF6865CFBFAF}" type="presParOf" srcId="{0363F60E-D62B-4E51-8827-A3DACC83BB86}" destId="{0632558B-5D2A-4307-8F4F-5B3D6223FC46}" srcOrd="1" destOrd="0" presId="urn:microsoft.com/office/officeart/2005/8/layout/hierarchy3"/>
    <dgm:cxn modelId="{59792910-87C2-4ECD-896F-42CCED6E5F10}" type="presParOf" srcId="{0363F60E-D62B-4E51-8827-A3DACC83BB86}" destId="{0E8E993A-6586-4224-9E8D-E8AAD7C9BEC8}" srcOrd="2" destOrd="0" presId="urn:microsoft.com/office/officeart/2005/8/layout/hierarchy3"/>
    <dgm:cxn modelId="{561C1A05-1A24-4CC0-9BCA-BFED207EFA6B}" type="presParOf" srcId="{0363F60E-D62B-4E51-8827-A3DACC83BB86}" destId="{C28F8302-ADBB-4290-952C-514FC468DEE1}" srcOrd="3" destOrd="0" presId="urn:microsoft.com/office/officeart/2005/8/layout/hierarchy3"/>
    <dgm:cxn modelId="{A7620A06-3FEF-45E6-BCD7-BAE2B5DB035D}" type="presParOf" srcId="{0363F60E-D62B-4E51-8827-A3DACC83BB86}" destId="{97E4451C-BBF9-43F3-BA9E-BFB9788C091F}" srcOrd="4" destOrd="0" presId="urn:microsoft.com/office/officeart/2005/8/layout/hierarchy3"/>
    <dgm:cxn modelId="{417DC917-A65A-41B3-BB68-357AF6D74CE0}" type="presParOf" srcId="{0363F60E-D62B-4E51-8827-A3DACC83BB86}" destId="{6D61A08B-E1F5-48F0-946D-9EF1D28EADDC}" srcOrd="5" destOrd="0" presId="urn:microsoft.com/office/officeart/2005/8/layout/hierarchy3"/>
    <dgm:cxn modelId="{CA13F701-D0C6-46E0-8D9F-3A4072A4AF17}" type="presParOf" srcId="{0363F60E-D62B-4E51-8827-A3DACC83BB86}" destId="{748FE3E2-1302-449D-A901-4C9181E7073D}" srcOrd="6" destOrd="0" presId="urn:microsoft.com/office/officeart/2005/8/layout/hierarchy3"/>
    <dgm:cxn modelId="{FA418D01-7D7B-4D53-AE84-F73E7DFAEF8F}" type="presParOf" srcId="{0363F60E-D62B-4E51-8827-A3DACC83BB86}" destId="{B968B689-935B-4233-9823-1328DED3D331}" srcOrd="7" destOrd="0" presId="urn:microsoft.com/office/officeart/2005/8/layout/hierarchy3"/>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4E3745-E853-42C1-8783-44F5D3D84748}"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CB2A8C8D-99BB-4B90-B0BF-C146B98F92E9}">
      <dgm:prSet phldrT="[Text]" phldr="0"/>
      <dgm:spPr>
        <a:solidFill>
          <a:schemeClr val="accent5">
            <a:lumMod val="60000"/>
            <a:lumOff val="40000"/>
          </a:schemeClr>
        </a:solidFill>
      </dgm:spPr>
      <dgm:t>
        <a:bodyPr/>
        <a:lstStyle/>
        <a:p>
          <a:pPr rtl="0"/>
          <a:r>
            <a:rPr lang="en-US">
              <a:solidFill>
                <a:schemeClr val="tx1"/>
              </a:solidFill>
              <a:latin typeface="Verdana"/>
            </a:rPr>
            <a:t> Contains Therapeutic Agent</a:t>
          </a:r>
          <a:endParaRPr lang="en-US">
            <a:solidFill>
              <a:schemeClr val="tx1"/>
            </a:solidFill>
          </a:endParaRPr>
        </a:p>
      </dgm:t>
    </dgm:pt>
    <dgm:pt modelId="{05E65F6C-CF21-4CBF-A63E-668205712B54}" type="parTrans" cxnId="{F923D105-1539-40FF-90A2-80ADCCA595B1}">
      <dgm:prSet/>
      <dgm:spPr/>
      <dgm:t>
        <a:bodyPr/>
        <a:lstStyle/>
        <a:p>
          <a:endParaRPr lang="en-US"/>
        </a:p>
      </dgm:t>
    </dgm:pt>
    <dgm:pt modelId="{2AF3BE8D-1185-4D23-A3F3-E68DFFAC7BCC}" type="sibTrans" cxnId="{F923D105-1539-40FF-90A2-80ADCCA595B1}">
      <dgm:prSet/>
      <dgm:spPr/>
      <dgm:t>
        <a:bodyPr/>
        <a:lstStyle/>
        <a:p>
          <a:endParaRPr lang="en-US"/>
        </a:p>
      </dgm:t>
    </dgm:pt>
    <dgm:pt modelId="{5B589698-9308-4620-B452-870AE4BF7E07}">
      <dgm:prSet phldrT="[Text]" phldr="0"/>
      <dgm:spPr>
        <a:solidFill>
          <a:schemeClr val="bg1">
            <a:alpha val="90000"/>
          </a:schemeClr>
        </a:solidFill>
        <a:ln>
          <a:solidFill>
            <a:srgbClr val="95D74D"/>
          </a:solidFill>
        </a:ln>
      </dgm:spPr>
      <dgm:t>
        <a:bodyPr/>
        <a:lstStyle/>
        <a:p>
          <a:pPr rtl="0"/>
          <a:r>
            <a:rPr lang="en-US">
              <a:latin typeface="Verdana"/>
            </a:rPr>
            <a:t>Physical Absorption</a:t>
          </a:r>
          <a:endParaRPr lang="en-US"/>
        </a:p>
      </dgm:t>
    </dgm:pt>
    <dgm:pt modelId="{05BF91E8-418A-4404-852E-43E75AE93290}" type="parTrans" cxnId="{4F1CB8A7-5FAA-4C07-A771-46307BA70031}">
      <dgm:prSet/>
      <dgm:spPr>
        <a:ln>
          <a:solidFill>
            <a:srgbClr val="95D74D"/>
          </a:solidFill>
        </a:ln>
      </dgm:spPr>
      <dgm:t>
        <a:bodyPr/>
        <a:lstStyle/>
        <a:p>
          <a:endParaRPr lang="en-US"/>
        </a:p>
      </dgm:t>
    </dgm:pt>
    <dgm:pt modelId="{2BF06384-561A-4B73-A799-7A420C7496A4}" type="sibTrans" cxnId="{4F1CB8A7-5FAA-4C07-A771-46307BA70031}">
      <dgm:prSet/>
      <dgm:spPr/>
      <dgm:t>
        <a:bodyPr/>
        <a:lstStyle/>
        <a:p>
          <a:endParaRPr lang="en-US"/>
        </a:p>
      </dgm:t>
    </dgm:pt>
    <dgm:pt modelId="{2CA35A88-E6D2-434E-A0B5-28F93F7907D8}">
      <dgm:prSet phldrT="[Text]" phldr="0"/>
      <dgm:spPr>
        <a:solidFill>
          <a:schemeClr val="bg1">
            <a:alpha val="90000"/>
          </a:schemeClr>
        </a:solidFill>
        <a:ln>
          <a:solidFill>
            <a:srgbClr val="95D74D"/>
          </a:solidFill>
        </a:ln>
      </dgm:spPr>
      <dgm:t>
        <a:bodyPr/>
        <a:lstStyle/>
        <a:p>
          <a:pPr rtl="0"/>
          <a:r>
            <a:rPr lang="en-US"/>
            <a:t>Encapsulation</a:t>
          </a:r>
        </a:p>
      </dgm:t>
    </dgm:pt>
    <dgm:pt modelId="{49A483B5-C173-4445-A21B-C67D24FB3C7D}" type="parTrans" cxnId="{E8E45181-EA3C-46A1-8133-99BA95D623E3}">
      <dgm:prSet/>
      <dgm:spPr>
        <a:ln>
          <a:solidFill>
            <a:srgbClr val="95D74D"/>
          </a:solidFill>
        </a:ln>
      </dgm:spPr>
      <dgm:t>
        <a:bodyPr/>
        <a:lstStyle/>
        <a:p>
          <a:endParaRPr lang="en-US"/>
        </a:p>
      </dgm:t>
    </dgm:pt>
    <dgm:pt modelId="{E8EB4466-294D-43DA-9489-765F9D23E1FF}" type="sibTrans" cxnId="{E8E45181-EA3C-46A1-8133-99BA95D623E3}">
      <dgm:prSet/>
      <dgm:spPr/>
      <dgm:t>
        <a:bodyPr/>
        <a:lstStyle/>
        <a:p>
          <a:endParaRPr lang="en-US"/>
        </a:p>
      </dgm:t>
    </dgm:pt>
    <dgm:pt modelId="{BF2D8A01-0C7D-470A-85CE-D070ADC75BB2}">
      <dgm:prSet phldrT="[Text]" phldr="0"/>
      <dgm:spPr>
        <a:solidFill>
          <a:schemeClr val="bg1">
            <a:alpha val="90000"/>
          </a:schemeClr>
        </a:solidFill>
        <a:ln>
          <a:solidFill>
            <a:srgbClr val="95D74D"/>
          </a:solidFill>
        </a:ln>
      </dgm:spPr>
      <dgm:t>
        <a:bodyPr/>
        <a:lstStyle/>
        <a:p>
          <a:pPr rtl="0"/>
          <a:r>
            <a:rPr lang="en-US"/>
            <a:t>Layer-by-Layer</a:t>
          </a:r>
        </a:p>
      </dgm:t>
    </dgm:pt>
    <dgm:pt modelId="{61FB5803-742F-4EBD-BCD2-DB23CAA0DCA4}" type="parTrans" cxnId="{7F0A0969-D481-45E2-9AA3-D2504DEDB7CA}">
      <dgm:prSet/>
      <dgm:spPr>
        <a:ln>
          <a:solidFill>
            <a:srgbClr val="95D74D"/>
          </a:solidFill>
        </a:ln>
      </dgm:spPr>
      <dgm:t>
        <a:bodyPr/>
        <a:lstStyle/>
        <a:p>
          <a:endParaRPr lang="en-US"/>
        </a:p>
      </dgm:t>
    </dgm:pt>
    <dgm:pt modelId="{DC6F0897-8E3F-452C-8737-D618EBEFF474}" type="sibTrans" cxnId="{7F0A0969-D481-45E2-9AA3-D2504DEDB7CA}">
      <dgm:prSet/>
      <dgm:spPr/>
      <dgm:t>
        <a:bodyPr/>
        <a:lstStyle/>
        <a:p>
          <a:endParaRPr lang="en-US"/>
        </a:p>
      </dgm:t>
    </dgm:pt>
    <dgm:pt modelId="{D9730577-32AF-4C29-B8BD-B93E5A943D21}">
      <dgm:prSet phldrT="[Text]" phldr="0"/>
      <dgm:spPr>
        <a:solidFill>
          <a:schemeClr val="bg1">
            <a:alpha val="90000"/>
          </a:schemeClr>
        </a:solidFill>
        <a:ln>
          <a:solidFill>
            <a:srgbClr val="95D74D"/>
          </a:solidFill>
        </a:ln>
      </dgm:spPr>
      <dgm:t>
        <a:bodyPr/>
        <a:lstStyle/>
        <a:p>
          <a:pPr rtl="0"/>
          <a:r>
            <a:rPr lang="en-US"/>
            <a:t>Chitosan Binding</a:t>
          </a:r>
        </a:p>
      </dgm:t>
    </dgm:pt>
    <dgm:pt modelId="{C94B7455-8E90-4216-A7F7-F482AC1B4C24}" type="parTrans" cxnId="{FBBACD9F-D871-4525-BE60-972BF2975018}">
      <dgm:prSet/>
      <dgm:spPr>
        <a:ln>
          <a:solidFill>
            <a:srgbClr val="95D74D"/>
          </a:solidFill>
        </a:ln>
      </dgm:spPr>
      <dgm:t>
        <a:bodyPr/>
        <a:lstStyle/>
        <a:p>
          <a:endParaRPr lang="en-US"/>
        </a:p>
      </dgm:t>
    </dgm:pt>
    <dgm:pt modelId="{1F737AFC-C06F-40F1-A53E-F19877D6C3BD}" type="sibTrans" cxnId="{FBBACD9F-D871-4525-BE60-972BF2975018}">
      <dgm:prSet/>
      <dgm:spPr/>
      <dgm:t>
        <a:bodyPr/>
        <a:lstStyle/>
        <a:p>
          <a:endParaRPr lang="en-US"/>
        </a:p>
      </dgm:t>
    </dgm:pt>
    <dgm:pt modelId="{28DD6714-BC69-4F63-82CB-81CF661F8C8D}">
      <dgm:prSet phldrT="[Text]" phldr="0"/>
      <dgm:spPr>
        <a:solidFill>
          <a:schemeClr val="bg1">
            <a:alpha val="90000"/>
          </a:schemeClr>
        </a:solidFill>
        <a:ln>
          <a:solidFill>
            <a:srgbClr val="95D74D"/>
          </a:solidFill>
        </a:ln>
      </dgm:spPr>
      <dgm:t>
        <a:bodyPr/>
        <a:lstStyle/>
        <a:p>
          <a:pPr rtl="0"/>
          <a:r>
            <a:rPr lang="en-US"/>
            <a:t>Heparin Binding</a:t>
          </a:r>
        </a:p>
      </dgm:t>
    </dgm:pt>
    <dgm:pt modelId="{4DE8584F-8661-4325-BC6C-F9771855F11C}" type="parTrans" cxnId="{47A7EE93-7143-4D12-9EA2-3E10320030AB}">
      <dgm:prSet/>
      <dgm:spPr>
        <a:ln>
          <a:solidFill>
            <a:srgbClr val="95D74D"/>
          </a:solidFill>
        </a:ln>
      </dgm:spPr>
      <dgm:t>
        <a:bodyPr/>
        <a:lstStyle/>
        <a:p>
          <a:endParaRPr lang="en-US"/>
        </a:p>
      </dgm:t>
    </dgm:pt>
    <dgm:pt modelId="{3869C804-B009-4161-9CE6-90E2AA4A77B2}" type="sibTrans" cxnId="{47A7EE93-7143-4D12-9EA2-3E10320030AB}">
      <dgm:prSet/>
      <dgm:spPr/>
      <dgm:t>
        <a:bodyPr/>
        <a:lstStyle/>
        <a:p>
          <a:endParaRPr lang="en-US"/>
        </a:p>
      </dgm:t>
    </dgm:pt>
    <dgm:pt modelId="{A6BD8E00-C52D-4012-A96A-D86CF83B6B79}">
      <dgm:prSet phldrT="[Text]" phldr="0"/>
      <dgm:spPr>
        <a:solidFill>
          <a:srgbClr val="C2E899"/>
        </a:solidFill>
      </dgm:spPr>
      <dgm:t>
        <a:bodyPr/>
        <a:lstStyle/>
        <a:p>
          <a:pPr rtl="0"/>
          <a:r>
            <a:rPr lang="en-US">
              <a:solidFill>
                <a:schemeClr val="tx1"/>
              </a:solidFill>
              <a:latin typeface="Verdana"/>
            </a:rPr>
            <a:t>Controlled Release of GFs</a:t>
          </a:r>
          <a:endParaRPr lang="en-US">
            <a:solidFill>
              <a:schemeClr val="tx1"/>
            </a:solidFill>
          </a:endParaRPr>
        </a:p>
      </dgm:t>
    </dgm:pt>
    <dgm:pt modelId="{1D655840-42C8-4688-A99F-B72EDFB66EE6}" type="parTrans" cxnId="{EBF83F4C-4F36-40C2-BB6F-5CCB0EC1DEB4}">
      <dgm:prSet/>
      <dgm:spPr/>
      <dgm:t>
        <a:bodyPr/>
        <a:lstStyle/>
        <a:p>
          <a:endParaRPr lang="en-US"/>
        </a:p>
      </dgm:t>
    </dgm:pt>
    <dgm:pt modelId="{521C8EF1-DDD8-43AA-873A-4E4E41F84CC8}" type="sibTrans" cxnId="{EBF83F4C-4F36-40C2-BB6F-5CCB0EC1DEB4}">
      <dgm:prSet/>
      <dgm:spPr/>
      <dgm:t>
        <a:bodyPr/>
        <a:lstStyle/>
        <a:p>
          <a:endParaRPr lang="en-US"/>
        </a:p>
      </dgm:t>
    </dgm:pt>
    <dgm:pt modelId="{2C1D1B1F-1A50-48E9-AD41-D813F463F9FE}">
      <dgm:prSet phldrT="[Text]" phldr="0"/>
      <dgm:spPr>
        <a:ln>
          <a:solidFill>
            <a:schemeClr val="accent5">
              <a:lumMod val="75000"/>
            </a:schemeClr>
          </a:solidFill>
        </a:ln>
      </dgm:spPr>
      <dgm:t>
        <a:bodyPr/>
        <a:lstStyle/>
        <a:p>
          <a:pPr rtl="0"/>
          <a:r>
            <a:rPr lang="en-US">
              <a:latin typeface="Verdana"/>
            </a:rPr>
            <a:t> PDGF-BB</a:t>
          </a:r>
          <a:endParaRPr lang="en-US"/>
        </a:p>
      </dgm:t>
    </dgm:pt>
    <dgm:pt modelId="{DAA5F0EB-97E6-4642-9F35-16C4D313A06E}" type="parTrans" cxnId="{61C2B2C5-8C44-4AC9-AAA6-2DA96DD4AA5E}">
      <dgm:prSet/>
      <dgm:spPr>
        <a:solidFill>
          <a:schemeClr val="bg1"/>
        </a:solidFill>
        <a:ln>
          <a:solidFill>
            <a:schemeClr val="accent5">
              <a:lumMod val="75000"/>
            </a:schemeClr>
          </a:solidFill>
        </a:ln>
      </dgm:spPr>
      <dgm:t>
        <a:bodyPr/>
        <a:lstStyle/>
        <a:p>
          <a:endParaRPr lang="en-US"/>
        </a:p>
      </dgm:t>
    </dgm:pt>
    <dgm:pt modelId="{C7DBAB45-7B0E-4A65-9F2A-FFF53CFD0C99}" type="sibTrans" cxnId="{61C2B2C5-8C44-4AC9-AAA6-2DA96DD4AA5E}">
      <dgm:prSet/>
      <dgm:spPr/>
      <dgm:t>
        <a:bodyPr/>
        <a:lstStyle/>
        <a:p>
          <a:endParaRPr lang="en-US"/>
        </a:p>
      </dgm:t>
    </dgm:pt>
    <dgm:pt modelId="{C4F637E1-E671-4CF6-8D9B-68253E68ACBD}">
      <dgm:prSet phldr="0"/>
      <dgm:spPr>
        <a:solidFill>
          <a:schemeClr val="bg1">
            <a:lumMod val="65000"/>
          </a:schemeClr>
        </a:solidFill>
      </dgm:spPr>
      <dgm:t>
        <a:bodyPr/>
        <a:lstStyle/>
        <a:p>
          <a:pPr rtl="0"/>
          <a:r>
            <a:rPr lang="en-US">
              <a:solidFill>
                <a:schemeClr val="tx1"/>
              </a:solidFill>
              <a:latin typeface="Verdana"/>
            </a:rPr>
            <a:t> Increases Cell Proliferation</a:t>
          </a:r>
          <a:endParaRPr lang="en-US">
            <a:solidFill>
              <a:schemeClr val="tx1"/>
            </a:solidFill>
          </a:endParaRPr>
        </a:p>
      </dgm:t>
    </dgm:pt>
    <dgm:pt modelId="{76B1C074-A7D0-4BA2-B06B-27918C66E73C}" type="parTrans" cxnId="{F209909C-B222-4AE2-952B-352E2FE32842}">
      <dgm:prSet/>
      <dgm:spPr/>
      <dgm:t>
        <a:bodyPr/>
        <a:lstStyle/>
        <a:p>
          <a:endParaRPr lang="en-US"/>
        </a:p>
      </dgm:t>
    </dgm:pt>
    <dgm:pt modelId="{F4A0BECB-660E-4D2E-ACD6-852FF0D280B9}" type="sibTrans" cxnId="{F209909C-B222-4AE2-952B-352E2FE32842}">
      <dgm:prSet/>
      <dgm:spPr/>
      <dgm:t>
        <a:bodyPr/>
        <a:lstStyle/>
        <a:p>
          <a:endParaRPr lang="en-US"/>
        </a:p>
      </dgm:t>
    </dgm:pt>
    <dgm:pt modelId="{631F57DE-9E90-43F5-85B5-81F46ABD76E9}">
      <dgm:prSet phldr="0"/>
      <dgm:spPr>
        <a:solidFill>
          <a:srgbClr val="E36666"/>
        </a:solidFill>
      </dgm:spPr>
      <dgm:t>
        <a:bodyPr/>
        <a:lstStyle/>
        <a:p>
          <a:pPr rtl="0"/>
          <a:r>
            <a:rPr lang="en-US">
              <a:solidFill>
                <a:schemeClr val="tx1"/>
              </a:solidFill>
              <a:latin typeface="Verdana"/>
            </a:rPr>
            <a:t> Withstands Surgical Manipulation</a:t>
          </a:r>
        </a:p>
      </dgm:t>
    </dgm:pt>
    <dgm:pt modelId="{8DE478DD-B599-4AC7-95A7-97AAF4066EA0}" type="parTrans" cxnId="{2ED0ECA7-0F65-41AE-AA7D-C8CA0BEC4AE3}">
      <dgm:prSet/>
      <dgm:spPr/>
      <dgm:t>
        <a:bodyPr/>
        <a:lstStyle/>
        <a:p>
          <a:endParaRPr lang="en-US"/>
        </a:p>
      </dgm:t>
    </dgm:pt>
    <dgm:pt modelId="{0D5E3F3C-5C2A-4E6E-918F-844FF7F56767}" type="sibTrans" cxnId="{2ED0ECA7-0F65-41AE-AA7D-C8CA0BEC4AE3}">
      <dgm:prSet/>
      <dgm:spPr/>
      <dgm:t>
        <a:bodyPr/>
        <a:lstStyle/>
        <a:p>
          <a:endParaRPr lang="en-US"/>
        </a:p>
      </dgm:t>
    </dgm:pt>
    <dgm:pt modelId="{0954D1E8-1157-460B-BB46-CAF4B5D8E825}">
      <dgm:prSet phldr="0"/>
      <dgm:spPr/>
      <dgm:t>
        <a:bodyPr/>
        <a:lstStyle/>
        <a:p>
          <a:pPr rtl="0"/>
          <a:r>
            <a:rPr lang="en-US">
              <a:latin typeface="Verdana"/>
            </a:rPr>
            <a:t> Collagen Sponges</a:t>
          </a:r>
        </a:p>
      </dgm:t>
    </dgm:pt>
    <dgm:pt modelId="{2E92E44D-D3E8-4DCC-B362-1932E7F3619B}" type="parTrans" cxnId="{BD2AEE99-E6E6-499B-8933-A1B8F1085067}">
      <dgm:prSet/>
      <dgm:spPr/>
      <dgm:t>
        <a:bodyPr/>
        <a:lstStyle/>
        <a:p>
          <a:endParaRPr lang="en-US"/>
        </a:p>
      </dgm:t>
    </dgm:pt>
    <dgm:pt modelId="{5C71F105-C6C5-4B42-8BA0-D5A2061F3741}" type="sibTrans" cxnId="{BD2AEE99-E6E6-499B-8933-A1B8F1085067}">
      <dgm:prSet/>
      <dgm:spPr/>
      <dgm:t>
        <a:bodyPr/>
        <a:lstStyle/>
        <a:p>
          <a:endParaRPr lang="en-US"/>
        </a:p>
      </dgm:t>
    </dgm:pt>
    <dgm:pt modelId="{2F1B23D7-D77F-4338-8FA5-814DAA2E19E2}">
      <dgm:prSet phldr="0"/>
      <dgm:spPr/>
      <dgm:t>
        <a:bodyPr/>
        <a:lstStyle/>
        <a:p>
          <a:pPr rtl="0"/>
          <a:r>
            <a:rPr lang="en-US">
              <a:latin typeface="Verdana"/>
            </a:rPr>
            <a:t>Acellular Dermal Matrix</a:t>
          </a:r>
        </a:p>
      </dgm:t>
    </dgm:pt>
    <dgm:pt modelId="{3404D68B-BF47-4012-9354-4364C188E71E}" type="parTrans" cxnId="{7C6499BB-1545-4E77-B80E-C6CC0E9D17EC}">
      <dgm:prSet/>
      <dgm:spPr/>
      <dgm:t>
        <a:bodyPr/>
        <a:lstStyle/>
        <a:p>
          <a:endParaRPr lang="en-US"/>
        </a:p>
      </dgm:t>
    </dgm:pt>
    <dgm:pt modelId="{519BDC93-51E7-429F-8F97-0EDED439F512}" type="sibTrans" cxnId="{7C6499BB-1545-4E77-B80E-C6CC0E9D17EC}">
      <dgm:prSet/>
      <dgm:spPr/>
      <dgm:t>
        <a:bodyPr/>
        <a:lstStyle/>
        <a:p>
          <a:endParaRPr lang="en-US"/>
        </a:p>
      </dgm:t>
    </dgm:pt>
    <dgm:pt modelId="{1F0A7F57-78D7-421B-B3CF-8F3AFB980F5B}">
      <dgm:prSet phldr="0"/>
      <dgm:spPr/>
      <dgm:t>
        <a:bodyPr/>
        <a:lstStyle/>
        <a:p>
          <a:pPr rtl="0"/>
          <a:r>
            <a:rPr lang="en-US">
              <a:latin typeface="Verdana"/>
            </a:rPr>
            <a:t>Collagen Threads</a:t>
          </a:r>
        </a:p>
      </dgm:t>
    </dgm:pt>
    <dgm:pt modelId="{76B17044-F856-4123-A8C1-D3699D593AD6}" type="parTrans" cxnId="{BE18FF35-50C1-43BA-848E-195062585BCF}">
      <dgm:prSet/>
      <dgm:spPr/>
      <dgm:t>
        <a:bodyPr/>
        <a:lstStyle/>
        <a:p>
          <a:endParaRPr lang="en-US"/>
        </a:p>
      </dgm:t>
    </dgm:pt>
    <dgm:pt modelId="{407FEC4F-49D7-44DE-993C-10E3F4A1FA38}" type="sibTrans" cxnId="{BE18FF35-50C1-43BA-848E-195062585BCF}">
      <dgm:prSet/>
      <dgm:spPr/>
      <dgm:t>
        <a:bodyPr/>
        <a:lstStyle/>
        <a:p>
          <a:endParaRPr lang="en-US"/>
        </a:p>
      </dgm:t>
    </dgm:pt>
    <dgm:pt modelId="{1270E6EC-06FB-4785-84C7-B911751B8202}">
      <dgm:prSet phldr="0"/>
      <dgm:spPr/>
      <dgm:t>
        <a:bodyPr/>
        <a:lstStyle/>
        <a:p>
          <a:r>
            <a:rPr lang="en-US">
              <a:latin typeface="Verdana"/>
            </a:rPr>
            <a:t>Keratin Films</a:t>
          </a:r>
          <a:endParaRPr lang="en-US"/>
        </a:p>
      </dgm:t>
    </dgm:pt>
    <dgm:pt modelId="{59B4C7C1-EC47-487F-B0E9-C58F0817C565}" type="parTrans" cxnId="{0322DB11-ECA5-4522-9292-C5BCBE940D7A}">
      <dgm:prSet/>
      <dgm:spPr/>
      <dgm:t>
        <a:bodyPr/>
        <a:lstStyle/>
        <a:p>
          <a:endParaRPr lang="en-US"/>
        </a:p>
      </dgm:t>
    </dgm:pt>
    <dgm:pt modelId="{DF6701AA-E503-4191-BAA7-3E7E4D34C0B0}" type="sibTrans" cxnId="{0322DB11-ECA5-4522-9292-C5BCBE940D7A}">
      <dgm:prSet/>
      <dgm:spPr/>
      <dgm:t>
        <a:bodyPr/>
        <a:lstStyle/>
        <a:p>
          <a:endParaRPr lang="en-US"/>
        </a:p>
      </dgm:t>
    </dgm:pt>
    <dgm:pt modelId="{1E75FDFF-4FD9-43F9-8CFE-5F2C350FF9D4}">
      <dgm:prSet phldr="0"/>
      <dgm:spPr>
        <a:solidFill>
          <a:schemeClr val="bg1">
            <a:lumMod val="65000"/>
          </a:schemeClr>
        </a:solidFill>
      </dgm:spPr>
      <dgm:t>
        <a:bodyPr/>
        <a:lstStyle/>
        <a:p>
          <a:pPr rtl="0"/>
          <a:r>
            <a:rPr lang="en-US">
              <a:solidFill>
                <a:schemeClr val="tx1"/>
              </a:solidFill>
            </a:rPr>
            <a:t>0.167 µg/mL</a:t>
          </a:r>
        </a:p>
      </dgm:t>
    </dgm:pt>
    <dgm:pt modelId="{612B77F2-E35F-44C9-BCD0-1E536C5A6CF9}" type="parTrans" cxnId="{4E5A5950-661F-4561-9FC7-235F8223EC22}">
      <dgm:prSet/>
      <dgm:spPr/>
      <dgm:t>
        <a:bodyPr/>
        <a:lstStyle/>
        <a:p>
          <a:endParaRPr lang="en-US"/>
        </a:p>
      </dgm:t>
    </dgm:pt>
    <dgm:pt modelId="{E0D62CCF-E3C7-4466-A075-0959D722085C}" type="sibTrans" cxnId="{4E5A5950-661F-4561-9FC7-235F8223EC22}">
      <dgm:prSet/>
      <dgm:spPr/>
      <dgm:t>
        <a:bodyPr/>
        <a:lstStyle/>
        <a:p>
          <a:endParaRPr lang="en-US"/>
        </a:p>
      </dgm:t>
    </dgm:pt>
    <dgm:pt modelId="{2C5E3FDB-600A-4A8C-9AA6-29C5E673BFBC}">
      <dgm:prSet phldr="0"/>
      <dgm:spPr>
        <a:solidFill>
          <a:schemeClr val="bg1">
            <a:lumMod val="65000"/>
          </a:schemeClr>
        </a:solidFill>
      </dgm:spPr>
      <dgm:t>
        <a:bodyPr/>
        <a:lstStyle/>
        <a:p>
          <a:pPr rtl="0"/>
          <a:r>
            <a:rPr lang="en-US">
              <a:solidFill>
                <a:schemeClr val="tx1"/>
              </a:solidFill>
            </a:rPr>
            <a:t>0.417 µg/mL</a:t>
          </a:r>
        </a:p>
      </dgm:t>
    </dgm:pt>
    <dgm:pt modelId="{766C7529-9D7F-4B21-89DD-CF60935C69C9}" type="parTrans" cxnId="{3C986BC4-E7C3-424E-BE74-904188BC3CA2}">
      <dgm:prSet/>
      <dgm:spPr/>
      <dgm:t>
        <a:bodyPr/>
        <a:lstStyle/>
        <a:p>
          <a:endParaRPr lang="en-US"/>
        </a:p>
      </dgm:t>
    </dgm:pt>
    <dgm:pt modelId="{C973B784-173A-4AAF-9232-E892B25DF92B}" type="sibTrans" cxnId="{3C986BC4-E7C3-424E-BE74-904188BC3CA2}">
      <dgm:prSet/>
      <dgm:spPr/>
      <dgm:t>
        <a:bodyPr/>
        <a:lstStyle/>
        <a:p>
          <a:endParaRPr lang="en-US"/>
        </a:p>
      </dgm:t>
    </dgm:pt>
    <dgm:pt modelId="{67B2CBE8-D4CB-4553-B819-EDC65ADC7589}">
      <dgm:prSet phldr="0"/>
      <dgm:spPr>
        <a:solidFill>
          <a:schemeClr val="bg1">
            <a:lumMod val="65000"/>
          </a:schemeClr>
        </a:solidFill>
      </dgm:spPr>
      <dgm:t>
        <a:bodyPr/>
        <a:lstStyle/>
        <a:p>
          <a:pPr rtl="0"/>
          <a:r>
            <a:rPr lang="en-US">
              <a:solidFill>
                <a:schemeClr val="tx1"/>
              </a:solidFill>
            </a:rPr>
            <a:t>0.667 µg/mL</a:t>
          </a:r>
        </a:p>
      </dgm:t>
    </dgm:pt>
    <dgm:pt modelId="{42F14235-8CFE-45F0-9DCE-08B0316A1566}" type="parTrans" cxnId="{4365C4F1-B3A7-4D55-B092-3968BF681C53}">
      <dgm:prSet/>
      <dgm:spPr/>
      <dgm:t>
        <a:bodyPr/>
        <a:lstStyle/>
        <a:p>
          <a:endParaRPr lang="en-US"/>
        </a:p>
      </dgm:t>
    </dgm:pt>
    <dgm:pt modelId="{EBC49979-DB14-488F-937F-EEF99862BB6E}" type="sibTrans" cxnId="{4365C4F1-B3A7-4D55-B092-3968BF681C53}">
      <dgm:prSet/>
      <dgm:spPr/>
      <dgm:t>
        <a:bodyPr/>
        <a:lstStyle/>
        <a:p>
          <a:endParaRPr lang="en-US"/>
        </a:p>
      </dgm:t>
    </dgm:pt>
    <dgm:pt modelId="{4D644692-D24D-4BB0-A919-426BA84DA7C1}">
      <dgm:prSet phldr="0"/>
      <dgm:spPr>
        <a:solidFill>
          <a:schemeClr val="bg1">
            <a:lumMod val="65000"/>
          </a:schemeClr>
        </a:solidFill>
      </dgm:spPr>
      <dgm:t>
        <a:bodyPr/>
        <a:lstStyle/>
        <a:p>
          <a:pPr rtl="0"/>
          <a:r>
            <a:rPr lang="en-US">
              <a:solidFill>
                <a:schemeClr val="tx1"/>
              </a:solidFill>
            </a:rPr>
            <a:t>1.00 µg/mL</a:t>
          </a:r>
        </a:p>
      </dgm:t>
    </dgm:pt>
    <dgm:pt modelId="{408D438D-9E9D-4F3B-9D7F-39617311F994}" type="parTrans" cxnId="{E39E188B-9628-4BE5-8782-C15F56B30A1A}">
      <dgm:prSet/>
      <dgm:spPr/>
      <dgm:t>
        <a:bodyPr/>
        <a:lstStyle/>
        <a:p>
          <a:endParaRPr lang="en-US"/>
        </a:p>
      </dgm:t>
    </dgm:pt>
    <dgm:pt modelId="{097105AF-05CB-41BD-8746-7C191BADF791}" type="sibTrans" cxnId="{E39E188B-9628-4BE5-8782-C15F56B30A1A}">
      <dgm:prSet/>
      <dgm:spPr/>
      <dgm:t>
        <a:bodyPr/>
        <a:lstStyle/>
        <a:p>
          <a:endParaRPr lang="en-US"/>
        </a:p>
      </dgm:t>
    </dgm:pt>
    <dgm:pt modelId="{F9A4B652-4BCD-4B76-9F6B-2BF74D1CA996}" type="pres">
      <dgm:prSet presAssocID="{F24E3745-E853-42C1-8783-44F5D3D84748}" presName="diagram" presStyleCnt="0">
        <dgm:presLayoutVars>
          <dgm:chPref val="1"/>
          <dgm:dir/>
          <dgm:animOne val="branch"/>
          <dgm:animLvl val="lvl"/>
          <dgm:resizeHandles/>
        </dgm:presLayoutVars>
      </dgm:prSet>
      <dgm:spPr/>
    </dgm:pt>
    <dgm:pt modelId="{AA11D5D2-9B2E-4E75-8F14-A725C5DAA06B}" type="pres">
      <dgm:prSet presAssocID="{CB2A8C8D-99BB-4B90-B0BF-C146B98F92E9}" presName="root" presStyleCnt="0"/>
      <dgm:spPr/>
    </dgm:pt>
    <dgm:pt modelId="{03D2D511-2345-4592-BD6F-AE1D2A3CE2A4}" type="pres">
      <dgm:prSet presAssocID="{CB2A8C8D-99BB-4B90-B0BF-C146B98F92E9}" presName="rootComposite" presStyleCnt="0"/>
      <dgm:spPr/>
    </dgm:pt>
    <dgm:pt modelId="{DB9E6AB0-60B9-4193-8B2D-8A5C48E1F73D}" type="pres">
      <dgm:prSet presAssocID="{CB2A8C8D-99BB-4B90-B0BF-C146B98F92E9}" presName="rootText" presStyleLbl="node1" presStyleIdx="0" presStyleCnt="4"/>
      <dgm:spPr/>
    </dgm:pt>
    <dgm:pt modelId="{1B8A6239-6FF0-4EB9-8982-15E9BE0B09AC}" type="pres">
      <dgm:prSet presAssocID="{CB2A8C8D-99BB-4B90-B0BF-C146B98F92E9}" presName="rootConnector" presStyleLbl="node1" presStyleIdx="0" presStyleCnt="4"/>
      <dgm:spPr/>
    </dgm:pt>
    <dgm:pt modelId="{6C5F2310-9A1D-41FF-8CA7-1F344FF129AB}" type="pres">
      <dgm:prSet presAssocID="{CB2A8C8D-99BB-4B90-B0BF-C146B98F92E9}" presName="childShape" presStyleCnt="0"/>
      <dgm:spPr/>
    </dgm:pt>
    <dgm:pt modelId="{9CE9A447-0672-499B-8EB4-1C4B454D6350}" type="pres">
      <dgm:prSet presAssocID="{DAA5F0EB-97E6-4642-9F35-16C4D313A06E}" presName="Name13" presStyleLbl="parChTrans1D2" presStyleIdx="0" presStyleCnt="14"/>
      <dgm:spPr/>
    </dgm:pt>
    <dgm:pt modelId="{41DCF79B-95F1-4CDF-863A-EC992FBCDDFA}" type="pres">
      <dgm:prSet presAssocID="{2C1D1B1F-1A50-48E9-AD41-D813F463F9FE}" presName="childText" presStyleLbl="bgAcc1" presStyleIdx="0" presStyleCnt="14">
        <dgm:presLayoutVars>
          <dgm:bulletEnabled val="1"/>
        </dgm:presLayoutVars>
      </dgm:prSet>
      <dgm:spPr/>
    </dgm:pt>
    <dgm:pt modelId="{C0D078DB-2817-4A41-BB20-9A0745166B54}" type="pres">
      <dgm:prSet presAssocID="{A6BD8E00-C52D-4012-A96A-D86CF83B6B79}" presName="root" presStyleCnt="0"/>
      <dgm:spPr/>
    </dgm:pt>
    <dgm:pt modelId="{7566ADF1-8BB4-4E26-B4D8-59F2128F2735}" type="pres">
      <dgm:prSet presAssocID="{A6BD8E00-C52D-4012-A96A-D86CF83B6B79}" presName="rootComposite" presStyleCnt="0"/>
      <dgm:spPr/>
    </dgm:pt>
    <dgm:pt modelId="{DED1E15E-5892-4CCE-BC58-32914A655943}" type="pres">
      <dgm:prSet presAssocID="{A6BD8E00-C52D-4012-A96A-D86CF83B6B79}" presName="rootText" presStyleLbl="node1" presStyleIdx="1" presStyleCnt="4"/>
      <dgm:spPr/>
    </dgm:pt>
    <dgm:pt modelId="{0A6F92DC-210E-4165-8693-319B80BDB8DD}" type="pres">
      <dgm:prSet presAssocID="{A6BD8E00-C52D-4012-A96A-D86CF83B6B79}" presName="rootConnector" presStyleLbl="node1" presStyleIdx="1" presStyleCnt="4"/>
      <dgm:spPr/>
    </dgm:pt>
    <dgm:pt modelId="{67EB543D-2735-48CB-B57D-A56E3F55C45B}" type="pres">
      <dgm:prSet presAssocID="{A6BD8E00-C52D-4012-A96A-D86CF83B6B79}" presName="childShape" presStyleCnt="0"/>
      <dgm:spPr/>
    </dgm:pt>
    <dgm:pt modelId="{7C570116-AFC6-4EB8-A4A3-7BAE59530368}" type="pres">
      <dgm:prSet presAssocID="{05BF91E8-418A-4404-852E-43E75AE93290}" presName="Name13" presStyleLbl="parChTrans1D2" presStyleIdx="1" presStyleCnt="14"/>
      <dgm:spPr/>
    </dgm:pt>
    <dgm:pt modelId="{6CB9D203-2E9A-4D52-B38F-77352389F9CB}" type="pres">
      <dgm:prSet presAssocID="{5B589698-9308-4620-B452-870AE4BF7E07}" presName="childText" presStyleLbl="bgAcc1" presStyleIdx="1" presStyleCnt="14">
        <dgm:presLayoutVars>
          <dgm:bulletEnabled val="1"/>
        </dgm:presLayoutVars>
      </dgm:prSet>
      <dgm:spPr/>
    </dgm:pt>
    <dgm:pt modelId="{D7DD44D5-964A-45E2-A28D-ACA50E494DB3}" type="pres">
      <dgm:prSet presAssocID="{49A483B5-C173-4445-A21B-C67D24FB3C7D}" presName="Name13" presStyleLbl="parChTrans1D2" presStyleIdx="2" presStyleCnt="14"/>
      <dgm:spPr/>
    </dgm:pt>
    <dgm:pt modelId="{81A6F707-3167-4ACD-8587-E9852306367D}" type="pres">
      <dgm:prSet presAssocID="{2CA35A88-E6D2-434E-A0B5-28F93F7907D8}" presName="childText" presStyleLbl="bgAcc1" presStyleIdx="2" presStyleCnt="14">
        <dgm:presLayoutVars>
          <dgm:bulletEnabled val="1"/>
        </dgm:presLayoutVars>
      </dgm:prSet>
      <dgm:spPr/>
    </dgm:pt>
    <dgm:pt modelId="{750A920C-C1A0-4B78-8525-5B92041D26BA}" type="pres">
      <dgm:prSet presAssocID="{61FB5803-742F-4EBD-BCD2-DB23CAA0DCA4}" presName="Name13" presStyleLbl="parChTrans1D2" presStyleIdx="3" presStyleCnt="14"/>
      <dgm:spPr/>
    </dgm:pt>
    <dgm:pt modelId="{6118F9F5-A160-4D44-995B-F2FB617E2254}" type="pres">
      <dgm:prSet presAssocID="{BF2D8A01-0C7D-470A-85CE-D070ADC75BB2}" presName="childText" presStyleLbl="bgAcc1" presStyleIdx="3" presStyleCnt="14">
        <dgm:presLayoutVars>
          <dgm:bulletEnabled val="1"/>
        </dgm:presLayoutVars>
      </dgm:prSet>
      <dgm:spPr/>
    </dgm:pt>
    <dgm:pt modelId="{294FB715-DF9C-4929-A719-BDEA9A5F83C1}" type="pres">
      <dgm:prSet presAssocID="{C94B7455-8E90-4216-A7F7-F482AC1B4C24}" presName="Name13" presStyleLbl="parChTrans1D2" presStyleIdx="4" presStyleCnt="14"/>
      <dgm:spPr/>
    </dgm:pt>
    <dgm:pt modelId="{93C73F85-6CC7-4E29-B088-A21280357183}" type="pres">
      <dgm:prSet presAssocID="{D9730577-32AF-4C29-B8BD-B93E5A943D21}" presName="childText" presStyleLbl="bgAcc1" presStyleIdx="4" presStyleCnt="14">
        <dgm:presLayoutVars>
          <dgm:bulletEnabled val="1"/>
        </dgm:presLayoutVars>
      </dgm:prSet>
      <dgm:spPr/>
    </dgm:pt>
    <dgm:pt modelId="{987D49F6-C123-43D7-9F99-E654EDD695E3}" type="pres">
      <dgm:prSet presAssocID="{4DE8584F-8661-4325-BC6C-F9771855F11C}" presName="Name13" presStyleLbl="parChTrans1D2" presStyleIdx="5" presStyleCnt="14"/>
      <dgm:spPr/>
    </dgm:pt>
    <dgm:pt modelId="{4C0B877E-0155-4098-8897-A0C5CA1EA4D6}" type="pres">
      <dgm:prSet presAssocID="{28DD6714-BC69-4F63-82CB-81CF661F8C8D}" presName="childText" presStyleLbl="bgAcc1" presStyleIdx="5" presStyleCnt="14">
        <dgm:presLayoutVars>
          <dgm:bulletEnabled val="1"/>
        </dgm:presLayoutVars>
      </dgm:prSet>
      <dgm:spPr/>
    </dgm:pt>
    <dgm:pt modelId="{791AB18F-847F-4571-8046-F09B241E65CF}" type="pres">
      <dgm:prSet presAssocID="{C4F637E1-E671-4CF6-8D9B-68253E68ACBD}" presName="root" presStyleCnt="0"/>
      <dgm:spPr/>
    </dgm:pt>
    <dgm:pt modelId="{E7E094EF-9376-493F-B296-583A46C1F841}" type="pres">
      <dgm:prSet presAssocID="{C4F637E1-E671-4CF6-8D9B-68253E68ACBD}" presName="rootComposite" presStyleCnt="0"/>
      <dgm:spPr/>
    </dgm:pt>
    <dgm:pt modelId="{DBD4577D-556D-42E7-9343-134F49077F0E}" type="pres">
      <dgm:prSet presAssocID="{C4F637E1-E671-4CF6-8D9B-68253E68ACBD}" presName="rootText" presStyleLbl="node1" presStyleIdx="2" presStyleCnt="4"/>
      <dgm:spPr/>
    </dgm:pt>
    <dgm:pt modelId="{28C893FD-9183-4A91-8CB7-8EC06E476121}" type="pres">
      <dgm:prSet presAssocID="{C4F637E1-E671-4CF6-8D9B-68253E68ACBD}" presName="rootConnector" presStyleLbl="node1" presStyleIdx="2" presStyleCnt="4"/>
      <dgm:spPr/>
    </dgm:pt>
    <dgm:pt modelId="{797E3B60-FAF1-4332-BF3F-77ED763981DD}" type="pres">
      <dgm:prSet presAssocID="{C4F637E1-E671-4CF6-8D9B-68253E68ACBD}" presName="childShape" presStyleCnt="0"/>
      <dgm:spPr/>
    </dgm:pt>
    <dgm:pt modelId="{59088B9C-C9E6-4D5B-B39D-25D7C7A9547F}" type="pres">
      <dgm:prSet presAssocID="{612B77F2-E35F-44C9-BCD0-1E536C5A6CF9}" presName="Name13" presStyleLbl="parChTrans1D2" presStyleIdx="6" presStyleCnt="14"/>
      <dgm:spPr/>
    </dgm:pt>
    <dgm:pt modelId="{63FFAC28-1179-4830-A7F8-BE91BB10234E}" type="pres">
      <dgm:prSet presAssocID="{1E75FDFF-4FD9-43F9-8CFE-5F2C350FF9D4}" presName="childText" presStyleLbl="bgAcc1" presStyleIdx="6" presStyleCnt="14">
        <dgm:presLayoutVars>
          <dgm:bulletEnabled val="1"/>
        </dgm:presLayoutVars>
      </dgm:prSet>
      <dgm:spPr/>
    </dgm:pt>
    <dgm:pt modelId="{D630BED4-C914-4683-A9B3-A7C506665DB2}" type="pres">
      <dgm:prSet presAssocID="{766C7529-9D7F-4B21-89DD-CF60935C69C9}" presName="Name13" presStyleLbl="parChTrans1D2" presStyleIdx="7" presStyleCnt="14"/>
      <dgm:spPr/>
    </dgm:pt>
    <dgm:pt modelId="{25E6D603-350A-4BF2-9C31-E9F36A8B4C7F}" type="pres">
      <dgm:prSet presAssocID="{2C5E3FDB-600A-4A8C-9AA6-29C5E673BFBC}" presName="childText" presStyleLbl="bgAcc1" presStyleIdx="7" presStyleCnt="14">
        <dgm:presLayoutVars>
          <dgm:bulletEnabled val="1"/>
        </dgm:presLayoutVars>
      </dgm:prSet>
      <dgm:spPr/>
    </dgm:pt>
    <dgm:pt modelId="{658C6B14-8AA8-4769-94AA-C1E505BC5434}" type="pres">
      <dgm:prSet presAssocID="{42F14235-8CFE-45F0-9DCE-08B0316A1566}" presName="Name13" presStyleLbl="parChTrans1D2" presStyleIdx="8" presStyleCnt="14"/>
      <dgm:spPr/>
    </dgm:pt>
    <dgm:pt modelId="{31878D3F-DFBA-462E-9A1A-ED8D67AB321E}" type="pres">
      <dgm:prSet presAssocID="{67B2CBE8-D4CB-4553-B819-EDC65ADC7589}" presName="childText" presStyleLbl="bgAcc1" presStyleIdx="8" presStyleCnt="14">
        <dgm:presLayoutVars>
          <dgm:bulletEnabled val="1"/>
        </dgm:presLayoutVars>
      </dgm:prSet>
      <dgm:spPr/>
    </dgm:pt>
    <dgm:pt modelId="{95FDF18E-6970-4581-9410-3E048906854A}" type="pres">
      <dgm:prSet presAssocID="{408D438D-9E9D-4F3B-9D7F-39617311F994}" presName="Name13" presStyleLbl="parChTrans1D2" presStyleIdx="9" presStyleCnt="14"/>
      <dgm:spPr/>
    </dgm:pt>
    <dgm:pt modelId="{F32BE64A-7AE2-417B-A20D-88BB3AA26832}" type="pres">
      <dgm:prSet presAssocID="{4D644692-D24D-4BB0-A919-426BA84DA7C1}" presName="childText" presStyleLbl="bgAcc1" presStyleIdx="9" presStyleCnt="14">
        <dgm:presLayoutVars>
          <dgm:bulletEnabled val="1"/>
        </dgm:presLayoutVars>
      </dgm:prSet>
      <dgm:spPr/>
    </dgm:pt>
    <dgm:pt modelId="{DE963CAE-F8CA-475C-B0FB-09E20B318010}" type="pres">
      <dgm:prSet presAssocID="{631F57DE-9E90-43F5-85B5-81F46ABD76E9}" presName="root" presStyleCnt="0"/>
      <dgm:spPr/>
    </dgm:pt>
    <dgm:pt modelId="{5A2C1C8D-35A6-47D8-8672-1A3CC17B576F}" type="pres">
      <dgm:prSet presAssocID="{631F57DE-9E90-43F5-85B5-81F46ABD76E9}" presName="rootComposite" presStyleCnt="0"/>
      <dgm:spPr/>
    </dgm:pt>
    <dgm:pt modelId="{AF82F117-79A1-4FC4-BA9A-5DAF716CCA06}" type="pres">
      <dgm:prSet presAssocID="{631F57DE-9E90-43F5-85B5-81F46ABD76E9}" presName="rootText" presStyleLbl="node1" presStyleIdx="3" presStyleCnt="4"/>
      <dgm:spPr/>
    </dgm:pt>
    <dgm:pt modelId="{C606208F-99B6-4037-8BF7-A74D61CE75D9}" type="pres">
      <dgm:prSet presAssocID="{631F57DE-9E90-43F5-85B5-81F46ABD76E9}" presName="rootConnector" presStyleLbl="node1" presStyleIdx="3" presStyleCnt="4"/>
      <dgm:spPr/>
    </dgm:pt>
    <dgm:pt modelId="{0363F60E-D62B-4E51-8827-A3DACC83BB86}" type="pres">
      <dgm:prSet presAssocID="{631F57DE-9E90-43F5-85B5-81F46ABD76E9}" presName="childShape" presStyleCnt="0"/>
      <dgm:spPr/>
    </dgm:pt>
    <dgm:pt modelId="{62D224BD-BEF5-4EA0-8E40-A7012D1DD274}" type="pres">
      <dgm:prSet presAssocID="{2E92E44D-D3E8-4DCC-B362-1932E7F3619B}" presName="Name13" presStyleLbl="parChTrans1D2" presStyleIdx="10" presStyleCnt="14"/>
      <dgm:spPr/>
    </dgm:pt>
    <dgm:pt modelId="{0632558B-5D2A-4307-8F4F-5B3D6223FC46}" type="pres">
      <dgm:prSet presAssocID="{0954D1E8-1157-460B-BB46-CAF4B5D8E825}" presName="childText" presStyleLbl="bgAcc1" presStyleIdx="10" presStyleCnt="14">
        <dgm:presLayoutVars>
          <dgm:bulletEnabled val="1"/>
        </dgm:presLayoutVars>
      </dgm:prSet>
      <dgm:spPr/>
    </dgm:pt>
    <dgm:pt modelId="{0E8E993A-6586-4224-9E8D-E8AAD7C9BEC8}" type="pres">
      <dgm:prSet presAssocID="{3404D68B-BF47-4012-9354-4364C188E71E}" presName="Name13" presStyleLbl="parChTrans1D2" presStyleIdx="11" presStyleCnt="14"/>
      <dgm:spPr/>
    </dgm:pt>
    <dgm:pt modelId="{C28F8302-ADBB-4290-952C-514FC468DEE1}" type="pres">
      <dgm:prSet presAssocID="{2F1B23D7-D77F-4338-8FA5-814DAA2E19E2}" presName="childText" presStyleLbl="bgAcc1" presStyleIdx="11" presStyleCnt="14">
        <dgm:presLayoutVars>
          <dgm:bulletEnabled val="1"/>
        </dgm:presLayoutVars>
      </dgm:prSet>
      <dgm:spPr/>
    </dgm:pt>
    <dgm:pt modelId="{97E4451C-BBF9-43F3-BA9E-BFB9788C091F}" type="pres">
      <dgm:prSet presAssocID="{76B17044-F856-4123-A8C1-D3699D593AD6}" presName="Name13" presStyleLbl="parChTrans1D2" presStyleIdx="12" presStyleCnt="14"/>
      <dgm:spPr/>
    </dgm:pt>
    <dgm:pt modelId="{6D61A08B-E1F5-48F0-946D-9EF1D28EADDC}" type="pres">
      <dgm:prSet presAssocID="{1F0A7F57-78D7-421B-B3CF-8F3AFB980F5B}" presName="childText" presStyleLbl="bgAcc1" presStyleIdx="12" presStyleCnt="14">
        <dgm:presLayoutVars>
          <dgm:bulletEnabled val="1"/>
        </dgm:presLayoutVars>
      </dgm:prSet>
      <dgm:spPr/>
    </dgm:pt>
    <dgm:pt modelId="{748FE3E2-1302-449D-A901-4C9181E7073D}" type="pres">
      <dgm:prSet presAssocID="{59B4C7C1-EC47-487F-B0E9-C58F0817C565}" presName="Name13" presStyleLbl="parChTrans1D2" presStyleIdx="13" presStyleCnt="14"/>
      <dgm:spPr/>
    </dgm:pt>
    <dgm:pt modelId="{B968B689-935B-4233-9823-1328DED3D331}" type="pres">
      <dgm:prSet presAssocID="{1270E6EC-06FB-4785-84C7-B911751B8202}" presName="childText" presStyleLbl="bgAcc1" presStyleIdx="13" presStyleCnt="14">
        <dgm:presLayoutVars>
          <dgm:bulletEnabled val="1"/>
        </dgm:presLayoutVars>
      </dgm:prSet>
      <dgm:spPr/>
    </dgm:pt>
  </dgm:ptLst>
  <dgm:cxnLst>
    <dgm:cxn modelId="{F923D105-1539-40FF-90A2-80ADCCA595B1}" srcId="{F24E3745-E853-42C1-8783-44F5D3D84748}" destId="{CB2A8C8D-99BB-4B90-B0BF-C146B98F92E9}" srcOrd="0" destOrd="0" parTransId="{05E65F6C-CF21-4CBF-A63E-668205712B54}" sibTransId="{2AF3BE8D-1185-4D23-A3F3-E68DFFAC7BCC}"/>
    <dgm:cxn modelId="{4184830D-20CF-4B6F-A62F-66F28176BDEB}" type="presOf" srcId="{F24E3745-E853-42C1-8783-44F5D3D84748}" destId="{F9A4B652-4BCD-4B76-9F6B-2BF74D1CA996}" srcOrd="0" destOrd="0" presId="urn:microsoft.com/office/officeart/2005/8/layout/hierarchy3"/>
    <dgm:cxn modelId="{CB4CDC10-415A-4443-9B6D-2CB9B5BECD8F}" type="presOf" srcId="{1270E6EC-06FB-4785-84C7-B911751B8202}" destId="{B968B689-935B-4233-9823-1328DED3D331}" srcOrd="0" destOrd="0" presId="urn:microsoft.com/office/officeart/2005/8/layout/hierarchy3"/>
    <dgm:cxn modelId="{66CE5311-DB4D-4BBA-B9C0-E15000717D9F}" type="presOf" srcId="{A6BD8E00-C52D-4012-A96A-D86CF83B6B79}" destId="{DED1E15E-5892-4CCE-BC58-32914A655943}" srcOrd="0" destOrd="0" presId="urn:microsoft.com/office/officeart/2005/8/layout/hierarchy3"/>
    <dgm:cxn modelId="{0322DB11-ECA5-4522-9292-C5BCBE940D7A}" srcId="{631F57DE-9E90-43F5-85B5-81F46ABD76E9}" destId="{1270E6EC-06FB-4785-84C7-B911751B8202}" srcOrd="3" destOrd="0" parTransId="{59B4C7C1-EC47-487F-B0E9-C58F0817C565}" sibTransId="{DF6701AA-E503-4191-BAA7-3E7E4D34C0B0}"/>
    <dgm:cxn modelId="{E90CA219-82F2-45B3-A009-51649E161369}" type="presOf" srcId="{0954D1E8-1157-460B-BB46-CAF4B5D8E825}" destId="{0632558B-5D2A-4307-8F4F-5B3D6223FC46}" srcOrd="0" destOrd="0" presId="urn:microsoft.com/office/officeart/2005/8/layout/hierarchy3"/>
    <dgm:cxn modelId="{37AB3728-4C35-4D9D-8CEB-8244F3AB3C1A}" type="presOf" srcId="{67B2CBE8-D4CB-4553-B819-EDC65ADC7589}" destId="{31878D3F-DFBA-462E-9A1A-ED8D67AB321E}" srcOrd="0" destOrd="0" presId="urn:microsoft.com/office/officeart/2005/8/layout/hierarchy3"/>
    <dgm:cxn modelId="{BE18FF35-50C1-43BA-848E-195062585BCF}" srcId="{631F57DE-9E90-43F5-85B5-81F46ABD76E9}" destId="{1F0A7F57-78D7-421B-B3CF-8F3AFB980F5B}" srcOrd="2" destOrd="0" parTransId="{76B17044-F856-4123-A8C1-D3699D593AD6}" sibTransId="{407FEC4F-49D7-44DE-993C-10E3F4A1FA38}"/>
    <dgm:cxn modelId="{7D68433A-B7AA-443D-BFA2-6D000C9A06BB}" type="presOf" srcId="{2E92E44D-D3E8-4DCC-B362-1932E7F3619B}" destId="{62D224BD-BEF5-4EA0-8E40-A7012D1DD274}" srcOrd="0" destOrd="0" presId="urn:microsoft.com/office/officeart/2005/8/layout/hierarchy3"/>
    <dgm:cxn modelId="{899C7E3A-0442-4E80-A554-6978A64EA47F}" type="presOf" srcId="{1E75FDFF-4FD9-43F9-8CFE-5F2C350FF9D4}" destId="{63FFAC28-1179-4830-A7F8-BE91BB10234E}" srcOrd="0" destOrd="0" presId="urn:microsoft.com/office/officeart/2005/8/layout/hierarchy3"/>
    <dgm:cxn modelId="{0A4E123E-0332-4F61-B888-7C18F3C7EB16}" type="presOf" srcId="{DAA5F0EB-97E6-4642-9F35-16C4D313A06E}" destId="{9CE9A447-0672-499B-8EB4-1C4B454D6350}" srcOrd="0" destOrd="0" presId="urn:microsoft.com/office/officeart/2005/8/layout/hierarchy3"/>
    <dgm:cxn modelId="{4ADF073F-3BA1-4D46-8042-768AB5621D37}" type="presOf" srcId="{59B4C7C1-EC47-487F-B0E9-C58F0817C565}" destId="{748FE3E2-1302-449D-A901-4C9181E7073D}" srcOrd="0" destOrd="0" presId="urn:microsoft.com/office/officeart/2005/8/layout/hierarchy3"/>
    <dgm:cxn modelId="{C7AA0560-EC81-4158-9C76-106C4E268462}" type="presOf" srcId="{28DD6714-BC69-4F63-82CB-81CF661F8C8D}" destId="{4C0B877E-0155-4098-8897-A0C5CA1EA4D6}" srcOrd="0" destOrd="0" presId="urn:microsoft.com/office/officeart/2005/8/layout/hierarchy3"/>
    <dgm:cxn modelId="{31181147-BDE6-4C10-95FA-88CA22BBA6A3}" type="presOf" srcId="{A6BD8E00-C52D-4012-A96A-D86CF83B6B79}" destId="{0A6F92DC-210E-4165-8693-319B80BDB8DD}" srcOrd="1" destOrd="0" presId="urn:microsoft.com/office/officeart/2005/8/layout/hierarchy3"/>
    <dgm:cxn modelId="{861E2167-6D5E-45C2-9F33-8818BF5C44E9}" type="presOf" srcId="{05BF91E8-418A-4404-852E-43E75AE93290}" destId="{7C570116-AFC6-4EB8-A4A3-7BAE59530368}" srcOrd="0" destOrd="0" presId="urn:microsoft.com/office/officeart/2005/8/layout/hierarchy3"/>
    <dgm:cxn modelId="{7F0A0969-D481-45E2-9AA3-D2504DEDB7CA}" srcId="{A6BD8E00-C52D-4012-A96A-D86CF83B6B79}" destId="{BF2D8A01-0C7D-470A-85CE-D070ADC75BB2}" srcOrd="2" destOrd="0" parTransId="{61FB5803-742F-4EBD-BCD2-DB23CAA0DCA4}" sibTransId="{DC6F0897-8E3F-452C-8737-D618EBEFF474}"/>
    <dgm:cxn modelId="{EBF83F4C-4F36-40C2-BB6F-5CCB0EC1DEB4}" srcId="{F24E3745-E853-42C1-8783-44F5D3D84748}" destId="{A6BD8E00-C52D-4012-A96A-D86CF83B6B79}" srcOrd="1" destOrd="0" parTransId="{1D655840-42C8-4688-A99F-B72EDFB66EE6}" sibTransId="{521C8EF1-DDD8-43AA-873A-4E4E41F84CC8}"/>
    <dgm:cxn modelId="{4E5A5950-661F-4561-9FC7-235F8223EC22}" srcId="{C4F637E1-E671-4CF6-8D9B-68253E68ACBD}" destId="{1E75FDFF-4FD9-43F9-8CFE-5F2C350FF9D4}" srcOrd="0" destOrd="0" parTransId="{612B77F2-E35F-44C9-BCD0-1E536C5A6CF9}" sibTransId="{E0D62CCF-E3C7-4466-A075-0959D722085C}"/>
    <dgm:cxn modelId="{B47CC477-A866-4CE6-9678-85AC5E877915}" type="presOf" srcId="{4D644692-D24D-4BB0-A919-426BA84DA7C1}" destId="{F32BE64A-7AE2-417B-A20D-88BB3AA26832}" srcOrd="0" destOrd="0" presId="urn:microsoft.com/office/officeart/2005/8/layout/hierarchy3"/>
    <dgm:cxn modelId="{B4BEEF5A-BFE9-4D84-A3C4-7B1DCBD24DC6}" type="presOf" srcId="{C4F637E1-E671-4CF6-8D9B-68253E68ACBD}" destId="{DBD4577D-556D-42E7-9343-134F49077F0E}" srcOrd="0" destOrd="0" presId="urn:microsoft.com/office/officeart/2005/8/layout/hierarchy3"/>
    <dgm:cxn modelId="{E8E45181-EA3C-46A1-8133-99BA95D623E3}" srcId="{A6BD8E00-C52D-4012-A96A-D86CF83B6B79}" destId="{2CA35A88-E6D2-434E-A0B5-28F93F7907D8}" srcOrd="1" destOrd="0" parTransId="{49A483B5-C173-4445-A21B-C67D24FB3C7D}" sibTransId="{E8EB4466-294D-43DA-9489-765F9D23E1FF}"/>
    <dgm:cxn modelId="{1ED0A484-4BA8-4370-A53B-2323C3EDF0F3}" type="presOf" srcId="{612B77F2-E35F-44C9-BCD0-1E536C5A6CF9}" destId="{59088B9C-C9E6-4D5B-B39D-25D7C7A9547F}" srcOrd="0" destOrd="0" presId="urn:microsoft.com/office/officeart/2005/8/layout/hierarchy3"/>
    <dgm:cxn modelId="{0C681187-4E03-475A-B63C-F5C0BE2EE71F}" type="presOf" srcId="{CB2A8C8D-99BB-4B90-B0BF-C146B98F92E9}" destId="{1B8A6239-6FF0-4EB9-8982-15E9BE0B09AC}" srcOrd="1" destOrd="0" presId="urn:microsoft.com/office/officeart/2005/8/layout/hierarchy3"/>
    <dgm:cxn modelId="{B515C887-8411-4C18-A09E-2EB335E035CE}" type="presOf" srcId="{D9730577-32AF-4C29-B8BD-B93E5A943D21}" destId="{93C73F85-6CC7-4E29-B088-A21280357183}" srcOrd="0" destOrd="0" presId="urn:microsoft.com/office/officeart/2005/8/layout/hierarchy3"/>
    <dgm:cxn modelId="{8C81588A-404E-4DE5-9DAA-C1F40EE57405}" type="presOf" srcId="{2CA35A88-E6D2-434E-A0B5-28F93F7907D8}" destId="{81A6F707-3167-4ACD-8587-E9852306367D}" srcOrd="0" destOrd="0" presId="urn:microsoft.com/office/officeart/2005/8/layout/hierarchy3"/>
    <dgm:cxn modelId="{3EBE978A-3C8A-479B-924B-8D290E5CAABA}" type="presOf" srcId="{4DE8584F-8661-4325-BC6C-F9771855F11C}" destId="{987D49F6-C123-43D7-9F99-E654EDD695E3}" srcOrd="0" destOrd="0" presId="urn:microsoft.com/office/officeart/2005/8/layout/hierarchy3"/>
    <dgm:cxn modelId="{9B54EB8A-132D-41D6-AE72-8E3851B44CE1}" type="presOf" srcId="{2F1B23D7-D77F-4338-8FA5-814DAA2E19E2}" destId="{C28F8302-ADBB-4290-952C-514FC468DEE1}" srcOrd="0" destOrd="0" presId="urn:microsoft.com/office/officeart/2005/8/layout/hierarchy3"/>
    <dgm:cxn modelId="{E39E188B-9628-4BE5-8782-C15F56B30A1A}" srcId="{C4F637E1-E671-4CF6-8D9B-68253E68ACBD}" destId="{4D644692-D24D-4BB0-A919-426BA84DA7C1}" srcOrd="3" destOrd="0" parTransId="{408D438D-9E9D-4F3B-9D7F-39617311F994}" sibTransId="{097105AF-05CB-41BD-8746-7C191BADF791}"/>
    <dgm:cxn modelId="{2F6A7B8E-0B65-4378-B948-E8A4D1AD5EA3}" type="presOf" srcId="{1F0A7F57-78D7-421B-B3CF-8F3AFB980F5B}" destId="{6D61A08B-E1F5-48F0-946D-9EF1D28EADDC}" srcOrd="0" destOrd="0" presId="urn:microsoft.com/office/officeart/2005/8/layout/hierarchy3"/>
    <dgm:cxn modelId="{47A7EE93-7143-4D12-9EA2-3E10320030AB}" srcId="{A6BD8E00-C52D-4012-A96A-D86CF83B6B79}" destId="{28DD6714-BC69-4F63-82CB-81CF661F8C8D}" srcOrd="4" destOrd="0" parTransId="{4DE8584F-8661-4325-BC6C-F9771855F11C}" sibTransId="{3869C804-B009-4161-9CE6-90E2AA4A77B2}"/>
    <dgm:cxn modelId="{F15B0898-C10A-45BE-9FB6-30F9489C77DE}" type="presOf" srcId="{C94B7455-8E90-4216-A7F7-F482AC1B4C24}" destId="{294FB715-DF9C-4929-A719-BDEA9A5F83C1}" srcOrd="0" destOrd="0" presId="urn:microsoft.com/office/officeart/2005/8/layout/hierarchy3"/>
    <dgm:cxn modelId="{A574C399-9539-4994-980D-D5579A2E44FD}" type="presOf" srcId="{408D438D-9E9D-4F3B-9D7F-39617311F994}" destId="{95FDF18E-6970-4581-9410-3E048906854A}" srcOrd="0" destOrd="0" presId="urn:microsoft.com/office/officeart/2005/8/layout/hierarchy3"/>
    <dgm:cxn modelId="{BD2AEE99-E6E6-499B-8933-A1B8F1085067}" srcId="{631F57DE-9E90-43F5-85B5-81F46ABD76E9}" destId="{0954D1E8-1157-460B-BB46-CAF4B5D8E825}" srcOrd="0" destOrd="0" parTransId="{2E92E44D-D3E8-4DCC-B362-1932E7F3619B}" sibTransId="{5C71F105-C6C5-4B42-8BA0-D5A2061F3741}"/>
    <dgm:cxn modelId="{F209909C-B222-4AE2-952B-352E2FE32842}" srcId="{F24E3745-E853-42C1-8783-44F5D3D84748}" destId="{C4F637E1-E671-4CF6-8D9B-68253E68ACBD}" srcOrd="2" destOrd="0" parTransId="{76B1C074-A7D0-4BA2-B06B-27918C66E73C}" sibTransId="{F4A0BECB-660E-4D2E-ACD6-852FF0D280B9}"/>
    <dgm:cxn modelId="{8D8C689F-899A-45F9-91A1-22CDD446BAB9}" type="presOf" srcId="{631F57DE-9E90-43F5-85B5-81F46ABD76E9}" destId="{C606208F-99B6-4037-8BF7-A74D61CE75D9}" srcOrd="1" destOrd="0" presId="urn:microsoft.com/office/officeart/2005/8/layout/hierarchy3"/>
    <dgm:cxn modelId="{FBBACD9F-D871-4525-BE60-972BF2975018}" srcId="{A6BD8E00-C52D-4012-A96A-D86CF83B6B79}" destId="{D9730577-32AF-4C29-B8BD-B93E5A943D21}" srcOrd="3" destOrd="0" parTransId="{C94B7455-8E90-4216-A7F7-F482AC1B4C24}" sibTransId="{1F737AFC-C06F-40F1-A53E-F19877D6C3BD}"/>
    <dgm:cxn modelId="{A258F69F-4E95-4A9A-B5CE-BBB2243C7B7F}" type="presOf" srcId="{631F57DE-9E90-43F5-85B5-81F46ABD76E9}" destId="{AF82F117-79A1-4FC4-BA9A-5DAF716CCA06}" srcOrd="0" destOrd="0" presId="urn:microsoft.com/office/officeart/2005/8/layout/hierarchy3"/>
    <dgm:cxn modelId="{506D02A3-C144-4576-9B24-F0F089AF0B66}" type="presOf" srcId="{2C1D1B1F-1A50-48E9-AD41-D813F463F9FE}" destId="{41DCF79B-95F1-4CDF-863A-EC992FBCDDFA}" srcOrd="0" destOrd="0" presId="urn:microsoft.com/office/officeart/2005/8/layout/hierarchy3"/>
    <dgm:cxn modelId="{4F1CB8A7-5FAA-4C07-A771-46307BA70031}" srcId="{A6BD8E00-C52D-4012-A96A-D86CF83B6B79}" destId="{5B589698-9308-4620-B452-870AE4BF7E07}" srcOrd="0" destOrd="0" parTransId="{05BF91E8-418A-4404-852E-43E75AE93290}" sibTransId="{2BF06384-561A-4B73-A799-7A420C7496A4}"/>
    <dgm:cxn modelId="{2ED0ECA7-0F65-41AE-AA7D-C8CA0BEC4AE3}" srcId="{F24E3745-E853-42C1-8783-44F5D3D84748}" destId="{631F57DE-9E90-43F5-85B5-81F46ABD76E9}" srcOrd="3" destOrd="0" parTransId="{8DE478DD-B599-4AC7-95A7-97AAF4066EA0}" sibTransId="{0D5E3F3C-5C2A-4E6E-918F-844FF7F56767}"/>
    <dgm:cxn modelId="{98C3CDAE-47F2-4089-86A0-CA0B48025B29}" type="presOf" srcId="{766C7529-9D7F-4B21-89DD-CF60935C69C9}" destId="{D630BED4-C914-4683-A9B3-A7C506665DB2}" srcOrd="0" destOrd="0" presId="urn:microsoft.com/office/officeart/2005/8/layout/hierarchy3"/>
    <dgm:cxn modelId="{01564CB4-EC34-4F6B-BF93-412770CF0281}" type="presOf" srcId="{76B17044-F856-4123-A8C1-D3699D593AD6}" destId="{97E4451C-BBF9-43F3-BA9E-BFB9788C091F}" srcOrd="0" destOrd="0" presId="urn:microsoft.com/office/officeart/2005/8/layout/hierarchy3"/>
    <dgm:cxn modelId="{7C6499BB-1545-4E77-B80E-C6CC0E9D17EC}" srcId="{631F57DE-9E90-43F5-85B5-81F46ABD76E9}" destId="{2F1B23D7-D77F-4338-8FA5-814DAA2E19E2}" srcOrd="1" destOrd="0" parTransId="{3404D68B-BF47-4012-9354-4364C188E71E}" sibTransId="{519BDC93-51E7-429F-8F97-0EDED439F512}"/>
    <dgm:cxn modelId="{E15B5CBE-2827-4514-8B7F-7186BD2B5E40}" type="presOf" srcId="{CB2A8C8D-99BB-4B90-B0BF-C146B98F92E9}" destId="{DB9E6AB0-60B9-4193-8B2D-8A5C48E1F73D}" srcOrd="0" destOrd="0" presId="urn:microsoft.com/office/officeart/2005/8/layout/hierarchy3"/>
    <dgm:cxn modelId="{7991D9C0-348B-4AE9-83BC-6E5B58E57B13}" type="presOf" srcId="{5B589698-9308-4620-B452-870AE4BF7E07}" destId="{6CB9D203-2E9A-4D52-B38F-77352389F9CB}" srcOrd="0" destOrd="0" presId="urn:microsoft.com/office/officeart/2005/8/layout/hierarchy3"/>
    <dgm:cxn modelId="{3C986BC4-E7C3-424E-BE74-904188BC3CA2}" srcId="{C4F637E1-E671-4CF6-8D9B-68253E68ACBD}" destId="{2C5E3FDB-600A-4A8C-9AA6-29C5E673BFBC}" srcOrd="1" destOrd="0" parTransId="{766C7529-9D7F-4B21-89DD-CF60935C69C9}" sibTransId="{C973B784-173A-4AAF-9232-E892B25DF92B}"/>
    <dgm:cxn modelId="{1A0F14C5-694A-4DCA-AF99-311B27B2EA1E}" type="presOf" srcId="{2C5E3FDB-600A-4A8C-9AA6-29C5E673BFBC}" destId="{25E6D603-350A-4BF2-9C31-E9F36A8B4C7F}" srcOrd="0" destOrd="0" presId="urn:microsoft.com/office/officeart/2005/8/layout/hierarchy3"/>
    <dgm:cxn modelId="{61C2B2C5-8C44-4AC9-AAA6-2DA96DD4AA5E}" srcId="{CB2A8C8D-99BB-4B90-B0BF-C146B98F92E9}" destId="{2C1D1B1F-1A50-48E9-AD41-D813F463F9FE}" srcOrd="0" destOrd="0" parTransId="{DAA5F0EB-97E6-4642-9F35-16C4D313A06E}" sibTransId="{C7DBAB45-7B0E-4A65-9F2A-FFF53CFD0C99}"/>
    <dgm:cxn modelId="{900374C6-9993-473A-AC5C-B857F090CA1F}" type="presOf" srcId="{49A483B5-C173-4445-A21B-C67D24FB3C7D}" destId="{D7DD44D5-964A-45E2-A28D-ACA50E494DB3}" srcOrd="0" destOrd="0" presId="urn:microsoft.com/office/officeart/2005/8/layout/hierarchy3"/>
    <dgm:cxn modelId="{934F5BEE-22F0-46F2-9D29-B25B876CBB5E}" type="presOf" srcId="{BF2D8A01-0C7D-470A-85CE-D070ADC75BB2}" destId="{6118F9F5-A160-4D44-995B-F2FB617E2254}" srcOrd="0" destOrd="0" presId="urn:microsoft.com/office/officeart/2005/8/layout/hierarchy3"/>
    <dgm:cxn modelId="{4365C4F1-B3A7-4D55-B092-3968BF681C53}" srcId="{C4F637E1-E671-4CF6-8D9B-68253E68ACBD}" destId="{67B2CBE8-D4CB-4553-B819-EDC65ADC7589}" srcOrd="2" destOrd="0" parTransId="{42F14235-8CFE-45F0-9DCE-08B0316A1566}" sibTransId="{EBC49979-DB14-488F-937F-EEF99862BB6E}"/>
    <dgm:cxn modelId="{EE7A31F3-16D8-41C7-B89E-9FCAD64EE84F}" type="presOf" srcId="{61FB5803-742F-4EBD-BCD2-DB23CAA0DCA4}" destId="{750A920C-C1A0-4B78-8525-5B92041D26BA}" srcOrd="0" destOrd="0" presId="urn:microsoft.com/office/officeart/2005/8/layout/hierarchy3"/>
    <dgm:cxn modelId="{F1EAD9F9-58FC-4066-9DED-9C2D256BE068}" type="presOf" srcId="{C4F637E1-E671-4CF6-8D9B-68253E68ACBD}" destId="{28C893FD-9183-4A91-8CB7-8EC06E476121}" srcOrd="1" destOrd="0" presId="urn:microsoft.com/office/officeart/2005/8/layout/hierarchy3"/>
    <dgm:cxn modelId="{04ACAFFA-08B4-4AF4-9FF3-418A796FEF02}" type="presOf" srcId="{42F14235-8CFE-45F0-9DCE-08B0316A1566}" destId="{658C6B14-8AA8-4769-94AA-C1E505BC5434}" srcOrd="0" destOrd="0" presId="urn:microsoft.com/office/officeart/2005/8/layout/hierarchy3"/>
    <dgm:cxn modelId="{595FABFB-C3B7-425D-8ABB-B6E12BD16E66}" type="presOf" srcId="{3404D68B-BF47-4012-9354-4364C188E71E}" destId="{0E8E993A-6586-4224-9E8D-E8AAD7C9BEC8}" srcOrd="0" destOrd="0" presId="urn:microsoft.com/office/officeart/2005/8/layout/hierarchy3"/>
    <dgm:cxn modelId="{1528FB07-3D38-45B6-9983-88C79C59EF3D}" type="presParOf" srcId="{F9A4B652-4BCD-4B76-9F6B-2BF74D1CA996}" destId="{AA11D5D2-9B2E-4E75-8F14-A725C5DAA06B}" srcOrd="0" destOrd="0" presId="urn:microsoft.com/office/officeart/2005/8/layout/hierarchy3"/>
    <dgm:cxn modelId="{2113042F-3B53-422A-801A-41A93C9BAA06}" type="presParOf" srcId="{AA11D5D2-9B2E-4E75-8F14-A725C5DAA06B}" destId="{03D2D511-2345-4592-BD6F-AE1D2A3CE2A4}" srcOrd="0" destOrd="0" presId="urn:microsoft.com/office/officeart/2005/8/layout/hierarchy3"/>
    <dgm:cxn modelId="{F4D05C4B-AED1-4475-BDA6-DE24F339DCD0}" type="presParOf" srcId="{03D2D511-2345-4592-BD6F-AE1D2A3CE2A4}" destId="{DB9E6AB0-60B9-4193-8B2D-8A5C48E1F73D}" srcOrd="0" destOrd="0" presId="urn:microsoft.com/office/officeart/2005/8/layout/hierarchy3"/>
    <dgm:cxn modelId="{B74C7CA7-10B3-40B9-B89C-06E3EB3E388A}" type="presParOf" srcId="{03D2D511-2345-4592-BD6F-AE1D2A3CE2A4}" destId="{1B8A6239-6FF0-4EB9-8982-15E9BE0B09AC}" srcOrd="1" destOrd="0" presId="urn:microsoft.com/office/officeart/2005/8/layout/hierarchy3"/>
    <dgm:cxn modelId="{FA379FE8-3C7F-4E34-9E9B-7C14E979F134}" type="presParOf" srcId="{AA11D5D2-9B2E-4E75-8F14-A725C5DAA06B}" destId="{6C5F2310-9A1D-41FF-8CA7-1F344FF129AB}" srcOrd="1" destOrd="0" presId="urn:microsoft.com/office/officeart/2005/8/layout/hierarchy3"/>
    <dgm:cxn modelId="{38135DE3-1BF3-46F8-BE9D-A60F339C2AA1}" type="presParOf" srcId="{6C5F2310-9A1D-41FF-8CA7-1F344FF129AB}" destId="{9CE9A447-0672-499B-8EB4-1C4B454D6350}" srcOrd="0" destOrd="0" presId="urn:microsoft.com/office/officeart/2005/8/layout/hierarchy3"/>
    <dgm:cxn modelId="{C86790A0-8DC5-473F-B974-EA6EB79D0A2B}" type="presParOf" srcId="{6C5F2310-9A1D-41FF-8CA7-1F344FF129AB}" destId="{41DCF79B-95F1-4CDF-863A-EC992FBCDDFA}" srcOrd="1" destOrd="0" presId="urn:microsoft.com/office/officeart/2005/8/layout/hierarchy3"/>
    <dgm:cxn modelId="{9E9530D4-3647-458A-84D9-71F96AC37704}" type="presParOf" srcId="{F9A4B652-4BCD-4B76-9F6B-2BF74D1CA996}" destId="{C0D078DB-2817-4A41-BB20-9A0745166B54}" srcOrd="1" destOrd="0" presId="urn:microsoft.com/office/officeart/2005/8/layout/hierarchy3"/>
    <dgm:cxn modelId="{28008EB6-5F9D-48C3-9D80-864B1263CC7F}" type="presParOf" srcId="{C0D078DB-2817-4A41-BB20-9A0745166B54}" destId="{7566ADF1-8BB4-4E26-B4D8-59F2128F2735}" srcOrd="0" destOrd="0" presId="urn:microsoft.com/office/officeart/2005/8/layout/hierarchy3"/>
    <dgm:cxn modelId="{D59E4B17-15C0-42C3-B4D4-9A95E9FE9AF3}" type="presParOf" srcId="{7566ADF1-8BB4-4E26-B4D8-59F2128F2735}" destId="{DED1E15E-5892-4CCE-BC58-32914A655943}" srcOrd="0" destOrd="0" presId="urn:microsoft.com/office/officeart/2005/8/layout/hierarchy3"/>
    <dgm:cxn modelId="{C7FE4ED7-4C43-4B5B-AD02-CC432471D9D0}" type="presParOf" srcId="{7566ADF1-8BB4-4E26-B4D8-59F2128F2735}" destId="{0A6F92DC-210E-4165-8693-319B80BDB8DD}" srcOrd="1" destOrd="0" presId="urn:microsoft.com/office/officeart/2005/8/layout/hierarchy3"/>
    <dgm:cxn modelId="{A5F520A4-C955-4A89-828F-92BF2FC51EE1}" type="presParOf" srcId="{C0D078DB-2817-4A41-BB20-9A0745166B54}" destId="{67EB543D-2735-48CB-B57D-A56E3F55C45B}" srcOrd="1" destOrd="0" presId="urn:microsoft.com/office/officeart/2005/8/layout/hierarchy3"/>
    <dgm:cxn modelId="{7A7C729F-F3DB-4D8F-9C4B-964C74AF61C2}" type="presParOf" srcId="{67EB543D-2735-48CB-B57D-A56E3F55C45B}" destId="{7C570116-AFC6-4EB8-A4A3-7BAE59530368}" srcOrd="0" destOrd="0" presId="urn:microsoft.com/office/officeart/2005/8/layout/hierarchy3"/>
    <dgm:cxn modelId="{47932050-38B1-47A4-ACE0-ABA1388C6E25}" type="presParOf" srcId="{67EB543D-2735-48CB-B57D-A56E3F55C45B}" destId="{6CB9D203-2E9A-4D52-B38F-77352389F9CB}" srcOrd="1" destOrd="0" presId="urn:microsoft.com/office/officeart/2005/8/layout/hierarchy3"/>
    <dgm:cxn modelId="{BBC53E5A-E87F-4296-813A-84B029FDAE19}" type="presParOf" srcId="{67EB543D-2735-48CB-B57D-A56E3F55C45B}" destId="{D7DD44D5-964A-45E2-A28D-ACA50E494DB3}" srcOrd="2" destOrd="0" presId="urn:microsoft.com/office/officeart/2005/8/layout/hierarchy3"/>
    <dgm:cxn modelId="{96B747AB-6D52-4C28-97C6-713864D20AB5}" type="presParOf" srcId="{67EB543D-2735-48CB-B57D-A56E3F55C45B}" destId="{81A6F707-3167-4ACD-8587-E9852306367D}" srcOrd="3" destOrd="0" presId="urn:microsoft.com/office/officeart/2005/8/layout/hierarchy3"/>
    <dgm:cxn modelId="{DFA898FD-CB83-49DE-8C53-BF33C1848C0D}" type="presParOf" srcId="{67EB543D-2735-48CB-B57D-A56E3F55C45B}" destId="{750A920C-C1A0-4B78-8525-5B92041D26BA}" srcOrd="4" destOrd="0" presId="urn:microsoft.com/office/officeart/2005/8/layout/hierarchy3"/>
    <dgm:cxn modelId="{7D0C4244-5687-414F-A5DD-9BDCA9702189}" type="presParOf" srcId="{67EB543D-2735-48CB-B57D-A56E3F55C45B}" destId="{6118F9F5-A160-4D44-995B-F2FB617E2254}" srcOrd="5" destOrd="0" presId="urn:microsoft.com/office/officeart/2005/8/layout/hierarchy3"/>
    <dgm:cxn modelId="{4CDF9AE9-05D3-4A3F-AF17-91CD34FFCF26}" type="presParOf" srcId="{67EB543D-2735-48CB-B57D-A56E3F55C45B}" destId="{294FB715-DF9C-4929-A719-BDEA9A5F83C1}" srcOrd="6" destOrd="0" presId="urn:microsoft.com/office/officeart/2005/8/layout/hierarchy3"/>
    <dgm:cxn modelId="{B06E324A-5681-4542-B41E-8F88E25D4463}" type="presParOf" srcId="{67EB543D-2735-48CB-B57D-A56E3F55C45B}" destId="{93C73F85-6CC7-4E29-B088-A21280357183}" srcOrd="7" destOrd="0" presId="urn:microsoft.com/office/officeart/2005/8/layout/hierarchy3"/>
    <dgm:cxn modelId="{AF534CD8-2515-4E15-B191-8D238915243F}" type="presParOf" srcId="{67EB543D-2735-48CB-B57D-A56E3F55C45B}" destId="{987D49F6-C123-43D7-9F99-E654EDD695E3}" srcOrd="8" destOrd="0" presId="urn:microsoft.com/office/officeart/2005/8/layout/hierarchy3"/>
    <dgm:cxn modelId="{E4F33E81-4FC5-4979-A7EC-02A686975330}" type="presParOf" srcId="{67EB543D-2735-48CB-B57D-A56E3F55C45B}" destId="{4C0B877E-0155-4098-8897-A0C5CA1EA4D6}" srcOrd="9" destOrd="0" presId="urn:microsoft.com/office/officeart/2005/8/layout/hierarchy3"/>
    <dgm:cxn modelId="{9C79143D-662C-42F2-8A48-C9BB4A156479}" type="presParOf" srcId="{F9A4B652-4BCD-4B76-9F6B-2BF74D1CA996}" destId="{791AB18F-847F-4571-8046-F09B241E65CF}" srcOrd="2" destOrd="0" presId="urn:microsoft.com/office/officeart/2005/8/layout/hierarchy3"/>
    <dgm:cxn modelId="{4B566152-0BD9-4DD0-A16D-720410DFA9DB}" type="presParOf" srcId="{791AB18F-847F-4571-8046-F09B241E65CF}" destId="{E7E094EF-9376-493F-B296-583A46C1F841}" srcOrd="0" destOrd="0" presId="urn:microsoft.com/office/officeart/2005/8/layout/hierarchy3"/>
    <dgm:cxn modelId="{795C08C1-4724-4830-8E55-F1372D319966}" type="presParOf" srcId="{E7E094EF-9376-493F-B296-583A46C1F841}" destId="{DBD4577D-556D-42E7-9343-134F49077F0E}" srcOrd="0" destOrd="0" presId="urn:microsoft.com/office/officeart/2005/8/layout/hierarchy3"/>
    <dgm:cxn modelId="{355E4BEE-53CC-4241-8070-3855E9E624A8}" type="presParOf" srcId="{E7E094EF-9376-493F-B296-583A46C1F841}" destId="{28C893FD-9183-4A91-8CB7-8EC06E476121}" srcOrd="1" destOrd="0" presId="urn:microsoft.com/office/officeart/2005/8/layout/hierarchy3"/>
    <dgm:cxn modelId="{EE4445B4-AE69-4FA9-9294-B1B3E678E037}" type="presParOf" srcId="{791AB18F-847F-4571-8046-F09B241E65CF}" destId="{797E3B60-FAF1-4332-BF3F-77ED763981DD}" srcOrd="1" destOrd="0" presId="urn:microsoft.com/office/officeart/2005/8/layout/hierarchy3"/>
    <dgm:cxn modelId="{6F24ED7F-F3CC-4988-8668-89F8D8335DAF}" type="presParOf" srcId="{797E3B60-FAF1-4332-BF3F-77ED763981DD}" destId="{59088B9C-C9E6-4D5B-B39D-25D7C7A9547F}" srcOrd="0" destOrd="0" presId="urn:microsoft.com/office/officeart/2005/8/layout/hierarchy3"/>
    <dgm:cxn modelId="{95248FF4-5BA6-4C32-9AB9-FA137FF60C94}" type="presParOf" srcId="{797E3B60-FAF1-4332-BF3F-77ED763981DD}" destId="{63FFAC28-1179-4830-A7F8-BE91BB10234E}" srcOrd="1" destOrd="0" presId="urn:microsoft.com/office/officeart/2005/8/layout/hierarchy3"/>
    <dgm:cxn modelId="{83016D8A-AD56-4D78-9131-3D97AF7CD0FE}" type="presParOf" srcId="{797E3B60-FAF1-4332-BF3F-77ED763981DD}" destId="{D630BED4-C914-4683-A9B3-A7C506665DB2}" srcOrd="2" destOrd="0" presId="urn:microsoft.com/office/officeart/2005/8/layout/hierarchy3"/>
    <dgm:cxn modelId="{BF32CEA4-547C-4AC0-A522-336FF12829E9}" type="presParOf" srcId="{797E3B60-FAF1-4332-BF3F-77ED763981DD}" destId="{25E6D603-350A-4BF2-9C31-E9F36A8B4C7F}" srcOrd="3" destOrd="0" presId="urn:microsoft.com/office/officeart/2005/8/layout/hierarchy3"/>
    <dgm:cxn modelId="{CB2F40D2-206B-4237-AD59-2C57CD06A633}" type="presParOf" srcId="{797E3B60-FAF1-4332-BF3F-77ED763981DD}" destId="{658C6B14-8AA8-4769-94AA-C1E505BC5434}" srcOrd="4" destOrd="0" presId="urn:microsoft.com/office/officeart/2005/8/layout/hierarchy3"/>
    <dgm:cxn modelId="{5BFC1C7A-16A1-4421-8A94-CDB41DECDFC3}" type="presParOf" srcId="{797E3B60-FAF1-4332-BF3F-77ED763981DD}" destId="{31878D3F-DFBA-462E-9A1A-ED8D67AB321E}" srcOrd="5" destOrd="0" presId="urn:microsoft.com/office/officeart/2005/8/layout/hierarchy3"/>
    <dgm:cxn modelId="{9D917F9E-F9DC-466A-8BF1-F70A50C9F10A}" type="presParOf" srcId="{797E3B60-FAF1-4332-BF3F-77ED763981DD}" destId="{95FDF18E-6970-4581-9410-3E048906854A}" srcOrd="6" destOrd="0" presId="urn:microsoft.com/office/officeart/2005/8/layout/hierarchy3"/>
    <dgm:cxn modelId="{5C39EFAC-C04E-4D32-97C4-74F66164A10C}" type="presParOf" srcId="{797E3B60-FAF1-4332-BF3F-77ED763981DD}" destId="{F32BE64A-7AE2-417B-A20D-88BB3AA26832}" srcOrd="7" destOrd="0" presId="urn:microsoft.com/office/officeart/2005/8/layout/hierarchy3"/>
    <dgm:cxn modelId="{F6022BA3-9D15-4DE3-98F0-070F1EF60490}" type="presParOf" srcId="{F9A4B652-4BCD-4B76-9F6B-2BF74D1CA996}" destId="{DE963CAE-F8CA-475C-B0FB-09E20B318010}" srcOrd="3" destOrd="0" presId="urn:microsoft.com/office/officeart/2005/8/layout/hierarchy3"/>
    <dgm:cxn modelId="{081AAAC0-97C3-418D-9C91-6DA99B417E16}" type="presParOf" srcId="{DE963CAE-F8CA-475C-B0FB-09E20B318010}" destId="{5A2C1C8D-35A6-47D8-8672-1A3CC17B576F}" srcOrd="0" destOrd="0" presId="urn:microsoft.com/office/officeart/2005/8/layout/hierarchy3"/>
    <dgm:cxn modelId="{FD1396A2-CDAB-419F-ACB7-EFD89588E667}" type="presParOf" srcId="{5A2C1C8D-35A6-47D8-8672-1A3CC17B576F}" destId="{AF82F117-79A1-4FC4-BA9A-5DAF716CCA06}" srcOrd="0" destOrd="0" presId="urn:microsoft.com/office/officeart/2005/8/layout/hierarchy3"/>
    <dgm:cxn modelId="{B58036F2-5DB1-4D3F-9BAC-49C41E8D60B7}" type="presParOf" srcId="{5A2C1C8D-35A6-47D8-8672-1A3CC17B576F}" destId="{C606208F-99B6-4037-8BF7-A74D61CE75D9}" srcOrd="1" destOrd="0" presId="urn:microsoft.com/office/officeart/2005/8/layout/hierarchy3"/>
    <dgm:cxn modelId="{9AA17544-B021-41FB-A2CC-CA6C690CF022}" type="presParOf" srcId="{DE963CAE-F8CA-475C-B0FB-09E20B318010}" destId="{0363F60E-D62B-4E51-8827-A3DACC83BB86}" srcOrd="1" destOrd="0" presId="urn:microsoft.com/office/officeart/2005/8/layout/hierarchy3"/>
    <dgm:cxn modelId="{57B4D019-DCE4-40EE-8DCD-C6C675A07A98}" type="presParOf" srcId="{0363F60E-D62B-4E51-8827-A3DACC83BB86}" destId="{62D224BD-BEF5-4EA0-8E40-A7012D1DD274}" srcOrd="0" destOrd="0" presId="urn:microsoft.com/office/officeart/2005/8/layout/hierarchy3"/>
    <dgm:cxn modelId="{4E077121-EF93-4D48-AD1E-AF6865CFBFAF}" type="presParOf" srcId="{0363F60E-D62B-4E51-8827-A3DACC83BB86}" destId="{0632558B-5D2A-4307-8F4F-5B3D6223FC46}" srcOrd="1" destOrd="0" presId="urn:microsoft.com/office/officeart/2005/8/layout/hierarchy3"/>
    <dgm:cxn modelId="{59792910-87C2-4ECD-896F-42CCED6E5F10}" type="presParOf" srcId="{0363F60E-D62B-4E51-8827-A3DACC83BB86}" destId="{0E8E993A-6586-4224-9E8D-E8AAD7C9BEC8}" srcOrd="2" destOrd="0" presId="urn:microsoft.com/office/officeart/2005/8/layout/hierarchy3"/>
    <dgm:cxn modelId="{561C1A05-1A24-4CC0-9BCA-BFED207EFA6B}" type="presParOf" srcId="{0363F60E-D62B-4E51-8827-A3DACC83BB86}" destId="{C28F8302-ADBB-4290-952C-514FC468DEE1}" srcOrd="3" destOrd="0" presId="urn:microsoft.com/office/officeart/2005/8/layout/hierarchy3"/>
    <dgm:cxn modelId="{A7620A06-3FEF-45E6-BCD7-BAE2B5DB035D}" type="presParOf" srcId="{0363F60E-D62B-4E51-8827-A3DACC83BB86}" destId="{97E4451C-BBF9-43F3-BA9E-BFB9788C091F}" srcOrd="4" destOrd="0" presId="urn:microsoft.com/office/officeart/2005/8/layout/hierarchy3"/>
    <dgm:cxn modelId="{417DC917-A65A-41B3-BB68-357AF6D74CE0}" type="presParOf" srcId="{0363F60E-D62B-4E51-8827-A3DACC83BB86}" destId="{6D61A08B-E1F5-48F0-946D-9EF1D28EADDC}" srcOrd="5" destOrd="0" presId="urn:microsoft.com/office/officeart/2005/8/layout/hierarchy3"/>
    <dgm:cxn modelId="{CA13F701-D0C6-46E0-8D9F-3A4072A4AF17}" type="presParOf" srcId="{0363F60E-D62B-4E51-8827-A3DACC83BB86}" destId="{748FE3E2-1302-449D-A901-4C9181E7073D}" srcOrd="6" destOrd="0" presId="urn:microsoft.com/office/officeart/2005/8/layout/hierarchy3"/>
    <dgm:cxn modelId="{FA418D01-7D7B-4D53-AE84-F73E7DFAEF8F}" type="presParOf" srcId="{0363F60E-D62B-4E51-8827-A3DACC83BB86}" destId="{B968B689-935B-4233-9823-1328DED3D331}" srcOrd="7" destOrd="0" presId="urn:microsoft.com/office/officeart/2005/8/layout/hierarchy3"/>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24E3745-E853-42C1-8783-44F5D3D84748}"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CB2A8C8D-99BB-4B90-B0BF-C146B98F92E9}">
      <dgm:prSet phldrT="[Text]" phldr="0"/>
      <dgm:spPr>
        <a:solidFill>
          <a:schemeClr val="accent5">
            <a:lumMod val="60000"/>
            <a:lumOff val="40000"/>
          </a:schemeClr>
        </a:solidFill>
      </dgm:spPr>
      <dgm:t>
        <a:bodyPr/>
        <a:lstStyle/>
        <a:p>
          <a:pPr rtl="0"/>
          <a:r>
            <a:rPr lang="en-US">
              <a:solidFill>
                <a:schemeClr val="tx1"/>
              </a:solidFill>
              <a:latin typeface="Verdana"/>
            </a:rPr>
            <a:t> Contains Therapeutic Agent</a:t>
          </a:r>
          <a:endParaRPr lang="en-US">
            <a:solidFill>
              <a:schemeClr val="tx1"/>
            </a:solidFill>
          </a:endParaRPr>
        </a:p>
      </dgm:t>
    </dgm:pt>
    <dgm:pt modelId="{05E65F6C-CF21-4CBF-A63E-668205712B54}" type="parTrans" cxnId="{F923D105-1539-40FF-90A2-80ADCCA595B1}">
      <dgm:prSet/>
      <dgm:spPr/>
      <dgm:t>
        <a:bodyPr/>
        <a:lstStyle/>
        <a:p>
          <a:endParaRPr lang="en-US"/>
        </a:p>
      </dgm:t>
    </dgm:pt>
    <dgm:pt modelId="{2AF3BE8D-1185-4D23-A3F3-E68DFFAC7BCC}" type="sibTrans" cxnId="{F923D105-1539-40FF-90A2-80ADCCA595B1}">
      <dgm:prSet/>
      <dgm:spPr/>
      <dgm:t>
        <a:bodyPr/>
        <a:lstStyle/>
        <a:p>
          <a:endParaRPr lang="en-US"/>
        </a:p>
      </dgm:t>
    </dgm:pt>
    <dgm:pt modelId="{A6BD8E00-C52D-4012-A96A-D86CF83B6B79}">
      <dgm:prSet phldrT="[Text]" phldr="0"/>
      <dgm:spPr>
        <a:solidFill>
          <a:srgbClr val="C2E899"/>
        </a:solidFill>
      </dgm:spPr>
      <dgm:t>
        <a:bodyPr/>
        <a:lstStyle/>
        <a:p>
          <a:pPr rtl="0"/>
          <a:r>
            <a:rPr lang="en-US">
              <a:solidFill>
                <a:schemeClr val="tx1"/>
              </a:solidFill>
              <a:latin typeface="Verdana"/>
            </a:rPr>
            <a:t>Controlled Release of GFs</a:t>
          </a:r>
          <a:endParaRPr lang="en-US">
            <a:solidFill>
              <a:schemeClr val="tx1"/>
            </a:solidFill>
          </a:endParaRPr>
        </a:p>
      </dgm:t>
    </dgm:pt>
    <dgm:pt modelId="{1D655840-42C8-4688-A99F-B72EDFB66EE6}" type="parTrans" cxnId="{EBF83F4C-4F36-40C2-BB6F-5CCB0EC1DEB4}">
      <dgm:prSet/>
      <dgm:spPr/>
      <dgm:t>
        <a:bodyPr/>
        <a:lstStyle/>
        <a:p>
          <a:endParaRPr lang="en-US"/>
        </a:p>
      </dgm:t>
    </dgm:pt>
    <dgm:pt modelId="{521C8EF1-DDD8-43AA-873A-4E4E41F84CC8}" type="sibTrans" cxnId="{EBF83F4C-4F36-40C2-BB6F-5CCB0EC1DEB4}">
      <dgm:prSet/>
      <dgm:spPr/>
      <dgm:t>
        <a:bodyPr/>
        <a:lstStyle/>
        <a:p>
          <a:endParaRPr lang="en-US"/>
        </a:p>
      </dgm:t>
    </dgm:pt>
    <dgm:pt modelId="{2C1D1B1F-1A50-48E9-AD41-D813F463F9FE}">
      <dgm:prSet phldrT="[Text]" phldr="0"/>
      <dgm:spPr>
        <a:ln>
          <a:solidFill>
            <a:schemeClr val="accent5">
              <a:lumMod val="75000"/>
            </a:schemeClr>
          </a:solidFill>
        </a:ln>
      </dgm:spPr>
      <dgm:t>
        <a:bodyPr/>
        <a:lstStyle/>
        <a:p>
          <a:pPr rtl="0"/>
          <a:r>
            <a:rPr lang="en-US">
              <a:latin typeface="Verdana"/>
            </a:rPr>
            <a:t> PDGF-BB</a:t>
          </a:r>
          <a:endParaRPr lang="en-US"/>
        </a:p>
      </dgm:t>
    </dgm:pt>
    <dgm:pt modelId="{DAA5F0EB-97E6-4642-9F35-16C4D313A06E}" type="parTrans" cxnId="{61C2B2C5-8C44-4AC9-AAA6-2DA96DD4AA5E}">
      <dgm:prSet/>
      <dgm:spPr>
        <a:solidFill>
          <a:schemeClr val="bg1"/>
        </a:solidFill>
        <a:ln>
          <a:solidFill>
            <a:schemeClr val="accent5">
              <a:lumMod val="75000"/>
            </a:schemeClr>
          </a:solidFill>
        </a:ln>
      </dgm:spPr>
      <dgm:t>
        <a:bodyPr/>
        <a:lstStyle/>
        <a:p>
          <a:endParaRPr lang="en-US"/>
        </a:p>
      </dgm:t>
    </dgm:pt>
    <dgm:pt modelId="{C7DBAB45-7B0E-4A65-9F2A-FFF53CFD0C99}" type="sibTrans" cxnId="{61C2B2C5-8C44-4AC9-AAA6-2DA96DD4AA5E}">
      <dgm:prSet/>
      <dgm:spPr/>
      <dgm:t>
        <a:bodyPr/>
        <a:lstStyle/>
        <a:p>
          <a:endParaRPr lang="en-US"/>
        </a:p>
      </dgm:t>
    </dgm:pt>
    <dgm:pt modelId="{C4F637E1-E671-4CF6-8D9B-68253E68ACBD}">
      <dgm:prSet phldr="0"/>
      <dgm:spPr>
        <a:solidFill>
          <a:srgbClr val="F2AE80"/>
        </a:solidFill>
      </dgm:spPr>
      <dgm:t>
        <a:bodyPr/>
        <a:lstStyle/>
        <a:p>
          <a:pPr rtl="0"/>
          <a:r>
            <a:rPr lang="en-US">
              <a:solidFill>
                <a:schemeClr val="tx1"/>
              </a:solidFill>
              <a:latin typeface="Verdana"/>
            </a:rPr>
            <a:t> Increases Cell Proliferation</a:t>
          </a:r>
        </a:p>
      </dgm:t>
    </dgm:pt>
    <dgm:pt modelId="{76B1C074-A7D0-4BA2-B06B-27918C66E73C}" type="parTrans" cxnId="{F209909C-B222-4AE2-952B-352E2FE32842}">
      <dgm:prSet/>
      <dgm:spPr/>
      <dgm:t>
        <a:bodyPr/>
        <a:lstStyle/>
        <a:p>
          <a:endParaRPr lang="en-US"/>
        </a:p>
      </dgm:t>
    </dgm:pt>
    <dgm:pt modelId="{F4A0BECB-660E-4D2E-ACD6-852FF0D280B9}" type="sibTrans" cxnId="{F209909C-B222-4AE2-952B-352E2FE32842}">
      <dgm:prSet/>
      <dgm:spPr/>
      <dgm:t>
        <a:bodyPr/>
        <a:lstStyle/>
        <a:p>
          <a:endParaRPr lang="en-US"/>
        </a:p>
      </dgm:t>
    </dgm:pt>
    <dgm:pt modelId="{631F57DE-9E90-43F5-85B5-81F46ABD76E9}">
      <dgm:prSet phldr="0"/>
      <dgm:spPr>
        <a:solidFill>
          <a:srgbClr val="E36666"/>
        </a:solidFill>
      </dgm:spPr>
      <dgm:t>
        <a:bodyPr/>
        <a:lstStyle/>
        <a:p>
          <a:pPr rtl="0"/>
          <a:r>
            <a:rPr lang="en-US">
              <a:solidFill>
                <a:schemeClr val="tx1"/>
              </a:solidFill>
              <a:latin typeface="Verdana"/>
            </a:rPr>
            <a:t> Withstands Surgical Manipulation</a:t>
          </a:r>
        </a:p>
      </dgm:t>
    </dgm:pt>
    <dgm:pt modelId="{8DE478DD-B599-4AC7-95A7-97AAF4066EA0}" type="parTrans" cxnId="{2ED0ECA7-0F65-41AE-AA7D-C8CA0BEC4AE3}">
      <dgm:prSet/>
      <dgm:spPr/>
      <dgm:t>
        <a:bodyPr/>
        <a:lstStyle/>
        <a:p>
          <a:endParaRPr lang="en-US"/>
        </a:p>
      </dgm:t>
    </dgm:pt>
    <dgm:pt modelId="{0D5E3F3C-5C2A-4E6E-918F-844FF7F56767}" type="sibTrans" cxnId="{2ED0ECA7-0F65-41AE-AA7D-C8CA0BEC4AE3}">
      <dgm:prSet/>
      <dgm:spPr/>
      <dgm:t>
        <a:bodyPr/>
        <a:lstStyle/>
        <a:p>
          <a:endParaRPr lang="en-US"/>
        </a:p>
      </dgm:t>
    </dgm:pt>
    <dgm:pt modelId="{0954D1E8-1157-460B-BB46-CAF4B5D8E825}">
      <dgm:prSet phldr="0"/>
      <dgm:spPr/>
      <dgm:t>
        <a:bodyPr/>
        <a:lstStyle/>
        <a:p>
          <a:pPr rtl="0"/>
          <a:r>
            <a:rPr lang="en-US">
              <a:latin typeface="Verdana"/>
            </a:rPr>
            <a:t> Collagen Sponges</a:t>
          </a:r>
        </a:p>
      </dgm:t>
    </dgm:pt>
    <dgm:pt modelId="{2E92E44D-D3E8-4DCC-B362-1932E7F3619B}" type="parTrans" cxnId="{BD2AEE99-E6E6-499B-8933-A1B8F1085067}">
      <dgm:prSet/>
      <dgm:spPr/>
      <dgm:t>
        <a:bodyPr/>
        <a:lstStyle/>
        <a:p>
          <a:endParaRPr lang="en-US"/>
        </a:p>
      </dgm:t>
    </dgm:pt>
    <dgm:pt modelId="{5C71F105-C6C5-4B42-8BA0-D5A2061F3741}" type="sibTrans" cxnId="{BD2AEE99-E6E6-499B-8933-A1B8F1085067}">
      <dgm:prSet/>
      <dgm:spPr/>
      <dgm:t>
        <a:bodyPr/>
        <a:lstStyle/>
        <a:p>
          <a:endParaRPr lang="en-US"/>
        </a:p>
      </dgm:t>
    </dgm:pt>
    <dgm:pt modelId="{2F1B23D7-D77F-4338-8FA5-814DAA2E19E2}">
      <dgm:prSet phldr="0"/>
      <dgm:spPr/>
      <dgm:t>
        <a:bodyPr/>
        <a:lstStyle/>
        <a:p>
          <a:pPr rtl="0"/>
          <a:r>
            <a:rPr lang="en-US">
              <a:latin typeface="Verdana"/>
            </a:rPr>
            <a:t>Acellular Dermal Matrix</a:t>
          </a:r>
        </a:p>
      </dgm:t>
    </dgm:pt>
    <dgm:pt modelId="{3404D68B-BF47-4012-9354-4364C188E71E}" type="parTrans" cxnId="{7C6499BB-1545-4E77-B80E-C6CC0E9D17EC}">
      <dgm:prSet/>
      <dgm:spPr/>
      <dgm:t>
        <a:bodyPr/>
        <a:lstStyle/>
        <a:p>
          <a:endParaRPr lang="en-US"/>
        </a:p>
      </dgm:t>
    </dgm:pt>
    <dgm:pt modelId="{519BDC93-51E7-429F-8F97-0EDED439F512}" type="sibTrans" cxnId="{7C6499BB-1545-4E77-B80E-C6CC0E9D17EC}">
      <dgm:prSet/>
      <dgm:spPr/>
      <dgm:t>
        <a:bodyPr/>
        <a:lstStyle/>
        <a:p>
          <a:endParaRPr lang="en-US"/>
        </a:p>
      </dgm:t>
    </dgm:pt>
    <dgm:pt modelId="{1F0A7F57-78D7-421B-B3CF-8F3AFB980F5B}">
      <dgm:prSet phldr="0"/>
      <dgm:spPr/>
      <dgm:t>
        <a:bodyPr/>
        <a:lstStyle/>
        <a:p>
          <a:pPr rtl="0"/>
          <a:r>
            <a:rPr lang="en-US">
              <a:latin typeface="Verdana"/>
            </a:rPr>
            <a:t>Collagen Threads</a:t>
          </a:r>
        </a:p>
      </dgm:t>
    </dgm:pt>
    <dgm:pt modelId="{76B17044-F856-4123-A8C1-D3699D593AD6}" type="parTrans" cxnId="{BE18FF35-50C1-43BA-848E-195062585BCF}">
      <dgm:prSet/>
      <dgm:spPr/>
      <dgm:t>
        <a:bodyPr/>
        <a:lstStyle/>
        <a:p>
          <a:endParaRPr lang="en-US"/>
        </a:p>
      </dgm:t>
    </dgm:pt>
    <dgm:pt modelId="{407FEC4F-49D7-44DE-993C-10E3F4A1FA38}" type="sibTrans" cxnId="{BE18FF35-50C1-43BA-848E-195062585BCF}">
      <dgm:prSet/>
      <dgm:spPr/>
      <dgm:t>
        <a:bodyPr/>
        <a:lstStyle/>
        <a:p>
          <a:endParaRPr lang="en-US"/>
        </a:p>
      </dgm:t>
    </dgm:pt>
    <dgm:pt modelId="{1270E6EC-06FB-4785-84C7-B911751B8202}">
      <dgm:prSet phldr="0"/>
      <dgm:spPr/>
      <dgm:t>
        <a:bodyPr/>
        <a:lstStyle/>
        <a:p>
          <a:r>
            <a:rPr lang="en-US">
              <a:latin typeface="Verdana"/>
            </a:rPr>
            <a:t>Keratin Films</a:t>
          </a:r>
          <a:endParaRPr lang="en-US"/>
        </a:p>
      </dgm:t>
    </dgm:pt>
    <dgm:pt modelId="{59B4C7C1-EC47-487F-B0E9-C58F0817C565}" type="parTrans" cxnId="{0322DB11-ECA5-4522-9292-C5BCBE940D7A}">
      <dgm:prSet/>
      <dgm:spPr/>
      <dgm:t>
        <a:bodyPr/>
        <a:lstStyle/>
        <a:p>
          <a:endParaRPr lang="en-US"/>
        </a:p>
      </dgm:t>
    </dgm:pt>
    <dgm:pt modelId="{DF6701AA-E503-4191-BAA7-3E7E4D34C0B0}" type="sibTrans" cxnId="{0322DB11-ECA5-4522-9292-C5BCBE940D7A}">
      <dgm:prSet/>
      <dgm:spPr/>
      <dgm:t>
        <a:bodyPr/>
        <a:lstStyle/>
        <a:p>
          <a:endParaRPr lang="en-US"/>
        </a:p>
      </dgm:t>
    </dgm:pt>
    <dgm:pt modelId="{50FE38B2-D1A3-476F-B9CA-5B83552C6D01}">
      <dgm:prSet phldrT="[Text]" phldr="0"/>
      <dgm:spPr>
        <a:solidFill>
          <a:schemeClr val="bg1">
            <a:alpha val="90000"/>
          </a:schemeClr>
        </a:solidFill>
        <a:ln>
          <a:solidFill>
            <a:srgbClr val="95D74D"/>
          </a:solidFill>
        </a:ln>
      </dgm:spPr>
      <dgm:t>
        <a:bodyPr/>
        <a:lstStyle/>
        <a:p>
          <a:pPr rtl="0"/>
          <a:r>
            <a:rPr lang="en-US"/>
            <a:t>Silk Hydrogels</a:t>
          </a:r>
        </a:p>
      </dgm:t>
    </dgm:pt>
    <dgm:pt modelId="{76C6805F-1B74-4712-9C31-580050E4ACC4}" type="parTrans" cxnId="{ED6B442A-AD5A-43D4-9A8E-D22C8FE0C34B}">
      <dgm:prSet/>
      <dgm:spPr>
        <a:ln>
          <a:solidFill>
            <a:srgbClr val="95D74D"/>
          </a:solidFill>
        </a:ln>
      </dgm:spPr>
      <dgm:t>
        <a:bodyPr/>
        <a:lstStyle/>
        <a:p>
          <a:endParaRPr lang="en-US"/>
        </a:p>
      </dgm:t>
    </dgm:pt>
    <dgm:pt modelId="{26F61A44-2BEB-4D1D-B352-CE338DBC8916}" type="sibTrans" cxnId="{ED6B442A-AD5A-43D4-9A8E-D22C8FE0C34B}">
      <dgm:prSet/>
      <dgm:spPr/>
      <dgm:t>
        <a:bodyPr/>
        <a:lstStyle/>
        <a:p>
          <a:endParaRPr lang="en-US"/>
        </a:p>
      </dgm:t>
    </dgm:pt>
    <dgm:pt modelId="{B33F89B9-DC3E-41FE-B2CC-948E7D77E31A}">
      <dgm:prSet phldr="0"/>
      <dgm:spPr>
        <a:noFill/>
        <a:ln>
          <a:solidFill>
            <a:srgbClr val="ED9051"/>
          </a:solidFill>
        </a:ln>
      </dgm:spPr>
      <dgm:t>
        <a:bodyPr/>
        <a:lstStyle/>
        <a:p>
          <a:pPr rtl="0"/>
          <a:r>
            <a:rPr lang="en-US">
              <a:solidFill>
                <a:schemeClr val="tx1"/>
              </a:solidFill>
            </a:rPr>
            <a:t>0.417 µg/mL</a:t>
          </a:r>
        </a:p>
      </dgm:t>
    </dgm:pt>
    <dgm:pt modelId="{E1768958-3A35-464D-8B96-DF56188600BC}" type="parTrans" cxnId="{9041AA23-6BDE-4B96-B9C6-F8CA8F6F5C9B}">
      <dgm:prSet/>
      <dgm:spPr>
        <a:ln>
          <a:solidFill>
            <a:srgbClr val="ED9051"/>
          </a:solidFill>
        </a:ln>
      </dgm:spPr>
      <dgm:t>
        <a:bodyPr/>
        <a:lstStyle/>
        <a:p>
          <a:endParaRPr lang="en-US"/>
        </a:p>
      </dgm:t>
    </dgm:pt>
    <dgm:pt modelId="{DC568E82-4C29-43BC-9634-619A5250E10B}" type="sibTrans" cxnId="{9041AA23-6BDE-4B96-B9C6-F8CA8F6F5C9B}">
      <dgm:prSet/>
      <dgm:spPr/>
      <dgm:t>
        <a:bodyPr/>
        <a:lstStyle/>
        <a:p>
          <a:endParaRPr lang="en-US"/>
        </a:p>
      </dgm:t>
    </dgm:pt>
    <dgm:pt modelId="{12EC3765-311B-47DD-B210-18F562EAA0BA}">
      <dgm:prSet phldr="0"/>
      <dgm:spPr>
        <a:noFill/>
        <a:ln>
          <a:solidFill>
            <a:srgbClr val="ED9051"/>
          </a:solidFill>
        </a:ln>
      </dgm:spPr>
      <dgm:t>
        <a:bodyPr/>
        <a:lstStyle/>
        <a:p>
          <a:pPr rtl="0"/>
          <a:r>
            <a:rPr lang="en-US">
              <a:solidFill>
                <a:schemeClr val="tx1"/>
              </a:solidFill>
            </a:rPr>
            <a:t>0.667 µg/mL</a:t>
          </a:r>
        </a:p>
      </dgm:t>
    </dgm:pt>
    <dgm:pt modelId="{FB5593DB-C7D4-4EA7-A75B-CE45CE1EB15C}" type="parTrans" cxnId="{0C37DFBD-EF67-4C52-BE65-5A40D2E29A8D}">
      <dgm:prSet/>
      <dgm:spPr>
        <a:ln>
          <a:solidFill>
            <a:srgbClr val="ED9051"/>
          </a:solidFill>
        </a:ln>
      </dgm:spPr>
      <dgm:t>
        <a:bodyPr/>
        <a:lstStyle/>
        <a:p>
          <a:endParaRPr lang="en-US"/>
        </a:p>
      </dgm:t>
    </dgm:pt>
    <dgm:pt modelId="{F3F35BB2-0BDF-48E2-9AAD-681808349868}" type="sibTrans" cxnId="{0C37DFBD-EF67-4C52-BE65-5A40D2E29A8D}">
      <dgm:prSet/>
      <dgm:spPr/>
      <dgm:t>
        <a:bodyPr/>
        <a:lstStyle/>
        <a:p>
          <a:endParaRPr lang="en-US"/>
        </a:p>
      </dgm:t>
    </dgm:pt>
    <dgm:pt modelId="{8FBE0DA0-FCEF-4A7D-A870-F3CB0926E288}">
      <dgm:prSet phldr="0"/>
      <dgm:spPr>
        <a:noFill/>
        <a:ln>
          <a:solidFill>
            <a:srgbClr val="ED9051"/>
          </a:solidFill>
        </a:ln>
      </dgm:spPr>
      <dgm:t>
        <a:bodyPr/>
        <a:lstStyle/>
        <a:p>
          <a:pPr rtl="0"/>
          <a:r>
            <a:rPr lang="en-US">
              <a:solidFill>
                <a:schemeClr val="tx1"/>
              </a:solidFill>
            </a:rPr>
            <a:t>1.00 µg/mL</a:t>
          </a:r>
        </a:p>
      </dgm:t>
    </dgm:pt>
    <dgm:pt modelId="{3FF3AC91-2112-47DA-8ABF-12AC8E0A1BB8}" type="parTrans" cxnId="{8DADCB30-2219-49B7-8B41-0CD53F72A4C5}">
      <dgm:prSet/>
      <dgm:spPr>
        <a:ln>
          <a:solidFill>
            <a:srgbClr val="ED9051"/>
          </a:solidFill>
        </a:ln>
      </dgm:spPr>
      <dgm:t>
        <a:bodyPr/>
        <a:lstStyle/>
        <a:p>
          <a:endParaRPr lang="en-US"/>
        </a:p>
      </dgm:t>
    </dgm:pt>
    <dgm:pt modelId="{8FB24956-E9EF-48AA-A8F2-DF95428735D6}" type="sibTrans" cxnId="{8DADCB30-2219-49B7-8B41-0CD53F72A4C5}">
      <dgm:prSet/>
      <dgm:spPr/>
      <dgm:t>
        <a:bodyPr/>
        <a:lstStyle/>
        <a:p>
          <a:endParaRPr lang="en-US"/>
        </a:p>
      </dgm:t>
    </dgm:pt>
    <dgm:pt modelId="{A6A3B703-6247-443D-BB2A-57A6876C4905}">
      <dgm:prSet phldrT="[Text]" phldr="0"/>
      <dgm:spPr>
        <a:solidFill>
          <a:schemeClr val="bg1">
            <a:alpha val="90000"/>
          </a:schemeClr>
        </a:solidFill>
        <a:ln>
          <a:solidFill>
            <a:srgbClr val="95D74D"/>
          </a:solidFill>
        </a:ln>
      </dgm:spPr>
      <dgm:t>
        <a:bodyPr/>
        <a:lstStyle/>
        <a:p>
          <a:pPr rtl="0"/>
          <a:r>
            <a:rPr lang="en-US"/>
            <a:t>Collagen Sponges</a:t>
          </a:r>
        </a:p>
      </dgm:t>
    </dgm:pt>
    <dgm:pt modelId="{15574326-3BD0-421F-A95B-F1CB66008291}" type="parTrans" cxnId="{4D9BB38F-6A94-452F-9E4C-4BCC75A6F6CE}">
      <dgm:prSet/>
      <dgm:spPr>
        <a:ln>
          <a:solidFill>
            <a:srgbClr val="95D74D"/>
          </a:solidFill>
        </a:ln>
      </dgm:spPr>
      <dgm:t>
        <a:bodyPr/>
        <a:lstStyle/>
        <a:p>
          <a:endParaRPr lang="en-US"/>
        </a:p>
      </dgm:t>
    </dgm:pt>
    <dgm:pt modelId="{54B5253D-6317-475D-99C8-78172ED84794}" type="sibTrans" cxnId="{4D9BB38F-6A94-452F-9E4C-4BCC75A6F6CE}">
      <dgm:prSet/>
      <dgm:spPr/>
      <dgm:t>
        <a:bodyPr/>
        <a:lstStyle/>
        <a:p>
          <a:endParaRPr lang="en-US"/>
        </a:p>
      </dgm:t>
    </dgm:pt>
    <dgm:pt modelId="{0E64443C-D767-42E3-AD57-387E625C9F76}">
      <dgm:prSet phldrT="[Text]" phldr="0"/>
      <dgm:spPr>
        <a:solidFill>
          <a:schemeClr val="bg1">
            <a:alpha val="90000"/>
          </a:schemeClr>
        </a:solidFill>
        <a:ln>
          <a:solidFill>
            <a:srgbClr val="95D74D"/>
          </a:solidFill>
        </a:ln>
      </dgm:spPr>
      <dgm:t>
        <a:bodyPr/>
        <a:lstStyle/>
        <a:p>
          <a:pPr rtl="0"/>
          <a:r>
            <a:rPr lang="en-US">
              <a:latin typeface="Verdana"/>
            </a:rPr>
            <a:t>Physical Absorption</a:t>
          </a:r>
          <a:endParaRPr lang="en-US"/>
        </a:p>
      </dgm:t>
    </dgm:pt>
    <dgm:pt modelId="{2CA3F3DB-6E93-453A-8FF9-C737F409227F}" type="parTrans" cxnId="{31B33830-4484-4FB5-ACA1-0F93CD400FEB}">
      <dgm:prSet/>
      <dgm:spPr>
        <a:ln>
          <a:solidFill>
            <a:srgbClr val="95D74D"/>
          </a:solidFill>
        </a:ln>
      </dgm:spPr>
      <dgm:t>
        <a:bodyPr/>
        <a:lstStyle/>
        <a:p>
          <a:endParaRPr lang="en-US"/>
        </a:p>
      </dgm:t>
    </dgm:pt>
    <dgm:pt modelId="{2F9DF8AE-7AF6-4615-91A8-1EDDA5D1ED1B}" type="sibTrans" cxnId="{31B33830-4484-4FB5-ACA1-0F93CD400FEB}">
      <dgm:prSet/>
      <dgm:spPr/>
      <dgm:t>
        <a:bodyPr/>
        <a:lstStyle/>
        <a:p>
          <a:endParaRPr lang="en-US"/>
        </a:p>
      </dgm:t>
    </dgm:pt>
    <dgm:pt modelId="{AE00782F-1DEC-482D-B17D-3A98EF3E0209}">
      <dgm:prSet phldrT="[Text]" phldr="0"/>
      <dgm:spPr>
        <a:solidFill>
          <a:schemeClr val="bg1">
            <a:alpha val="90000"/>
          </a:schemeClr>
        </a:solidFill>
        <a:ln>
          <a:solidFill>
            <a:srgbClr val="95D74D"/>
          </a:solidFill>
        </a:ln>
      </dgm:spPr>
      <dgm:t>
        <a:bodyPr/>
        <a:lstStyle/>
        <a:p>
          <a:pPr rtl="0"/>
          <a:r>
            <a:rPr lang="en-US"/>
            <a:t>Physical Encapsulation</a:t>
          </a:r>
        </a:p>
      </dgm:t>
    </dgm:pt>
    <dgm:pt modelId="{702DC350-328D-4712-9D8D-5F39C641990D}" type="parTrans" cxnId="{388A9674-A2A1-4D32-AB07-9DA11D6C6992}">
      <dgm:prSet/>
      <dgm:spPr>
        <a:ln>
          <a:solidFill>
            <a:srgbClr val="95D74D"/>
          </a:solidFill>
        </a:ln>
      </dgm:spPr>
      <dgm:t>
        <a:bodyPr/>
        <a:lstStyle/>
        <a:p>
          <a:endParaRPr lang="en-US"/>
        </a:p>
      </dgm:t>
    </dgm:pt>
    <dgm:pt modelId="{81077789-1BF5-4163-B667-A9DAE8289C44}" type="sibTrans" cxnId="{388A9674-A2A1-4D32-AB07-9DA11D6C6992}">
      <dgm:prSet/>
      <dgm:spPr/>
      <dgm:t>
        <a:bodyPr/>
        <a:lstStyle/>
        <a:p>
          <a:endParaRPr lang="en-US"/>
        </a:p>
      </dgm:t>
    </dgm:pt>
    <dgm:pt modelId="{C322B392-AF18-4956-8213-0B2DCCBD50B7}">
      <dgm:prSet phldrT="[Text]" phldr="0"/>
      <dgm:spPr>
        <a:solidFill>
          <a:schemeClr val="bg1">
            <a:alpha val="90000"/>
          </a:schemeClr>
        </a:solidFill>
        <a:ln>
          <a:solidFill>
            <a:srgbClr val="95D74D"/>
          </a:solidFill>
        </a:ln>
      </dgm:spPr>
      <dgm:t>
        <a:bodyPr/>
        <a:lstStyle/>
        <a:p>
          <a:pPr rtl="0"/>
          <a:r>
            <a:rPr lang="en-US"/>
            <a:t>hello</a:t>
          </a:r>
        </a:p>
      </dgm:t>
    </dgm:pt>
    <dgm:pt modelId="{332222DC-38B2-4322-9AC8-CBF672627A82}" type="parTrans" cxnId="{1B466DD5-11A6-4B82-AE09-BAB9B5BFF4ED}">
      <dgm:prSet/>
      <dgm:spPr>
        <a:ln>
          <a:solidFill>
            <a:srgbClr val="95D74D"/>
          </a:solidFill>
        </a:ln>
      </dgm:spPr>
      <dgm:t>
        <a:bodyPr/>
        <a:lstStyle/>
        <a:p>
          <a:endParaRPr lang="en-US"/>
        </a:p>
      </dgm:t>
    </dgm:pt>
    <dgm:pt modelId="{43E4178D-1FAF-43ED-B973-6E555D83425F}" type="sibTrans" cxnId="{1B466DD5-11A6-4B82-AE09-BAB9B5BFF4ED}">
      <dgm:prSet/>
      <dgm:spPr/>
      <dgm:t>
        <a:bodyPr/>
        <a:lstStyle/>
        <a:p>
          <a:endParaRPr lang="en-US"/>
        </a:p>
      </dgm:t>
    </dgm:pt>
    <dgm:pt modelId="{28699A9A-9D92-424F-9AF7-5874EF639602}">
      <dgm:prSet phldr="0"/>
      <dgm:spPr>
        <a:ln>
          <a:solidFill>
            <a:srgbClr val="ED9051"/>
          </a:solidFill>
        </a:ln>
      </dgm:spPr>
      <dgm:t>
        <a:bodyPr/>
        <a:lstStyle/>
        <a:p>
          <a:r>
            <a:rPr lang="en-US">
              <a:solidFill>
                <a:schemeClr val="tx1"/>
              </a:solidFill>
              <a:latin typeface="Verdana"/>
            </a:rPr>
            <a:t>0.167</a:t>
          </a:r>
          <a:r>
            <a:rPr lang="en-US">
              <a:solidFill>
                <a:schemeClr val="tx1"/>
              </a:solidFill>
            </a:rPr>
            <a:t> µg/mL</a:t>
          </a:r>
          <a:endParaRPr lang="en-US"/>
        </a:p>
      </dgm:t>
    </dgm:pt>
    <dgm:pt modelId="{4966A795-DF99-4FB4-ABE0-A6CEC1B0B2EA}" type="parTrans" cxnId="{08460D21-FE9D-4FD9-BD35-E7DFE54C27BA}">
      <dgm:prSet/>
      <dgm:spPr>
        <a:ln>
          <a:solidFill>
            <a:srgbClr val="ED9051"/>
          </a:solidFill>
        </a:ln>
      </dgm:spPr>
      <dgm:t>
        <a:bodyPr/>
        <a:lstStyle/>
        <a:p>
          <a:endParaRPr lang="en-US"/>
        </a:p>
      </dgm:t>
    </dgm:pt>
    <dgm:pt modelId="{C8C04982-9FE8-449C-8D03-0425C11E3436}" type="sibTrans" cxnId="{08460D21-FE9D-4FD9-BD35-E7DFE54C27BA}">
      <dgm:prSet/>
      <dgm:spPr/>
    </dgm:pt>
    <dgm:pt modelId="{F9A4B652-4BCD-4B76-9F6B-2BF74D1CA996}" type="pres">
      <dgm:prSet presAssocID="{F24E3745-E853-42C1-8783-44F5D3D84748}" presName="diagram" presStyleCnt="0">
        <dgm:presLayoutVars>
          <dgm:chPref val="1"/>
          <dgm:dir/>
          <dgm:animOne val="branch"/>
          <dgm:animLvl val="lvl"/>
          <dgm:resizeHandles/>
        </dgm:presLayoutVars>
      </dgm:prSet>
      <dgm:spPr/>
    </dgm:pt>
    <dgm:pt modelId="{AA11D5D2-9B2E-4E75-8F14-A725C5DAA06B}" type="pres">
      <dgm:prSet presAssocID="{CB2A8C8D-99BB-4B90-B0BF-C146B98F92E9}" presName="root" presStyleCnt="0"/>
      <dgm:spPr/>
    </dgm:pt>
    <dgm:pt modelId="{03D2D511-2345-4592-BD6F-AE1D2A3CE2A4}" type="pres">
      <dgm:prSet presAssocID="{CB2A8C8D-99BB-4B90-B0BF-C146B98F92E9}" presName="rootComposite" presStyleCnt="0"/>
      <dgm:spPr/>
    </dgm:pt>
    <dgm:pt modelId="{DB9E6AB0-60B9-4193-8B2D-8A5C48E1F73D}" type="pres">
      <dgm:prSet presAssocID="{CB2A8C8D-99BB-4B90-B0BF-C146B98F92E9}" presName="rootText" presStyleLbl="node1" presStyleIdx="0" presStyleCnt="4"/>
      <dgm:spPr/>
    </dgm:pt>
    <dgm:pt modelId="{1B8A6239-6FF0-4EB9-8982-15E9BE0B09AC}" type="pres">
      <dgm:prSet presAssocID="{CB2A8C8D-99BB-4B90-B0BF-C146B98F92E9}" presName="rootConnector" presStyleLbl="node1" presStyleIdx="0" presStyleCnt="4"/>
      <dgm:spPr/>
    </dgm:pt>
    <dgm:pt modelId="{6C5F2310-9A1D-41FF-8CA7-1F344FF129AB}" type="pres">
      <dgm:prSet presAssocID="{CB2A8C8D-99BB-4B90-B0BF-C146B98F92E9}" presName="childShape" presStyleCnt="0"/>
      <dgm:spPr/>
    </dgm:pt>
    <dgm:pt modelId="{9CE9A447-0672-499B-8EB4-1C4B454D6350}" type="pres">
      <dgm:prSet presAssocID="{DAA5F0EB-97E6-4642-9F35-16C4D313A06E}" presName="Name13" presStyleLbl="parChTrans1D2" presStyleIdx="0" presStyleCnt="14"/>
      <dgm:spPr/>
    </dgm:pt>
    <dgm:pt modelId="{41DCF79B-95F1-4CDF-863A-EC992FBCDDFA}" type="pres">
      <dgm:prSet presAssocID="{2C1D1B1F-1A50-48E9-AD41-D813F463F9FE}" presName="childText" presStyleLbl="bgAcc1" presStyleIdx="0" presStyleCnt="14">
        <dgm:presLayoutVars>
          <dgm:bulletEnabled val="1"/>
        </dgm:presLayoutVars>
      </dgm:prSet>
      <dgm:spPr/>
    </dgm:pt>
    <dgm:pt modelId="{C0D078DB-2817-4A41-BB20-9A0745166B54}" type="pres">
      <dgm:prSet presAssocID="{A6BD8E00-C52D-4012-A96A-D86CF83B6B79}" presName="root" presStyleCnt="0"/>
      <dgm:spPr/>
    </dgm:pt>
    <dgm:pt modelId="{7566ADF1-8BB4-4E26-B4D8-59F2128F2735}" type="pres">
      <dgm:prSet presAssocID="{A6BD8E00-C52D-4012-A96A-D86CF83B6B79}" presName="rootComposite" presStyleCnt="0"/>
      <dgm:spPr/>
    </dgm:pt>
    <dgm:pt modelId="{DED1E15E-5892-4CCE-BC58-32914A655943}" type="pres">
      <dgm:prSet presAssocID="{A6BD8E00-C52D-4012-A96A-D86CF83B6B79}" presName="rootText" presStyleLbl="node1" presStyleIdx="1" presStyleCnt="4"/>
      <dgm:spPr/>
    </dgm:pt>
    <dgm:pt modelId="{0A6F92DC-210E-4165-8693-319B80BDB8DD}" type="pres">
      <dgm:prSet presAssocID="{A6BD8E00-C52D-4012-A96A-D86CF83B6B79}" presName="rootConnector" presStyleLbl="node1" presStyleIdx="1" presStyleCnt="4"/>
      <dgm:spPr/>
    </dgm:pt>
    <dgm:pt modelId="{67EB543D-2735-48CB-B57D-A56E3F55C45B}" type="pres">
      <dgm:prSet presAssocID="{A6BD8E00-C52D-4012-A96A-D86CF83B6B79}" presName="childShape" presStyleCnt="0"/>
      <dgm:spPr/>
    </dgm:pt>
    <dgm:pt modelId="{CB937629-5CDF-4415-8ABA-21000C38055E}" type="pres">
      <dgm:prSet presAssocID="{76C6805F-1B74-4712-9C31-580050E4ACC4}" presName="Name13" presStyleLbl="parChTrans1D2" presStyleIdx="1" presStyleCnt="14"/>
      <dgm:spPr/>
    </dgm:pt>
    <dgm:pt modelId="{40CCE868-840A-4BFF-B73E-3197FCE4DD5D}" type="pres">
      <dgm:prSet presAssocID="{50FE38B2-D1A3-476F-B9CA-5B83552C6D01}" presName="childText" presStyleLbl="bgAcc1" presStyleIdx="1" presStyleCnt="14">
        <dgm:presLayoutVars>
          <dgm:bulletEnabled val="1"/>
        </dgm:presLayoutVars>
      </dgm:prSet>
      <dgm:spPr/>
    </dgm:pt>
    <dgm:pt modelId="{E46D05E6-4135-4FC2-889F-3DA486CF9C19}" type="pres">
      <dgm:prSet presAssocID="{15574326-3BD0-421F-A95B-F1CB66008291}" presName="Name13" presStyleLbl="parChTrans1D2" presStyleIdx="2" presStyleCnt="14"/>
      <dgm:spPr/>
    </dgm:pt>
    <dgm:pt modelId="{2DC53FE5-AED4-461E-B592-8ABF86FB4A41}" type="pres">
      <dgm:prSet presAssocID="{A6A3B703-6247-443D-BB2A-57A6876C4905}" presName="childText" presStyleLbl="bgAcc1" presStyleIdx="2" presStyleCnt="14">
        <dgm:presLayoutVars>
          <dgm:bulletEnabled val="1"/>
        </dgm:presLayoutVars>
      </dgm:prSet>
      <dgm:spPr/>
    </dgm:pt>
    <dgm:pt modelId="{BF45E1BE-674D-434D-9E21-A2E3B3F61D76}" type="pres">
      <dgm:prSet presAssocID="{2CA3F3DB-6E93-453A-8FF9-C737F409227F}" presName="Name13" presStyleLbl="parChTrans1D2" presStyleIdx="3" presStyleCnt="14"/>
      <dgm:spPr/>
    </dgm:pt>
    <dgm:pt modelId="{FD95F8EA-DB53-4A79-A6B2-5E3054A274AA}" type="pres">
      <dgm:prSet presAssocID="{0E64443C-D767-42E3-AD57-387E625C9F76}" presName="childText" presStyleLbl="bgAcc1" presStyleIdx="3" presStyleCnt="14">
        <dgm:presLayoutVars>
          <dgm:bulletEnabled val="1"/>
        </dgm:presLayoutVars>
      </dgm:prSet>
      <dgm:spPr/>
    </dgm:pt>
    <dgm:pt modelId="{C635E4B1-672E-4B01-A9D1-F0C2D282D6E3}" type="pres">
      <dgm:prSet presAssocID="{702DC350-328D-4712-9D8D-5F39C641990D}" presName="Name13" presStyleLbl="parChTrans1D2" presStyleIdx="4" presStyleCnt="14"/>
      <dgm:spPr/>
    </dgm:pt>
    <dgm:pt modelId="{5E79DDCE-292D-49DC-9A9E-DE1C3171B6A0}" type="pres">
      <dgm:prSet presAssocID="{AE00782F-1DEC-482D-B17D-3A98EF3E0209}" presName="childText" presStyleLbl="bgAcc1" presStyleIdx="4" presStyleCnt="14">
        <dgm:presLayoutVars>
          <dgm:bulletEnabled val="1"/>
        </dgm:presLayoutVars>
      </dgm:prSet>
      <dgm:spPr/>
    </dgm:pt>
    <dgm:pt modelId="{CA4A3D06-AB34-4739-B341-7960212643AA}" type="pres">
      <dgm:prSet presAssocID="{332222DC-38B2-4322-9AC8-CBF672627A82}" presName="Name13" presStyleLbl="parChTrans1D2" presStyleIdx="5" presStyleCnt="14"/>
      <dgm:spPr/>
    </dgm:pt>
    <dgm:pt modelId="{5954A8E5-CECD-431B-9872-C8D9F116F505}" type="pres">
      <dgm:prSet presAssocID="{C322B392-AF18-4956-8213-0B2DCCBD50B7}" presName="childText" presStyleLbl="bgAcc1" presStyleIdx="5" presStyleCnt="14">
        <dgm:presLayoutVars>
          <dgm:bulletEnabled val="1"/>
        </dgm:presLayoutVars>
      </dgm:prSet>
      <dgm:spPr/>
    </dgm:pt>
    <dgm:pt modelId="{791AB18F-847F-4571-8046-F09B241E65CF}" type="pres">
      <dgm:prSet presAssocID="{C4F637E1-E671-4CF6-8D9B-68253E68ACBD}" presName="root" presStyleCnt="0"/>
      <dgm:spPr/>
    </dgm:pt>
    <dgm:pt modelId="{E7E094EF-9376-493F-B296-583A46C1F841}" type="pres">
      <dgm:prSet presAssocID="{C4F637E1-E671-4CF6-8D9B-68253E68ACBD}" presName="rootComposite" presStyleCnt="0"/>
      <dgm:spPr/>
    </dgm:pt>
    <dgm:pt modelId="{DBD4577D-556D-42E7-9343-134F49077F0E}" type="pres">
      <dgm:prSet presAssocID="{C4F637E1-E671-4CF6-8D9B-68253E68ACBD}" presName="rootText" presStyleLbl="node1" presStyleIdx="2" presStyleCnt="4"/>
      <dgm:spPr/>
    </dgm:pt>
    <dgm:pt modelId="{28C893FD-9183-4A91-8CB7-8EC06E476121}" type="pres">
      <dgm:prSet presAssocID="{C4F637E1-E671-4CF6-8D9B-68253E68ACBD}" presName="rootConnector" presStyleLbl="node1" presStyleIdx="2" presStyleCnt="4"/>
      <dgm:spPr/>
    </dgm:pt>
    <dgm:pt modelId="{797E3B60-FAF1-4332-BF3F-77ED763981DD}" type="pres">
      <dgm:prSet presAssocID="{C4F637E1-E671-4CF6-8D9B-68253E68ACBD}" presName="childShape" presStyleCnt="0"/>
      <dgm:spPr/>
    </dgm:pt>
    <dgm:pt modelId="{0407F091-7538-4EB0-9190-93453D43E55A}" type="pres">
      <dgm:prSet presAssocID="{4966A795-DF99-4FB4-ABE0-A6CEC1B0B2EA}" presName="Name13" presStyleLbl="parChTrans1D2" presStyleIdx="6" presStyleCnt="14"/>
      <dgm:spPr/>
    </dgm:pt>
    <dgm:pt modelId="{38EB0548-02CE-485F-AE2B-100DFEEC7E4B}" type="pres">
      <dgm:prSet presAssocID="{28699A9A-9D92-424F-9AF7-5874EF639602}" presName="childText" presStyleLbl="bgAcc1" presStyleIdx="6" presStyleCnt="14">
        <dgm:presLayoutVars>
          <dgm:bulletEnabled val="1"/>
        </dgm:presLayoutVars>
      </dgm:prSet>
      <dgm:spPr/>
    </dgm:pt>
    <dgm:pt modelId="{3066FBDF-1832-42E5-815C-A4DE5E6CD934}" type="pres">
      <dgm:prSet presAssocID="{E1768958-3A35-464D-8B96-DF56188600BC}" presName="Name13" presStyleLbl="parChTrans1D2" presStyleIdx="7" presStyleCnt="14"/>
      <dgm:spPr/>
    </dgm:pt>
    <dgm:pt modelId="{203B50A5-F73B-4150-AF8F-2F0A2DE1455D}" type="pres">
      <dgm:prSet presAssocID="{B33F89B9-DC3E-41FE-B2CC-948E7D77E31A}" presName="childText" presStyleLbl="bgAcc1" presStyleIdx="7" presStyleCnt="14">
        <dgm:presLayoutVars>
          <dgm:bulletEnabled val="1"/>
        </dgm:presLayoutVars>
      </dgm:prSet>
      <dgm:spPr/>
    </dgm:pt>
    <dgm:pt modelId="{3CB1535B-4AE0-45F0-8775-16B6227810D7}" type="pres">
      <dgm:prSet presAssocID="{FB5593DB-C7D4-4EA7-A75B-CE45CE1EB15C}" presName="Name13" presStyleLbl="parChTrans1D2" presStyleIdx="8" presStyleCnt="14"/>
      <dgm:spPr/>
    </dgm:pt>
    <dgm:pt modelId="{41E6E20F-FBF9-4C45-8A3A-AF802950A544}" type="pres">
      <dgm:prSet presAssocID="{12EC3765-311B-47DD-B210-18F562EAA0BA}" presName="childText" presStyleLbl="bgAcc1" presStyleIdx="8" presStyleCnt="14">
        <dgm:presLayoutVars>
          <dgm:bulletEnabled val="1"/>
        </dgm:presLayoutVars>
      </dgm:prSet>
      <dgm:spPr/>
    </dgm:pt>
    <dgm:pt modelId="{6303F44F-6EAC-4942-A75E-33BD13C76303}" type="pres">
      <dgm:prSet presAssocID="{3FF3AC91-2112-47DA-8ABF-12AC8E0A1BB8}" presName="Name13" presStyleLbl="parChTrans1D2" presStyleIdx="9" presStyleCnt="14"/>
      <dgm:spPr/>
    </dgm:pt>
    <dgm:pt modelId="{FAC8F017-3EC8-4A86-BF82-4AFC907BE7FB}" type="pres">
      <dgm:prSet presAssocID="{8FBE0DA0-FCEF-4A7D-A870-F3CB0926E288}" presName="childText" presStyleLbl="bgAcc1" presStyleIdx="9" presStyleCnt="14">
        <dgm:presLayoutVars>
          <dgm:bulletEnabled val="1"/>
        </dgm:presLayoutVars>
      </dgm:prSet>
      <dgm:spPr/>
    </dgm:pt>
    <dgm:pt modelId="{DE963CAE-F8CA-475C-B0FB-09E20B318010}" type="pres">
      <dgm:prSet presAssocID="{631F57DE-9E90-43F5-85B5-81F46ABD76E9}" presName="root" presStyleCnt="0"/>
      <dgm:spPr/>
    </dgm:pt>
    <dgm:pt modelId="{5A2C1C8D-35A6-47D8-8672-1A3CC17B576F}" type="pres">
      <dgm:prSet presAssocID="{631F57DE-9E90-43F5-85B5-81F46ABD76E9}" presName="rootComposite" presStyleCnt="0"/>
      <dgm:spPr/>
    </dgm:pt>
    <dgm:pt modelId="{AF82F117-79A1-4FC4-BA9A-5DAF716CCA06}" type="pres">
      <dgm:prSet presAssocID="{631F57DE-9E90-43F5-85B5-81F46ABD76E9}" presName="rootText" presStyleLbl="node1" presStyleIdx="3" presStyleCnt="4"/>
      <dgm:spPr/>
    </dgm:pt>
    <dgm:pt modelId="{C606208F-99B6-4037-8BF7-A74D61CE75D9}" type="pres">
      <dgm:prSet presAssocID="{631F57DE-9E90-43F5-85B5-81F46ABD76E9}" presName="rootConnector" presStyleLbl="node1" presStyleIdx="3" presStyleCnt="4"/>
      <dgm:spPr/>
    </dgm:pt>
    <dgm:pt modelId="{0363F60E-D62B-4E51-8827-A3DACC83BB86}" type="pres">
      <dgm:prSet presAssocID="{631F57DE-9E90-43F5-85B5-81F46ABD76E9}" presName="childShape" presStyleCnt="0"/>
      <dgm:spPr/>
    </dgm:pt>
    <dgm:pt modelId="{62D224BD-BEF5-4EA0-8E40-A7012D1DD274}" type="pres">
      <dgm:prSet presAssocID="{2E92E44D-D3E8-4DCC-B362-1932E7F3619B}" presName="Name13" presStyleLbl="parChTrans1D2" presStyleIdx="10" presStyleCnt="14"/>
      <dgm:spPr/>
    </dgm:pt>
    <dgm:pt modelId="{0632558B-5D2A-4307-8F4F-5B3D6223FC46}" type="pres">
      <dgm:prSet presAssocID="{0954D1E8-1157-460B-BB46-CAF4B5D8E825}" presName="childText" presStyleLbl="bgAcc1" presStyleIdx="10" presStyleCnt="14">
        <dgm:presLayoutVars>
          <dgm:bulletEnabled val="1"/>
        </dgm:presLayoutVars>
      </dgm:prSet>
      <dgm:spPr/>
    </dgm:pt>
    <dgm:pt modelId="{0E8E993A-6586-4224-9E8D-E8AAD7C9BEC8}" type="pres">
      <dgm:prSet presAssocID="{3404D68B-BF47-4012-9354-4364C188E71E}" presName="Name13" presStyleLbl="parChTrans1D2" presStyleIdx="11" presStyleCnt="14"/>
      <dgm:spPr/>
    </dgm:pt>
    <dgm:pt modelId="{C28F8302-ADBB-4290-952C-514FC468DEE1}" type="pres">
      <dgm:prSet presAssocID="{2F1B23D7-D77F-4338-8FA5-814DAA2E19E2}" presName="childText" presStyleLbl="bgAcc1" presStyleIdx="11" presStyleCnt="14">
        <dgm:presLayoutVars>
          <dgm:bulletEnabled val="1"/>
        </dgm:presLayoutVars>
      </dgm:prSet>
      <dgm:spPr/>
    </dgm:pt>
    <dgm:pt modelId="{97E4451C-BBF9-43F3-BA9E-BFB9788C091F}" type="pres">
      <dgm:prSet presAssocID="{76B17044-F856-4123-A8C1-D3699D593AD6}" presName="Name13" presStyleLbl="parChTrans1D2" presStyleIdx="12" presStyleCnt="14"/>
      <dgm:spPr/>
    </dgm:pt>
    <dgm:pt modelId="{6D61A08B-E1F5-48F0-946D-9EF1D28EADDC}" type="pres">
      <dgm:prSet presAssocID="{1F0A7F57-78D7-421B-B3CF-8F3AFB980F5B}" presName="childText" presStyleLbl="bgAcc1" presStyleIdx="12" presStyleCnt="14">
        <dgm:presLayoutVars>
          <dgm:bulletEnabled val="1"/>
        </dgm:presLayoutVars>
      </dgm:prSet>
      <dgm:spPr/>
    </dgm:pt>
    <dgm:pt modelId="{748FE3E2-1302-449D-A901-4C9181E7073D}" type="pres">
      <dgm:prSet presAssocID="{59B4C7C1-EC47-487F-B0E9-C58F0817C565}" presName="Name13" presStyleLbl="parChTrans1D2" presStyleIdx="13" presStyleCnt="14"/>
      <dgm:spPr/>
    </dgm:pt>
    <dgm:pt modelId="{B968B689-935B-4233-9823-1328DED3D331}" type="pres">
      <dgm:prSet presAssocID="{1270E6EC-06FB-4785-84C7-B911751B8202}" presName="childText" presStyleLbl="bgAcc1" presStyleIdx="13" presStyleCnt="14">
        <dgm:presLayoutVars>
          <dgm:bulletEnabled val="1"/>
        </dgm:presLayoutVars>
      </dgm:prSet>
      <dgm:spPr/>
    </dgm:pt>
  </dgm:ptLst>
  <dgm:cxnLst>
    <dgm:cxn modelId="{F923D105-1539-40FF-90A2-80ADCCA595B1}" srcId="{F24E3745-E853-42C1-8783-44F5D3D84748}" destId="{CB2A8C8D-99BB-4B90-B0BF-C146B98F92E9}" srcOrd="0" destOrd="0" parTransId="{05E65F6C-CF21-4CBF-A63E-668205712B54}" sibTransId="{2AF3BE8D-1185-4D23-A3F3-E68DFFAC7BCC}"/>
    <dgm:cxn modelId="{4184830D-20CF-4B6F-A62F-66F28176BDEB}" type="presOf" srcId="{F24E3745-E853-42C1-8783-44F5D3D84748}" destId="{F9A4B652-4BCD-4B76-9F6B-2BF74D1CA996}" srcOrd="0" destOrd="0" presId="urn:microsoft.com/office/officeart/2005/8/layout/hierarchy3"/>
    <dgm:cxn modelId="{CB4CDC10-415A-4443-9B6D-2CB9B5BECD8F}" type="presOf" srcId="{1270E6EC-06FB-4785-84C7-B911751B8202}" destId="{B968B689-935B-4233-9823-1328DED3D331}" srcOrd="0" destOrd="0" presId="urn:microsoft.com/office/officeart/2005/8/layout/hierarchy3"/>
    <dgm:cxn modelId="{66CE5311-DB4D-4BBA-B9C0-E15000717D9F}" type="presOf" srcId="{A6BD8E00-C52D-4012-A96A-D86CF83B6B79}" destId="{DED1E15E-5892-4CCE-BC58-32914A655943}" srcOrd="0" destOrd="0" presId="urn:microsoft.com/office/officeart/2005/8/layout/hierarchy3"/>
    <dgm:cxn modelId="{0322DB11-ECA5-4522-9292-C5BCBE940D7A}" srcId="{631F57DE-9E90-43F5-85B5-81F46ABD76E9}" destId="{1270E6EC-06FB-4785-84C7-B911751B8202}" srcOrd="3" destOrd="0" parTransId="{59B4C7C1-EC47-487F-B0E9-C58F0817C565}" sibTransId="{DF6701AA-E503-4191-BAA7-3E7E4D34C0B0}"/>
    <dgm:cxn modelId="{5C4E6012-4F12-4715-B7E3-46A1099A1932}" type="presOf" srcId="{E1768958-3A35-464D-8B96-DF56188600BC}" destId="{3066FBDF-1832-42E5-815C-A4DE5E6CD934}" srcOrd="0" destOrd="0" presId="urn:microsoft.com/office/officeart/2005/8/layout/hierarchy3"/>
    <dgm:cxn modelId="{E90CA219-82F2-45B3-A009-51649E161369}" type="presOf" srcId="{0954D1E8-1157-460B-BB46-CAF4B5D8E825}" destId="{0632558B-5D2A-4307-8F4F-5B3D6223FC46}" srcOrd="0" destOrd="0" presId="urn:microsoft.com/office/officeart/2005/8/layout/hierarchy3"/>
    <dgm:cxn modelId="{08460D21-FE9D-4FD9-BD35-E7DFE54C27BA}" srcId="{C4F637E1-E671-4CF6-8D9B-68253E68ACBD}" destId="{28699A9A-9D92-424F-9AF7-5874EF639602}" srcOrd="0" destOrd="0" parTransId="{4966A795-DF99-4FB4-ABE0-A6CEC1B0B2EA}" sibTransId="{C8C04982-9FE8-449C-8D03-0425C11E3436}"/>
    <dgm:cxn modelId="{9041AA23-6BDE-4B96-B9C6-F8CA8F6F5C9B}" srcId="{C4F637E1-E671-4CF6-8D9B-68253E68ACBD}" destId="{B33F89B9-DC3E-41FE-B2CC-948E7D77E31A}" srcOrd="1" destOrd="0" parTransId="{E1768958-3A35-464D-8B96-DF56188600BC}" sibTransId="{DC568E82-4C29-43BC-9634-619A5250E10B}"/>
    <dgm:cxn modelId="{ED6B442A-AD5A-43D4-9A8E-D22C8FE0C34B}" srcId="{A6BD8E00-C52D-4012-A96A-D86CF83B6B79}" destId="{50FE38B2-D1A3-476F-B9CA-5B83552C6D01}" srcOrd="0" destOrd="0" parTransId="{76C6805F-1B74-4712-9C31-580050E4ACC4}" sibTransId="{26F61A44-2BEB-4D1D-B352-CE338DBC8916}"/>
    <dgm:cxn modelId="{31B33830-4484-4FB5-ACA1-0F93CD400FEB}" srcId="{A6BD8E00-C52D-4012-A96A-D86CF83B6B79}" destId="{0E64443C-D767-42E3-AD57-387E625C9F76}" srcOrd="2" destOrd="0" parTransId="{2CA3F3DB-6E93-453A-8FF9-C737F409227F}" sibTransId="{2F9DF8AE-7AF6-4615-91A8-1EDDA5D1ED1B}"/>
    <dgm:cxn modelId="{8DADCB30-2219-49B7-8B41-0CD53F72A4C5}" srcId="{C4F637E1-E671-4CF6-8D9B-68253E68ACBD}" destId="{8FBE0DA0-FCEF-4A7D-A870-F3CB0926E288}" srcOrd="3" destOrd="0" parTransId="{3FF3AC91-2112-47DA-8ABF-12AC8E0A1BB8}" sibTransId="{8FB24956-E9EF-48AA-A8F2-DF95428735D6}"/>
    <dgm:cxn modelId="{BE18FF35-50C1-43BA-848E-195062585BCF}" srcId="{631F57DE-9E90-43F5-85B5-81F46ABD76E9}" destId="{1F0A7F57-78D7-421B-B3CF-8F3AFB980F5B}" srcOrd="2" destOrd="0" parTransId="{76B17044-F856-4123-A8C1-D3699D593AD6}" sibTransId="{407FEC4F-49D7-44DE-993C-10E3F4A1FA38}"/>
    <dgm:cxn modelId="{7D68433A-B7AA-443D-BFA2-6D000C9A06BB}" type="presOf" srcId="{2E92E44D-D3E8-4DCC-B362-1932E7F3619B}" destId="{62D224BD-BEF5-4EA0-8E40-A7012D1DD274}" srcOrd="0" destOrd="0" presId="urn:microsoft.com/office/officeart/2005/8/layout/hierarchy3"/>
    <dgm:cxn modelId="{4F1AA43D-3E35-4442-8891-D88693697D84}" type="presOf" srcId="{A6A3B703-6247-443D-BB2A-57A6876C4905}" destId="{2DC53FE5-AED4-461E-B592-8ABF86FB4A41}" srcOrd="0" destOrd="0" presId="urn:microsoft.com/office/officeart/2005/8/layout/hierarchy3"/>
    <dgm:cxn modelId="{0A4E123E-0332-4F61-B888-7C18F3C7EB16}" type="presOf" srcId="{DAA5F0EB-97E6-4642-9F35-16C4D313A06E}" destId="{9CE9A447-0672-499B-8EB4-1C4B454D6350}" srcOrd="0" destOrd="0" presId="urn:microsoft.com/office/officeart/2005/8/layout/hierarchy3"/>
    <dgm:cxn modelId="{4ADF073F-3BA1-4D46-8042-768AB5621D37}" type="presOf" srcId="{59B4C7C1-EC47-487F-B0E9-C58F0817C565}" destId="{748FE3E2-1302-449D-A901-4C9181E7073D}" srcOrd="0" destOrd="0" presId="urn:microsoft.com/office/officeart/2005/8/layout/hierarchy3"/>
    <dgm:cxn modelId="{04C44543-AE86-453B-96EB-A8B7A0DB3E09}" type="presOf" srcId="{C322B392-AF18-4956-8213-0B2DCCBD50B7}" destId="{5954A8E5-CECD-431B-9872-C8D9F116F505}" srcOrd="0" destOrd="0" presId="urn:microsoft.com/office/officeart/2005/8/layout/hierarchy3"/>
    <dgm:cxn modelId="{31181147-BDE6-4C10-95FA-88CA22BBA6A3}" type="presOf" srcId="{A6BD8E00-C52D-4012-A96A-D86CF83B6B79}" destId="{0A6F92DC-210E-4165-8693-319B80BDB8DD}" srcOrd="1" destOrd="0" presId="urn:microsoft.com/office/officeart/2005/8/layout/hierarchy3"/>
    <dgm:cxn modelId="{6B4C8C49-3435-4A15-9C00-D55E0F38B7A1}" type="presOf" srcId="{3FF3AC91-2112-47DA-8ABF-12AC8E0A1BB8}" destId="{6303F44F-6EAC-4942-A75E-33BD13C76303}" srcOrd="0" destOrd="0" presId="urn:microsoft.com/office/officeart/2005/8/layout/hierarchy3"/>
    <dgm:cxn modelId="{52DEBE49-E76B-44A6-9F70-4F02573BABAB}" type="presOf" srcId="{2CA3F3DB-6E93-453A-8FF9-C737F409227F}" destId="{BF45E1BE-674D-434D-9E21-A2E3B3F61D76}" srcOrd="0" destOrd="0" presId="urn:microsoft.com/office/officeart/2005/8/layout/hierarchy3"/>
    <dgm:cxn modelId="{EBF83F4C-4F36-40C2-BB6F-5CCB0EC1DEB4}" srcId="{F24E3745-E853-42C1-8783-44F5D3D84748}" destId="{A6BD8E00-C52D-4012-A96A-D86CF83B6B79}" srcOrd="1" destOrd="0" parTransId="{1D655840-42C8-4688-A99F-B72EDFB66EE6}" sibTransId="{521C8EF1-DDD8-43AA-873A-4E4E41F84CC8}"/>
    <dgm:cxn modelId="{4EA8B570-49DC-4068-A5AA-8A098F8B78A5}" type="presOf" srcId="{15574326-3BD0-421F-A95B-F1CB66008291}" destId="{E46D05E6-4135-4FC2-889F-3DA486CF9C19}" srcOrd="0" destOrd="0" presId="urn:microsoft.com/office/officeart/2005/8/layout/hierarchy3"/>
    <dgm:cxn modelId="{3A670F71-72B7-47C3-A259-BE54B5B1FB79}" type="presOf" srcId="{76C6805F-1B74-4712-9C31-580050E4ACC4}" destId="{CB937629-5CDF-4415-8ABA-21000C38055E}" srcOrd="0" destOrd="0" presId="urn:microsoft.com/office/officeart/2005/8/layout/hierarchy3"/>
    <dgm:cxn modelId="{388A9674-A2A1-4D32-AB07-9DA11D6C6992}" srcId="{A6BD8E00-C52D-4012-A96A-D86CF83B6B79}" destId="{AE00782F-1DEC-482D-B17D-3A98EF3E0209}" srcOrd="3" destOrd="0" parTransId="{702DC350-328D-4712-9D8D-5F39C641990D}" sibTransId="{81077789-1BF5-4163-B667-A9DAE8289C44}"/>
    <dgm:cxn modelId="{B4BEEF5A-BFE9-4D84-A3C4-7B1DCBD24DC6}" type="presOf" srcId="{C4F637E1-E671-4CF6-8D9B-68253E68ACBD}" destId="{DBD4577D-556D-42E7-9343-134F49077F0E}" srcOrd="0" destOrd="0" presId="urn:microsoft.com/office/officeart/2005/8/layout/hierarchy3"/>
    <dgm:cxn modelId="{0C681187-4E03-475A-B63C-F5C0BE2EE71F}" type="presOf" srcId="{CB2A8C8D-99BB-4B90-B0BF-C146B98F92E9}" destId="{1B8A6239-6FF0-4EB9-8982-15E9BE0B09AC}" srcOrd="1" destOrd="0" presId="urn:microsoft.com/office/officeart/2005/8/layout/hierarchy3"/>
    <dgm:cxn modelId="{9B54EB8A-132D-41D6-AE72-8E3851B44CE1}" type="presOf" srcId="{2F1B23D7-D77F-4338-8FA5-814DAA2E19E2}" destId="{C28F8302-ADBB-4290-952C-514FC468DEE1}" srcOrd="0" destOrd="0" presId="urn:microsoft.com/office/officeart/2005/8/layout/hierarchy3"/>
    <dgm:cxn modelId="{2F6A7B8E-0B65-4378-B948-E8A4D1AD5EA3}" type="presOf" srcId="{1F0A7F57-78D7-421B-B3CF-8F3AFB980F5B}" destId="{6D61A08B-E1F5-48F0-946D-9EF1D28EADDC}" srcOrd="0" destOrd="0" presId="urn:microsoft.com/office/officeart/2005/8/layout/hierarchy3"/>
    <dgm:cxn modelId="{4D9BB38F-6A94-452F-9E4C-4BCC75A6F6CE}" srcId="{A6BD8E00-C52D-4012-A96A-D86CF83B6B79}" destId="{A6A3B703-6247-443D-BB2A-57A6876C4905}" srcOrd="1" destOrd="0" parTransId="{15574326-3BD0-421F-A95B-F1CB66008291}" sibTransId="{54B5253D-6317-475D-99C8-78172ED84794}"/>
    <dgm:cxn modelId="{F5C1ED99-490A-4F40-A1CF-3AD04DEBFF7C}" type="presOf" srcId="{332222DC-38B2-4322-9AC8-CBF672627A82}" destId="{CA4A3D06-AB34-4739-B341-7960212643AA}" srcOrd="0" destOrd="0" presId="urn:microsoft.com/office/officeart/2005/8/layout/hierarchy3"/>
    <dgm:cxn modelId="{BD2AEE99-E6E6-499B-8933-A1B8F1085067}" srcId="{631F57DE-9E90-43F5-85B5-81F46ABD76E9}" destId="{0954D1E8-1157-460B-BB46-CAF4B5D8E825}" srcOrd="0" destOrd="0" parTransId="{2E92E44D-D3E8-4DCC-B362-1932E7F3619B}" sibTransId="{5C71F105-C6C5-4B42-8BA0-D5A2061F3741}"/>
    <dgm:cxn modelId="{F209909C-B222-4AE2-952B-352E2FE32842}" srcId="{F24E3745-E853-42C1-8783-44F5D3D84748}" destId="{C4F637E1-E671-4CF6-8D9B-68253E68ACBD}" srcOrd="2" destOrd="0" parTransId="{76B1C074-A7D0-4BA2-B06B-27918C66E73C}" sibTransId="{F4A0BECB-660E-4D2E-ACD6-852FF0D280B9}"/>
    <dgm:cxn modelId="{8D8C689F-899A-45F9-91A1-22CDD446BAB9}" type="presOf" srcId="{631F57DE-9E90-43F5-85B5-81F46ABD76E9}" destId="{C606208F-99B6-4037-8BF7-A74D61CE75D9}" srcOrd="1" destOrd="0" presId="urn:microsoft.com/office/officeart/2005/8/layout/hierarchy3"/>
    <dgm:cxn modelId="{A4F27D9F-7FE8-4002-B1E6-B1C582905F35}" type="presOf" srcId="{0E64443C-D767-42E3-AD57-387E625C9F76}" destId="{FD95F8EA-DB53-4A79-A6B2-5E3054A274AA}" srcOrd="0" destOrd="0" presId="urn:microsoft.com/office/officeart/2005/8/layout/hierarchy3"/>
    <dgm:cxn modelId="{A258F69F-4E95-4A9A-B5CE-BBB2243C7B7F}" type="presOf" srcId="{631F57DE-9E90-43F5-85B5-81F46ABD76E9}" destId="{AF82F117-79A1-4FC4-BA9A-5DAF716CCA06}" srcOrd="0" destOrd="0" presId="urn:microsoft.com/office/officeart/2005/8/layout/hierarchy3"/>
    <dgm:cxn modelId="{8B3A25A1-55F8-4C31-8B5E-54F59C6C67C8}" type="presOf" srcId="{B33F89B9-DC3E-41FE-B2CC-948E7D77E31A}" destId="{203B50A5-F73B-4150-AF8F-2F0A2DE1455D}" srcOrd="0" destOrd="0" presId="urn:microsoft.com/office/officeart/2005/8/layout/hierarchy3"/>
    <dgm:cxn modelId="{965167A2-6209-4E2C-9FA5-3AFB92B73BD9}" type="presOf" srcId="{50FE38B2-D1A3-476F-B9CA-5B83552C6D01}" destId="{40CCE868-840A-4BFF-B73E-3197FCE4DD5D}" srcOrd="0" destOrd="0" presId="urn:microsoft.com/office/officeart/2005/8/layout/hierarchy3"/>
    <dgm:cxn modelId="{A7FA78A2-20FA-4144-8AF8-6E537B7737D9}" type="presOf" srcId="{8FBE0DA0-FCEF-4A7D-A870-F3CB0926E288}" destId="{FAC8F017-3EC8-4A86-BF82-4AFC907BE7FB}" srcOrd="0" destOrd="0" presId="urn:microsoft.com/office/officeart/2005/8/layout/hierarchy3"/>
    <dgm:cxn modelId="{506D02A3-C144-4576-9B24-F0F089AF0B66}" type="presOf" srcId="{2C1D1B1F-1A50-48E9-AD41-D813F463F9FE}" destId="{41DCF79B-95F1-4CDF-863A-EC992FBCDDFA}" srcOrd="0" destOrd="0" presId="urn:microsoft.com/office/officeart/2005/8/layout/hierarchy3"/>
    <dgm:cxn modelId="{BC71F6A6-7AA4-4BCE-BB2D-E6B77570B984}" type="presOf" srcId="{AE00782F-1DEC-482D-B17D-3A98EF3E0209}" destId="{5E79DDCE-292D-49DC-9A9E-DE1C3171B6A0}" srcOrd="0" destOrd="0" presId="urn:microsoft.com/office/officeart/2005/8/layout/hierarchy3"/>
    <dgm:cxn modelId="{190518A7-D01E-4220-9CC4-B24F24773B38}" type="presOf" srcId="{12EC3765-311B-47DD-B210-18F562EAA0BA}" destId="{41E6E20F-FBF9-4C45-8A3A-AF802950A544}" srcOrd="0" destOrd="0" presId="urn:microsoft.com/office/officeart/2005/8/layout/hierarchy3"/>
    <dgm:cxn modelId="{2ED0ECA7-0F65-41AE-AA7D-C8CA0BEC4AE3}" srcId="{F24E3745-E853-42C1-8783-44F5D3D84748}" destId="{631F57DE-9E90-43F5-85B5-81F46ABD76E9}" srcOrd="3" destOrd="0" parTransId="{8DE478DD-B599-4AC7-95A7-97AAF4066EA0}" sibTransId="{0D5E3F3C-5C2A-4E6E-918F-844FF7F56767}"/>
    <dgm:cxn modelId="{301459B0-C5E3-41F4-8ACA-CB24E2279CBB}" type="presOf" srcId="{702DC350-328D-4712-9D8D-5F39C641990D}" destId="{C635E4B1-672E-4B01-A9D1-F0C2D282D6E3}" srcOrd="0" destOrd="0" presId="urn:microsoft.com/office/officeart/2005/8/layout/hierarchy3"/>
    <dgm:cxn modelId="{01564CB4-EC34-4F6B-BF93-412770CF0281}" type="presOf" srcId="{76B17044-F856-4123-A8C1-D3699D593AD6}" destId="{97E4451C-BBF9-43F3-BA9E-BFB9788C091F}" srcOrd="0" destOrd="0" presId="urn:microsoft.com/office/officeart/2005/8/layout/hierarchy3"/>
    <dgm:cxn modelId="{7C6499BB-1545-4E77-B80E-C6CC0E9D17EC}" srcId="{631F57DE-9E90-43F5-85B5-81F46ABD76E9}" destId="{2F1B23D7-D77F-4338-8FA5-814DAA2E19E2}" srcOrd="1" destOrd="0" parTransId="{3404D68B-BF47-4012-9354-4364C188E71E}" sibTransId="{519BDC93-51E7-429F-8F97-0EDED439F512}"/>
    <dgm:cxn modelId="{0C37DFBD-EF67-4C52-BE65-5A40D2E29A8D}" srcId="{C4F637E1-E671-4CF6-8D9B-68253E68ACBD}" destId="{12EC3765-311B-47DD-B210-18F562EAA0BA}" srcOrd="2" destOrd="0" parTransId="{FB5593DB-C7D4-4EA7-A75B-CE45CE1EB15C}" sibTransId="{F3F35BB2-0BDF-48E2-9AAD-681808349868}"/>
    <dgm:cxn modelId="{E15B5CBE-2827-4514-8B7F-7186BD2B5E40}" type="presOf" srcId="{CB2A8C8D-99BB-4B90-B0BF-C146B98F92E9}" destId="{DB9E6AB0-60B9-4193-8B2D-8A5C48E1F73D}" srcOrd="0" destOrd="0" presId="urn:microsoft.com/office/officeart/2005/8/layout/hierarchy3"/>
    <dgm:cxn modelId="{61C2B2C5-8C44-4AC9-AAA6-2DA96DD4AA5E}" srcId="{CB2A8C8D-99BB-4B90-B0BF-C146B98F92E9}" destId="{2C1D1B1F-1A50-48E9-AD41-D813F463F9FE}" srcOrd="0" destOrd="0" parTransId="{DAA5F0EB-97E6-4642-9F35-16C4D313A06E}" sibTransId="{C7DBAB45-7B0E-4A65-9F2A-FFF53CFD0C99}"/>
    <dgm:cxn modelId="{AF81F4CC-502D-4CCC-AB7E-5560B5951B1A}" type="presOf" srcId="{4966A795-DF99-4FB4-ABE0-A6CEC1B0B2EA}" destId="{0407F091-7538-4EB0-9190-93453D43E55A}" srcOrd="0" destOrd="0" presId="urn:microsoft.com/office/officeart/2005/8/layout/hierarchy3"/>
    <dgm:cxn modelId="{4FC2ABD1-AABA-4BCC-8459-E37883208345}" type="presOf" srcId="{FB5593DB-C7D4-4EA7-A75B-CE45CE1EB15C}" destId="{3CB1535B-4AE0-45F0-8775-16B6227810D7}" srcOrd="0" destOrd="0" presId="urn:microsoft.com/office/officeart/2005/8/layout/hierarchy3"/>
    <dgm:cxn modelId="{1B466DD5-11A6-4B82-AE09-BAB9B5BFF4ED}" srcId="{A6BD8E00-C52D-4012-A96A-D86CF83B6B79}" destId="{C322B392-AF18-4956-8213-0B2DCCBD50B7}" srcOrd="4" destOrd="0" parTransId="{332222DC-38B2-4322-9AC8-CBF672627A82}" sibTransId="{43E4178D-1FAF-43ED-B973-6E555D83425F}"/>
    <dgm:cxn modelId="{D0E998DC-7D66-4D37-ABF9-146BFE2BFC12}" type="presOf" srcId="{28699A9A-9D92-424F-9AF7-5874EF639602}" destId="{38EB0548-02CE-485F-AE2B-100DFEEC7E4B}" srcOrd="0" destOrd="0" presId="urn:microsoft.com/office/officeart/2005/8/layout/hierarchy3"/>
    <dgm:cxn modelId="{F1EAD9F9-58FC-4066-9DED-9C2D256BE068}" type="presOf" srcId="{C4F637E1-E671-4CF6-8D9B-68253E68ACBD}" destId="{28C893FD-9183-4A91-8CB7-8EC06E476121}" srcOrd="1" destOrd="0" presId="urn:microsoft.com/office/officeart/2005/8/layout/hierarchy3"/>
    <dgm:cxn modelId="{595FABFB-C3B7-425D-8ABB-B6E12BD16E66}" type="presOf" srcId="{3404D68B-BF47-4012-9354-4364C188E71E}" destId="{0E8E993A-6586-4224-9E8D-E8AAD7C9BEC8}" srcOrd="0" destOrd="0" presId="urn:microsoft.com/office/officeart/2005/8/layout/hierarchy3"/>
    <dgm:cxn modelId="{1528FB07-3D38-45B6-9983-88C79C59EF3D}" type="presParOf" srcId="{F9A4B652-4BCD-4B76-9F6B-2BF74D1CA996}" destId="{AA11D5D2-9B2E-4E75-8F14-A725C5DAA06B}" srcOrd="0" destOrd="0" presId="urn:microsoft.com/office/officeart/2005/8/layout/hierarchy3"/>
    <dgm:cxn modelId="{2113042F-3B53-422A-801A-41A93C9BAA06}" type="presParOf" srcId="{AA11D5D2-9B2E-4E75-8F14-A725C5DAA06B}" destId="{03D2D511-2345-4592-BD6F-AE1D2A3CE2A4}" srcOrd="0" destOrd="0" presId="urn:microsoft.com/office/officeart/2005/8/layout/hierarchy3"/>
    <dgm:cxn modelId="{F4D05C4B-AED1-4475-BDA6-DE24F339DCD0}" type="presParOf" srcId="{03D2D511-2345-4592-BD6F-AE1D2A3CE2A4}" destId="{DB9E6AB0-60B9-4193-8B2D-8A5C48E1F73D}" srcOrd="0" destOrd="0" presId="urn:microsoft.com/office/officeart/2005/8/layout/hierarchy3"/>
    <dgm:cxn modelId="{B74C7CA7-10B3-40B9-B89C-06E3EB3E388A}" type="presParOf" srcId="{03D2D511-2345-4592-BD6F-AE1D2A3CE2A4}" destId="{1B8A6239-6FF0-4EB9-8982-15E9BE0B09AC}" srcOrd="1" destOrd="0" presId="urn:microsoft.com/office/officeart/2005/8/layout/hierarchy3"/>
    <dgm:cxn modelId="{FA379FE8-3C7F-4E34-9E9B-7C14E979F134}" type="presParOf" srcId="{AA11D5D2-9B2E-4E75-8F14-A725C5DAA06B}" destId="{6C5F2310-9A1D-41FF-8CA7-1F344FF129AB}" srcOrd="1" destOrd="0" presId="urn:microsoft.com/office/officeart/2005/8/layout/hierarchy3"/>
    <dgm:cxn modelId="{38135DE3-1BF3-46F8-BE9D-A60F339C2AA1}" type="presParOf" srcId="{6C5F2310-9A1D-41FF-8CA7-1F344FF129AB}" destId="{9CE9A447-0672-499B-8EB4-1C4B454D6350}" srcOrd="0" destOrd="0" presId="urn:microsoft.com/office/officeart/2005/8/layout/hierarchy3"/>
    <dgm:cxn modelId="{C86790A0-8DC5-473F-B974-EA6EB79D0A2B}" type="presParOf" srcId="{6C5F2310-9A1D-41FF-8CA7-1F344FF129AB}" destId="{41DCF79B-95F1-4CDF-863A-EC992FBCDDFA}" srcOrd="1" destOrd="0" presId="urn:microsoft.com/office/officeart/2005/8/layout/hierarchy3"/>
    <dgm:cxn modelId="{9E9530D4-3647-458A-84D9-71F96AC37704}" type="presParOf" srcId="{F9A4B652-4BCD-4B76-9F6B-2BF74D1CA996}" destId="{C0D078DB-2817-4A41-BB20-9A0745166B54}" srcOrd="1" destOrd="0" presId="urn:microsoft.com/office/officeart/2005/8/layout/hierarchy3"/>
    <dgm:cxn modelId="{28008EB6-5F9D-48C3-9D80-864B1263CC7F}" type="presParOf" srcId="{C0D078DB-2817-4A41-BB20-9A0745166B54}" destId="{7566ADF1-8BB4-4E26-B4D8-59F2128F2735}" srcOrd="0" destOrd="0" presId="urn:microsoft.com/office/officeart/2005/8/layout/hierarchy3"/>
    <dgm:cxn modelId="{D59E4B17-15C0-42C3-B4D4-9A95E9FE9AF3}" type="presParOf" srcId="{7566ADF1-8BB4-4E26-B4D8-59F2128F2735}" destId="{DED1E15E-5892-4CCE-BC58-32914A655943}" srcOrd="0" destOrd="0" presId="urn:microsoft.com/office/officeart/2005/8/layout/hierarchy3"/>
    <dgm:cxn modelId="{C7FE4ED7-4C43-4B5B-AD02-CC432471D9D0}" type="presParOf" srcId="{7566ADF1-8BB4-4E26-B4D8-59F2128F2735}" destId="{0A6F92DC-210E-4165-8693-319B80BDB8DD}" srcOrd="1" destOrd="0" presId="urn:microsoft.com/office/officeart/2005/8/layout/hierarchy3"/>
    <dgm:cxn modelId="{A5F520A4-C955-4A89-828F-92BF2FC51EE1}" type="presParOf" srcId="{C0D078DB-2817-4A41-BB20-9A0745166B54}" destId="{67EB543D-2735-48CB-B57D-A56E3F55C45B}" srcOrd="1" destOrd="0" presId="urn:microsoft.com/office/officeart/2005/8/layout/hierarchy3"/>
    <dgm:cxn modelId="{1C187ED7-8102-4349-9FB9-415093743E5B}" type="presParOf" srcId="{67EB543D-2735-48CB-B57D-A56E3F55C45B}" destId="{CB937629-5CDF-4415-8ABA-21000C38055E}" srcOrd="0" destOrd="0" presId="urn:microsoft.com/office/officeart/2005/8/layout/hierarchy3"/>
    <dgm:cxn modelId="{FFA68AF8-094D-44E4-878A-A99B068FFAEB}" type="presParOf" srcId="{67EB543D-2735-48CB-B57D-A56E3F55C45B}" destId="{40CCE868-840A-4BFF-B73E-3197FCE4DD5D}" srcOrd="1" destOrd="0" presId="urn:microsoft.com/office/officeart/2005/8/layout/hierarchy3"/>
    <dgm:cxn modelId="{EDD751BD-744E-4F44-BC4B-D2C296EE6064}" type="presParOf" srcId="{67EB543D-2735-48CB-B57D-A56E3F55C45B}" destId="{E46D05E6-4135-4FC2-889F-3DA486CF9C19}" srcOrd="2" destOrd="0" presId="urn:microsoft.com/office/officeart/2005/8/layout/hierarchy3"/>
    <dgm:cxn modelId="{2D4624AA-9DC6-4466-BD6F-C05E90353B87}" type="presParOf" srcId="{67EB543D-2735-48CB-B57D-A56E3F55C45B}" destId="{2DC53FE5-AED4-461E-B592-8ABF86FB4A41}" srcOrd="3" destOrd="0" presId="urn:microsoft.com/office/officeart/2005/8/layout/hierarchy3"/>
    <dgm:cxn modelId="{5EE48FEB-7CE6-4A61-8C3A-7CDFC2746273}" type="presParOf" srcId="{67EB543D-2735-48CB-B57D-A56E3F55C45B}" destId="{BF45E1BE-674D-434D-9E21-A2E3B3F61D76}" srcOrd="4" destOrd="0" presId="urn:microsoft.com/office/officeart/2005/8/layout/hierarchy3"/>
    <dgm:cxn modelId="{44564249-51E0-4C3F-8EBB-BF5567977BE4}" type="presParOf" srcId="{67EB543D-2735-48CB-B57D-A56E3F55C45B}" destId="{FD95F8EA-DB53-4A79-A6B2-5E3054A274AA}" srcOrd="5" destOrd="0" presId="urn:microsoft.com/office/officeart/2005/8/layout/hierarchy3"/>
    <dgm:cxn modelId="{D296F284-5925-4FAB-B2DB-2D8D0E1DB518}" type="presParOf" srcId="{67EB543D-2735-48CB-B57D-A56E3F55C45B}" destId="{C635E4B1-672E-4B01-A9D1-F0C2D282D6E3}" srcOrd="6" destOrd="0" presId="urn:microsoft.com/office/officeart/2005/8/layout/hierarchy3"/>
    <dgm:cxn modelId="{7E73B00F-7F26-401F-8919-500661605DDF}" type="presParOf" srcId="{67EB543D-2735-48CB-B57D-A56E3F55C45B}" destId="{5E79DDCE-292D-49DC-9A9E-DE1C3171B6A0}" srcOrd="7" destOrd="0" presId="urn:microsoft.com/office/officeart/2005/8/layout/hierarchy3"/>
    <dgm:cxn modelId="{4A9C5DAE-572B-4A76-878E-9E8491186D67}" type="presParOf" srcId="{67EB543D-2735-48CB-B57D-A56E3F55C45B}" destId="{CA4A3D06-AB34-4739-B341-7960212643AA}" srcOrd="8" destOrd="0" presId="urn:microsoft.com/office/officeart/2005/8/layout/hierarchy3"/>
    <dgm:cxn modelId="{82369F94-B8FB-4EC9-8ED4-8CD474526E6D}" type="presParOf" srcId="{67EB543D-2735-48CB-B57D-A56E3F55C45B}" destId="{5954A8E5-CECD-431B-9872-C8D9F116F505}" srcOrd="9" destOrd="0" presId="urn:microsoft.com/office/officeart/2005/8/layout/hierarchy3"/>
    <dgm:cxn modelId="{9C79143D-662C-42F2-8A48-C9BB4A156479}" type="presParOf" srcId="{F9A4B652-4BCD-4B76-9F6B-2BF74D1CA996}" destId="{791AB18F-847F-4571-8046-F09B241E65CF}" srcOrd="2" destOrd="0" presId="urn:microsoft.com/office/officeart/2005/8/layout/hierarchy3"/>
    <dgm:cxn modelId="{4B566152-0BD9-4DD0-A16D-720410DFA9DB}" type="presParOf" srcId="{791AB18F-847F-4571-8046-F09B241E65CF}" destId="{E7E094EF-9376-493F-B296-583A46C1F841}" srcOrd="0" destOrd="0" presId="urn:microsoft.com/office/officeart/2005/8/layout/hierarchy3"/>
    <dgm:cxn modelId="{795C08C1-4724-4830-8E55-F1372D319966}" type="presParOf" srcId="{E7E094EF-9376-493F-B296-583A46C1F841}" destId="{DBD4577D-556D-42E7-9343-134F49077F0E}" srcOrd="0" destOrd="0" presId="urn:microsoft.com/office/officeart/2005/8/layout/hierarchy3"/>
    <dgm:cxn modelId="{355E4BEE-53CC-4241-8070-3855E9E624A8}" type="presParOf" srcId="{E7E094EF-9376-493F-B296-583A46C1F841}" destId="{28C893FD-9183-4A91-8CB7-8EC06E476121}" srcOrd="1" destOrd="0" presId="urn:microsoft.com/office/officeart/2005/8/layout/hierarchy3"/>
    <dgm:cxn modelId="{EE4445B4-AE69-4FA9-9294-B1B3E678E037}" type="presParOf" srcId="{791AB18F-847F-4571-8046-F09B241E65CF}" destId="{797E3B60-FAF1-4332-BF3F-77ED763981DD}" srcOrd="1" destOrd="0" presId="urn:microsoft.com/office/officeart/2005/8/layout/hierarchy3"/>
    <dgm:cxn modelId="{B912407B-50C7-4292-9E5D-7FEEDC85170B}" type="presParOf" srcId="{797E3B60-FAF1-4332-BF3F-77ED763981DD}" destId="{0407F091-7538-4EB0-9190-93453D43E55A}" srcOrd="0" destOrd="0" presId="urn:microsoft.com/office/officeart/2005/8/layout/hierarchy3"/>
    <dgm:cxn modelId="{F45C691E-0B45-47F2-BEDB-2C0A7C742C9B}" type="presParOf" srcId="{797E3B60-FAF1-4332-BF3F-77ED763981DD}" destId="{38EB0548-02CE-485F-AE2B-100DFEEC7E4B}" srcOrd="1" destOrd="0" presId="urn:microsoft.com/office/officeart/2005/8/layout/hierarchy3"/>
    <dgm:cxn modelId="{9D3B1E86-0159-4436-8319-1537264AA258}" type="presParOf" srcId="{797E3B60-FAF1-4332-BF3F-77ED763981DD}" destId="{3066FBDF-1832-42E5-815C-A4DE5E6CD934}" srcOrd="2" destOrd="0" presId="urn:microsoft.com/office/officeart/2005/8/layout/hierarchy3"/>
    <dgm:cxn modelId="{4BB57D6C-1B67-4D6D-BA27-BC40EF653D5D}" type="presParOf" srcId="{797E3B60-FAF1-4332-BF3F-77ED763981DD}" destId="{203B50A5-F73B-4150-AF8F-2F0A2DE1455D}" srcOrd="3" destOrd="0" presId="urn:microsoft.com/office/officeart/2005/8/layout/hierarchy3"/>
    <dgm:cxn modelId="{253F36FE-0BAF-447A-A17E-8DDEABA6D1FC}" type="presParOf" srcId="{797E3B60-FAF1-4332-BF3F-77ED763981DD}" destId="{3CB1535B-4AE0-45F0-8775-16B6227810D7}" srcOrd="4" destOrd="0" presId="urn:microsoft.com/office/officeart/2005/8/layout/hierarchy3"/>
    <dgm:cxn modelId="{C0D51540-51E2-4D53-8D56-47F4C5949133}" type="presParOf" srcId="{797E3B60-FAF1-4332-BF3F-77ED763981DD}" destId="{41E6E20F-FBF9-4C45-8A3A-AF802950A544}" srcOrd="5" destOrd="0" presId="urn:microsoft.com/office/officeart/2005/8/layout/hierarchy3"/>
    <dgm:cxn modelId="{EAE43499-B65F-4E00-BEDA-BECF6A444EF3}" type="presParOf" srcId="{797E3B60-FAF1-4332-BF3F-77ED763981DD}" destId="{6303F44F-6EAC-4942-A75E-33BD13C76303}" srcOrd="6" destOrd="0" presId="urn:microsoft.com/office/officeart/2005/8/layout/hierarchy3"/>
    <dgm:cxn modelId="{D6E44192-DCF9-420D-B452-3D59867B59D3}" type="presParOf" srcId="{797E3B60-FAF1-4332-BF3F-77ED763981DD}" destId="{FAC8F017-3EC8-4A86-BF82-4AFC907BE7FB}" srcOrd="7" destOrd="0" presId="urn:microsoft.com/office/officeart/2005/8/layout/hierarchy3"/>
    <dgm:cxn modelId="{F6022BA3-9D15-4DE3-98F0-070F1EF60490}" type="presParOf" srcId="{F9A4B652-4BCD-4B76-9F6B-2BF74D1CA996}" destId="{DE963CAE-F8CA-475C-B0FB-09E20B318010}" srcOrd="3" destOrd="0" presId="urn:microsoft.com/office/officeart/2005/8/layout/hierarchy3"/>
    <dgm:cxn modelId="{081AAAC0-97C3-418D-9C91-6DA99B417E16}" type="presParOf" srcId="{DE963CAE-F8CA-475C-B0FB-09E20B318010}" destId="{5A2C1C8D-35A6-47D8-8672-1A3CC17B576F}" srcOrd="0" destOrd="0" presId="urn:microsoft.com/office/officeart/2005/8/layout/hierarchy3"/>
    <dgm:cxn modelId="{FD1396A2-CDAB-419F-ACB7-EFD89588E667}" type="presParOf" srcId="{5A2C1C8D-35A6-47D8-8672-1A3CC17B576F}" destId="{AF82F117-79A1-4FC4-BA9A-5DAF716CCA06}" srcOrd="0" destOrd="0" presId="urn:microsoft.com/office/officeart/2005/8/layout/hierarchy3"/>
    <dgm:cxn modelId="{B58036F2-5DB1-4D3F-9BAC-49C41E8D60B7}" type="presParOf" srcId="{5A2C1C8D-35A6-47D8-8672-1A3CC17B576F}" destId="{C606208F-99B6-4037-8BF7-A74D61CE75D9}" srcOrd="1" destOrd="0" presId="urn:microsoft.com/office/officeart/2005/8/layout/hierarchy3"/>
    <dgm:cxn modelId="{9AA17544-B021-41FB-A2CC-CA6C690CF022}" type="presParOf" srcId="{DE963CAE-F8CA-475C-B0FB-09E20B318010}" destId="{0363F60E-D62B-4E51-8827-A3DACC83BB86}" srcOrd="1" destOrd="0" presId="urn:microsoft.com/office/officeart/2005/8/layout/hierarchy3"/>
    <dgm:cxn modelId="{57B4D019-DCE4-40EE-8DCD-C6C675A07A98}" type="presParOf" srcId="{0363F60E-D62B-4E51-8827-A3DACC83BB86}" destId="{62D224BD-BEF5-4EA0-8E40-A7012D1DD274}" srcOrd="0" destOrd="0" presId="urn:microsoft.com/office/officeart/2005/8/layout/hierarchy3"/>
    <dgm:cxn modelId="{4E077121-EF93-4D48-AD1E-AF6865CFBFAF}" type="presParOf" srcId="{0363F60E-D62B-4E51-8827-A3DACC83BB86}" destId="{0632558B-5D2A-4307-8F4F-5B3D6223FC46}" srcOrd="1" destOrd="0" presId="urn:microsoft.com/office/officeart/2005/8/layout/hierarchy3"/>
    <dgm:cxn modelId="{59792910-87C2-4ECD-896F-42CCED6E5F10}" type="presParOf" srcId="{0363F60E-D62B-4E51-8827-A3DACC83BB86}" destId="{0E8E993A-6586-4224-9E8D-E8AAD7C9BEC8}" srcOrd="2" destOrd="0" presId="urn:microsoft.com/office/officeart/2005/8/layout/hierarchy3"/>
    <dgm:cxn modelId="{561C1A05-1A24-4CC0-9BCA-BFED207EFA6B}" type="presParOf" srcId="{0363F60E-D62B-4E51-8827-A3DACC83BB86}" destId="{C28F8302-ADBB-4290-952C-514FC468DEE1}" srcOrd="3" destOrd="0" presId="urn:microsoft.com/office/officeart/2005/8/layout/hierarchy3"/>
    <dgm:cxn modelId="{A7620A06-3FEF-45E6-BCD7-BAE2B5DB035D}" type="presParOf" srcId="{0363F60E-D62B-4E51-8827-A3DACC83BB86}" destId="{97E4451C-BBF9-43F3-BA9E-BFB9788C091F}" srcOrd="4" destOrd="0" presId="urn:microsoft.com/office/officeart/2005/8/layout/hierarchy3"/>
    <dgm:cxn modelId="{417DC917-A65A-41B3-BB68-357AF6D74CE0}" type="presParOf" srcId="{0363F60E-D62B-4E51-8827-A3DACC83BB86}" destId="{6D61A08B-E1F5-48F0-946D-9EF1D28EADDC}" srcOrd="5" destOrd="0" presId="urn:microsoft.com/office/officeart/2005/8/layout/hierarchy3"/>
    <dgm:cxn modelId="{CA13F701-D0C6-46E0-8D9F-3A4072A4AF17}" type="presParOf" srcId="{0363F60E-D62B-4E51-8827-A3DACC83BB86}" destId="{748FE3E2-1302-449D-A901-4C9181E7073D}" srcOrd="6" destOrd="0" presId="urn:microsoft.com/office/officeart/2005/8/layout/hierarchy3"/>
    <dgm:cxn modelId="{FA418D01-7D7B-4D53-AE84-F73E7DFAEF8F}" type="presParOf" srcId="{0363F60E-D62B-4E51-8827-A3DACC83BB86}" destId="{B968B689-935B-4233-9823-1328DED3D331}" srcOrd="7" destOrd="0" presId="urn:microsoft.com/office/officeart/2005/8/layout/hierarchy3"/>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24E3745-E853-42C1-8783-44F5D3D84748}"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CB2A8C8D-99BB-4B90-B0BF-C146B98F92E9}">
      <dgm:prSet phldrT="[Text]" phldr="0"/>
      <dgm:spPr>
        <a:solidFill>
          <a:schemeClr val="accent5">
            <a:lumMod val="60000"/>
            <a:lumOff val="40000"/>
          </a:schemeClr>
        </a:solidFill>
      </dgm:spPr>
      <dgm:t>
        <a:bodyPr/>
        <a:lstStyle/>
        <a:p>
          <a:pPr rtl="0"/>
          <a:r>
            <a:rPr lang="en-US">
              <a:solidFill>
                <a:schemeClr val="tx1"/>
              </a:solidFill>
              <a:latin typeface="Verdana"/>
            </a:rPr>
            <a:t> Contains Therapeutic Agent</a:t>
          </a:r>
          <a:endParaRPr lang="en-US">
            <a:solidFill>
              <a:schemeClr val="tx1"/>
            </a:solidFill>
          </a:endParaRPr>
        </a:p>
      </dgm:t>
    </dgm:pt>
    <dgm:pt modelId="{05E65F6C-CF21-4CBF-A63E-668205712B54}" type="parTrans" cxnId="{F923D105-1539-40FF-90A2-80ADCCA595B1}">
      <dgm:prSet/>
      <dgm:spPr/>
      <dgm:t>
        <a:bodyPr/>
        <a:lstStyle/>
        <a:p>
          <a:endParaRPr lang="en-US"/>
        </a:p>
      </dgm:t>
    </dgm:pt>
    <dgm:pt modelId="{2AF3BE8D-1185-4D23-A3F3-E68DFFAC7BCC}" type="sibTrans" cxnId="{F923D105-1539-40FF-90A2-80ADCCA595B1}">
      <dgm:prSet/>
      <dgm:spPr/>
      <dgm:t>
        <a:bodyPr/>
        <a:lstStyle/>
        <a:p>
          <a:endParaRPr lang="en-US"/>
        </a:p>
      </dgm:t>
    </dgm:pt>
    <dgm:pt modelId="{A6BD8E00-C52D-4012-A96A-D86CF83B6B79}">
      <dgm:prSet phldrT="[Text]" phldr="0"/>
      <dgm:spPr>
        <a:solidFill>
          <a:srgbClr val="C2E899"/>
        </a:solidFill>
      </dgm:spPr>
      <dgm:t>
        <a:bodyPr/>
        <a:lstStyle/>
        <a:p>
          <a:pPr rtl="0"/>
          <a:r>
            <a:rPr lang="en-US">
              <a:solidFill>
                <a:schemeClr val="tx1"/>
              </a:solidFill>
              <a:latin typeface="Verdana"/>
            </a:rPr>
            <a:t>Controlled Release of GFs</a:t>
          </a:r>
          <a:endParaRPr lang="en-US">
            <a:solidFill>
              <a:schemeClr val="tx1"/>
            </a:solidFill>
          </a:endParaRPr>
        </a:p>
      </dgm:t>
    </dgm:pt>
    <dgm:pt modelId="{1D655840-42C8-4688-A99F-B72EDFB66EE6}" type="parTrans" cxnId="{EBF83F4C-4F36-40C2-BB6F-5CCB0EC1DEB4}">
      <dgm:prSet/>
      <dgm:spPr/>
      <dgm:t>
        <a:bodyPr/>
        <a:lstStyle/>
        <a:p>
          <a:endParaRPr lang="en-US"/>
        </a:p>
      </dgm:t>
    </dgm:pt>
    <dgm:pt modelId="{521C8EF1-DDD8-43AA-873A-4E4E41F84CC8}" type="sibTrans" cxnId="{EBF83F4C-4F36-40C2-BB6F-5CCB0EC1DEB4}">
      <dgm:prSet/>
      <dgm:spPr/>
      <dgm:t>
        <a:bodyPr/>
        <a:lstStyle/>
        <a:p>
          <a:endParaRPr lang="en-US"/>
        </a:p>
      </dgm:t>
    </dgm:pt>
    <dgm:pt modelId="{2C1D1B1F-1A50-48E9-AD41-D813F463F9FE}">
      <dgm:prSet phldrT="[Text]" phldr="0"/>
      <dgm:spPr>
        <a:ln>
          <a:solidFill>
            <a:schemeClr val="accent5">
              <a:lumMod val="75000"/>
            </a:schemeClr>
          </a:solidFill>
        </a:ln>
      </dgm:spPr>
      <dgm:t>
        <a:bodyPr/>
        <a:lstStyle/>
        <a:p>
          <a:pPr rtl="0"/>
          <a:r>
            <a:rPr lang="en-US">
              <a:latin typeface="Verdana"/>
            </a:rPr>
            <a:t> PDGF-BB</a:t>
          </a:r>
          <a:endParaRPr lang="en-US"/>
        </a:p>
      </dgm:t>
    </dgm:pt>
    <dgm:pt modelId="{DAA5F0EB-97E6-4642-9F35-16C4D313A06E}" type="parTrans" cxnId="{61C2B2C5-8C44-4AC9-AAA6-2DA96DD4AA5E}">
      <dgm:prSet/>
      <dgm:spPr>
        <a:solidFill>
          <a:schemeClr val="bg1"/>
        </a:solidFill>
        <a:ln>
          <a:solidFill>
            <a:schemeClr val="accent5">
              <a:lumMod val="75000"/>
            </a:schemeClr>
          </a:solidFill>
        </a:ln>
      </dgm:spPr>
      <dgm:t>
        <a:bodyPr/>
        <a:lstStyle/>
        <a:p>
          <a:endParaRPr lang="en-US"/>
        </a:p>
      </dgm:t>
    </dgm:pt>
    <dgm:pt modelId="{C7DBAB45-7B0E-4A65-9F2A-FFF53CFD0C99}" type="sibTrans" cxnId="{61C2B2C5-8C44-4AC9-AAA6-2DA96DD4AA5E}">
      <dgm:prSet/>
      <dgm:spPr/>
      <dgm:t>
        <a:bodyPr/>
        <a:lstStyle/>
        <a:p>
          <a:endParaRPr lang="en-US"/>
        </a:p>
      </dgm:t>
    </dgm:pt>
    <dgm:pt modelId="{C4F637E1-E671-4CF6-8D9B-68253E68ACBD}">
      <dgm:prSet phldr="0"/>
      <dgm:spPr>
        <a:solidFill>
          <a:srgbClr val="F2AE80"/>
        </a:solidFill>
      </dgm:spPr>
      <dgm:t>
        <a:bodyPr/>
        <a:lstStyle/>
        <a:p>
          <a:pPr rtl="0"/>
          <a:r>
            <a:rPr lang="en-US">
              <a:solidFill>
                <a:schemeClr val="tx1"/>
              </a:solidFill>
              <a:latin typeface="Verdana"/>
            </a:rPr>
            <a:t> Increases Cell Proliferation</a:t>
          </a:r>
          <a:endParaRPr lang="en-US">
            <a:solidFill>
              <a:schemeClr val="tx1"/>
            </a:solidFill>
          </a:endParaRPr>
        </a:p>
      </dgm:t>
    </dgm:pt>
    <dgm:pt modelId="{76B1C074-A7D0-4BA2-B06B-27918C66E73C}" type="parTrans" cxnId="{F209909C-B222-4AE2-952B-352E2FE32842}">
      <dgm:prSet/>
      <dgm:spPr/>
      <dgm:t>
        <a:bodyPr/>
        <a:lstStyle/>
        <a:p>
          <a:endParaRPr lang="en-US"/>
        </a:p>
      </dgm:t>
    </dgm:pt>
    <dgm:pt modelId="{F4A0BECB-660E-4D2E-ACD6-852FF0D280B9}" type="sibTrans" cxnId="{F209909C-B222-4AE2-952B-352E2FE32842}">
      <dgm:prSet/>
      <dgm:spPr/>
      <dgm:t>
        <a:bodyPr/>
        <a:lstStyle/>
        <a:p>
          <a:endParaRPr lang="en-US"/>
        </a:p>
      </dgm:t>
    </dgm:pt>
    <dgm:pt modelId="{631F57DE-9E90-43F5-85B5-81F46ABD76E9}">
      <dgm:prSet phldr="0"/>
      <dgm:spPr>
        <a:solidFill>
          <a:srgbClr val="E36666"/>
        </a:solidFill>
      </dgm:spPr>
      <dgm:t>
        <a:bodyPr/>
        <a:lstStyle/>
        <a:p>
          <a:pPr rtl="0"/>
          <a:r>
            <a:rPr lang="en-US">
              <a:solidFill>
                <a:schemeClr val="tx1"/>
              </a:solidFill>
              <a:latin typeface="Verdana"/>
            </a:rPr>
            <a:t> Withstands Surgical Manipulation</a:t>
          </a:r>
        </a:p>
      </dgm:t>
    </dgm:pt>
    <dgm:pt modelId="{8DE478DD-B599-4AC7-95A7-97AAF4066EA0}" type="parTrans" cxnId="{2ED0ECA7-0F65-41AE-AA7D-C8CA0BEC4AE3}">
      <dgm:prSet/>
      <dgm:spPr/>
      <dgm:t>
        <a:bodyPr/>
        <a:lstStyle/>
        <a:p>
          <a:endParaRPr lang="en-US"/>
        </a:p>
      </dgm:t>
    </dgm:pt>
    <dgm:pt modelId="{0D5E3F3C-5C2A-4E6E-918F-844FF7F56767}" type="sibTrans" cxnId="{2ED0ECA7-0F65-41AE-AA7D-C8CA0BEC4AE3}">
      <dgm:prSet/>
      <dgm:spPr/>
      <dgm:t>
        <a:bodyPr/>
        <a:lstStyle/>
        <a:p>
          <a:endParaRPr lang="en-US"/>
        </a:p>
      </dgm:t>
    </dgm:pt>
    <dgm:pt modelId="{0954D1E8-1157-460B-BB46-CAF4B5D8E825}">
      <dgm:prSet phldr="0"/>
      <dgm:spPr>
        <a:ln>
          <a:solidFill>
            <a:srgbClr val="DD4747"/>
          </a:solidFill>
        </a:ln>
      </dgm:spPr>
      <dgm:t>
        <a:bodyPr/>
        <a:lstStyle/>
        <a:p>
          <a:pPr rtl="0"/>
          <a:r>
            <a:rPr lang="en-US">
              <a:latin typeface="Verdana"/>
            </a:rPr>
            <a:t> Collagen Sponges</a:t>
          </a:r>
        </a:p>
      </dgm:t>
    </dgm:pt>
    <dgm:pt modelId="{2E92E44D-D3E8-4DCC-B362-1932E7F3619B}" type="parTrans" cxnId="{BD2AEE99-E6E6-499B-8933-A1B8F1085067}">
      <dgm:prSet/>
      <dgm:spPr>
        <a:ln>
          <a:solidFill>
            <a:srgbClr val="DD4747"/>
          </a:solidFill>
        </a:ln>
      </dgm:spPr>
      <dgm:t>
        <a:bodyPr/>
        <a:lstStyle/>
        <a:p>
          <a:endParaRPr lang="en-US"/>
        </a:p>
      </dgm:t>
    </dgm:pt>
    <dgm:pt modelId="{5C71F105-C6C5-4B42-8BA0-D5A2061F3741}" type="sibTrans" cxnId="{BD2AEE99-E6E6-499B-8933-A1B8F1085067}">
      <dgm:prSet/>
      <dgm:spPr/>
      <dgm:t>
        <a:bodyPr/>
        <a:lstStyle/>
        <a:p>
          <a:endParaRPr lang="en-US"/>
        </a:p>
      </dgm:t>
    </dgm:pt>
    <dgm:pt modelId="{2F1B23D7-D77F-4338-8FA5-814DAA2E19E2}">
      <dgm:prSet phldr="0"/>
      <dgm:spPr>
        <a:ln>
          <a:solidFill>
            <a:srgbClr val="DD4747"/>
          </a:solidFill>
        </a:ln>
      </dgm:spPr>
      <dgm:t>
        <a:bodyPr/>
        <a:lstStyle/>
        <a:p>
          <a:pPr rtl="0"/>
          <a:r>
            <a:rPr lang="en-US">
              <a:latin typeface="Verdana"/>
            </a:rPr>
            <a:t>Acellular Dermal Matrix</a:t>
          </a:r>
        </a:p>
      </dgm:t>
    </dgm:pt>
    <dgm:pt modelId="{3404D68B-BF47-4012-9354-4364C188E71E}" type="parTrans" cxnId="{7C6499BB-1545-4E77-B80E-C6CC0E9D17EC}">
      <dgm:prSet/>
      <dgm:spPr>
        <a:ln>
          <a:solidFill>
            <a:srgbClr val="DD4747"/>
          </a:solidFill>
        </a:ln>
      </dgm:spPr>
      <dgm:t>
        <a:bodyPr/>
        <a:lstStyle/>
        <a:p>
          <a:endParaRPr lang="en-US"/>
        </a:p>
      </dgm:t>
    </dgm:pt>
    <dgm:pt modelId="{519BDC93-51E7-429F-8F97-0EDED439F512}" type="sibTrans" cxnId="{7C6499BB-1545-4E77-B80E-C6CC0E9D17EC}">
      <dgm:prSet/>
      <dgm:spPr/>
      <dgm:t>
        <a:bodyPr/>
        <a:lstStyle/>
        <a:p>
          <a:endParaRPr lang="en-US"/>
        </a:p>
      </dgm:t>
    </dgm:pt>
    <dgm:pt modelId="{1F0A7F57-78D7-421B-B3CF-8F3AFB980F5B}">
      <dgm:prSet phldr="0"/>
      <dgm:spPr>
        <a:ln>
          <a:solidFill>
            <a:srgbClr val="DD4747"/>
          </a:solidFill>
        </a:ln>
      </dgm:spPr>
      <dgm:t>
        <a:bodyPr/>
        <a:lstStyle/>
        <a:p>
          <a:pPr rtl="0"/>
          <a:r>
            <a:rPr lang="en-US">
              <a:latin typeface="Verdana"/>
            </a:rPr>
            <a:t>Collagen Threads</a:t>
          </a:r>
        </a:p>
      </dgm:t>
    </dgm:pt>
    <dgm:pt modelId="{76B17044-F856-4123-A8C1-D3699D593AD6}" type="parTrans" cxnId="{BE18FF35-50C1-43BA-848E-195062585BCF}">
      <dgm:prSet/>
      <dgm:spPr>
        <a:ln>
          <a:solidFill>
            <a:srgbClr val="DD4747"/>
          </a:solidFill>
        </a:ln>
      </dgm:spPr>
      <dgm:t>
        <a:bodyPr/>
        <a:lstStyle/>
        <a:p>
          <a:endParaRPr lang="en-US"/>
        </a:p>
      </dgm:t>
    </dgm:pt>
    <dgm:pt modelId="{407FEC4F-49D7-44DE-993C-10E3F4A1FA38}" type="sibTrans" cxnId="{BE18FF35-50C1-43BA-848E-195062585BCF}">
      <dgm:prSet/>
      <dgm:spPr/>
      <dgm:t>
        <a:bodyPr/>
        <a:lstStyle/>
        <a:p>
          <a:endParaRPr lang="en-US"/>
        </a:p>
      </dgm:t>
    </dgm:pt>
    <dgm:pt modelId="{1270E6EC-06FB-4785-84C7-B911751B8202}">
      <dgm:prSet phldr="0"/>
      <dgm:spPr>
        <a:ln>
          <a:solidFill>
            <a:srgbClr val="DD4747"/>
          </a:solidFill>
        </a:ln>
      </dgm:spPr>
      <dgm:t>
        <a:bodyPr/>
        <a:lstStyle/>
        <a:p>
          <a:r>
            <a:rPr lang="en-US">
              <a:latin typeface="Verdana"/>
            </a:rPr>
            <a:t>Keratin Films</a:t>
          </a:r>
          <a:endParaRPr lang="en-US"/>
        </a:p>
      </dgm:t>
    </dgm:pt>
    <dgm:pt modelId="{59B4C7C1-EC47-487F-B0E9-C58F0817C565}" type="parTrans" cxnId="{0322DB11-ECA5-4522-9292-C5BCBE940D7A}">
      <dgm:prSet/>
      <dgm:spPr>
        <a:ln>
          <a:solidFill>
            <a:srgbClr val="DD4747"/>
          </a:solidFill>
        </a:ln>
      </dgm:spPr>
      <dgm:t>
        <a:bodyPr/>
        <a:lstStyle/>
        <a:p>
          <a:endParaRPr lang="en-US"/>
        </a:p>
      </dgm:t>
    </dgm:pt>
    <dgm:pt modelId="{DF6701AA-E503-4191-BAA7-3E7E4D34C0B0}" type="sibTrans" cxnId="{0322DB11-ECA5-4522-9292-C5BCBE940D7A}">
      <dgm:prSet/>
      <dgm:spPr/>
      <dgm:t>
        <a:bodyPr/>
        <a:lstStyle/>
        <a:p>
          <a:endParaRPr lang="en-US"/>
        </a:p>
      </dgm:t>
    </dgm:pt>
    <dgm:pt modelId="{50FE38B2-D1A3-476F-B9CA-5B83552C6D01}">
      <dgm:prSet phldrT="[Text]" phldr="0"/>
      <dgm:spPr>
        <a:solidFill>
          <a:schemeClr val="bg1">
            <a:alpha val="90000"/>
          </a:schemeClr>
        </a:solidFill>
        <a:ln>
          <a:solidFill>
            <a:srgbClr val="95D74D"/>
          </a:solidFill>
        </a:ln>
      </dgm:spPr>
      <dgm:t>
        <a:bodyPr/>
        <a:lstStyle/>
        <a:p>
          <a:pPr rtl="0"/>
          <a:r>
            <a:rPr lang="en-US"/>
            <a:t>Silk Hydrogels</a:t>
          </a:r>
        </a:p>
      </dgm:t>
    </dgm:pt>
    <dgm:pt modelId="{76C6805F-1B74-4712-9C31-580050E4ACC4}" type="parTrans" cxnId="{ED6B442A-AD5A-43D4-9A8E-D22C8FE0C34B}">
      <dgm:prSet/>
      <dgm:spPr>
        <a:ln>
          <a:solidFill>
            <a:srgbClr val="95D74D"/>
          </a:solidFill>
        </a:ln>
      </dgm:spPr>
      <dgm:t>
        <a:bodyPr/>
        <a:lstStyle/>
        <a:p>
          <a:endParaRPr lang="en-US"/>
        </a:p>
      </dgm:t>
    </dgm:pt>
    <dgm:pt modelId="{26F61A44-2BEB-4D1D-B352-CE338DBC8916}" type="sibTrans" cxnId="{ED6B442A-AD5A-43D4-9A8E-D22C8FE0C34B}">
      <dgm:prSet/>
      <dgm:spPr/>
      <dgm:t>
        <a:bodyPr/>
        <a:lstStyle/>
        <a:p>
          <a:endParaRPr lang="en-US"/>
        </a:p>
      </dgm:t>
    </dgm:pt>
    <dgm:pt modelId="{A1DF8B50-05FD-4B60-B462-FEB647F5DE4F}">
      <dgm:prSet phldr="0"/>
      <dgm:spPr>
        <a:ln>
          <a:solidFill>
            <a:srgbClr val="ED9051"/>
          </a:solidFill>
        </a:ln>
      </dgm:spPr>
      <dgm:t>
        <a:bodyPr/>
        <a:lstStyle/>
        <a:p>
          <a:r>
            <a:rPr lang="en-US"/>
            <a:t>1.00 µg/mL</a:t>
          </a:r>
        </a:p>
      </dgm:t>
    </dgm:pt>
    <dgm:pt modelId="{8D3C485D-2C38-4A23-A2D2-156C0F9BB471}" type="parTrans" cxnId="{E9E4A69B-6F13-4D49-BEC7-CE6029D13E8B}">
      <dgm:prSet/>
      <dgm:spPr>
        <a:ln>
          <a:solidFill>
            <a:srgbClr val="ED9051"/>
          </a:solidFill>
        </a:ln>
      </dgm:spPr>
      <dgm:t>
        <a:bodyPr/>
        <a:lstStyle/>
        <a:p>
          <a:endParaRPr lang="en-US"/>
        </a:p>
      </dgm:t>
    </dgm:pt>
    <dgm:pt modelId="{0A3AE65E-0439-435C-968B-8BAA2986DBA4}" type="sibTrans" cxnId="{E9E4A69B-6F13-4D49-BEC7-CE6029D13E8B}">
      <dgm:prSet/>
      <dgm:spPr/>
      <dgm:t>
        <a:bodyPr/>
        <a:lstStyle/>
        <a:p>
          <a:endParaRPr lang="en-US"/>
        </a:p>
      </dgm:t>
    </dgm:pt>
    <dgm:pt modelId="{2982A877-53FE-48DC-B379-F5A1DA0CA94A}">
      <dgm:prSet phldr="0"/>
      <dgm:spPr>
        <a:ln>
          <a:solidFill>
            <a:srgbClr val="ED9051"/>
          </a:solidFill>
        </a:ln>
      </dgm:spPr>
      <dgm:t>
        <a:bodyPr/>
        <a:lstStyle/>
        <a:p>
          <a:pPr rtl="0"/>
          <a:r>
            <a:rPr lang="en-US"/>
            <a:t>0.167 µg/mL</a:t>
          </a:r>
        </a:p>
      </dgm:t>
    </dgm:pt>
    <dgm:pt modelId="{C7C3DB5D-99BF-4C5E-980F-87FDB294A5FC}" type="parTrans" cxnId="{19F9D8D3-0322-4255-AB2B-343A3454D6D6}">
      <dgm:prSet/>
      <dgm:spPr>
        <a:ln>
          <a:solidFill>
            <a:srgbClr val="ED9051"/>
          </a:solidFill>
        </a:ln>
      </dgm:spPr>
      <dgm:t>
        <a:bodyPr/>
        <a:lstStyle/>
        <a:p>
          <a:endParaRPr lang="en-US"/>
        </a:p>
      </dgm:t>
    </dgm:pt>
    <dgm:pt modelId="{39C421CB-51D6-4868-8D54-EE99B4254EBC}" type="sibTrans" cxnId="{19F9D8D3-0322-4255-AB2B-343A3454D6D6}">
      <dgm:prSet/>
      <dgm:spPr/>
      <dgm:t>
        <a:bodyPr/>
        <a:lstStyle/>
        <a:p>
          <a:endParaRPr lang="en-US"/>
        </a:p>
      </dgm:t>
    </dgm:pt>
    <dgm:pt modelId="{5917C04D-DE68-4638-94B4-1EA88A7A332A}">
      <dgm:prSet phldr="0"/>
      <dgm:spPr>
        <a:ln>
          <a:solidFill>
            <a:srgbClr val="ED9051"/>
          </a:solidFill>
        </a:ln>
      </dgm:spPr>
      <dgm:t>
        <a:bodyPr/>
        <a:lstStyle/>
        <a:p>
          <a:r>
            <a:rPr lang="en-US"/>
            <a:t>0.417 µg/mL</a:t>
          </a:r>
        </a:p>
      </dgm:t>
    </dgm:pt>
    <dgm:pt modelId="{D22D099F-7E27-4110-9FC5-952DC57B4066}" type="parTrans" cxnId="{A2500882-FF1B-4157-860A-449B48D25749}">
      <dgm:prSet/>
      <dgm:spPr>
        <a:ln>
          <a:solidFill>
            <a:srgbClr val="ED9051"/>
          </a:solidFill>
        </a:ln>
      </dgm:spPr>
      <dgm:t>
        <a:bodyPr/>
        <a:lstStyle/>
        <a:p>
          <a:endParaRPr lang="en-US"/>
        </a:p>
      </dgm:t>
    </dgm:pt>
    <dgm:pt modelId="{F2314406-F119-4164-95B5-CAB41F672B28}" type="sibTrans" cxnId="{A2500882-FF1B-4157-860A-449B48D25749}">
      <dgm:prSet/>
      <dgm:spPr/>
      <dgm:t>
        <a:bodyPr/>
        <a:lstStyle/>
        <a:p>
          <a:endParaRPr lang="en-US"/>
        </a:p>
      </dgm:t>
    </dgm:pt>
    <dgm:pt modelId="{82DD677F-602F-4843-8F80-7C1538F06ED4}">
      <dgm:prSet phldr="0"/>
      <dgm:spPr>
        <a:ln>
          <a:solidFill>
            <a:srgbClr val="ED9051"/>
          </a:solidFill>
        </a:ln>
      </dgm:spPr>
      <dgm:t>
        <a:bodyPr/>
        <a:lstStyle/>
        <a:p>
          <a:r>
            <a:rPr lang="en-US"/>
            <a:t>0.667 µg/mL</a:t>
          </a:r>
        </a:p>
      </dgm:t>
    </dgm:pt>
    <dgm:pt modelId="{DE0BBA35-5E9E-4E7D-8AF4-8EABE1139309}" type="parTrans" cxnId="{FEC94E45-E757-488C-B0E3-2BB3CCBB34F5}">
      <dgm:prSet/>
      <dgm:spPr>
        <a:ln>
          <a:solidFill>
            <a:srgbClr val="ED9051"/>
          </a:solidFill>
        </a:ln>
      </dgm:spPr>
      <dgm:t>
        <a:bodyPr/>
        <a:lstStyle/>
        <a:p>
          <a:endParaRPr lang="en-US"/>
        </a:p>
      </dgm:t>
    </dgm:pt>
    <dgm:pt modelId="{8F00AC29-869C-4838-AB19-B0560FF31E94}" type="sibTrans" cxnId="{FEC94E45-E757-488C-B0E3-2BB3CCBB34F5}">
      <dgm:prSet/>
      <dgm:spPr/>
      <dgm:t>
        <a:bodyPr/>
        <a:lstStyle/>
        <a:p>
          <a:endParaRPr lang="en-US"/>
        </a:p>
      </dgm:t>
    </dgm:pt>
    <dgm:pt modelId="{977BD458-1F05-4DB6-B410-92D6DC891AF5}">
      <dgm:prSet phldrT="[Text]" phldr="0"/>
      <dgm:spPr>
        <a:solidFill>
          <a:schemeClr val="bg1">
            <a:alpha val="90000"/>
          </a:schemeClr>
        </a:solidFill>
        <a:ln>
          <a:solidFill>
            <a:srgbClr val="95D74D"/>
          </a:solidFill>
        </a:ln>
      </dgm:spPr>
      <dgm:t>
        <a:bodyPr/>
        <a:lstStyle/>
        <a:p>
          <a:pPr rtl="0"/>
          <a:r>
            <a:rPr lang="en-US"/>
            <a:t>Collagen Sponges</a:t>
          </a:r>
        </a:p>
      </dgm:t>
    </dgm:pt>
    <dgm:pt modelId="{E70A3454-8EDF-4558-B9C5-021CA4E29B77}" type="parTrans" cxnId="{69DF11D6-7B27-417A-923F-061C57002A87}">
      <dgm:prSet/>
      <dgm:spPr>
        <a:ln>
          <a:solidFill>
            <a:srgbClr val="95D74D"/>
          </a:solidFill>
        </a:ln>
      </dgm:spPr>
      <dgm:t>
        <a:bodyPr/>
        <a:lstStyle/>
        <a:p>
          <a:endParaRPr lang="en-US"/>
        </a:p>
      </dgm:t>
    </dgm:pt>
    <dgm:pt modelId="{28A253CB-ABB9-492E-AF54-741BE21AF6E8}" type="sibTrans" cxnId="{69DF11D6-7B27-417A-923F-061C57002A87}">
      <dgm:prSet/>
      <dgm:spPr/>
      <dgm:t>
        <a:bodyPr/>
        <a:lstStyle/>
        <a:p>
          <a:endParaRPr lang="en-US"/>
        </a:p>
      </dgm:t>
    </dgm:pt>
    <dgm:pt modelId="{2A5925D4-5630-47D0-81C7-17560E99F9D5}">
      <dgm:prSet phldrT="[Text]" phldr="0"/>
      <dgm:spPr>
        <a:solidFill>
          <a:schemeClr val="bg1">
            <a:alpha val="90000"/>
          </a:schemeClr>
        </a:solidFill>
        <a:ln>
          <a:solidFill>
            <a:srgbClr val="95D74D"/>
          </a:solidFill>
        </a:ln>
      </dgm:spPr>
      <dgm:t>
        <a:bodyPr/>
        <a:lstStyle/>
        <a:p>
          <a:pPr rtl="0"/>
          <a:r>
            <a:rPr lang="en-US">
              <a:latin typeface="Verdana"/>
            </a:rPr>
            <a:t>Physical Absorption</a:t>
          </a:r>
          <a:endParaRPr lang="en-US"/>
        </a:p>
      </dgm:t>
    </dgm:pt>
    <dgm:pt modelId="{8354F6D2-3818-47F6-9604-B9640A69AA48}" type="parTrans" cxnId="{4A91F778-E5A3-4956-A343-EECA669F490A}">
      <dgm:prSet/>
      <dgm:spPr>
        <a:ln>
          <a:solidFill>
            <a:srgbClr val="95D74D"/>
          </a:solidFill>
        </a:ln>
      </dgm:spPr>
      <dgm:t>
        <a:bodyPr/>
        <a:lstStyle/>
        <a:p>
          <a:endParaRPr lang="en-US"/>
        </a:p>
      </dgm:t>
    </dgm:pt>
    <dgm:pt modelId="{A4C4493A-2D24-49DB-9468-4B0A5BECB0C5}" type="sibTrans" cxnId="{4A91F778-E5A3-4956-A343-EECA669F490A}">
      <dgm:prSet/>
      <dgm:spPr/>
      <dgm:t>
        <a:bodyPr/>
        <a:lstStyle/>
        <a:p>
          <a:endParaRPr lang="en-US"/>
        </a:p>
      </dgm:t>
    </dgm:pt>
    <dgm:pt modelId="{98904CA0-9178-4867-9270-ED0A4B7F6CE0}">
      <dgm:prSet phldrT="[Text]" phldr="0"/>
      <dgm:spPr>
        <a:solidFill>
          <a:schemeClr val="bg1">
            <a:alpha val="90000"/>
          </a:schemeClr>
        </a:solidFill>
        <a:ln>
          <a:solidFill>
            <a:srgbClr val="95D74D"/>
          </a:solidFill>
        </a:ln>
      </dgm:spPr>
      <dgm:t>
        <a:bodyPr/>
        <a:lstStyle/>
        <a:p>
          <a:pPr rtl="0"/>
          <a:r>
            <a:rPr lang="en-US"/>
            <a:t>Physical Encapsulation</a:t>
          </a:r>
        </a:p>
      </dgm:t>
    </dgm:pt>
    <dgm:pt modelId="{84D13FB4-DDA5-46C6-99ED-ED5435237150}" type="parTrans" cxnId="{AFCB72EB-14E6-480C-A5EE-70FBBC85A839}">
      <dgm:prSet/>
      <dgm:spPr>
        <a:ln>
          <a:solidFill>
            <a:srgbClr val="95D74D"/>
          </a:solidFill>
        </a:ln>
      </dgm:spPr>
      <dgm:t>
        <a:bodyPr/>
        <a:lstStyle/>
        <a:p>
          <a:endParaRPr lang="en-US"/>
        </a:p>
      </dgm:t>
    </dgm:pt>
    <dgm:pt modelId="{2FCBDF39-BE7D-41EF-BE0B-C666997E42E4}" type="sibTrans" cxnId="{AFCB72EB-14E6-480C-A5EE-70FBBC85A839}">
      <dgm:prSet/>
      <dgm:spPr/>
      <dgm:t>
        <a:bodyPr/>
        <a:lstStyle/>
        <a:p>
          <a:endParaRPr lang="en-US"/>
        </a:p>
      </dgm:t>
    </dgm:pt>
    <dgm:pt modelId="{09F15204-BCD0-4B02-9822-E22CFA9E9B82}">
      <dgm:prSet phldrT="[Text]" phldr="0"/>
      <dgm:spPr>
        <a:solidFill>
          <a:schemeClr val="bg1">
            <a:alpha val="90000"/>
          </a:schemeClr>
        </a:solidFill>
        <a:ln>
          <a:solidFill>
            <a:srgbClr val="95D74D"/>
          </a:solidFill>
        </a:ln>
      </dgm:spPr>
      <dgm:t>
        <a:bodyPr/>
        <a:lstStyle/>
        <a:p>
          <a:pPr rtl="0"/>
          <a:r>
            <a:rPr lang="en-US"/>
            <a:t>hello</a:t>
          </a:r>
        </a:p>
      </dgm:t>
    </dgm:pt>
    <dgm:pt modelId="{28FC2AC1-03CA-4C28-82DA-CC961095B800}" type="parTrans" cxnId="{0C47403B-AF6E-4481-8F99-D994EA24D751}">
      <dgm:prSet/>
      <dgm:spPr>
        <a:ln>
          <a:solidFill>
            <a:srgbClr val="95D74D"/>
          </a:solidFill>
        </a:ln>
      </dgm:spPr>
      <dgm:t>
        <a:bodyPr/>
        <a:lstStyle/>
        <a:p>
          <a:endParaRPr lang="en-US"/>
        </a:p>
      </dgm:t>
    </dgm:pt>
    <dgm:pt modelId="{2EAEE84C-199F-48B8-864D-3B0E45D3A020}" type="sibTrans" cxnId="{0C47403B-AF6E-4481-8F99-D994EA24D751}">
      <dgm:prSet/>
      <dgm:spPr/>
      <dgm:t>
        <a:bodyPr/>
        <a:lstStyle/>
        <a:p>
          <a:endParaRPr lang="en-US"/>
        </a:p>
      </dgm:t>
    </dgm:pt>
    <dgm:pt modelId="{F9A4B652-4BCD-4B76-9F6B-2BF74D1CA996}" type="pres">
      <dgm:prSet presAssocID="{F24E3745-E853-42C1-8783-44F5D3D84748}" presName="diagram" presStyleCnt="0">
        <dgm:presLayoutVars>
          <dgm:chPref val="1"/>
          <dgm:dir/>
          <dgm:animOne val="branch"/>
          <dgm:animLvl val="lvl"/>
          <dgm:resizeHandles/>
        </dgm:presLayoutVars>
      </dgm:prSet>
      <dgm:spPr/>
    </dgm:pt>
    <dgm:pt modelId="{AA11D5D2-9B2E-4E75-8F14-A725C5DAA06B}" type="pres">
      <dgm:prSet presAssocID="{CB2A8C8D-99BB-4B90-B0BF-C146B98F92E9}" presName="root" presStyleCnt="0"/>
      <dgm:spPr/>
    </dgm:pt>
    <dgm:pt modelId="{03D2D511-2345-4592-BD6F-AE1D2A3CE2A4}" type="pres">
      <dgm:prSet presAssocID="{CB2A8C8D-99BB-4B90-B0BF-C146B98F92E9}" presName="rootComposite" presStyleCnt="0"/>
      <dgm:spPr/>
    </dgm:pt>
    <dgm:pt modelId="{DB9E6AB0-60B9-4193-8B2D-8A5C48E1F73D}" type="pres">
      <dgm:prSet presAssocID="{CB2A8C8D-99BB-4B90-B0BF-C146B98F92E9}" presName="rootText" presStyleLbl="node1" presStyleIdx="0" presStyleCnt="4"/>
      <dgm:spPr/>
    </dgm:pt>
    <dgm:pt modelId="{1B8A6239-6FF0-4EB9-8982-15E9BE0B09AC}" type="pres">
      <dgm:prSet presAssocID="{CB2A8C8D-99BB-4B90-B0BF-C146B98F92E9}" presName="rootConnector" presStyleLbl="node1" presStyleIdx="0" presStyleCnt="4"/>
      <dgm:spPr/>
    </dgm:pt>
    <dgm:pt modelId="{6C5F2310-9A1D-41FF-8CA7-1F344FF129AB}" type="pres">
      <dgm:prSet presAssocID="{CB2A8C8D-99BB-4B90-B0BF-C146B98F92E9}" presName="childShape" presStyleCnt="0"/>
      <dgm:spPr/>
    </dgm:pt>
    <dgm:pt modelId="{9CE9A447-0672-499B-8EB4-1C4B454D6350}" type="pres">
      <dgm:prSet presAssocID="{DAA5F0EB-97E6-4642-9F35-16C4D313A06E}" presName="Name13" presStyleLbl="parChTrans1D2" presStyleIdx="0" presStyleCnt="14"/>
      <dgm:spPr/>
    </dgm:pt>
    <dgm:pt modelId="{41DCF79B-95F1-4CDF-863A-EC992FBCDDFA}" type="pres">
      <dgm:prSet presAssocID="{2C1D1B1F-1A50-48E9-AD41-D813F463F9FE}" presName="childText" presStyleLbl="bgAcc1" presStyleIdx="0" presStyleCnt="14">
        <dgm:presLayoutVars>
          <dgm:bulletEnabled val="1"/>
        </dgm:presLayoutVars>
      </dgm:prSet>
      <dgm:spPr/>
    </dgm:pt>
    <dgm:pt modelId="{C0D078DB-2817-4A41-BB20-9A0745166B54}" type="pres">
      <dgm:prSet presAssocID="{A6BD8E00-C52D-4012-A96A-D86CF83B6B79}" presName="root" presStyleCnt="0"/>
      <dgm:spPr/>
    </dgm:pt>
    <dgm:pt modelId="{7566ADF1-8BB4-4E26-B4D8-59F2128F2735}" type="pres">
      <dgm:prSet presAssocID="{A6BD8E00-C52D-4012-A96A-D86CF83B6B79}" presName="rootComposite" presStyleCnt="0"/>
      <dgm:spPr/>
    </dgm:pt>
    <dgm:pt modelId="{DED1E15E-5892-4CCE-BC58-32914A655943}" type="pres">
      <dgm:prSet presAssocID="{A6BD8E00-C52D-4012-A96A-D86CF83B6B79}" presName="rootText" presStyleLbl="node1" presStyleIdx="1" presStyleCnt="4"/>
      <dgm:spPr/>
    </dgm:pt>
    <dgm:pt modelId="{0A6F92DC-210E-4165-8693-319B80BDB8DD}" type="pres">
      <dgm:prSet presAssocID="{A6BD8E00-C52D-4012-A96A-D86CF83B6B79}" presName="rootConnector" presStyleLbl="node1" presStyleIdx="1" presStyleCnt="4"/>
      <dgm:spPr/>
    </dgm:pt>
    <dgm:pt modelId="{67EB543D-2735-48CB-B57D-A56E3F55C45B}" type="pres">
      <dgm:prSet presAssocID="{A6BD8E00-C52D-4012-A96A-D86CF83B6B79}" presName="childShape" presStyleCnt="0"/>
      <dgm:spPr/>
    </dgm:pt>
    <dgm:pt modelId="{CB937629-5CDF-4415-8ABA-21000C38055E}" type="pres">
      <dgm:prSet presAssocID="{76C6805F-1B74-4712-9C31-580050E4ACC4}" presName="Name13" presStyleLbl="parChTrans1D2" presStyleIdx="1" presStyleCnt="14"/>
      <dgm:spPr/>
    </dgm:pt>
    <dgm:pt modelId="{40CCE868-840A-4BFF-B73E-3197FCE4DD5D}" type="pres">
      <dgm:prSet presAssocID="{50FE38B2-D1A3-476F-B9CA-5B83552C6D01}" presName="childText" presStyleLbl="bgAcc1" presStyleIdx="1" presStyleCnt="14">
        <dgm:presLayoutVars>
          <dgm:bulletEnabled val="1"/>
        </dgm:presLayoutVars>
      </dgm:prSet>
      <dgm:spPr/>
    </dgm:pt>
    <dgm:pt modelId="{871B3319-BE03-4D86-9C01-FD379B15A300}" type="pres">
      <dgm:prSet presAssocID="{E70A3454-8EDF-4558-B9C5-021CA4E29B77}" presName="Name13" presStyleLbl="parChTrans1D2" presStyleIdx="2" presStyleCnt="14"/>
      <dgm:spPr/>
    </dgm:pt>
    <dgm:pt modelId="{FC307F6A-2C27-4D6E-8D78-BE380ABC7E61}" type="pres">
      <dgm:prSet presAssocID="{977BD458-1F05-4DB6-B410-92D6DC891AF5}" presName="childText" presStyleLbl="bgAcc1" presStyleIdx="2" presStyleCnt="14">
        <dgm:presLayoutVars>
          <dgm:bulletEnabled val="1"/>
        </dgm:presLayoutVars>
      </dgm:prSet>
      <dgm:spPr/>
    </dgm:pt>
    <dgm:pt modelId="{7E9457D0-C2A4-4799-9D8E-F60CD5687837}" type="pres">
      <dgm:prSet presAssocID="{8354F6D2-3818-47F6-9604-B9640A69AA48}" presName="Name13" presStyleLbl="parChTrans1D2" presStyleIdx="3" presStyleCnt="14"/>
      <dgm:spPr/>
    </dgm:pt>
    <dgm:pt modelId="{01A79C43-3222-4257-A246-E622FDB03A9A}" type="pres">
      <dgm:prSet presAssocID="{2A5925D4-5630-47D0-81C7-17560E99F9D5}" presName="childText" presStyleLbl="bgAcc1" presStyleIdx="3" presStyleCnt="14">
        <dgm:presLayoutVars>
          <dgm:bulletEnabled val="1"/>
        </dgm:presLayoutVars>
      </dgm:prSet>
      <dgm:spPr/>
    </dgm:pt>
    <dgm:pt modelId="{FF788AA5-B5A1-4B5F-BAE6-F44CD453CCBB}" type="pres">
      <dgm:prSet presAssocID="{84D13FB4-DDA5-46C6-99ED-ED5435237150}" presName="Name13" presStyleLbl="parChTrans1D2" presStyleIdx="4" presStyleCnt="14"/>
      <dgm:spPr/>
    </dgm:pt>
    <dgm:pt modelId="{C1A38D84-09F8-4FC9-95E2-F158D2B7314B}" type="pres">
      <dgm:prSet presAssocID="{98904CA0-9178-4867-9270-ED0A4B7F6CE0}" presName="childText" presStyleLbl="bgAcc1" presStyleIdx="4" presStyleCnt="14">
        <dgm:presLayoutVars>
          <dgm:bulletEnabled val="1"/>
        </dgm:presLayoutVars>
      </dgm:prSet>
      <dgm:spPr/>
    </dgm:pt>
    <dgm:pt modelId="{F2882976-6097-48D6-B19D-114E63680B7A}" type="pres">
      <dgm:prSet presAssocID="{28FC2AC1-03CA-4C28-82DA-CC961095B800}" presName="Name13" presStyleLbl="parChTrans1D2" presStyleIdx="5" presStyleCnt="14"/>
      <dgm:spPr/>
    </dgm:pt>
    <dgm:pt modelId="{03D41B7A-ED28-4189-8063-CE8D828FF2E6}" type="pres">
      <dgm:prSet presAssocID="{09F15204-BCD0-4B02-9822-E22CFA9E9B82}" presName="childText" presStyleLbl="bgAcc1" presStyleIdx="5" presStyleCnt="14">
        <dgm:presLayoutVars>
          <dgm:bulletEnabled val="1"/>
        </dgm:presLayoutVars>
      </dgm:prSet>
      <dgm:spPr/>
    </dgm:pt>
    <dgm:pt modelId="{791AB18F-847F-4571-8046-F09B241E65CF}" type="pres">
      <dgm:prSet presAssocID="{C4F637E1-E671-4CF6-8D9B-68253E68ACBD}" presName="root" presStyleCnt="0"/>
      <dgm:spPr/>
    </dgm:pt>
    <dgm:pt modelId="{E7E094EF-9376-493F-B296-583A46C1F841}" type="pres">
      <dgm:prSet presAssocID="{C4F637E1-E671-4CF6-8D9B-68253E68ACBD}" presName="rootComposite" presStyleCnt="0"/>
      <dgm:spPr/>
    </dgm:pt>
    <dgm:pt modelId="{DBD4577D-556D-42E7-9343-134F49077F0E}" type="pres">
      <dgm:prSet presAssocID="{C4F637E1-E671-4CF6-8D9B-68253E68ACBD}" presName="rootText" presStyleLbl="node1" presStyleIdx="2" presStyleCnt="4"/>
      <dgm:spPr/>
    </dgm:pt>
    <dgm:pt modelId="{28C893FD-9183-4A91-8CB7-8EC06E476121}" type="pres">
      <dgm:prSet presAssocID="{C4F637E1-E671-4CF6-8D9B-68253E68ACBD}" presName="rootConnector" presStyleLbl="node1" presStyleIdx="2" presStyleCnt="4"/>
      <dgm:spPr/>
    </dgm:pt>
    <dgm:pt modelId="{797E3B60-FAF1-4332-BF3F-77ED763981DD}" type="pres">
      <dgm:prSet presAssocID="{C4F637E1-E671-4CF6-8D9B-68253E68ACBD}" presName="childShape" presStyleCnt="0"/>
      <dgm:spPr/>
    </dgm:pt>
    <dgm:pt modelId="{155160C0-9702-4F5C-B698-0A7CD0C0B418}" type="pres">
      <dgm:prSet presAssocID="{C7C3DB5D-99BF-4C5E-980F-87FDB294A5FC}" presName="Name13" presStyleLbl="parChTrans1D2" presStyleIdx="6" presStyleCnt="14"/>
      <dgm:spPr/>
    </dgm:pt>
    <dgm:pt modelId="{4B1BE0B9-A3AF-40BC-AE67-2C52047956B4}" type="pres">
      <dgm:prSet presAssocID="{2982A877-53FE-48DC-B379-F5A1DA0CA94A}" presName="childText" presStyleLbl="bgAcc1" presStyleIdx="6" presStyleCnt="14">
        <dgm:presLayoutVars>
          <dgm:bulletEnabled val="1"/>
        </dgm:presLayoutVars>
      </dgm:prSet>
      <dgm:spPr/>
    </dgm:pt>
    <dgm:pt modelId="{FAD888A2-CD39-4404-BC3C-99E1A43797F1}" type="pres">
      <dgm:prSet presAssocID="{D22D099F-7E27-4110-9FC5-952DC57B4066}" presName="Name13" presStyleLbl="parChTrans1D2" presStyleIdx="7" presStyleCnt="14"/>
      <dgm:spPr/>
    </dgm:pt>
    <dgm:pt modelId="{9CB84F87-56B0-497C-970E-E9F6ACF90A05}" type="pres">
      <dgm:prSet presAssocID="{5917C04D-DE68-4638-94B4-1EA88A7A332A}" presName="childText" presStyleLbl="bgAcc1" presStyleIdx="7" presStyleCnt="14">
        <dgm:presLayoutVars>
          <dgm:bulletEnabled val="1"/>
        </dgm:presLayoutVars>
      </dgm:prSet>
      <dgm:spPr/>
    </dgm:pt>
    <dgm:pt modelId="{14DD06B5-01B2-4EEA-B0FB-819E9885BC9C}" type="pres">
      <dgm:prSet presAssocID="{DE0BBA35-5E9E-4E7D-8AF4-8EABE1139309}" presName="Name13" presStyleLbl="parChTrans1D2" presStyleIdx="8" presStyleCnt="14"/>
      <dgm:spPr/>
    </dgm:pt>
    <dgm:pt modelId="{D9AFF5F5-8ED4-472E-8552-50C2EB8578FA}" type="pres">
      <dgm:prSet presAssocID="{82DD677F-602F-4843-8F80-7C1538F06ED4}" presName="childText" presStyleLbl="bgAcc1" presStyleIdx="8" presStyleCnt="14">
        <dgm:presLayoutVars>
          <dgm:bulletEnabled val="1"/>
        </dgm:presLayoutVars>
      </dgm:prSet>
      <dgm:spPr/>
    </dgm:pt>
    <dgm:pt modelId="{53CF9B3D-30C4-4F6C-B119-1EE211AF171C}" type="pres">
      <dgm:prSet presAssocID="{8D3C485D-2C38-4A23-A2D2-156C0F9BB471}" presName="Name13" presStyleLbl="parChTrans1D2" presStyleIdx="9" presStyleCnt="14"/>
      <dgm:spPr/>
    </dgm:pt>
    <dgm:pt modelId="{8D7A4A88-94D6-434A-BFE1-9B5F442B9B7B}" type="pres">
      <dgm:prSet presAssocID="{A1DF8B50-05FD-4B60-B462-FEB647F5DE4F}" presName="childText" presStyleLbl="bgAcc1" presStyleIdx="9" presStyleCnt="14">
        <dgm:presLayoutVars>
          <dgm:bulletEnabled val="1"/>
        </dgm:presLayoutVars>
      </dgm:prSet>
      <dgm:spPr/>
    </dgm:pt>
    <dgm:pt modelId="{DE963CAE-F8CA-475C-B0FB-09E20B318010}" type="pres">
      <dgm:prSet presAssocID="{631F57DE-9E90-43F5-85B5-81F46ABD76E9}" presName="root" presStyleCnt="0"/>
      <dgm:spPr/>
    </dgm:pt>
    <dgm:pt modelId="{5A2C1C8D-35A6-47D8-8672-1A3CC17B576F}" type="pres">
      <dgm:prSet presAssocID="{631F57DE-9E90-43F5-85B5-81F46ABD76E9}" presName="rootComposite" presStyleCnt="0"/>
      <dgm:spPr/>
    </dgm:pt>
    <dgm:pt modelId="{AF82F117-79A1-4FC4-BA9A-5DAF716CCA06}" type="pres">
      <dgm:prSet presAssocID="{631F57DE-9E90-43F5-85B5-81F46ABD76E9}" presName="rootText" presStyleLbl="node1" presStyleIdx="3" presStyleCnt="4"/>
      <dgm:spPr/>
    </dgm:pt>
    <dgm:pt modelId="{C606208F-99B6-4037-8BF7-A74D61CE75D9}" type="pres">
      <dgm:prSet presAssocID="{631F57DE-9E90-43F5-85B5-81F46ABD76E9}" presName="rootConnector" presStyleLbl="node1" presStyleIdx="3" presStyleCnt="4"/>
      <dgm:spPr/>
    </dgm:pt>
    <dgm:pt modelId="{0363F60E-D62B-4E51-8827-A3DACC83BB86}" type="pres">
      <dgm:prSet presAssocID="{631F57DE-9E90-43F5-85B5-81F46ABD76E9}" presName="childShape" presStyleCnt="0"/>
      <dgm:spPr/>
    </dgm:pt>
    <dgm:pt modelId="{62D224BD-BEF5-4EA0-8E40-A7012D1DD274}" type="pres">
      <dgm:prSet presAssocID="{2E92E44D-D3E8-4DCC-B362-1932E7F3619B}" presName="Name13" presStyleLbl="parChTrans1D2" presStyleIdx="10" presStyleCnt="14"/>
      <dgm:spPr/>
    </dgm:pt>
    <dgm:pt modelId="{0632558B-5D2A-4307-8F4F-5B3D6223FC46}" type="pres">
      <dgm:prSet presAssocID="{0954D1E8-1157-460B-BB46-CAF4B5D8E825}" presName="childText" presStyleLbl="bgAcc1" presStyleIdx="10" presStyleCnt="14">
        <dgm:presLayoutVars>
          <dgm:bulletEnabled val="1"/>
        </dgm:presLayoutVars>
      </dgm:prSet>
      <dgm:spPr/>
    </dgm:pt>
    <dgm:pt modelId="{0E8E993A-6586-4224-9E8D-E8AAD7C9BEC8}" type="pres">
      <dgm:prSet presAssocID="{3404D68B-BF47-4012-9354-4364C188E71E}" presName="Name13" presStyleLbl="parChTrans1D2" presStyleIdx="11" presStyleCnt="14"/>
      <dgm:spPr/>
    </dgm:pt>
    <dgm:pt modelId="{C28F8302-ADBB-4290-952C-514FC468DEE1}" type="pres">
      <dgm:prSet presAssocID="{2F1B23D7-D77F-4338-8FA5-814DAA2E19E2}" presName="childText" presStyleLbl="bgAcc1" presStyleIdx="11" presStyleCnt="14">
        <dgm:presLayoutVars>
          <dgm:bulletEnabled val="1"/>
        </dgm:presLayoutVars>
      </dgm:prSet>
      <dgm:spPr/>
    </dgm:pt>
    <dgm:pt modelId="{97E4451C-BBF9-43F3-BA9E-BFB9788C091F}" type="pres">
      <dgm:prSet presAssocID="{76B17044-F856-4123-A8C1-D3699D593AD6}" presName="Name13" presStyleLbl="parChTrans1D2" presStyleIdx="12" presStyleCnt="14"/>
      <dgm:spPr/>
    </dgm:pt>
    <dgm:pt modelId="{6D61A08B-E1F5-48F0-946D-9EF1D28EADDC}" type="pres">
      <dgm:prSet presAssocID="{1F0A7F57-78D7-421B-B3CF-8F3AFB980F5B}" presName="childText" presStyleLbl="bgAcc1" presStyleIdx="12" presStyleCnt="14">
        <dgm:presLayoutVars>
          <dgm:bulletEnabled val="1"/>
        </dgm:presLayoutVars>
      </dgm:prSet>
      <dgm:spPr/>
    </dgm:pt>
    <dgm:pt modelId="{748FE3E2-1302-449D-A901-4C9181E7073D}" type="pres">
      <dgm:prSet presAssocID="{59B4C7C1-EC47-487F-B0E9-C58F0817C565}" presName="Name13" presStyleLbl="parChTrans1D2" presStyleIdx="13" presStyleCnt="14"/>
      <dgm:spPr/>
    </dgm:pt>
    <dgm:pt modelId="{B968B689-935B-4233-9823-1328DED3D331}" type="pres">
      <dgm:prSet presAssocID="{1270E6EC-06FB-4785-84C7-B911751B8202}" presName="childText" presStyleLbl="bgAcc1" presStyleIdx="13" presStyleCnt="14">
        <dgm:presLayoutVars>
          <dgm:bulletEnabled val="1"/>
        </dgm:presLayoutVars>
      </dgm:prSet>
      <dgm:spPr/>
    </dgm:pt>
  </dgm:ptLst>
  <dgm:cxnLst>
    <dgm:cxn modelId="{F923D105-1539-40FF-90A2-80ADCCA595B1}" srcId="{F24E3745-E853-42C1-8783-44F5D3D84748}" destId="{CB2A8C8D-99BB-4B90-B0BF-C146B98F92E9}" srcOrd="0" destOrd="0" parTransId="{05E65F6C-CF21-4CBF-A63E-668205712B54}" sibTransId="{2AF3BE8D-1185-4D23-A3F3-E68DFFAC7BCC}"/>
    <dgm:cxn modelId="{BC7FB709-C897-4644-82D7-2A99B33E846D}" type="presOf" srcId="{2E92E44D-D3E8-4DCC-B362-1932E7F3619B}" destId="{62D224BD-BEF5-4EA0-8E40-A7012D1DD274}" srcOrd="0" destOrd="0" presId="urn:microsoft.com/office/officeart/2005/8/layout/hierarchy3"/>
    <dgm:cxn modelId="{C80E680B-6739-4B83-A471-4F083C33D81F}" type="presOf" srcId="{977BD458-1F05-4DB6-B410-92D6DC891AF5}" destId="{FC307F6A-2C27-4D6E-8D78-BE380ABC7E61}" srcOrd="0" destOrd="0" presId="urn:microsoft.com/office/officeart/2005/8/layout/hierarchy3"/>
    <dgm:cxn modelId="{4184830D-20CF-4B6F-A62F-66F28176BDEB}" type="presOf" srcId="{F24E3745-E853-42C1-8783-44F5D3D84748}" destId="{F9A4B652-4BCD-4B76-9F6B-2BF74D1CA996}" srcOrd="0" destOrd="0" presId="urn:microsoft.com/office/officeart/2005/8/layout/hierarchy3"/>
    <dgm:cxn modelId="{188CF50D-A08E-4DC2-839E-688B59425582}" type="presOf" srcId="{09F15204-BCD0-4B02-9822-E22CFA9E9B82}" destId="{03D41B7A-ED28-4189-8063-CE8D828FF2E6}" srcOrd="0" destOrd="0" presId="urn:microsoft.com/office/officeart/2005/8/layout/hierarchy3"/>
    <dgm:cxn modelId="{0322DB11-ECA5-4522-9292-C5BCBE940D7A}" srcId="{631F57DE-9E90-43F5-85B5-81F46ABD76E9}" destId="{1270E6EC-06FB-4785-84C7-B911751B8202}" srcOrd="3" destOrd="0" parTransId="{59B4C7C1-EC47-487F-B0E9-C58F0817C565}" sibTransId="{DF6701AA-E503-4191-BAA7-3E7E4D34C0B0}"/>
    <dgm:cxn modelId="{AFFE491E-7EE6-4A9E-95BA-DD5D0EF3FB5F}" type="presOf" srcId="{2A5925D4-5630-47D0-81C7-17560E99F9D5}" destId="{01A79C43-3222-4257-A246-E622FDB03A9A}" srcOrd="0" destOrd="0" presId="urn:microsoft.com/office/officeart/2005/8/layout/hierarchy3"/>
    <dgm:cxn modelId="{24B96623-5A5F-4C09-AE25-09336A4029B1}" type="presOf" srcId="{3404D68B-BF47-4012-9354-4364C188E71E}" destId="{0E8E993A-6586-4224-9E8D-E8AAD7C9BEC8}" srcOrd="0" destOrd="0" presId="urn:microsoft.com/office/officeart/2005/8/layout/hierarchy3"/>
    <dgm:cxn modelId="{ED6B442A-AD5A-43D4-9A8E-D22C8FE0C34B}" srcId="{A6BD8E00-C52D-4012-A96A-D86CF83B6B79}" destId="{50FE38B2-D1A3-476F-B9CA-5B83552C6D01}" srcOrd="0" destOrd="0" parTransId="{76C6805F-1B74-4712-9C31-580050E4ACC4}" sibTransId="{26F61A44-2BEB-4D1D-B352-CE338DBC8916}"/>
    <dgm:cxn modelId="{A6660C2E-3EE9-4F81-A0EC-8870F5C5E527}" type="presOf" srcId="{C7C3DB5D-99BF-4C5E-980F-87FDB294A5FC}" destId="{155160C0-9702-4F5C-B698-0A7CD0C0B418}" srcOrd="0" destOrd="0" presId="urn:microsoft.com/office/officeart/2005/8/layout/hierarchy3"/>
    <dgm:cxn modelId="{81021735-4D29-4409-AF45-6927092CF2A5}" type="presOf" srcId="{0954D1E8-1157-460B-BB46-CAF4B5D8E825}" destId="{0632558B-5D2A-4307-8F4F-5B3D6223FC46}" srcOrd="0" destOrd="0" presId="urn:microsoft.com/office/officeart/2005/8/layout/hierarchy3"/>
    <dgm:cxn modelId="{BE18FF35-50C1-43BA-848E-195062585BCF}" srcId="{631F57DE-9E90-43F5-85B5-81F46ABD76E9}" destId="{1F0A7F57-78D7-421B-B3CF-8F3AFB980F5B}" srcOrd="2" destOrd="0" parTransId="{76B17044-F856-4123-A8C1-D3699D593AD6}" sibTransId="{407FEC4F-49D7-44DE-993C-10E3F4A1FA38}"/>
    <dgm:cxn modelId="{AEEC4636-AC9D-4624-BF07-A6245F8FE4BC}" type="presOf" srcId="{8D3C485D-2C38-4A23-A2D2-156C0F9BB471}" destId="{53CF9B3D-30C4-4F6C-B119-1EE211AF171C}" srcOrd="0" destOrd="0" presId="urn:microsoft.com/office/officeart/2005/8/layout/hierarchy3"/>
    <dgm:cxn modelId="{620AFD38-B2C1-405C-A8FE-01947B39F2ED}" type="presOf" srcId="{59B4C7C1-EC47-487F-B0E9-C58F0817C565}" destId="{748FE3E2-1302-449D-A901-4C9181E7073D}" srcOrd="0" destOrd="0" presId="urn:microsoft.com/office/officeart/2005/8/layout/hierarchy3"/>
    <dgm:cxn modelId="{46D3FA3A-2E91-4880-A84D-DD0637AD8E16}" type="presOf" srcId="{A6BD8E00-C52D-4012-A96A-D86CF83B6B79}" destId="{0A6F92DC-210E-4165-8693-319B80BDB8DD}" srcOrd="1" destOrd="0" presId="urn:microsoft.com/office/officeart/2005/8/layout/hierarchy3"/>
    <dgm:cxn modelId="{0C47403B-AF6E-4481-8F99-D994EA24D751}" srcId="{A6BD8E00-C52D-4012-A96A-D86CF83B6B79}" destId="{09F15204-BCD0-4B02-9822-E22CFA9E9B82}" srcOrd="4" destOrd="0" parTransId="{28FC2AC1-03CA-4C28-82DA-CC961095B800}" sibTransId="{2EAEE84C-199F-48B8-864D-3B0E45D3A020}"/>
    <dgm:cxn modelId="{1312395C-A13B-41F9-98A4-A57CF7F6667A}" type="presOf" srcId="{631F57DE-9E90-43F5-85B5-81F46ABD76E9}" destId="{AF82F117-79A1-4FC4-BA9A-5DAF716CCA06}" srcOrd="0" destOrd="0" presId="urn:microsoft.com/office/officeart/2005/8/layout/hierarchy3"/>
    <dgm:cxn modelId="{568A9C44-2927-48AE-B902-1082C6098BA5}" type="presOf" srcId="{A1DF8B50-05FD-4B60-B462-FEB647F5DE4F}" destId="{8D7A4A88-94D6-434A-BFE1-9B5F442B9B7B}" srcOrd="0" destOrd="0" presId="urn:microsoft.com/office/officeart/2005/8/layout/hierarchy3"/>
    <dgm:cxn modelId="{FEC94E45-E757-488C-B0E3-2BB3CCBB34F5}" srcId="{C4F637E1-E671-4CF6-8D9B-68253E68ACBD}" destId="{82DD677F-602F-4843-8F80-7C1538F06ED4}" srcOrd="2" destOrd="0" parTransId="{DE0BBA35-5E9E-4E7D-8AF4-8EABE1139309}" sibTransId="{8F00AC29-869C-4838-AB19-B0560FF31E94}"/>
    <dgm:cxn modelId="{4725EE65-AFE8-4E7D-ADDA-F1DEC65FA1F2}" type="presOf" srcId="{82DD677F-602F-4843-8F80-7C1538F06ED4}" destId="{D9AFF5F5-8ED4-472E-8552-50C2EB8578FA}" srcOrd="0" destOrd="0" presId="urn:microsoft.com/office/officeart/2005/8/layout/hierarchy3"/>
    <dgm:cxn modelId="{63400649-6594-4F1F-9E4A-92C9408F3126}" type="presOf" srcId="{CB2A8C8D-99BB-4B90-B0BF-C146B98F92E9}" destId="{1B8A6239-6FF0-4EB9-8982-15E9BE0B09AC}" srcOrd="1" destOrd="0" presId="urn:microsoft.com/office/officeart/2005/8/layout/hierarchy3"/>
    <dgm:cxn modelId="{4643634A-996F-474C-B47A-614ACA06D0A0}" type="presOf" srcId="{E70A3454-8EDF-4558-B9C5-021CA4E29B77}" destId="{871B3319-BE03-4D86-9C01-FD379B15A300}" srcOrd="0" destOrd="0" presId="urn:microsoft.com/office/officeart/2005/8/layout/hierarchy3"/>
    <dgm:cxn modelId="{EBF83F4C-4F36-40C2-BB6F-5CCB0EC1DEB4}" srcId="{F24E3745-E853-42C1-8783-44F5D3D84748}" destId="{A6BD8E00-C52D-4012-A96A-D86CF83B6B79}" srcOrd="1" destOrd="0" parTransId="{1D655840-42C8-4688-A99F-B72EDFB66EE6}" sibTransId="{521C8EF1-DDD8-43AA-873A-4E4E41F84CC8}"/>
    <dgm:cxn modelId="{807BD06D-2845-44D7-801B-A9459A38F6FD}" type="presOf" srcId="{76B17044-F856-4123-A8C1-D3699D593AD6}" destId="{97E4451C-BBF9-43F3-BA9E-BFB9788C091F}" srcOrd="0" destOrd="0" presId="urn:microsoft.com/office/officeart/2005/8/layout/hierarchy3"/>
    <dgm:cxn modelId="{50626A4E-DC75-47D9-842D-4570B9A81011}" type="presOf" srcId="{98904CA0-9178-4867-9270-ED0A4B7F6CE0}" destId="{C1A38D84-09F8-4FC9-95E2-F158D2B7314B}" srcOrd="0" destOrd="0" presId="urn:microsoft.com/office/officeart/2005/8/layout/hierarchy3"/>
    <dgm:cxn modelId="{10A78A57-7E9C-4B01-989D-D69C36F74008}" type="presOf" srcId="{D22D099F-7E27-4110-9FC5-952DC57B4066}" destId="{FAD888A2-CD39-4404-BC3C-99E1A43797F1}" srcOrd="0" destOrd="0" presId="urn:microsoft.com/office/officeart/2005/8/layout/hierarchy3"/>
    <dgm:cxn modelId="{4A91F778-E5A3-4956-A343-EECA669F490A}" srcId="{A6BD8E00-C52D-4012-A96A-D86CF83B6B79}" destId="{2A5925D4-5630-47D0-81C7-17560E99F9D5}" srcOrd="2" destOrd="0" parTransId="{8354F6D2-3818-47F6-9604-B9640A69AA48}" sibTransId="{A4C4493A-2D24-49DB-9468-4B0A5BECB0C5}"/>
    <dgm:cxn modelId="{722DCE5A-60B9-4510-A69A-DA58E66D905B}" type="presOf" srcId="{2982A877-53FE-48DC-B379-F5A1DA0CA94A}" destId="{4B1BE0B9-A3AF-40BC-AE67-2C52047956B4}" srcOrd="0" destOrd="0" presId="urn:microsoft.com/office/officeart/2005/8/layout/hierarchy3"/>
    <dgm:cxn modelId="{C0432B7B-FEDE-41A6-95A8-F1ED095224F5}" type="presOf" srcId="{8354F6D2-3818-47F6-9604-B9640A69AA48}" destId="{7E9457D0-C2A4-4799-9D8E-F60CD5687837}" srcOrd="0" destOrd="0" presId="urn:microsoft.com/office/officeart/2005/8/layout/hierarchy3"/>
    <dgm:cxn modelId="{A2500882-FF1B-4157-860A-449B48D25749}" srcId="{C4F637E1-E671-4CF6-8D9B-68253E68ACBD}" destId="{5917C04D-DE68-4638-94B4-1EA88A7A332A}" srcOrd="1" destOrd="0" parTransId="{D22D099F-7E27-4110-9FC5-952DC57B4066}" sibTransId="{F2314406-F119-4164-95B5-CAB41F672B28}"/>
    <dgm:cxn modelId="{AABF6791-D42B-4B27-A055-138F06CDD28D}" type="presOf" srcId="{76C6805F-1B74-4712-9C31-580050E4ACC4}" destId="{CB937629-5CDF-4415-8ABA-21000C38055E}" srcOrd="0" destOrd="0" presId="urn:microsoft.com/office/officeart/2005/8/layout/hierarchy3"/>
    <dgm:cxn modelId="{BD2AEE99-E6E6-499B-8933-A1B8F1085067}" srcId="{631F57DE-9E90-43F5-85B5-81F46ABD76E9}" destId="{0954D1E8-1157-460B-BB46-CAF4B5D8E825}" srcOrd="0" destOrd="0" parTransId="{2E92E44D-D3E8-4DCC-B362-1932E7F3619B}" sibTransId="{5C71F105-C6C5-4B42-8BA0-D5A2061F3741}"/>
    <dgm:cxn modelId="{E9E4A69B-6F13-4D49-BEC7-CE6029D13E8B}" srcId="{C4F637E1-E671-4CF6-8D9B-68253E68ACBD}" destId="{A1DF8B50-05FD-4B60-B462-FEB647F5DE4F}" srcOrd="3" destOrd="0" parTransId="{8D3C485D-2C38-4A23-A2D2-156C0F9BB471}" sibTransId="{0A3AE65E-0439-435C-968B-8BAA2986DBA4}"/>
    <dgm:cxn modelId="{F209909C-B222-4AE2-952B-352E2FE32842}" srcId="{F24E3745-E853-42C1-8783-44F5D3D84748}" destId="{C4F637E1-E671-4CF6-8D9B-68253E68ACBD}" srcOrd="2" destOrd="0" parTransId="{76B1C074-A7D0-4BA2-B06B-27918C66E73C}" sibTransId="{F4A0BECB-660E-4D2E-ACD6-852FF0D280B9}"/>
    <dgm:cxn modelId="{DE5438A6-0D9F-4784-AB37-3369704A3FD7}" type="presOf" srcId="{1270E6EC-06FB-4785-84C7-B911751B8202}" destId="{B968B689-935B-4233-9823-1328DED3D331}" srcOrd="0" destOrd="0" presId="urn:microsoft.com/office/officeart/2005/8/layout/hierarchy3"/>
    <dgm:cxn modelId="{2ED0ECA7-0F65-41AE-AA7D-C8CA0BEC4AE3}" srcId="{F24E3745-E853-42C1-8783-44F5D3D84748}" destId="{631F57DE-9E90-43F5-85B5-81F46ABD76E9}" srcOrd="3" destOrd="0" parTransId="{8DE478DD-B599-4AC7-95A7-97AAF4066EA0}" sibTransId="{0D5E3F3C-5C2A-4E6E-918F-844FF7F56767}"/>
    <dgm:cxn modelId="{C6191DAB-C536-46B8-AD58-B37E6E056429}" type="presOf" srcId="{631F57DE-9E90-43F5-85B5-81F46ABD76E9}" destId="{C606208F-99B6-4037-8BF7-A74D61CE75D9}" srcOrd="1" destOrd="0" presId="urn:microsoft.com/office/officeart/2005/8/layout/hierarchy3"/>
    <dgm:cxn modelId="{7C6499BB-1545-4E77-B80E-C6CC0E9D17EC}" srcId="{631F57DE-9E90-43F5-85B5-81F46ABD76E9}" destId="{2F1B23D7-D77F-4338-8FA5-814DAA2E19E2}" srcOrd="1" destOrd="0" parTransId="{3404D68B-BF47-4012-9354-4364C188E71E}" sibTransId="{519BDC93-51E7-429F-8F97-0EDED439F512}"/>
    <dgm:cxn modelId="{99059CBE-36CC-43C7-84DE-61AABE654839}" type="presOf" srcId="{CB2A8C8D-99BB-4B90-B0BF-C146B98F92E9}" destId="{DB9E6AB0-60B9-4193-8B2D-8A5C48E1F73D}" srcOrd="0" destOrd="0" presId="urn:microsoft.com/office/officeart/2005/8/layout/hierarchy3"/>
    <dgm:cxn modelId="{F7EED1C2-B987-440C-BBB6-85FDD6F16FA1}" type="presOf" srcId="{C4F637E1-E671-4CF6-8D9B-68253E68ACBD}" destId="{DBD4577D-556D-42E7-9343-134F49077F0E}" srcOrd="0" destOrd="0" presId="urn:microsoft.com/office/officeart/2005/8/layout/hierarchy3"/>
    <dgm:cxn modelId="{6750E7C3-2969-4578-8FF6-1359B0100464}" type="presOf" srcId="{2C1D1B1F-1A50-48E9-AD41-D813F463F9FE}" destId="{41DCF79B-95F1-4CDF-863A-EC992FBCDDFA}" srcOrd="0" destOrd="0" presId="urn:microsoft.com/office/officeart/2005/8/layout/hierarchy3"/>
    <dgm:cxn modelId="{61C2B2C5-8C44-4AC9-AAA6-2DA96DD4AA5E}" srcId="{CB2A8C8D-99BB-4B90-B0BF-C146B98F92E9}" destId="{2C1D1B1F-1A50-48E9-AD41-D813F463F9FE}" srcOrd="0" destOrd="0" parTransId="{DAA5F0EB-97E6-4642-9F35-16C4D313A06E}" sibTransId="{C7DBAB45-7B0E-4A65-9F2A-FFF53CFD0C99}"/>
    <dgm:cxn modelId="{DD7814C6-6B47-4D00-BE55-83BFFB2DFBDF}" type="presOf" srcId="{2F1B23D7-D77F-4338-8FA5-814DAA2E19E2}" destId="{C28F8302-ADBB-4290-952C-514FC468DEE1}" srcOrd="0" destOrd="0" presId="urn:microsoft.com/office/officeart/2005/8/layout/hierarchy3"/>
    <dgm:cxn modelId="{675181C6-3E9F-4BB4-B516-A0526CBA25D8}" type="presOf" srcId="{28FC2AC1-03CA-4C28-82DA-CC961095B800}" destId="{F2882976-6097-48D6-B19D-114E63680B7A}" srcOrd="0" destOrd="0" presId="urn:microsoft.com/office/officeart/2005/8/layout/hierarchy3"/>
    <dgm:cxn modelId="{42EDC8C8-67E3-4DB5-8F2E-869679D088CC}" type="presOf" srcId="{50FE38B2-D1A3-476F-B9CA-5B83552C6D01}" destId="{40CCE868-840A-4BFF-B73E-3197FCE4DD5D}" srcOrd="0" destOrd="0" presId="urn:microsoft.com/office/officeart/2005/8/layout/hierarchy3"/>
    <dgm:cxn modelId="{19F9D8D3-0322-4255-AB2B-343A3454D6D6}" srcId="{C4F637E1-E671-4CF6-8D9B-68253E68ACBD}" destId="{2982A877-53FE-48DC-B379-F5A1DA0CA94A}" srcOrd="0" destOrd="0" parTransId="{C7C3DB5D-99BF-4C5E-980F-87FDB294A5FC}" sibTransId="{39C421CB-51D6-4868-8D54-EE99B4254EBC}"/>
    <dgm:cxn modelId="{69DF11D6-7B27-417A-923F-061C57002A87}" srcId="{A6BD8E00-C52D-4012-A96A-D86CF83B6B79}" destId="{977BD458-1F05-4DB6-B410-92D6DC891AF5}" srcOrd="1" destOrd="0" parTransId="{E70A3454-8EDF-4558-B9C5-021CA4E29B77}" sibTransId="{28A253CB-ABB9-492E-AF54-741BE21AF6E8}"/>
    <dgm:cxn modelId="{238C1BD7-D81B-46BF-86CD-969875C33542}" type="presOf" srcId="{5917C04D-DE68-4638-94B4-1EA88A7A332A}" destId="{9CB84F87-56B0-497C-970E-E9F6ACF90A05}" srcOrd="0" destOrd="0" presId="urn:microsoft.com/office/officeart/2005/8/layout/hierarchy3"/>
    <dgm:cxn modelId="{9D30BDDE-8976-4204-B5FE-924F7A99D2CD}" type="presOf" srcId="{DAA5F0EB-97E6-4642-9F35-16C4D313A06E}" destId="{9CE9A447-0672-499B-8EB4-1C4B454D6350}" srcOrd="0" destOrd="0" presId="urn:microsoft.com/office/officeart/2005/8/layout/hierarchy3"/>
    <dgm:cxn modelId="{AFCB72EB-14E6-480C-A5EE-70FBBC85A839}" srcId="{A6BD8E00-C52D-4012-A96A-D86CF83B6B79}" destId="{98904CA0-9178-4867-9270-ED0A4B7F6CE0}" srcOrd="3" destOrd="0" parTransId="{84D13FB4-DDA5-46C6-99ED-ED5435237150}" sibTransId="{2FCBDF39-BE7D-41EF-BE0B-C666997E42E4}"/>
    <dgm:cxn modelId="{2C527BEE-3017-4027-BD41-53D61A958D50}" type="presOf" srcId="{1F0A7F57-78D7-421B-B3CF-8F3AFB980F5B}" destId="{6D61A08B-E1F5-48F0-946D-9EF1D28EADDC}" srcOrd="0" destOrd="0" presId="urn:microsoft.com/office/officeart/2005/8/layout/hierarchy3"/>
    <dgm:cxn modelId="{BE6F93F0-5206-4122-B3B7-BA48079EF40B}" type="presOf" srcId="{C4F637E1-E671-4CF6-8D9B-68253E68ACBD}" destId="{28C893FD-9183-4A91-8CB7-8EC06E476121}" srcOrd="1" destOrd="0" presId="urn:microsoft.com/office/officeart/2005/8/layout/hierarchy3"/>
    <dgm:cxn modelId="{D2C711FC-F520-492D-8BCA-DE04A04486FB}" type="presOf" srcId="{DE0BBA35-5E9E-4E7D-8AF4-8EABE1139309}" destId="{14DD06B5-01B2-4EEA-B0FB-819E9885BC9C}" srcOrd="0" destOrd="0" presId="urn:microsoft.com/office/officeart/2005/8/layout/hierarchy3"/>
    <dgm:cxn modelId="{8D1277FC-2B9A-4CA0-8C6C-28DB5C0A2513}" type="presOf" srcId="{A6BD8E00-C52D-4012-A96A-D86CF83B6B79}" destId="{DED1E15E-5892-4CCE-BC58-32914A655943}" srcOrd="0" destOrd="0" presId="urn:microsoft.com/office/officeart/2005/8/layout/hierarchy3"/>
    <dgm:cxn modelId="{3D98A1FE-7B77-435F-B879-196424456039}" type="presOf" srcId="{84D13FB4-DDA5-46C6-99ED-ED5435237150}" destId="{FF788AA5-B5A1-4B5F-BAE6-F44CD453CCBB}" srcOrd="0" destOrd="0" presId="urn:microsoft.com/office/officeart/2005/8/layout/hierarchy3"/>
    <dgm:cxn modelId="{0D816A69-C825-443A-A3D4-995666583780}" type="presParOf" srcId="{F9A4B652-4BCD-4B76-9F6B-2BF74D1CA996}" destId="{AA11D5D2-9B2E-4E75-8F14-A725C5DAA06B}" srcOrd="0" destOrd="0" presId="urn:microsoft.com/office/officeart/2005/8/layout/hierarchy3"/>
    <dgm:cxn modelId="{3DE9F408-22B1-4BAC-8A13-758CBCA69DCB}" type="presParOf" srcId="{AA11D5D2-9B2E-4E75-8F14-A725C5DAA06B}" destId="{03D2D511-2345-4592-BD6F-AE1D2A3CE2A4}" srcOrd="0" destOrd="0" presId="urn:microsoft.com/office/officeart/2005/8/layout/hierarchy3"/>
    <dgm:cxn modelId="{45CE0540-0A3D-4683-AADE-60B9E0D7728E}" type="presParOf" srcId="{03D2D511-2345-4592-BD6F-AE1D2A3CE2A4}" destId="{DB9E6AB0-60B9-4193-8B2D-8A5C48E1F73D}" srcOrd="0" destOrd="0" presId="urn:microsoft.com/office/officeart/2005/8/layout/hierarchy3"/>
    <dgm:cxn modelId="{0FC5E541-60BC-4934-A0CF-B7BAF7CD3C04}" type="presParOf" srcId="{03D2D511-2345-4592-BD6F-AE1D2A3CE2A4}" destId="{1B8A6239-6FF0-4EB9-8982-15E9BE0B09AC}" srcOrd="1" destOrd="0" presId="urn:microsoft.com/office/officeart/2005/8/layout/hierarchy3"/>
    <dgm:cxn modelId="{BD17D0ED-6B0D-4F90-BA2E-B4EF43ECB9FE}" type="presParOf" srcId="{AA11D5D2-9B2E-4E75-8F14-A725C5DAA06B}" destId="{6C5F2310-9A1D-41FF-8CA7-1F344FF129AB}" srcOrd="1" destOrd="0" presId="urn:microsoft.com/office/officeart/2005/8/layout/hierarchy3"/>
    <dgm:cxn modelId="{6C62A5EF-F68C-41B2-B2D4-7A752E05F6C3}" type="presParOf" srcId="{6C5F2310-9A1D-41FF-8CA7-1F344FF129AB}" destId="{9CE9A447-0672-499B-8EB4-1C4B454D6350}" srcOrd="0" destOrd="0" presId="urn:microsoft.com/office/officeart/2005/8/layout/hierarchy3"/>
    <dgm:cxn modelId="{9375F71F-4AB9-4F06-BC9C-C4F9A0603692}" type="presParOf" srcId="{6C5F2310-9A1D-41FF-8CA7-1F344FF129AB}" destId="{41DCF79B-95F1-4CDF-863A-EC992FBCDDFA}" srcOrd="1" destOrd="0" presId="urn:microsoft.com/office/officeart/2005/8/layout/hierarchy3"/>
    <dgm:cxn modelId="{D419DB24-866F-4FAF-8B83-360CAA63098B}" type="presParOf" srcId="{F9A4B652-4BCD-4B76-9F6B-2BF74D1CA996}" destId="{C0D078DB-2817-4A41-BB20-9A0745166B54}" srcOrd="1" destOrd="0" presId="urn:microsoft.com/office/officeart/2005/8/layout/hierarchy3"/>
    <dgm:cxn modelId="{6B7E24CE-E370-4D39-BFCA-E8CBEB22AF0E}" type="presParOf" srcId="{C0D078DB-2817-4A41-BB20-9A0745166B54}" destId="{7566ADF1-8BB4-4E26-B4D8-59F2128F2735}" srcOrd="0" destOrd="0" presId="urn:microsoft.com/office/officeart/2005/8/layout/hierarchy3"/>
    <dgm:cxn modelId="{DF6212E4-0F61-476B-8A8E-6188CB653AF6}" type="presParOf" srcId="{7566ADF1-8BB4-4E26-B4D8-59F2128F2735}" destId="{DED1E15E-5892-4CCE-BC58-32914A655943}" srcOrd="0" destOrd="0" presId="urn:microsoft.com/office/officeart/2005/8/layout/hierarchy3"/>
    <dgm:cxn modelId="{0F446A3E-A434-41A3-AE94-D3D81053F7A4}" type="presParOf" srcId="{7566ADF1-8BB4-4E26-B4D8-59F2128F2735}" destId="{0A6F92DC-210E-4165-8693-319B80BDB8DD}" srcOrd="1" destOrd="0" presId="urn:microsoft.com/office/officeart/2005/8/layout/hierarchy3"/>
    <dgm:cxn modelId="{6A24536E-2DA6-4EFA-97DB-37EB6D3C03C7}" type="presParOf" srcId="{C0D078DB-2817-4A41-BB20-9A0745166B54}" destId="{67EB543D-2735-48CB-B57D-A56E3F55C45B}" srcOrd="1" destOrd="0" presId="urn:microsoft.com/office/officeart/2005/8/layout/hierarchy3"/>
    <dgm:cxn modelId="{7A6FD14D-B9B6-4A00-96F7-56FDF8834958}" type="presParOf" srcId="{67EB543D-2735-48CB-B57D-A56E3F55C45B}" destId="{CB937629-5CDF-4415-8ABA-21000C38055E}" srcOrd="0" destOrd="0" presId="urn:microsoft.com/office/officeart/2005/8/layout/hierarchy3"/>
    <dgm:cxn modelId="{A7747036-EC51-4465-B97E-40B9C0D5642F}" type="presParOf" srcId="{67EB543D-2735-48CB-B57D-A56E3F55C45B}" destId="{40CCE868-840A-4BFF-B73E-3197FCE4DD5D}" srcOrd="1" destOrd="0" presId="urn:microsoft.com/office/officeart/2005/8/layout/hierarchy3"/>
    <dgm:cxn modelId="{C9BC8B6A-9431-4943-B992-FBCEC63FEC62}" type="presParOf" srcId="{67EB543D-2735-48CB-B57D-A56E3F55C45B}" destId="{871B3319-BE03-4D86-9C01-FD379B15A300}" srcOrd="2" destOrd="0" presId="urn:microsoft.com/office/officeart/2005/8/layout/hierarchy3"/>
    <dgm:cxn modelId="{0F9D398D-4BCF-445F-BD5A-161F3BC9DE86}" type="presParOf" srcId="{67EB543D-2735-48CB-B57D-A56E3F55C45B}" destId="{FC307F6A-2C27-4D6E-8D78-BE380ABC7E61}" srcOrd="3" destOrd="0" presId="urn:microsoft.com/office/officeart/2005/8/layout/hierarchy3"/>
    <dgm:cxn modelId="{56CFACAB-E27A-4CA4-AB26-18AD359EFAD1}" type="presParOf" srcId="{67EB543D-2735-48CB-B57D-A56E3F55C45B}" destId="{7E9457D0-C2A4-4799-9D8E-F60CD5687837}" srcOrd="4" destOrd="0" presId="urn:microsoft.com/office/officeart/2005/8/layout/hierarchy3"/>
    <dgm:cxn modelId="{FADF711B-AAF0-4D2A-930B-8CC46BFB3707}" type="presParOf" srcId="{67EB543D-2735-48CB-B57D-A56E3F55C45B}" destId="{01A79C43-3222-4257-A246-E622FDB03A9A}" srcOrd="5" destOrd="0" presId="urn:microsoft.com/office/officeart/2005/8/layout/hierarchy3"/>
    <dgm:cxn modelId="{81454461-ECDA-458D-8CB9-0A22B0729E31}" type="presParOf" srcId="{67EB543D-2735-48CB-B57D-A56E3F55C45B}" destId="{FF788AA5-B5A1-4B5F-BAE6-F44CD453CCBB}" srcOrd="6" destOrd="0" presId="urn:microsoft.com/office/officeart/2005/8/layout/hierarchy3"/>
    <dgm:cxn modelId="{B878752F-01D4-418B-BDA2-470D2EAA0DC8}" type="presParOf" srcId="{67EB543D-2735-48CB-B57D-A56E3F55C45B}" destId="{C1A38D84-09F8-4FC9-95E2-F158D2B7314B}" srcOrd="7" destOrd="0" presId="urn:microsoft.com/office/officeart/2005/8/layout/hierarchy3"/>
    <dgm:cxn modelId="{367C7CFC-EE0A-4DBA-8138-AF64AD53CA75}" type="presParOf" srcId="{67EB543D-2735-48CB-B57D-A56E3F55C45B}" destId="{F2882976-6097-48D6-B19D-114E63680B7A}" srcOrd="8" destOrd="0" presId="urn:microsoft.com/office/officeart/2005/8/layout/hierarchy3"/>
    <dgm:cxn modelId="{32CD8177-D378-47F3-A92E-C693943FCB56}" type="presParOf" srcId="{67EB543D-2735-48CB-B57D-A56E3F55C45B}" destId="{03D41B7A-ED28-4189-8063-CE8D828FF2E6}" srcOrd="9" destOrd="0" presId="urn:microsoft.com/office/officeart/2005/8/layout/hierarchy3"/>
    <dgm:cxn modelId="{24FD5573-36E8-499B-B8F2-C3517CD3F987}" type="presParOf" srcId="{F9A4B652-4BCD-4B76-9F6B-2BF74D1CA996}" destId="{791AB18F-847F-4571-8046-F09B241E65CF}" srcOrd="2" destOrd="0" presId="urn:microsoft.com/office/officeart/2005/8/layout/hierarchy3"/>
    <dgm:cxn modelId="{21F0292E-EAE4-40BD-A476-FED41D229C67}" type="presParOf" srcId="{791AB18F-847F-4571-8046-F09B241E65CF}" destId="{E7E094EF-9376-493F-B296-583A46C1F841}" srcOrd="0" destOrd="0" presId="urn:microsoft.com/office/officeart/2005/8/layout/hierarchy3"/>
    <dgm:cxn modelId="{C5815D65-C7AF-43F5-9B51-069A33D46826}" type="presParOf" srcId="{E7E094EF-9376-493F-B296-583A46C1F841}" destId="{DBD4577D-556D-42E7-9343-134F49077F0E}" srcOrd="0" destOrd="0" presId="urn:microsoft.com/office/officeart/2005/8/layout/hierarchy3"/>
    <dgm:cxn modelId="{86A3265C-067F-4A3D-A32E-5CFFF7DCC2B7}" type="presParOf" srcId="{E7E094EF-9376-493F-B296-583A46C1F841}" destId="{28C893FD-9183-4A91-8CB7-8EC06E476121}" srcOrd="1" destOrd="0" presId="urn:microsoft.com/office/officeart/2005/8/layout/hierarchy3"/>
    <dgm:cxn modelId="{727087A6-FE37-47A7-B944-9226704A3D9D}" type="presParOf" srcId="{791AB18F-847F-4571-8046-F09B241E65CF}" destId="{797E3B60-FAF1-4332-BF3F-77ED763981DD}" srcOrd="1" destOrd="0" presId="urn:microsoft.com/office/officeart/2005/8/layout/hierarchy3"/>
    <dgm:cxn modelId="{A974F1A4-4980-4007-86CC-6D9AEC397EDF}" type="presParOf" srcId="{797E3B60-FAF1-4332-BF3F-77ED763981DD}" destId="{155160C0-9702-4F5C-B698-0A7CD0C0B418}" srcOrd="0" destOrd="0" presId="urn:microsoft.com/office/officeart/2005/8/layout/hierarchy3"/>
    <dgm:cxn modelId="{5721D414-9ACE-4629-B224-7B57C7AD8139}" type="presParOf" srcId="{797E3B60-FAF1-4332-BF3F-77ED763981DD}" destId="{4B1BE0B9-A3AF-40BC-AE67-2C52047956B4}" srcOrd="1" destOrd="0" presId="urn:microsoft.com/office/officeart/2005/8/layout/hierarchy3"/>
    <dgm:cxn modelId="{85D4BC18-B4BF-4428-A2DA-A53D7EE6C84E}" type="presParOf" srcId="{797E3B60-FAF1-4332-BF3F-77ED763981DD}" destId="{FAD888A2-CD39-4404-BC3C-99E1A43797F1}" srcOrd="2" destOrd="0" presId="urn:microsoft.com/office/officeart/2005/8/layout/hierarchy3"/>
    <dgm:cxn modelId="{F7E12103-8E20-47F2-ACFD-53A342E2E9D1}" type="presParOf" srcId="{797E3B60-FAF1-4332-BF3F-77ED763981DD}" destId="{9CB84F87-56B0-497C-970E-E9F6ACF90A05}" srcOrd="3" destOrd="0" presId="urn:microsoft.com/office/officeart/2005/8/layout/hierarchy3"/>
    <dgm:cxn modelId="{280A51EE-2C78-4760-AC50-75C1258D7354}" type="presParOf" srcId="{797E3B60-FAF1-4332-BF3F-77ED763981DD}" destId="{14DD06B5-01B2-4EEA-B0FB-819E9885BC9C}" srcOrd="4" destOrd="0" presId="urn:microsoft.com/office/officeart/2005/8/layout/hierarchy3"/>
    <dgm:cxn modelId="{998BDC3E-CA07-4119-903F-7FBD9F254454}" type="presParOf" srcId="{797E3B60-FAF1-4332-BF3F-77ED763981DD}" destId="{D9AFF5F5-8ED4-472E-8552-50C2EB8578FA}" srcOrd="5" destOrd="0" presId="urn:microsoft.com/office/officeart/2005/8/layout/hierarchy3"/>
    <dgm:cxn modelId="{AD9C6A35-862C-46CF-93E2-F373C6FEFB20}" type="presParOf" srcId="{797E3B60-FAF1-4332-BF3F-77ED763981DD}" destId="{53CF9B3D-30C4-4F6C-B119-1EE211AF171C}" srcOrd="6" destOrd="0" presId="urn:microsoft.com/office/officeart/2005/8/layout/hierarchy3"/>
    <dgm:cxn modelId="{3F4E8A2B-E7DD-44CC-8913-A6679400ABE9}" type="presParOf" srcId="{797E3B60-FAF1-4332-BF3F-77ED763981DD}" destId="{8D7A4A88-94D6-434A-BFE1-9B5F442B9B7B}" srcOrd="7" destOrd="0" presId="urn:microsoft.com/office/officeart/2005/8/layout/hierarchy3"/>
    <dgm:cxn modelId="{A2595701-967B-4CFB-9799-5C552EF49CB7}" type="presParOf" srcId="{F9A4B652-4BCD-4B76-9F6B-2BF74D1CA996}" destId="{DE963CAE-F8CA-475C-B0FB-09E20B318010}" srcOrd="3" destOrd="0" presId="urn:microsoft.com/office/officeart/2005/8/layout/hierarchy3"/>
    <dgm:cxn modelId="{AADB1CA5-741F-4D38-AB8C-8BEB2BD2D703}" type="presParOf" srcId="{DE963CAE-F8CA-475C-B0FB-09E20B318010}" destId="{5A2C1C8D-35A6-47D8-8672-1A3CC17B576F}" srcOrd="0" destOrd="0" presId="urn:microsoft.com/office/officeart/2005/8/layout/hierarchy3"/>
    <dgm:cxn modelId="{7CA4B692-403C-40DE-8F32-E1A9F57F2DE2}" type="presParOf" srcId="{5A2C1C8D-35A6-47D8-8672-1A3CC17B576F}" destId="{AF82F117-79A1-4FC4-BA9A-5DAF716CCA06}" srcOrd="0" destOrd="0" presId="urn:microsoft.com/office/officeart/2005/8/layout/hierarchy3"/>
    <dgm:cxn modelId="{79BD8505-7D23-4B1E-A59D-16F92FCEAFBB}" type="presParOf" srcId="{5A2C1C8D-35A6-47D8-8672-1A3CC17B576F}" destId="{C606208F-99B6-4037-8BF7-A74D61CE75D9}" srcOrd="1" destOrd="0" presId="urn:microsoft.com/office/officeart/2005/8/layout/hierarchy3"/>
    <dgm:cxn modelId="{F044010A-19A5-471C-81FE-1352A0C8E5C8}" type="presParOf" srcId="{DE963CAE-F8CA-475C-B0FB-09E20B318010}" destId="{0363F60E-D62B-4E51-8827-A3DACC83BB86}" srcOrd="1" destOrd="0" presId="urn:microsoft.com/office/officeart/2005/8/layout/hierarchy3"/>
    <dgm:cxn modelId="{08725FD6-333E-491E-9DF1-5D14C48B0C4C}" type="presParOf" srcId="{0363F60E-D62B-4E51-8827-A3DACC83BB86}" destId="{62D224BD-BEF5-4EA0-8E40-A7012D1DD274}" srcOrd="0" destOrd="0" presId="urn:microsoft.com/office/officeart/2005/8/layout/hierarchy3"/>
    <dgm:cxn modelId="{9CE4D39E-F5D4-4EC7-A5E9-06A21C93512D}" type="presParOf" srcId="{0363F60E-D62B-4E51-8827-A3DACC83BB86}" destId="{0632558B-5D2A-4307-8F4F-5B3D6223FC46}" srcOrd="1" destOrd="0" presId="urn:microsoft.com/office/officeart/2005/8/layout/hierarchy3"/>
    <dgm:cxn modelId="{EB73B7CE-5C9E-4746-865D-C98F00C1BE9E}" type="presParOf" srcId="{0363F60E-D62B-4E51-8827-A3DACC83BB86}" destId="{0E8E993A-6586-4224-9E8D-E8AAD7C9BEC8}" srcOrd="2" destOrd="0" presId="urn:microsoft.com/office/officeart/2005/8/layout/hierarchy3"/>
    <dgm:cxn modelId="{2681E607-044E-47ED-8918-561740792C46}" type="presParOf" srcId="{0363F60E-D62B-4E51-8827-A3DACC83BB86}" destId="{C28F8302-ADBB-4290-952C-514FC468DEE1}" srcOrd="3" destOrd="0" presId="urn:microsoft.com/office/officeart/2005/8/layout/hierarchy3"/>
    <dgm:cxn modelId="{5D22A4E3-E8E2-4799-8C77-8476E1D5EE50}" type="presParOf" srcId="{0363F60E-D62B-4E51-8827-A3DACC83BB86}" destId="{97E4451C-BBF9-43F3-BA9E-BFB9788C091F}" srcOrd="4" destOrd="0" presId="urn:microsoft.com/office/officeart/2005/8/layout/hierarchy3"/>
    <dgm:cxn modelId="{CAEA8C26-1E85-4E01-9818-BD7957E2A6F3}" type="presParOf" srcId="{0363F60E-D62B-4E51-8827-A3DACC83BB86}" destId="{6D61A08B-E1F5-48F0-946D-9EF1D28EADDC}" srcOrd="5" destOrd="0" presId="urn:microsoft.com/office/officeart/2005/8/layout/hierarchy3"/>
    <dgm:cxn modelId="{70044A70-7249-4A94-B128-42A77AC1B80C}" type="presParOf" srcId="{0363F60E-D62B-4E51-8827-A3DACC83BB86}" destId="{748FE3E2-1302-449D-A901-4C9181E7073D}" srcOrd="6" destOrd="0" presId="urn:microsoft.com/office/officeart/2005/8/layout/hierarchy3"/>
    <dgm:cxn modelId="{964E88FE-A1F1-443D-AC9D-A6D157D2486E}" type="presParOf" srcId="{0363F60E-D62B-4E51-8827-A3DACC83BB86}" destId="{B968B689-935B-4233-9823-1328DED3D331}" srcOrd="7" destOrd="0" presId="urn:microsoft.com/office/officeart/2005/8/layout/hierarchy3"/>
  </dgm:cxnLst>
  <dgm:bg>
    <a:solidFill>
      <a:schemeClr val="bg1"/>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E6AB0-60B9-4193-8B2D-8A5C48E1F73D}">
      <dsp:nvSpPr>
        <dsp:cNvPr id="0" name=""/>
        <dsp:cNvSpPr/>
      </dsp:nvSpPr>
      <dsp:spPr>
        <a:xfrm>
          <a:off x="1541744" y="1349"/>
          <a:ext cx="1333648" cy="666824"/>
        </a:xfrm>
        <a:prstGeom prst="roundRect">
          <a:avLst>
            <a:gd name="adj" fmla="val 10000"/>
          </a:avLst>
        </a:prstGeom>
        <a:solidFill>
          <a:schemeClr val="accent5">
            <a:lumMod val="60000"/>
            <a:lumOff val="4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Contains Therapeutic Agent</a:t>
          </a:r>
          <a:endParaRPr lang="en-US" sz="1400" kern="1200">
            <a:solidFill>
              <a:schemeClr val="tx1"/>
            </a:solidFill>
          </a:endParaRPr>
        </a:p>
      </dsp:txBody>
      <dsp:txXfrm>
        <a:off x="1561275" y="20880"/>
        <a:ext cx="1294586" cy="627762"/>
      </dsp:txXfrm>
    </dsp:sp>
    <dsp:sp modelId="{9CE9A447-0672-499B-8EB4-1C4B454D6350}">
      <dsp:nvSpPr>
        <dsp:cNvPr id="0" name=""/>
        <dsp:cNvSpPr/>
      </dsp:nvSpPr>
      <dsp:spPr>
        <a:xfrm>
          <a:off x="1675108"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41DCF79B-95F1-4CDF-863A-EC992FBCDDFA}">
      <dsp:nvSpPr>
        <dsp:cNvPr id="0" name=""/>
        <dsp:cNvSpPr/>
      </dsp:nvSpPr>
      <dsp:spPr>
        <a:xfrm>
          <a:off x="1808473"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 PDGF-BB</a:t>
          </a:r>
          <a:endParaRPr lang="en-US" sz="1100" kern="1200"/>
        </a:p>
      </dsp:txBody>
      <dsp:txXfrm>
        <a:off x="1828004" y="854411"/>
        <a:ext cx="1027857" cy="627762"/>
      </dsp:txXfrm>
    </dsp:sp>
    <dsp:sp modelId="{DED1E15E-5892-4CCE-BC58-32914A655943}">
      <dsp:nvSpPr>
        <dsp:cNvPr id="0" name=""/>
        <dsp:cNvSpPr/>
      </dsp:nvSpPr>
      <dsp:spPr>
        <a:xfrm>
          <a:off x="3208805" y="1349"/>
          <a:ext cx="1333648" cy="666824"/>
        </a:xfrm>
        <a:prstGeom prst="roundRect">
          <a:avLst>
            <a:gd name="adj" fmla="val 10000"/>
          </a:avLst>
        </a:prstGeom>
        <a:solidFill>
          <a:srgbClr val="C2E89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Controlled Release of GFs</a:t>
          </a:r>
          <a:endParaRPr lang="en-US" sz="1400" kern="1200">
            <a:solidFill>
              <a:schemeClr val="tx1"/>
            </a:solidFill>
          </a:endParaRPr>
        </a:p>
      </dsp:txBody>
      <dsp:txXfrm>
        <a:off x="3228336" y="20880"/>
        <a:ext cx="1294586" cy="627762"/>
      </dsp:txXfrm>
    </dsp:sp>
    <dsp:sp modelId="{CB937629-5CDF-4415-8ABA-21000C38055E}">
      <dsp:nvSpPr>
        <dsp:cNvPr id="0" name=""/>
        <dsp:cNvSpPr/>
      </dsp:nvSpPr>
      <dsp:spPr>
        <a:xfrm>
          <a:off x="3342169" y="668173"/>
          <a:ext cx="133364" cy="500118"/>
        </a:xfrm>
        <a:custGeom>
          <a:avLst/>
          <a:gdLst/>
          <a:ahLst/>
          <a:cxnLst/>
          <a:rect l="0" t="0" r="0" b="0"/>
          <a:pathLst>
            <a:path>
              <a:moveTo>
                <a:pt x="0" y="0"/>
              </a:moveTo>
              <a:lnTo>
                <a:pt x="0" y="500118"/>
              </a:lnTo>
              <a:lnTo>
                <a:pt x="133364" y="500118"/>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40CCE868-840A-4BFF-B73E-3197FCE4DD5D}">
      <dsp:nvSpPr>
        <dsp:cNvPr id="0" name=""/>
        <dsp:cNvSpPr/>
      </dsp:nvSpPr>
      <dsp:spPr>
        <a:xfrm>
          <a:off x="3475534" y="834880"/>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Silk Hydrogels</a:t>
          </a:r>
        </a:p>
      </dsp:txBody>
      <dsp:txXfrm>
        <a:off x="3495065" y="854411"/>
        <a:ext cx="1027857" cy="627762"/>
      </dsp:txXfrm>
    </dsp:sp>
    <dsp:sp modelId="{1E7058E2-F115-4E26-8E9F-7B32953F61F3}">
      <dsp:nvSpPr>
        <dsp:cNvPr id="0" name=""/>
        <dsp:cNvSpPr/>
      </dsp:nvSpPr>
      <dsp:spPr>
        <a:xfrm>
          <a:off x="3342169" y="668173"/>
          <a:ext cx="133364" cy="1333648"/>
        </a:xfrm>
        <a:custGeom>
          <a:avLst/>
          <a:gdLst/>
          <a:ahLst/>
          <a:cxnLst/>
          <a:rect l="0" t="0" r="0" b="0"/>
          <a:pathLst>
            <a:path>
              <a:moveTo>
                <a:pt x="0" y="0"/>
              </a:moveTo>
              <a:lnTo>
                <a:pt x="0" y="1333648"/>
              </a:lnTo>
              <a:lnTo>
                <a:pt x="133364" y="1333648"/>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1043D7B5-FFBB-407C-B842-265080692F7C}">
      <dsp:nvSpPr>
        <dsp:cNvPr id="0" name=""/>
        <dsp:cNvSpPr/>
      </dsp:nvSpPr>
      <dsp:spPr>
        <a:xfrm>
          <a:off x="3475534" y="1668410"/>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Collagen Sponges</a:t>
          </a:r>
        </a:p>
      </dsp:txBody>
      <dsp:txXfrm>
        <a:off x="3495065" y="1687941"/>
        <a:ext cx="1027857" cy="627762"/>
      </dsp:txXfrm>
    </dsp:sp>
    <dsp:sp modelId="{7C570116-AFC6-4EB8-A4A3-7BAE59530368}">
      <dsp:nvSpPr>
        <dsp:cNvPr id="0" name=""/>
        <dsp:cNvSpPr/>
      </dsp:nvSpPr>
      <dsp:spPr>
        <a:xfrm>
          <a:off x="3342169" y="668173"/>
          <a:ext cx="133364" cy="2167179"/>
        </a:xfrm>
        <a:custGeom>
          <a:avLst/>
          <a:gdLst/>
          <a:ahLst/>
          <a:cxnLst/>
          <a:rect l="0" t="0" r="0" b="0"/>
          <a:pathLst>
            <a:path>
              <a:moveTo>
                <a:pt x="0" y="0"/>
              </a:moveTo>
              <a:lnTo>
                <a:pt x="0" y="2167179"/>
              </a:lnTo>
              <a:lnTo>
                <a:pt x="133364" y="2167179"/>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6CB9D203-2E9A-4D52-B38F-77352389F9CB}">
      <dsp:nvSpPr>
        <dsp:cNvPr id="0" name=""/>
        <dsp:cNvSpPr/>
      </dsp:nvSpPr>
      <dsp:spPr>
        <a:xfrm>
          <a:off x="3475534" y="2501941"/>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Physical Absorption</a:t>
          </a:r>
          <a:endParaRPr lang="en-US" sz="1100" kern="1200"/>
        </a:p>
      </dsp:txBody>
      <dsp:txXfrm>
        <a:off x="3495065" y="2521472"/>
        <a:ext cx="1027857" cy="627762"/>
      </dsp:txXfrm>
    </dsp:sp>
    <dsp:sp modelId="{D7DD44D5-964A-45E2-A28D-ACA50E494DB3}">
      <dsp:nvSpPr>
        <dsp:cNvPr id="0" name=""/>
        <dsp:cNvSpPr/>
      </dsp:nvSpPr>
      <dsp:spPr>
        <a:xfrm>
          <a:off x="3342169" y="668173"/>
          <a:ext cx="133364" cy="3000709"/>
        </a:xfrm>
        <a:custGeom>
          <a:avLst/>
          <a:gdLst/>
          <a:ahLst/>
          <a:cxnLst/>
          <a:rect l="0" t="0" r="0" b="0"/>
          <a:pathLst>
            <a:path>
              <a:moveTo>
                <a:pt x="0" y="0"/>
              </a:moveTo>
              <a:lnTo>
                <a:pt x="0" y="3000709"/>
              </a:lnTo>
              <a:lnTo>
                <a:pt x="133364" y="3000709"/>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81A6F707-3167-4ACD-8587-E9852306367D}">
      <dsp:nvSpPr>
        <dsp:cNvPr id="0" name=""/>
        <dsp:cNvSpPr/>
      </dsp:nvSpPr>
      <dsp:spPr>
        <a:xfrm>
          <a:off x="3475534" y="3335471"/>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Physical Encapsulation</a:t>
          </a:r>
        </a:p>
      </dsp:txBody>
      <dsp:txXfrm>
        <a:off x="3495065" y="3355002"/>
        <a:ext cx="1027857" cy="627762"/>
      </dsp:txXfrm>
    </dsp:sp>
    <dsp:sp modelId="{B0631B2D-A0D7-4F1B-9197-3D22D5DBD4AE}">
      <dsp:nvSpPr>
        <dsp:cNvPr id="0" name=""/>
        <dsp:cNvSpPr/>
      </dsp:nvSpPr>
      <dsp:spPr>
        <a:xfrm>
          <a:off x="3342169" y="668173"/>
          <a:ext cx="133364" cy="3834240"/>
        </a:xfrm>
        <a:custGeom>
          <a:avLst/>
          <a:gdLst/>
          <a:ahLst/>
          <a:cxnLst/>
          <a:rect l="0" t="0" r="0" b="0"/>
          <a:pathLst>
            <a:path>
              <a:moveTo>
                <a:pt x="0" y="0"/>
              </a:moveTo>
              <a:lnTo>
                <a:pt x="0" y="3834240"/>
              </a:lnTo>
              <a:lnTo>
                <a:pt x="133364" y="3834240"/>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5850C8F0-7A05-4EAD-83E1-96BA9EF7E2D3}">
      <dsp:nvSpPr>
        <dsp:cNvPr id="0" name=""/>
        <dsp:cNvSpPr/>
      </dsp:nvSpPr>
      <dsp:spPr>
        <a:xfrm>
          <a:off x="3475534" y="4169002"/>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hello</a:t>
          </a:r>
        </a:p>
      </dsp:txBody>
      <dsp:txXfrm>
        <a:off x="3495065" y="4188533"/>
        <a:ext cx="1027857" cy="627762"/>
      </dsp:txXfrm>
    </dsp:sp>
    <dsp:sp modelId="{DBD4577D-556D-42E7-9343-134F49077F0E}">
      <dsp:nvSpPr>
        <dsp:cNvPr id="0" name=""/>
        <dsp:cNvSpPr/>
      </dsp:nvSpPr>
      <dsp:spPr>
        <a:xfrm>
          <a:off x="4875866" y="1349"/>
          <a:ext cx="1333648" cy="666824"/>
        </a:xfrm>
        <a:prstGeom prst="roundRect">
          <a:avLst>
            <a:gd name="adj" fmla="val 10000"/>
          </a:avLst>
        </a:prstGeom>
        <a:solidFill>
          <a:srgbClr val="F2AE80"/>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Increases Cell Proliferation</a:t>
          </a:r>
          <a:endParaRPr lang="en-US" sz="1400" kern="1200">
            <a:solidFill>
              <a:schemeClr val="tx1"/>
            </a:solidFill>
          </a:endParaRPr>
        </a:p>
      </dsp:txBody>
      <dsp:txXfrm>
        <a:off x="4895397" y="20880"/>
        <a:ext cx="1294586" cy="627762"/>
      </dsp:txXfrm>
    </dsp:sp>
    <dsp:sp modelId="{262C6411-679E-4BC7-BBAC-A2FB3148AFDC}">
      <dsp:nvSpPr>
        <dsp:cNvPr id="0" name=""/>
        <dsp:cNvSpPr/>
      </dsp:nvSpPr>
      <dsp:spPr>
        <a:xfrm>
          <a:off x="5009230" y="668173"/>
          <a:ext cx="133364" cy="500118"/>
        </a:xfrm>
        <a:custGeom>
          <a:avLst/>
          <a:gdLst/>
          <a:ahLst/>
          <a:cxnLst/>
          <a:rect l="0" t="0" r="0" b="0"/>
          <a:pathLst>
            <a:path>
              <a:moveTo>
                <a:pt x="0" y="0"/>
              </a:moveTo>
              <a:lnTo>
                <a:pt x="0" y="500118"/>
              </a:lnTo>
              <a:lnTo>
                <a:pt x="133364" y="500118"/>
              </a:lnTo>
            </a:path>
          </a:pathLst>
        </a:custGeom>
        <a:noFill/>
        <a:ln w="22225" cap="flat" cmpd="sng" algn="ctr">
          <a:solidFill>
            <a:srgbClr val="ED9051"/>
          </a:solidFill>
          <a:prstDash val="solid"/>
        </a:ln>
        <a:effectLst/>
      </dsp:spPr>
      <dsp:style>
        <a:lnRef idx="2">
          <a:scrgbClr r="0" g="0" b="0"/>
        </a:lnRef>
        <a:fillRef idx="0">
          <a:scrgbClr r="0" g="0" b="0"/>
        </a:fillRef>
        <a:effectRef idx="0">
          <a:scrgbClr r="0" g="0" b="0"/>
        </a:effectRef>
        <a:fontRef idx="minor"/>
      </dsp:style>
    </dsp:sp>
    <dsp:sp modelId="{8025DC26-8D47-4418-B9EA-D0FC7CBA04E6}">
      <dsp:nvSpPr>
        <dsp:cNvPr id="0" name=""/>
        <dsp:cNvSpPr/>
      </dsp:nvSpPr>
      <dsp:spPr>
        <a:xfrm>
          <a:off x="5142595"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ED9051"/>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0.167 µg/mL</a:t>
          </a:r>
        </a:p>
      </dsp:txBody>
      <dsp:txXfrm>
        <a:off x="5162126" y="854411"/>
        <a:ext cx="1027857" cy="627762"/>
      </dsp:txXfrm>
    </dsp:sp>
    <dsp:sp modelId="{632594D9-C53C-4C77-8EA3-00315566C6EF}">
      <dsp:nvSpPr>
        <dsp:cNvPr id="0" name=""/>
        <dsp:cNvSpPr/>
      </dsp:nvSpPr>
      <dsp:spPr>
        <a:xfrm>
          <a:off x="5009230" y="668173"/>
          <a:ext cx="133364" cy="1333648"/>
        </a:xfrm>
        <a:custGeom>
          <a:avLst/>
          <a:gdLst/>
          <a:ahLst/>
          <a:cxnLst/>
          <a:rect l="0" t="0" r="0" b="0"/>
          <a:pathLst>
            <a:path>
              <a:moveTo>
                <a:pt x="0" y="0"/>
              </a:moveTo>
              <a:lnTo>
                <a:pt x="0" y="1333648"/>
              </a:lnTo>
              <a:lnTo>
                <a:pt x="133364" y="1333648"/>
              </a:lnTo>
            </a:path>
          </a:pathLst>
        </a:custGeom>
        <a:noFill/>
        <a:ln w="22225" cap="flat" cmpd="sng" algn="ctr">
          <a:solidFill>
            <a:srgbClr val="ED9051"/>
          </a:solidFill>
          <a:prstDash val="solid"/>
        </a:ln>
        <a:effectLst/>
      </dsp:spPr>
      <dsp:style>
        <a:lnRef idx="2">
          <a:scrgbClr r="0" g="0" b="0"/>
        </a:lnRef>
        <a:fillRef idx="0">
          <a:scrgbClr r="0" g="0" b="0"/>
        </a:fillRef>
        <a:effectRef idx="0">
          <a:scrgbClr r="0" g="0" b="0"/>
        </a:effectRef>
        <a:fontRef idx="minor"/>
      </dsp:style>
    </dsp:sp>
    <dsp:sp modelId="{14B4B059-3D40-4958-90AC-4E1816CA4716}">
      <dsp:nvSpPr>
        <dsp:cNvPr id="0" name=""/>
        <dsp:cNvSpPr/>
      </dsp:nvSpPr>
      <dsp:spPr>
        <a:xfrm>
          <a:off x="5142595" y="1668410"/>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ED9051"/>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0.417 µg/mL</a:t>
          </a:r>
        </a:p>
      </dsp:txBody>
      <dsp:txXfrm>
        <a:off x="5162126" y="1687941"/>
        <a:ext cx="1027857" cy="627762"/>
      </dsp:txXfrm>
    </dsp:sp>
    <dsp:sp modelId="{F033E3AD-C75F-4077-AC99-E650AC4A50E2}">
      <dsp:nvSpPr>
        <dsp:cNvPr id="0" name=""/>
        <dsp:cNvSpPr/>
      </dsp:nvSpPr>
      <dsp:spPr>
        <a:xfrm>
          <a:off x="5009230" y="668173"/>
          <a:ext cx="133364" cy="2167179"/>
        </a:xfrm>
        <a:custGeom>
          <a:avLst/>
          <a:gdLst/>
          <a:ahLst/>
          <a:cxnLst/>
          <a:rect l="0" t="0" r="0" b="0"/>
          <a:pathLst>
            <a:path>
              <a:moveTo>
                <a:pt x="0" y="0"/>
              </a:moveTo>
              <a:lnTo>
                <a:pt x="0" y="2167179"/>
              </a:lnTo>
              <a:lnTo>
                <a:pt x="133364" y="2167179"/>
              </a:lnTo>
            </a:path>
          </a:pathLst>
        </a:custGeom>
        <a:noFill/>
        <a:ln w="22225" cap="flat" cmpd="sng" algn="ctr">
          <a:solidFill>
            <a:srgbClr val="ED9051"/>
          </a:solidFill>
          <a:prstDash val="solid"/>
        </a:ln>
        <a:effectLst/>
      </dsp:spPr>
      <dsp:style>
        <a:lnRef idx="2">
          <a:scrgbClr r="0" g="0" b="0"/>
        </a:lnRef>
        <a:fillRef idx="0">
          <a:scrgbClr r="0" g="0" b="0"/>
        </a:fillRef>
        <a:effectRef idx="0">
          <a:scrgbClr r="0" g="0" b="0"/>
        </a:effectRef>
        <a:fontRef idx="minor"/>
      </dsp:style>
    </dsp:sp>
    <dsp:sp modelId="{F466CF60-C5E8-4357-8F25-5E6B9D51DAD2}">
      <dsp:nvSpPr>
        <dsp:cNvPr id="0" name=""/>
        <dsp:cNvSpPr/>
      </dsp:nvSpPr>
      <dsp:spPr>
        <a:xfrm>
          <a:off x="5142595" y="2501941"/>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ED9051"/>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0.667 µg/mL</a:t>
          </a:r>
        </a:p>
      </dsp:txBody>
      <dsp:txXfrm>
        <a:off x="5162126" y="2521472"/>
        <a:ext cx="1027857" cy="627762"/>
      </dsp:txXfrm>
    </dsp:sp>
    <dsp:sp modelId="{F3CB4C0F-38C1-490E-8C74-F3F4EDA4575E}">
      <dsp:nvSpPr>
        <dsp:cNvPr id="0" name=""/>
        <dsp:cNvSpPr/>
      </dsp:nvSpPr>
      <dsp:spPr>
        <a:xfrm>
          <a:off x="5009230" y="668173"/>
          <a:ext cx="133364" cy="3000709"/>
        </a:xfrm>
        <a:custGeom>
          <a:avLst/>
          <a:gdLst/>
          <a:ahLst/>
          <a:cxnLst/>
          <a:rect l="0" t="0" r="0" b="0"/>
          <a:pathLst>
            <a:path>
              <a:moveTo>
                <a:pt x="0" y="0"/>
              </a:moveTo>
              <a:lnTo>
                <a:pt x="0" y="3000709"/>
              </a:lnTo>
              <a:lnTo>
                <a:pt x="133364" y="3000709"/>
              </a:lnTo>
            </a:path>
          </a:pathLst>
        </a:custGeom>
        <a:noFill/>
        <a:ln w="22225" cap="flat" cmpd="sng" algn="ctr">
          <a:solidFill>
            <a:srgbClr val="ED9051"/>
          </a:solidFill>
          <a:prstDash val="solid"/>
        </a:ln>
        <a:effectLst/>
      </dsp:spPr>
      <dsp:style>
        <a:lnRef idx="2">
          <a:scrgbClr r="0" g="0" b="0"/>
        </a:lnRef>
        <a:fillRef idx="0">
          <a:scrgbClr r="0" g="0" b="0"/>
        </a:fillRef>
        <a:effectRef idx="0">
          <a:scrgbClr r="0" g="0" b="0"/>
        </a:effectRef>
        <a:fontRef idx="minor"/>
      </dsp:style>
    </dsp:sp>
    <dsp:sp modelId="{520E2D89-74FD-44E1-BAD3-BA5137D5D3BB}">
      <dsp:nvSpPr>
        <dsp:cNvPr id="0" name=""/>
        <dsp:cNvSpPr/>
      </dsp:nvSpPr>
      <dsp:spPr>
        <a:xfrm>
          <a:off x="5142595" y="3335471"/>
          <a:ext cx="1066919" cy="666824"/>
        </a:xfrm>
        <a:prstGeom prst="roundRect">
          <a:avLst>
            <a:gd name="adj" fmla="val 10000"/>
          </a:avLst>
        </a:prstGeom>
        <a:noFill/>
        <a:ln w="22225" cap="flat" cmpd="sng" algn="ctr">
          <a:solidFill>
            <a:srgbClr val="ED9051"/>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1.00 µg/mL</a:t>
          </a:r>
        </a:p>
      </dsp:txBody>
      <dsp:txXfrm>
        <a:off x="5162126" y="3355002"/>
        <a:ext cx="1027857" cy="627762"/>
      </dsp:txXfrm>
    </dsp:sp>
    <dsp:sp modelId="{AF82F117-79A1-4FC4-BA9A-5DAF716CCA06}">
      <dsp:nvSpPr>
        <dsp:cNvPr id="0" name=""/>
        <dsp:cNvSpPr/>
      </dsp:nvSpPr>
      <dsp:spPr>
        <a:xfrm>
          <a:off x="6542927" y="1349"/>
          <a:ext cx="1333648" cy="666824"/>
        </a:xfrm>
        <a:prstGeom prst="roundRect">
          <a:avLst>
            <a:gd name="adj" fmla="val 10000"/>
          </a:avLst>
        </a:prstGeom>
        <a:solidFill>
          <a:srgbClr val="E36666"/>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Withstands Surgical Manipulation</a:t>
          </a:r>
        </a:p>
      </dsp:txBody>
      <dsp:txXfrm>
        <a:off x="6562458" y="20880"/>
        <a:ext cx="1294586" cy="627762"/>
      </dsp:txXfrm>
    </dsp:sp>
    <dsp:sp modelId="{0E8E993A-6586-4224-9E8D-E8AAD7C9BEC8}">
      <dsp:nvSpPr>
        <dsp:cNvPr id="0" name=""/>
        <dsp:cNvSpPr/>
      </dsp:nvSpPr>
      <dsp:spPr>
        <a:xfrm>
          <a:off x="6676292" y="668173"/>
          <a:ext cx="133364" cy="500118"/>
        </a:xfrm>
        <a:custGeom>
          <a:avLst/>
          <a:gdLst/>
          <a:ahLst/>
          <a:cxnLst/>
          <a:rect l="0" t="0" r="0" b="0"/>
          <a:pathLst>
            <a:path>
              <a:moveTo>
                <a:pt x="0" y="0"/>
              </a:moveTo>
              <a:lnTo>
                <a:pt x="0" y="500118"/>
              </a:lnTo>
              <a:lnTo>
                <a:pt x="133364" y="500118"/>
              </a:lnTo>
            </a:path>
          </a:pathLst>
        </a:custGeom>
        <a:noFill/>
        <a:ln w="22225" cap="flat" cmpd="sng" algn="ctr">
          <a:solidFill>
            <a:srgbClr val="DD4747"/>
          </a:solidFill>
          <a:prstDash val="solid"/>
        </a:ln>
        <a:effectLst/>
      </dsp:spPr>
      <dsp:style>
        <a:lnRef idx="2">
          <a:scrgbClr r="0" g="0" b="0"/>
        </a:lnRef>
        <a:fillRef idx="0">
          <a:scrgbClr r="0" g="0" b="0"/>
        </a:fillRef>
        <a:effectRef idx="0">
          <a:scrgbClr r="0" g="0" b="0"/>
        </a:effectRef>
        <a:fontRef idx="minor"/>
      </dsp:style>
    </dsp:sp>
    <dsp:sp modelId="{C28F8302-ADBB-4290-952C-514FC468DEE1}">
      <dsp:nvSpPr>
        <dsp:cNvPr id="0" name=""/>
        <dsp:cNvSpPr/>
      </dsp:nvSpPr>
      <dsp:spPr>
        <a:xfrm>
          <a:off x="6809656"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DD4747"/>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Acellular Dermal Matrix</a:t>
          </a:r>
        </a:p>
      </dsp:txBody>
      <dsp:txXfrm>
        <a:off x="6829187" y="854411"/>
        <a:ext cx="1027857" cy="62776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E6AB0-60B9-4193-8B2D-8A5C48E1F73D}">
      <dsp:nvSpPr>
        <dsp:cNvPr id="0" name=""/>
        <dsp:cNvSpPr/>
      </dsp:nvSpPr>
      <dsp:spPr>
        <a:xfrm>
          <a:off x="1541744" y="1349"/>
          <a:ext cx="1333648" cy="666824"/>
        </a:xfrm>
        <a:prstGeom prst="roundRect">
          <a:avLst>
            <a:gd name="adj" fmla="val 10000"/>
          </a:avLst>
        </a:prstGeom>
        <a:solidFill>
          <a:schemeClr val="accent5">
            <a:lumMod val="60000"/>
            <a:lumOff val="4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Contains Therapeutic Agent</a:t>
          </a:r>
          <a:endParaRPr lang="en-US" sz="1400" kern="1200">
            <a:solidFill>
              <a:schemeClr val="tx1"/>
            </a:solidFill>
          </a:endParaRPr>
        </a:p>
      </dsp:txBody>
      <dsp:txXfrm>
        <a:off x="1561275" y="20880"/>
        <a:ext cx="1294586" cy="627762"/>
      </dsp:txXfrm>
    </dsp:sp>
    <dsp:sp modelId="{9CE9A447-0672-499B-8EB4-1C4B454D6350}">
      <dsp:nvSpPr>
        <dsp:cNvPr id="0" name=""/>
        <dsp:cNvSpPr/>
      </dsp:nvSpPr>
      <dsp:spPr>
        <a:xfrm>
          <a:off x="1675108"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41DCF79B-95F1-4CDF-863A-EC992FBCDDFA}">
      <dsp:nvSpPr>
        <dsp:cNvPr id="0" name=""/>
        <dsp:cNvSpPr/>
      </dsp:nvSpPr>
      <dsp:spPr>
        <a:xfrm>
          <a:off x="1808473"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 PDGF-BB</a:t>
          </a:r>
          <a:endParaRPr lang="en-US" sz="1100" kern="1200"/>
        </a:p>
      </dsp:txBody>
      <dsp:txXfrm>
        <a:off x="1828004" y="854411"/>
        <a:ext cx="1027857" cy="627762"/>
      </dsp:txXfrm>
    </dsp:sp>
    <dsp:sp modelId="{DED1E15E-5892-4CCE-BC58-32914A655943}">
      <dsp:nvSpPr>
        <dsp:cNvPr id="0" name=""/>
        <dsp:cNvSpPr/>
      </dsp:nvSpPr>
      <dsp:spPr>
        <a:xfrm>
          <a:off x="3208805" y="1349"/>
          <a:ext cx="1333648" cy="666824"/>
        </a:xfrm>
        <a:prstGeom prst="roundRect">
          <a:avLst>
            <a:gd name="adj" fmla="val 10000"/>
          </a:avLst>
        </a:prstGeom>
        <a:solidFill>
          <a:srgbClr val="C2E89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Controlled Release of GFs</a:t>
          </a:r>
          <a:endParaRPr lang="en-US" sz="1400" kern="1200">
            <a:solidFill>
              <a:schemeClr val="tx1"/>
            </a:solidFill>
          </a:endParaRPr>
        </a:p>
      </dsp:txBody>
      <dsp:txXfrm>
        <a:off x="3228336" y="20880"/>
        <a:ext cx="1294586" cy="627762"/>
      </dsp:txXfrm>
    </dsp:sp>
    <dsp:sp modelId="{CB937629-5CDF-4415-8ABA-21000C38055E}">
      <dsp:nvSpPr>
        <dsp:cNvPr id="0" name=""/>
        <dsp:cNvSpPr/>
      </dsp:nvSpPr>
      <dsp:spPr>
        <a:xfrm>
          <a:off x="3342169" y="668173"/>
          <a:ext cx="133364" cy="500118"/>
        </a:xfrm>
        <a:custGeom>
          <a:avLst/>
          <a:gdLst/>
          <a:ahLst/>
          <a:cxnLst/>
          <a:rect l="0" t="0" r="0" b="0"/>
          <a:pathLst>
            <a:path>
              <a:moveTo>
                <a:pt x="0" y="0"/>
              </a:moveTo>
              <a:lnTo>
                <a:pt x="0" y="500118"/>
              </a:lnTo>
              <a:lnTo>
                <a:pt x="133364" y="500118"/>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40CCE868-840A-4BFF-B73E-3197FCE4DD5D}">
      <dsp:nvSpPr>
        <dsp:cNvPr id="0" name=""/>
        <dsp:cNvSpPr/>
      </dsp:nvSpPr>
      <dsp:spPr>
        <a:xfrm>
          <a:off x="3475534" y="834880"/>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Silk Hydrogels</a:t>
          </a:r>
        </a:p>
      </dsp:txBody>
      <dsp:txXfrm>
        <a:off x="3495065" y="854411"/>
        <a:ext cx="1027857" cy="627762"/>
      </dsp:txXfrm>
    </dsp:sp>
    <dsp:sp modelId="{1E7058E2-F115-4E26-8E9F-7B32953F61F3}">
      <dsp:nvSpPr>
        <dsp:cNvPr id="0" name=""/>
        <dsp:cNvSpPr/>
      </dsp:nvSpPr>
      <dsp:spPr>
        <a:xfrm>
          <a:off x="3342169" y="668173"/>
          <a:ext cx="133364" cy="1333648"/>
        </a:xfrm>
        <a:custGeom>
          <a:avLst/>
          <a:gdLst/>
          <a:ahLst/>
          <a:cxnLst/>
          <a:rect l="0" t="0" r="0" b="0"/>
          <a:pathLst>
            <a:path>
              <a:moveTo>
                <a:pt x="0" y="0"/>
              </a:moveTo>
              <a:lnTo>
                <a:pt x="0" y="1333648"/>
              </a:lnTo>
              <a:lnTo>
                <a:pt x="133364" y="1333648"/>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1043D7B5-FFBB-407C-B842-265080692F7C}">
      <dsp:nvSpPr>
        <dsp:cNvPr id="0" name=""/>
        <dsp:cNvSpPr/>
      </dsp:nvSpPr>
      <dsp:spPr>
        <a:xfrm>
          <a:off x="3475534" y="1668410"/>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Collagen Sponges</a:t>
          </a:r>
        </a:p>
      </dsp:txBody>
      <dsp:txXfrm>
        <a:off x="3495065" y="1687941"/>
        <a:ext cx="1027857" cy="627762"/>
      </dsp:txXfrm>
    </dsp:sp>
    <dsp:sp modelId="{7C570116-AFC6-4EB8-A4A3-7BAE59530368}">
      <dsp:nvSpPr>
        <dsp:cNvPr id="0" name=""/>
        <dsp:cNvSpPr/>
      </dsp:nvSpPr>
      <dsp:spPr>
        <a:xfrm>
          <a:off x="3342169" y="668173"/>
          <a:ext cx="133364" cy="2167179"/>
        </a:xfrm>
        <a:custGeom>
          <a:avLst/>
          <a:gdLst/>
          <a:ahLst/>
          <a:cxnLst/>
          <a:rect l="0" t="0" r="0" b="0"/>
          <a:pathLst>
            <a:path>
              <a:moveTo>
                <a:pt x="0" y="0"/>
              </a:moveTo>
              <a:lnTo>
                <a:pt x="0" y="2167179"/>
              </a:lnTo>
              <a:lnTo>
                <a:pt x="133364" y="2167179"/>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6CB9D203-2E9A-4D52-B38F-77352389F9CB}">
      <dsp:nvSpPr>
        <dsp:cNvPr id="0" name=""/>
        <dsp:cNvSpPr/>
      </dsp:nvSpPr>
      <dsp:spPr>
        <a:xfrm>
          <a:off x="3475534" y="2501941"/>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Physical Absorption</a:t>
          </a:r>
          <a:endParaRPr lang="en-US" sz="1100" kern="1200"/>
        </a:p>
      </dsp:txBody>
      <dsp:txXfrm>
        <a:off x="3495065" y="2521472"/>
        <a:ext cx="1027857" cy="627762"/>
      </dsp:txXfrm>
    </dsp:sp>
    <dsp:sp modelId="{D7DD44D5-964A-45E2-A28D-ACA50E494DB3}">
      <dsp:nvSpPr>
        <dsp:cNvPr id="0" name=""/>
        <dsp:cNvSpPr/>
      </dsp:nvSpPr>
      <dsp:spPr>
        <a:xfrm>
          <a:off x="3342169" y="668173"/>
          <a:ext cx="133364" cy="3000709"/>
        </a:xfrm>
        <a:custGeom>
          <a:avLst/>
          <a:gdLst/>
          <a:ahLst/>
          <a:cxnLst/>
          <a:rect l="0" t="0" r="0" b="0"/>
          <a:pathLst>
            <a:path>
              <a:moveTo>
                <a:pt x="0" y="0"/>
              </a:moveTo>
              <a:lnTo>
                <a:pt x="0" y="3000709"/>
              </a:lnTo>
              <a:lnTo>
                <a:pt x="133364" y="3000709"/>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81A6F707-3167-4ACD-8587-E9852306367D}">
      <dsp:nvSpPr>
        <dsp:cNvPr id="0" name=""/>
        <dsp:cNvSpPr/>
      </dsp:nvSpPr>
      <dsp:spPr>
        <a:xfrm>
          <a:off x="3475534" y="3335471"/>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Physical Encapsulation</a:t>
          </a:r>
        </a:p>
      </dsp:txBody>
      <dsp:txXfrm>
        <a:off x="3495065" y="3355002"/>
        <a:ext cx="1027857" cy="627762"/>
      </dsp:txXfrm>
    </dsp:sp>
    <dsp:sp modelId="{B0631B2D-A0D7-4F1B-9197-3D22D5DBD4AE}">
      <dsp:nvSpPr>
        <dsp:cNvPr id="0" name=""/>
        <dsp:cNvSpPr/>
      </dsp:nvSpPr>
      <dsp:spPr>
        <a:xfrm>
          <a:off x="3342169" y="668173"/>
          <a:ext cx="133364" cy="3834240"/>
        </a:xfrm>
        <a:custGeom>
          <a:avLst/>
          <a:gdLst/>
          <a:ahLst/>
          <a:cxnLst/>
          <a:rect l="0" t="0" r="0" b="0"/>
          <a:pathLst>
            <a:path>
              <a:moveTo>
                <a:pt x="0" y="0"/>
              </a:moveTo>
              <a:lnTo>
                <a:pt x="0" y="3834240"/>
              </a:lnTo>
              <a:lnTo>
                <a:pt x="133364" y="3834240"/>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5850C8F0-7A05-4EAD-83E1-96BA9EF7E2D3}">
      <dsp:nvSpPr>
        <dsp:cNvPr id="0" name=""/>
        <dsp:cNvSpPr/>
      </dsp:nvSpPr>
      <dsp:spPr>
        <a:xfrm>
          <a:off x="3475534" y="4169002"/>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endParaRPr lang="en-US" sz="1100" kern="1200"/>
        </a:p>
      </dsp:txBody>
      <dsp:txXfrm>
        <a:off x="3495065" y="4188533"/>
        <a:ext cx="1027857" cy="627762"/>
      </dsp:txXfrm>
    </dsp:sp>
    <dsp:sp modelId="{DBD4577D-556D-42E7-9343-134F49077F0E}">
      <dsp:nvSpPr>
        <dsp:cNvPr id="0" name=""/>
        <dsp:cNvSpPr/>
      </dsp:nvSpPr>
      <dsp:spPr>
        <a:xfrm>
          <a:off x="4875866" y="1349"/>
          <a:ext cx="1333648" cy="666824"/>
        </a:xfrm>
        <a:prstGeom prst="roundRect">
          <a:avLst>
            <a:gd name="adj" fmla="val 10000"/>
          </a:avLst>
        </a:prstGeom>
        <a:solidFill>
          <a:srgbClr val="F2AE80"/>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Increases Cell Proliferation</a:t>
          </a:r>
          <a:endParaRPr lang="en-US" sz="1400" kern="1200">
            <a:solidFill>
              <a:schemeClr val="tx1"/>
            </a:solidFill>
          </a:endParaRPr>
        </a:p>
      </dsp:txBody>
      <dsp:txXfrm>
        <a:off x="4895397" y="20880"/>
        <a:ext cx="1294586" cy="627762"/>
      </dsp:txXfrm>
    </dsp:sp>
    <dsp:sp modelId="{262C6411-679E-4BC7-BBAC-A2FB3148AFDC}">
      <dsp:nvSpPr>
        <dsp:cNvPr id="0" name=""/>
        <dsp:cNvSpPr/>
      </dsp:nvSpPr>
      <dsp:spPr>
        <a:xfrm>
          <a:off x="5009230" y="668173"/>
          <a:ext cx="133364" cy="500118"/>
        </a:xfrm>
        <a:custGeom>
          <a:avLst/>
          <a:gdLst/>
          <a:ahLst/>
          <a:cxnLst/>
          <a:rect l="0" t="0" r="0" b="0"/>
          <a:pathLst>
            <a:path>
              <a:moveTo>
                <a:pt x="0" y="0"/>
              </a:moveTo>
              <a:lnTo>
                <a:pt x="0" y="500118"/>
              </a:lnTo>
              <a:lnTo>
                <a:pt x="133364" y="500118"/>
              </a:lnTo>
            </a:path>
          </a:pathLst>
        </a:custGeom>
        <a:noFill/>
        <a:ln w="22225" cap="flat" cmpd="sng" algn="ctr">
          <a:solidFill>
            <a:srgbClr val="ED9051"/>
          </a:solidFill>
          <a:prstDash val="solid"/>
        </a:ln>
        <a:effectLst/>
      </dsp:spPr>
      <dsp:style>
        <a:lnRef idx="2">
          <a:scrgbClr r="0" g="0" b="0"/>
        </a:lnRef>
        <a:fillRef idx="0">
          <a:scrgbClr r="0" g="0" b="0"/>
        </a:fillRef>
        <a:effectRef idx="0">
          <a:scrgbClr r="0" g="0" b="0"/>
        </a:effectRef>
        <a:fontRef idx="minor"/>
      </dsp:style>
    </dsp:sp>
    <dsp:sp modelId="{8025DC26-8D47-4418-B9EA-D0FC7CBA04E6}">
      <dsp:nvSpPr>
        <dsp:cNvPr id="0" name=""/>
        <dsp:cNvSpPr/>
      </dsp:nvSpPr>
      <dsp:spPr>
        <a:xfrm>
          <a:off x="5142595"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ED9051"/>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0.167 µg/mL</a:t>
          </a:r>
        </a:p>
      </dsp:txBody>
      <dsp:txXfrm>
        <a:off x="5162126" y="854411"/>
        <a:ext cx="1027857" cy="627762"/>
      </dsp:txXfrm>
    </dsp:sp>
    <dsp:sp modelId="{632594D9-C53C-4C77-8EA3-00315566C6EF}">
      <dsp:nvSpPr>
        <dsp:cNvPr id="0" name=""/>
        <dsp:cNvSpPr/>
      </dsp:nvSpPr>
      <dsp:spPr>
        <a:xfrm>
          <a:off x="5009230" y="668173"/>
          <a:ext cx="133364" cy="1333648"/>
        </a:xfrm>
        <a:custGeom>
          <a:avLst/>
          <a:gdLst/>
          <a:ahLst/>
          <a:cxnLst/>
          <a:rect l="0" t="0" r="0" b="0"/>
          <a:pathLst>
            <a:path>
              <a:moveTo>
                <a:pt x="0" y="0"/>
              </a:moveTo>
              <a:lnTo>
                <a:pt x="0" y="1333648"/>
              </a:lnTo>
              <a:lnTo>
                <a:pt x="133364" y="1333648"/>
              </a:lnTo>
            </a:path>
          </a:pathLst>
        </a:custGeom>
        <a:noFill/>
        <a:ln w="22225" cap="flat" cmpd="sng" algn="ctr">
          <a:solidFill>
            <a:srgbClr val="ED9051"/>
          </a:solidFill>
          <a:prstDash val="solid"/>
        </a:ln>
        <a:effectLst/>
      </dsp:spPr>
      <dsp:style>
        <a:lnRef idx="2">
          <a:scrgbClr r="0" g="0" b="0"/>
        </a:lnRef>
        <a:fillRef idx="0">
          <a:scrgbClr r="0" g="0" b="0"/>
        </a:fillRef>
        <a:effectRef idx="0">
          <a:scrgbClr r="0" g="0" b="0"/>
        </a:effectRef>
        <a:fontRef idx="minor"/>
      </dsp:style>
    </dsp:sp>
    <dsp:sp modelId="{14B4B059-3D40-4958-90AC-4E1816CA4716}">
      <dsp:nvSpPr>
        <dsp:cNvPr id="0" name=""/>
        <dsp:cNvSpPr/>
      </dsp:nvSpPr>
      <dsp:spPr>
        <a:xfrm>
          <a:off x="5142595" y="1668410"/>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ED9051"/>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0.417 µg/mL</a:t>
          </a:r>
        </a:p>
      </dsp:txBody>
      <dsp:txXfrm>
        <a:off x="5162126" y="1687941"/>
        <a:ext cx="1027857" cy="627762"/>
      </dsp:txXfrm>
    </dsp:sp>
    <dsp:sp modelId="{F033E3AD-C75F-4077-AC99-E650AC4A50E2}">
      <dsp:nvSpPr>
        <dsp:cNvPr id="0" name=""/>
        <dsp:cNvSpPr/>
      </dsp:nvSpPr>
      <dsp:spPr>
        <a:xfrm>
          <a:off x="5009230" y="668173"/>
          <a:ext cx="133364" cy="2167179"/>
        </a:xfrm>
        <a:custGeom>
          <a:avLst/>
          <a:gdLst/>
          <a:ahLst/>
          <a:cxnLst/>
          <a:rect l="0" t="0" r="0" b="0"/>
          <a:pathLst>
            <a:path>
              <a:moveTo>
                <a:pt x="0" y="0"/>
              </a:moveTo>
              <a:lnTo>
                <a:pt x="0" y="2167179"/>
              </a:lnTo>
              <a:lnTo>
                <a:pt x="133364" y="2167179"/>
              </a:lnTo>
            </a:path>
          </a:pathLst>
        </a:custGeom>
        <a:noFill/>
        <a:ln w="22225" cap="flat" cmpd="sng" algn="ctr">
          <a:solidFill>
            <a:srgbClr val="ED9051"/>
          </a:solidFill>
          <a:prstDash val="solid"/>
        </a:ln>
        <a:effectLst/>
      </dsp:spPr>
      <dsp:style>
        <a:lnRef idx="2">
          <a:scrgbClr r="0" g="0" b="0"/>
        </a:lnRef>
        <a:fillRef idx="0">
          <a:scrgbClr r="0" g="0" b="0"/>
        </a:fillRef>
        <a:effectRef idx="0">
          <a:scrgbClr r="0" g="0" b="0"/>
        </a:effectRef>
        <a:fontRef idx="minor"/>
      </dsp:style>
    </dsp:sp>
    <dsp:sp modelId="{F466CF60-C5E8-4357-8F25-5E6B9D51DAD2}">
      <dsp:nvSpPr>
        <dsp:cNvPr id="0" name=""/>
        <dsp:cNvSpPr/>
      </dsp:nvSpPr>
      <dsp:spPr>
        <a:xfrm>
          <a:off x="5142595" y="2501941"/>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ED9051"/>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0.667 µg/mL</a:t>
          </a:r>
        </a:p>
      </dsp:txBody>
      <dsp:txXfrm>
        <a:off x="5162126" y="2521472"/>
        <a:ext cx="1027857" cy="627762"/>
      </dsp:txXfrm>
    </dsp:sp>
    <dsp:sp modelId="{F3CB4C0F-38C1-490E-8C74-F3F4EDA4575E}">
      <dsp:nvSpPr>
        <dsp:cNvPr id="0" name=""/>
        <dsp:cNvSpPr/>
      </dsp:nvSpPr>
      <dsp:spPr>
        <a:xfrm>
          <a:off x="5009230" y="668173"/>
          <a:ext cx="133364" cy="3000709"/>
        </a:xfrm>
        <a:custGeom>
          <a:avLst/>
          <a:gdLst/>
          <a:ahLst/>
          <a:cxnLst/>
          <a:rect l="0" t="0" r="0" b="0"/>
          <a:pathLst>
            <a:path>
              <a:moveTo>
                <a:pt x="0" y="0"/>
              </a:moveTo>
              <a:lnTo>
                <a:pt x="0" y="3000709"/>
              </a:lnTo>
              <a:lnTo>
                <a:pt x="133364" y="3000709"/>
              </a:lnTo>
            </a:path>
          </a:pathLst>
        </a:custGeom>
        <a:noFill/>
        <a:ln w="22225" cap="flat" cmpd="sng" algn="ctr">
          <a:solidFill>
            <a:srgbClr val="ED9051"/>
          </a:solidFill>
          <a:prstDash val="solid"/>
        </a:ln>
        <a:effectLst/>
      </dsp:spPr>
      <dsp:style>
        <a:lnRef idx="2">
          <a:scrgbClr r="0" g="0" b="0"/>
        </a:lnRef>
        <a:fillRef idx="0">
          <a:scrgbClr r="0" g="0" b="0"/>
        </a:fillRef>
        <a:effectRef idx="0">
          <a:scrgbClr r="0" g="0" b="0"/>
        </a:effectRef>
        <a:fontRef idx="minor"/>
      </dsp:style>
    </dsp:sp>
    <dsp:sp modelId="{520E2D89-74FD-44E1-BAD3-BA5137D5D3BB}">
      <dsp:nvSpPr>
        <dsp:cNvPr id="0" name=""/>
        <dsp:cNvSpPr/>
      </dsp:nvSpPr>
      <dsp:spPr>
        <a:xfrm>
          <a:off x="5142595" y="3335471"/>
          <a:ext cx="1066919" cy="666824"/>
        </a:xfrm>
        <a:prstGeom prst="roundRect">
          <a:avLst>
            <a:gd name="adj" fmla="val 10000"/>
          </a:avLst>
        </a:prstGeom>
        <a:noFill/>
        <a:ln w="22225" cap="flat" cmpd="sng" algn="ctr">
          <a:solidFill>
            <a:srgbClr val="ED9051"/>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1.00 µg/mL</a:t>
          </a:r>
        </a:p>
      </dsp:txBody>
      <dsp:txXfrm>
        <a:off x="5162126" y="3355002"/>
        <a:ext cx="1027857" cy="627762"/>
      </dsp:txXfrm>
    </dsp:sp>
    <dsp:sp modelId="{AF82F117-79A1-4FC4-BA9A-5DAF716CCA06}">
      <dsp:nvSpPr>
        <dsp:cNvPr id="0" name=""/>
        <dsp:cNvSpPr/>
      </dsp:nvSpPr>
      <dsp:spPr>
        <a:xfrm>
          <a:off x="6542927" y="1349"/>
          <a:ext cx="1333648" cy="666824"/>
        </a:xfrm>
        <a:prstGeom prst="roundRect">
          <a:avLst>
            <a:gd name="adj" fmla="val 10000"/>
          </a:avLst>
        </a:prstGeom>
        <a:solidFill>
          <a:srgbClr val="E36666"/>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Withstands Surgical Manipulation</a:t>
          </a:r>
        </a:p>
      </dsp:txBody>
      <dsp:txXfrm>
        <a:off x="6562458" y="20880"/>
        <a:ext cx="1294586" cy="627762"/>
      </dsp:txXfrm>
    </dsp:sp>
    <dsp:sp modelId="{0E8E993A-6586-4224-9E8D-E8AAD7C9BEC8}">
      <dsp:nvSpPr>
        <dsp:cNvPr id="0" name=""/>
        <dsp:cNvSpPr/>
      </dsp:nvSpPr>
      <dsp:spPr>
        <a:xfrm>
          <a:off x="6676292" y="668173"/>
          <a:ext cx="133364" cy="500118"/>
        </a:xfrm>
        <a:custGeom>
          <a:avLst/>
          <a:gdLst/>
          <a:ahLst/>
          <a:cxnLst/>
          <a:rect l="0" t="0" r="0" b="0"/>
          <a:pathLst>
            <a:path>
              <a:moveTo>
                <a:pt x="0" y="0"/>
              </a:moveTo>
              <a:lnTo>
                <a:pt x="0" y="500118"/>
              </a:lnTo>
              <a:lnTo>
                <a:pt x="133364" y="500118"/>
              </a:lnTo>
            </a:path>
          </a:pathLst>
        </a:custGeom>
        <a:noFill/>
        <a:ln w="22225" cap="flat" cmpd="sng" algn="ctr">
          <a:solidFill>
            <a:srgbClr val="DD4747"/>
          </a:solidFill>
          <a:prstDash val="solid"/>
        </a:ln>
        <a:effectLst/>
      </dsp:spPr>
      <dsp:style>
        <a:lnRef idx="2">
          <a:scrgbClr r="0" g="0" b="0"/>
        </a:lnRef>
        <a:fillRef idx="0">
          <a:scrgbClr r="0" g="0" b="0"/>
        </a:fillRef>
        <a:effectRef idx="0">
          <a:scrgbClr r="0" g="0" b="0"/>
        </a:effectRef>
        <a:fontRef idx="minor"/>
      </dsp:style>
    </dsp:sp>
    <dsp:sp modelId="{C28F8302-ADBB-4290-952C-514FC468DEE1}">
      <dsp:nvSpPr>
        <dsp:cNvPr id="0" name=""/>
        <dsp:cNvSpPr/>
      </dsp:nvSpPr>
      <dsp:spPr>
        <a:xfrm>
          <a:off x="6809656"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DD4747"/>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Acellular Dermal Matrix</a:t>
          </a:r>
        </a:p>
      </dsp:txBody>
      <dsp:txXfrm>
        <a:off x="6829187" y="854411"/>
        <a:ext cx="1027857" cy="6277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649E1-CD27-4F25-9385-036305121333}">
      <dsp:nvSpPr>
        <dsp:cNvPr id="0" name=""/>
        <dsp:cNvSpPr/>
      </dsp:nvSpPr>
      <dsp:spPr>
        <a:xfrm>
          <a:off x="0" y="137216"/>
          <a:ext cx="7862296" cy="755820"/>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"This is something that is very practical and would be easily implemented in the operating room"</a:t>
          </a:r>
          <a:r>
            <a:rPr lang="en-US" sz="1900" kern="1200">
              <a:latin typeface="Verdana"/>
            </a:rPr>
            <a:t> </a:t>
          </a:r>
          <a:r>
            <a:rPr lang="en-US" sz="1900" kern="1200"/>
            <a:t>~ David P. </a:t>
          </a:r>
          <a:r>
            <a:rPr lang="en-US" sz="1900" kern="1200" err="1"/>
            <a:t>Magit</a:t>
          </a:r>
          <a:r>
            <a:rPr lang="en-US" sz="1900" kern="1200"/>
            <a:t>, </a:t>
          </a:r>
          <a:r>
            <a:rPr lang="en-US" sz="1900" kern="1200">
              <a:latin typeface="Verdana"/>
            </a:rPr>
            <a:t>MD</a:t>
          </a:r>
        </a:p>
      </dsp:txBody>
      <dsp:txXfrm>
        <a:off x="36896" y="174112"/>
        <a:ext cx="7788504" cy="68202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3F590-9FE7-4FBB-B002-A43C4D43BF48}">
      <dsp:nvSpPr>
        <dsp:cNvPr id="0" name=""/>
        <dsp:cNvSpPr/>
      </dsp:nvSpPr>
      <dsp:spPr>
        <a:xfrm>
          <a:off x="0" y="2431930"/>
          <a:ext cx="8928761"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F6A9C51D-226E-4C26-890B-FF224D206D7A}">
      <dsp:nvSpPr>
        <dsp:cNvPr id="0" name=""/>
        <dsp:cNvSpPr/>
      </dsp:nvSpPr>
      <dsp:spPr>
        <a:xfrm rot="8100000">
          <a:off x="77241" y="560464"/>
          <a:ext cx="357683" cy="357683"/>
        </a:xfrm>
        <a:prstGeom prst="teardrop">
          <a:avLst>
            <a:gd name="adj" fmla="val 115000"/>
          </a:avLst>
        </a:prstGeom>
        <a:solidFill>
          <a:schemeClr val="accent1">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E40D86-8C0D-4D7F-86A6-85B800FB1ED1}">
      <dsp:nvSpPr>
        <dsp:cNvPr id="0" name=""/>
        <dsp:cNvSpPr/>
      </dsp:nvSpPr>
      <dsp:spPr>
        <a:xfrm>
          <a:off x="116976" y="600200"/>
          <a:ext cx="278212" cy="278212"/>
        </a:xfrm>
        <a:prstGeom prst="ellipse">
          <a:avLst/>
        </a:prstGeom>
        <a:solidFill>
          <a:schemeClr val="lt1">
            <a:alpha val="90000"/>
            <a:hueOff val="0"/>
            <a:satOff val="0"/>
            <a:lumOff val="0"/>
            <a:alphaOff val="0"/>
          </a:schemeClr>
        </a:solidFill>
        <a:ln w="22225" cap="flat" cmpd="sng" algn="ctr">
          <a:noFill/>
          <a:prstDash val="solid"/>
        </a:ln>
        <a:effectLst/>
      </dsp:spPr>
      <dsp:style>
        <a:lnRef idx="2">
          <a:scrgbClr r="0" g="0" b="0"/>
        </a:lnRef>
        <a:fillRef idx="1">
          <a:scrgbClr r="0" g="0" b="0"/>
        </a:fillRef>
        <a:effectRef idx="0">
          <a:scrgbClr r="0" g="0" b="0"/>
        </a:effectRef>
        <a:fontRef idx="minor"/>
      </dsp:style>
    </dsp:sp>
    <dsp:sp modelId="{EB86742E-9FB0-4AE1-8B3E-9BA7A243E206}">
      <dsp:nvSpPr>
        <dsp:cNvPr id="0" name=""/>
        <dsp:cNvSpPr/>
      </dsp:nvSpPr>
      <dsp:spPr>
        <a:xfrm>
          <a:off x="509004" y="992227"/>
          <a:ext cx="2476960" cy="1439702"/>
        </a:xfrm>
        <a:prstGeom prst="rect">
          <a:avLst/>
        </a:prstGeom>
        <a:noFill/>
        <a:ln>
          <a:noFill/>
        </a:ln>
        <a:effectLst/>
      </dsp:spPr>
      <dsp:style>
        <a:lnRef idx="0">
          <a:scrgbClr r="0" g="0" b="0"/>
        </a:lnRef>
        <a:fillRef idx="0">
          <a:scrgbClr r="0" g="0" b="0"/>
        </a:fillRef>
        <a:effectRef idx="0">
          <a:scrgbClr r="0" g="0" b="0"/>
        </a:effectRef>
        <a:fontRef idx="minor"/>
      </dsp:style>
    </dsp:sp>
    <dsp:sp modelId="{4EE6BCBB-9855-42E8-9488-77A1A62A3B58}">
      <dsp:nvSpPr>
        <dsp:cNvPr id="0" name=""/>
        <dsp:cNvSpPr/>
      </dsp:nvSpPr>
      <dsp:spPr>
        <a:xfrm>
          <a:off x="509004" y="486385"/>
          <a:ext cx="2476960" cy="50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latin typeface="Verdana"/>
            </a:rPr>
            <a:t>Growth Factor Portfolio &amp; Higher Concentrations</a:t>
          </a:r>
          <a:endParaRPr lang="en-US" sz="2000" kern="1200"/>
        </a:p>
      </dsp:txBody>
      <dsp:txXfrm>
        <a:off x="509004" y="486385"/>
        <a:ext cx="2476960" cy="505841"/>
      </dsp:txXfrm>
    </dsp:sp>
    <dsp:sp modelId="{C80D2575-0218-4718-BCFC-8B699B35F836}">
      <dsp:nvSpPr>
        <dsp:cNvPr id="0" name=""/>
        <dsp:cNvSpPr/>
      </dsp:nvSpPr>
      <dsp:spPr>
        <a:xfrm>
          <a:off x="256083" y="992227"/>
          <a:ext cx="0" cy="1439702"/>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E63E28D-E461-4686-8D12-1E75DFDF2108}">
      <dsp:nvSpPr>
        <dsp:cNvPr id="0" name=""/>
        <dsp:cNvSpPr/>
      </dsp:nvSpPr>
      <dsp:spPr>
        <a:xfrm>
          <a:off x="210557" y="2386404"/>
          <a:ext cx="91051" cy="9105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A12965-81C9-4CF8-9DE4-9AA8C4D67CB3}">
      <dsp:nvSpPr>
        <dsp:cNvPr id="0" name=""/>
        <dsp:cNvSpPr/>
      </dsp:nvSpPr>
      <dsp:spPr>
        <a:xfrm rot="18900000">
          <a:off x="1561777" y="3945711"/>
          <a:ext cx="357683" cy="357683"/>
        </a:xfrm>
        <a:prstGeom prst="teardrop">
          <a:avLst>
            <a:gd name="adj" fmla="val 115000"/>
          </a:avLst>
        </a:prstGeom>
        <a:solidFill>
          <a:schemeClr val="accent1">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0E84A8-5683-4156-866F-889046A27447}">
      <dsp:nvSpPr>
        <dsp:cNvPr id="0" name=""/>
        <dsp:cNvSpPr/>
      </dsp:nvSpPr>
      <dsp:spPr>
        <a:xfrm>
          <a:off x="1601513" y="3985446"/>
          <a:ext cx="278212" cy="278212"/>
        </a:xfrm>
        <a:prstGeom prst="ellipse">
          <a:avLst/>
        </a:prstGeom>
        <a:solidFill>
          <a:schemeClr val="lt1">
            <a:alpha val="90000"/>
            <a:hueOff val="0"/>
            <a:satOff val="0"/>
            <a:lumOff val="0"/>
            <a:alphaOff val="0"/>
          </a:schemeClr>
        </a:solidFill>
        <a:ln w="22225" cap="flat" cmpd="sng" algn="ctr">
          <a:noFill/>
          <a:prstDash val="solid"/>
        </a:ln>
        <a:effectLst/>
      </dsp:spPr>
      <dsp:style>
        <a:lnRef idx="2">
          <a:scrgbClr r="0" g="0" b="0"/>
        </a:lnRef>
        <a:fillRef idx="1">
          <a:scrgbClr r="0" g="0" b="0"/>
        </a:fillRef>
        <a:effectRef idx="0">
          <a:scrgbClr r="0" g="0" b="0"/>
        </a:effectRef>
        <a:fontRef idx="minor"/>
      </dsp:style>
    </dsp:sp>
    <dsp:sp modelId="{BC565F07-7D6A-44FD-81CD-9C879F4CA470}">
      <dsp:nvSpPr>
        <dsp:cNvPr id="0" name=""/>
        <dsp:cNvSpPr/>
      </dsp:nvSpPr>
      <dsp:spPr>
        <a:xfrm>
          <a:off x="1993540" y="2431930"/>
          <a:ext cx="2476960" cy="1439702"/>
        </a:xfrm>
        <a:prstGeom prst="rect">
          <a:avLst/>
        </a:prstGeom>
        <a:noFill/>
        <a:ln>
          <a:noFill/>
        </a:ln>
        <a:effectLst/>
      </dsp:spPr>
      <dsp:style>
        <a:lnRef idx="0">
          <a:scrgbClr r="0" g="0" b="0"/>
        </a:lnRef>
        <a:fillRef idx="0">
          <a:scrgbClr r="0" g="0" b="0"/>
        </a:fillRef>
        <a:effectRef idx="0">
          <a:scrgbClr r="0" g="0" b="0"/>
        </a:effectRef>
        <a:fontRef idx="minor"/>
      </dsp:style>
    </dsp:sp>
    <dsp:sp modelId="{EBFB6E93-D347-4834-9AE3-1C740CBBA6A3}">
      <dsp:nvSpPr>
        <dsp:cNvPr id="0" name=""/>
        <dsp:cNvSpPr/>
      </dsp:nvSpPr>
      <dsp:spPr>
        <a:xfrm>
          <a:off x="1993540" y="3871632"/>
          <a:ext cx="2476960" cy="50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latin typeface="Verdana"/>
            </a:rPr>
            <a:t>Collagen + Growth Factor Composite Sponge</a:t>
          </a:r>
        </a:p>
      </dsp:txBody>
      <dsp:txXfrm>
        <a:off x="1993540" y="3871632"/>
        <a:ext cx="2476960" cy="505841"/>
      </dsp:txXfrm>
    </dsp:sp>
    <dsp:sp modelId="{8A058869-18B5-4268-989D-41299C3D4C1A}">
      <dsp:nvSpPr>
        <dsp:cNvPr id="0" name=""/>
        <dsp:cNvSpPr/>
      </dsp:nvSpPr>
      <dsp:spPr>
        <a:xfrm>
          <a:off x="1740619" y="2431930"/>
          <a:ext cx="0" cy="1439702"/>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A08CD33-34C4-40DA-A999-4A5753FBABDA}">
      <dsp:nvSpPr>
        <dsp:cNvPr id="0" name=""/>
        <dsp:cNvSpPr/>
      </dsp:nvSpPr>
      <dsp:spPr>
        <a:xfrm>
          <a:off x="1695094" y="2386404"/>
          <a:ext cx="91051" cy="9105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700968-C12B-4867-B23B-BC23A7C7CD34}">
      <dsp:nvSpPr>
        <dsp:cNvPr id="0" name=""/>
        <dsp:cNvSpPr/>
      </dsp:nvSpPr>
      <dsp:spPr>
        <a:xfrm rot="8100000">
          <a:off x="3046314" y="560464"/>
          <a:ext cx="357683" cy="357683"/>
        </a:xfrm>
        <a:prstGeom prst="teardrop">
          <a:avLst>
            <a:gd name="adj" fmla="val 115000"/>
          </a:avLst>
        </a:prstGeom>
        <a:solidFill>
          <a:schemeClr val="accent1">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D57841-F7B3-477F-8A18-EB41ABBAEED3}">
      <dsp:nvSpPr>
        <dsp:cNvPr id="0" name=""/>
        <dsp:cNvSpPr/>
      </dsp:nvSpPr>
      <dsp:spPr>
        <a:xfrm>
          <a:off x="3086050" y="600200"/>
          <a:ext cx="278212" cy="278212"/>
        </a:xfrm>
        <a:prstGeom prst="ellipse">
          <a:avLst/>
        </a:prstGeom>
        <a:solidFill>
          <a:schemeClr val="lt1">
            <a:alpha val="90000"/>
            <a:hueOff val="0"/>
            <a:satOff val="0"/>
            <a:lumOff val="0"/>
            <a:alphaOff val="0"/>
          </a:schemeClr>
        </a:solidFill>
        <a:ln w="22225" cap="flat" cmpd="sng" algn="ctr">
          <a:noFill/>
          <a:prstDash val="solid"/>
        </a:ln>
        <a:effectLst/>
      </dsp:spPr>
      <dsp:style>
        <a:lnRef idx="2">
          <a:scrgbClr r="0" g="0" b="0"/>
        </a:lnRef>
        <a:fillRef idx="1">
          <a:scrgbClr r="0" g="0" b="0"/>
        </a:fillRef>
        <a:effectRef idx="0">
          <a:scrgbClr r="0" g="0" b="0"/>
        </a:effectRef>
        <a:fontRef idx="minor"/>
      </dsp:style>
    </dsp:sp>
    <dsp:sp modelId="{583A9C10-DB06-4823-AC53-E12EF3A235C4}">
      <dsp:nvSpPr>
        <dsp:cNvPr id="0" name=""/>
        <dsp:cNvSpPr/>
      </dsp:nvSpPr>
      <dsp:spPr>
        <a:xfrm>
          <a:off x="3478077" y="992227"/>
          <a:ext cx="2476960" cy="1439702"/>
        </a:xfrm>
        <a:prstGeom prst="rect">
          <a:avLst/>
        </a:prstGeom>
        <a:noFill/>
        <a:ln>
          <a:noFill/>
        </a:ln>
        <a:effectLst/>
      </dsp:spPr>
      <dsp:style>
        <a:lnRef idx="0">
          <a:scrgbClr r="0" g="0" b="0"/>
        </a:lnRef>
        <a:fillRef idx="0">
          <a:scrgbClr r="0" g="0" b="0"/>
        </a:fillRef>
        <a:effectRef idx="0">
          <a:scrgbClr r="0" g="0" b="0"/>
        </a:effectRef>
        <a:fontRef idx="minor"/>
      </dsp:style>
    </dsp:sp>
    <dsp:sp modelId="{7C2C1605-7ACF-44FE-8649-551867CFED55}">
      <dsp:nvSpPr>
        <dsp:cNvPr id="0" name=""/>
        <dsp:cNvSpPr/>
      </dsp:nvSpPr>
      <dsp:spPr>
        <a:xfrm>
          <a:off x="3478077" y="486385"/>
          <a:ext cx="2476960" cy="50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latin typeface="Verdana"/>
            </a:rPr>
            <a:t>Sealing and Fixation Methods </a:t>
          </a:r>
          <a:endParaRPr lang="en-US" sz="2000" kern="1200"/>
        </a:p>
      </dsp:txBody>
      <dsp:txXfrm>
        <a:off x="3478077" y="486385"/>
        <a:ext cx="2476960" cy="505841"/>
      </dsp:txXfrm>
    </dsp:sp>
    <dsp:sp modelId="{E250F5DE-E8B7-4AC5-9FD0-0010F667C969}">
      <dsp:nvSpPr>
        <dsp:cNvPr id="0" name=""/>
        <dsp:cNvSpPr/>
      </dsp:nvSpPr>
      <dsp:spPr>
        <a:xfrm>
          <a:off x="3225156" y="992227"/>
          <a:ext cx="0" cy="1439702"/>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2667D98-6425-4D04-B5F0-4E5D336C5C66}">
      <dsp:nvSpPr>
        <dsp:cNvPr id="0" name=""/>
        <dsp:cNvSpPr/>
      </dsp:nvSpPr>
      <dsp:spPr>
        <a:xfrm>
          <a:off x="3179630" y="2386404"/>
          <a:ext cx="91051" cy="9105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F3AD2E-DDCD-44A3-A324-4A444FADC6F4}">
      <dsp:nvSpPr>
        <dsp:cNvPr id="0" name=""/>
        <dsp:cNvSpPr/>
      </dsp:nvSpPr>
      <dsp:spPr>
        <a:xfrm rot="18900000">
          <a:off x="4530851" y="3945711"/>
          <a:ext cx="357683" cy="357683"/>
        </a:xfrm>
        <a:prstGeom prst="teardrop">
          <a:avLst>
            <a:gd name="adj" fmla="val 115000"/>
          </a:avLst>
        </a:prstGeom>
        <a:solidFill>
          <a:schemeClr val="accent1">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091579-D412-44DF-8BC1-F83CEC0C34A7}">
      <dsp:nvSpPr>
        <dsp:cNvPr id="0" name=""/>
        <dsp:cNvSpPr/>
      </dsp:nvSpPr>
      <dsp:spPr>
        <a:xfrm>
          <a:off x="4570586" y="3985446"/>
          <a:ext cx="278212" cy="278212"/>
        </a:xfrm>
        <a:prstGeom prst="ellipse">
          <a:avLst/>
        </a:prstGeom>
        <a:solidFill>
          <a:schemeClr val="lt1">
            <a:alpha val="90000"/>
            <a:hueOff val="0"/>
            <a:satOff val="0"/>
            <a:lumOff val="0"/>
            <a:alphaOff val="0"/>
          </a:schemeClr>
        </a:solidFill>
        <a:ln w="22225" cap="flat" cmpd="sng" algn="ctr">
          <a:noFill/>
          <a:prstDash val="solid"/>
        </a:ln>
        <a:effectLst/>
      </dsp:spPr>
      <dsp:style>
        <a:lnRef idx="2">
          <a:scrgbClr r="0" g="0" b="0"/>
        </a:lnRef>
        <a:fillRef idx="1">
          <a:scrgbClr r="0" g="0" b="0"/>
        </a:fillRef>
        <a:effectRef idx="0">
          <a:scrgbClr r="0" g="0" b="0"/>
        </a:effectRef>
        <a:fontRef idx="minor"/>
      </dsp:style>
    </dsp:sp>
    <dsp:sp modelId="{D1C55B66-4B14-4657-B195-9FF4EE4C5E22}">
      <dsp:nvSpPr>
        <dsp:cNvPr id="0" name=""/>
        <dsp:cNvSpPr/>
      </dsp:nvSpPr>
      <dsp:spPr>
        <a:xfrm>
          <a:off x="4962613" y="2431930"/>
          <a:ext cx="2476960" cy="1439702"/>
        </a:xfrm>
        <a:prstGeom prst="rect">
          <a:avLst/>
        </a:prstGeom>
        <a:noFill/>
        <a:ln>
          <a:noFill/>
        </a:ln>
        <a:effectLst/>
      </dsp:spPr>
      <dsp:style>
        <a:lnRef idx="0">
          <a:scrgbClr r="0" g="0" b="0"/>
        </a:lnRef>
        <a:fillRef idx="0">
          <a:scrgbClr r="0" g="0" b="0"/>
        </a:fillRef>
        <a:effectRef idx="0">
          <a:scrgbClr r="0" g="0" b="0"/>
        </a:effectRef>
        <a:fontRef idx="minor"/>
      </dsp:style>
    </dsp:sp>
    <dsp:sp modelId="{459FDD6E-3034-4BD5-9FAD-3B501C6ADD95}">
      <dsp:nvSpPr>
        <dsp:cNvPr id="0" name=""/>
        <dsp:cNvSpPr/>
      </dsp:nvSpPr>
      <dsp:spPr>
        <a:xfrm>
          <a:off x="4962613" y="3871632"/>
          <a:ext cx="2476960" cy="50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latin typeface="Verdana"/>
            </a:rPr>
            <a:t>Animal Testing</a:t>
          </a:r>
        </a:p>
      </dsp:txBody>
      <dsp:txXfrm>
        <a:off x="4962613" y="3871632"/>
        <a:ext cx="2476960" cy="505841"/>
      </dsp:txXfrm>
    </dsp:sp>
    <dsp:sp modelId="{00C2C02D-9303-457D-914C-4361B31E9343}">
      <dsp:nvSpPr>
        <dsp:cNvPr id="0" name=""/>
        <dsp:cNvSpPr/>
      </dsp:nvSpPr>
      <dsp:spPr>
        <a:xfrm>
          <a:off x="4709693" y="2431930"/>
          <a:ext cx="0" cy="1439702"/>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720DFB2-A2B4-4069-9148-3E087B176408}">
      <dsp:nvSpPr>
        <dsp:cNvPr id="0" name=""/>
        <dsp:cNvSpPr/>
      </dsp:nvSpPr>
      <dsp:spPr>
        <a:xfrm>
          <a:off x="4664167" y="2386404"/>
          <a:ext cx="91051" cy="9105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E32E38-13C2-4D28-8E79-2066108B641A}">
      <dsp:nvSpPr>
        <dsp:cNvPr id="0" name=""/>
        <dsp:cNvSpPr/>
      </dsp:nvSpPr>
      <dsp:spPr>
        <a:xfrm rot="8100000">
          <a:off x="6015387" y="560464"/>
          <a:ext cx="357683" cy="357683"/>
        </a:xfrm>
        <a:prstGeom prst="teardrop">
          <a:avLst>
            <a:gd name="adj" fmla="val 115000"/>
          </a:avLst>
        </a:prstGeom>
        <a:solidFill>
          <a:schemeClr val="accent1">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442FEB-138B-45E7-9284-6CBAD59217DC}">
      <dsp:nvSpPr>
        <dsp:cNvPr id="0" name=""/>
        <dsp:cNvSpPr/>
      </dsp:nvSpPr>
      <dsp:spPr>
        <a:xfrm>
          <a:off x="6055123" y="600200"/>
          <a:ext cx="278212" cy="278212"/>
        </a:xfrm>
        <a:prstGeom prst="ellipse">
          <a:avLst/>
        </a:prstGeom>
        <a:solidFill>
          <a:schemeClr val="lt1">
            <a:alpha val="90000"/>
            <a:hueOff val="0"/>
            <a:satOff val="0"/>
            <a:lumOff val="0"/>
            <a:alphaOff val="0"/>
          </a:schemeClr>
        </a:solidFill>
        <a:ln w="22225" cap="flat" cmpd="sng" algn="ctr">
          <a:noFill/>
          <a:prstDash val="solid"/>
        </a:ln>
        <a:effectLst/>
      </dsp:spPr>
      <dsp:style>
        <a:lnRef idx="2">
          <a:scrgbClr r="0" g="0" b="0"/>
        </a:lnRef>
        <a:fillRef idx="1">
          <a:scrgbClr r="0" g="0" b="0"/>
        </a:fillRef>
        <a:effectRef idx="0">
          <a:scrgbClr r="0" g="0" b="0"/>
        </a:effectRef>
        <a:fontRef idx="minor"/>
      </dsp:style>
    </dsp:sp>
    <dsp:sp modelId="{24211A0A-EF69-4A05-AE44-2FA7DDFB67B6}">
      <dsp:nvSpPr>
        <dsp:cNvPr id="0" name=""/>
        <dsp:cNvSpPr/>
      </dsp:nvSpPr>
      <dsp:spPr>
        <a:xfrm>
          <a:off x="6447150" y="992227"/>
          <a:ext cx="2476960" cy="1439702"/>
        </a:xfrm>
        <a:prstGeom prst="rect">
          <a:avLst/>
        </a:prstGeom>
        <a:noFill/>
        <a:ln>
          <a:noFill/>
        </a:ln>
        <a:effectLst/>
      </dsp:spPr>
      <dsp:style>
        <a:lnRef idx="0">
          <a:scrgbClr r="0" g="0" b="0"/>
        </a:lnRef>
        <a:fillRef idx="0">
          <a:scrgbClr r="0" g="0" b="0"/>
        </a:fillRef>
        <a:effectRef idx="0">
          <a:scrgbClr r="0" g="0" b="0"/>
        </a:effectRef>
        <a:fontRef idx="minor"/>
      </dsp:style>
    </dsp:sp>
    <dsp:sp modelId="{F47A04D9-BCF7-49F9-9F88-CC3F28752DAF}">
      <dsp:nvSpPr>
        <dsp:cNvPr id="0" name=""/>
        <dsp:cNvSpPr/>
      </dsp:nvSpPr>
      <dsp:spPr>
        <a:xfrm>
          <a:off x="6447150" y="486385"/>
          <a:ext cx="2476960" cy="50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latin typeface="Verdana"/>
            </a:rPr>
            <a:t>Application to Additional Ligaments</a:t>
          </a:r>
        </a:p>
      </dsp:txBody>
      <dsp:txXfrm>
        <a:off x="6447150" y="486385"/>
        <a:ext cx="2476960" cy="505841"/>
      </dsp:txXfrm>
    </dsp:sp>
    <dsp:sp modelId="{625EB1A7-F82E-454E-B898-6D8969C0ED54}">
      <dsp:nvSpPr>
        <dsp:cNvPr id="0" name=""/>
        <dsp:cNvSpPr/>
      </dsp:nvSpPr>
      <dsp:spPr>
        <a:xfrm>
          <a:off x="6194229" y="992227"/>
          <a:ext cx="0" cy="1439702"/>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8C83782-2C8C-4314-AF46-C957FAD4704B}">
      <dsp:nvSpPr>
        <dsp:cNvPr id="0" name=""/>
        <dsp:cNvSpPr/>
      </dsp:nvSpPr>
      <dsp:spPr>
        <a:xfrm>
          <a:off x="6148703" y="2386404"/>
          <a:ext cx="91051" cy="9105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10B1C-E3C9-4FCD-8B8D-A3200B4AD6A7}">
      <dsp:nvSpPr>
        <dsp:cNvPr id="0" name=""/>
        <dsp:cNvSpPr/>
      </dsp:nvSpPr>
      <dsp:spPr>
        <a:xfrm>
          <a:off x="1541744" y="1349"/>
          <a:ext cx="1333648" cy="666824"/>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Verdana"/>
            </a:rPr>
            <a:t> Contains Therapeutic Agent</a:t>
          </a:r>
          <a:endParaRPr lang="en-US" sz="1200" kern="1200"/>
        </a:p>
      </dsp:txBody>
      <dsp:txXfrm>
        <a:off x="1561275" y="20880"/>
        <a:ext cx="1294586" cy="627762"/>
      </dsp:txXfrm>
    </dsp:sp>
    <dsp:sp modelId="{97B71A8D-AEFE-4E3A-BE57-3CC542895BF8}">
      <dsp:nvSpPr>
        <dsp:cNvPr id="0" name=""/>
        <dsp:cNvSpPr/>
      </dsp:nvSpPr>
      <dsp:spPr>
        <a:xfrm>
          <a:off x="1675108"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B3BBA-95A6-4C40-84EB-32250C46F627}">
      <dsp:nvSpPr>
        <dsp:cNvPr id="0" name=""/>
        <dsp:cNvSpPr/>
      </dsp:nvSpPr>
      <dsp:spPr>
        <a:xfrm>
          <a:off x="1808473" y="834880"/>
          <a:ext cx="1066919" cy="666824"/>
        </a:xfrm>
        <a:prstGeom prst="roundRect">
          <a:avLst>
            <a:gd name="adj" fmla="val 10000"/>
          </a:avLst>
        </a:prstGeom>
        <a:solidFill>
          <a:schemeClr val="bg1">
            <a:alpha val="9000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 Mesenchymal Stem Cells</a:t>
          </a:r>
          <a:endParaRPr lang="en-US" sz="1000" kern="1200"/>
        </a:p>
      </dsp:txBody>
      <dsp:txXfrm>
        <a:off x="1828004" y="854411"/>
        <a:ext cx="1027857" cy="627762"/>
      </dsp:txXfrm>
    </dsp:sp>
    <dsp:sp modelId="{FA936AF8-9C63-4920-9B32-4BD11D9FA391}">
      <dsp:nvSpPr>
        <dsp:cNvPr id="0" name=""/>
        <dsp:cNvSpPr/>
      </dsp:nvSpPr>
      <dsp:spPr>
        <a:xfrm>
          <a:off x="1675108" y="668173"/>
          <a:ext cx="133364" cy="1333648"/>
        </a:xfrm>
        <a:custGeom>
          <a:avLst/>
          <a:gdLst/>
          <a:ahLst/>
          <a:cxnLst/>
          <a:rect l="0" t="0" r="0" b="0"/>
          <a:pathLst>
            <a:path>
              <a:moveTo>
                <a:pt x="0" y="0"/>
              </a:moveTo>
              <a:lnTo>
                <a:pt x="0" y="1333648"/>
              </a:lnTo>
              <a:lnTo>
                <a:pt x="133364" y="133364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B73F37-1305-48CA-8592-AA894C2C81B3}">
      <dsp:nvSpPr>
        <dsp:cNvPr id="0" name=""/>
        <dsp:cNvSpPr/>
      </dsp:nvSpPr>
      <dsp:spPr>
        <a:xfrm>
          <a:off x="1808473" y="1668410"/>
          <a:ext cx="1066919" cy="666824"/>
        </a:xfrm>
        <a:prstGeom prst="roundRect">
          <a:avLst>
            <a:gd name="adj" fmla="val 10000"/>
          </a:avLst>
        </a:prstGeom>
        <a:solidFill>
          <a:schemeClr val="bg1">
            <a:alpha val="9000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Bone Marrow </a:t>
          </a:r>
          <a:r>
            <a:rPr lang="en-US" sz="1000" kern="1200" err="1"/>
            <a:t>Aspirtate</a:t>
          </a:r>
          <a:endParaRPr lang="en-US" sz="1000" kern="1200"/>
        </a:p>
      </dsp:txBody>
      <dsp:txXfrm>
        <a:off x="1828004" y="1687941"/>
        <a:ext cx="1027857" cy="627762"/>
      </dsp:txXfrm>
    </dsp:sp>
    <dsp:sp modelId="{B828F096-737E-49EF-93C5-077203C07628}">
      <dsp:nvSpPr>
        <dsp:cNvPr id="0" name=""/>
        <dsp:cNvSpPr/>
      </dsp:nvSpPr>
      <dsp:spPr>
        <a:xfrm>
          <a:off x="1675108" y="668173"/>
          <a:ext cx="133364" cy="2167179"/>
        </a:xfrm>
        <a:custGeom>
          <a:avLst/>
          <a:gdLst/>
          <a:ahLst/>
          <a:cxnLst/>
          <a:rect l="0" t="0" r="0" b="0"/>
          <a:pathLst>
            <a:path>
              <a:moveTo>
                <a:pt x="0" y="0"/>
              </a:moveTo>
              <a:lnTo>
                <a:pt x="0" y="2167179"/>
              </a:lnTo>
              <a:lnTo>
                <a:pt x="133364" y="216717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1595F1-7DAF-4EE9-8A0E-41DD8FB1D2B1}">
      <dsp:nvSpPr>
        <dsp:cNvPr id="0" name=""/>
        <dsp:cNvSpPr/>
      </dsp:nvSpPr>
      <dsp:spPr>
        <a:xfrm>
          <a:off x="1808473" y="2501941"/>
          <a:ext cx="1066919" cy="666824"/>
        </a:xfrm>
        <a:prstGeom prst="roundRect">
          <a:avLst>
            <a:gd name="adj" fmla="val 10000"/>
          </a:avLst>
        </a:prstGeom>
        <a:solidFill>
          <a:schemeClr val="bg1">
            <a:alpha val="9000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Platelet-like Particles</a:t>
          </a:r>
        </a:p>
      </dsp:txBody>
      <dsp:txXfrm>
        <a:off x="1828004" y="2521472"/>
        <a:ext cx="1027857" cy="627762"/>
      </dsp:txXfrm>
    </dsp:sp>
    <dsp:sp modelId="{14118EDA-F48E-442C-924C-90A9DEF7AD52}">
      <dsp:nvSpPr>
        <dsp:cNvPr id="0" name=""/>
        <dsp:cNvSpPr/>
      </dsp:nvSpPr>
      <dsp:spPr>
        <a:xfrm>
          <a:off x="1675108" y="668173"/>
          <a:ext cx="133364" cy="3000709"/>
        </a:xfrm>
        <a:custGeom>
          <a:avLst/>
          <a:gdLst/>
          <a:ahLst/>
          <a:cxnLst/>
          <a:rect l="0" t="0" r="0" b="0"/>
          <a:pathLst>
            <a:path>
              <a:moveTo>
                <a:pt x="0" y="0"/>
              </a:moveTo>
              <a:lnTo>
                <a:pt x="0" y="3000709"/>
              </a:lnTo>
              <a:lnTo>
                <a:pt x="133364" y="300070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9C4E72-63B0-45C5-A989-997F2F141713}">
      <dsp:nvSpPr>
        <dsp:cNvPr id="0" name=""/>
        <dsp:cNvSpPr/>
      </dsp:nvSpPr>
      <dsp:spPr>
        <a:xfrm>
          <a:off x="1808473" y="3335471"/>
          <a:ext cx="1066919" cy="666824"/>
        </a:xfrm>
        <a:prstGeom prst="roundRect">
          <a:avLst>
            <a:gd name="adj" fmla="val 10000"/>
          </a:avLst>
        </a:prstGeom>
        <a:solidFill>
          <a:schemeClr val="bg1">
            <a:alpha val="9000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PRP</a:t>
          </a:r>
        </a:p>
      </dsp:txBody>
      <dsp:txXfrm>
        <a:off x="1828004" y="3355002"/>
        <a:ext cx="1027857" cy="627762"/>
      </dsp:txXfrm>
    </dsp:sp>
    <dsp:sp modelId="{E1836384-F6DA-4FD5-9D59-787198A3F080}">
      <dsp:nvSpPr>
        <dsp:cNvPr id="0" name=""/>
        <dsp:cNvSpPr/>
      </dsp:nvSpPr>
      <dsp:spPr>
        <a:xfrm>
          <a:off x="1675108" y="668173"/>
          <a:ext cx="133364" cy="3834240"/>
        </a:xfrm>
        <a:custGeom>
          <a:avLst/>
          <a:gdLst/>
          <a:ahLst/>
          <a:cxnLst/>
          <a:rect l="0" t="0" r="0" b="0"/>
          <a:pathLst>
            <a:path>
              <a:moveTo>
                <a:pt x="0" y="0"/>
              </a:moveTo>
              <a:lnTo>
                <a:pt x="0" y="3834240"/>
              </a:lnTo>
              <a:lnTo>
                <a:pt x="133364" y="383424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D02A3C-950F-4A55-8AB2-DF2DC6E96EA0}">
      <dsp:nvSpPr>
        <dsp:cNvPr id="0" name=""/>
        <dsp:cNvSpPr/>
      </dsp:nvSpPr>
      <dsp:spPr>
        <a:xfrm>
          <a:off x="1808473" y="4169002"/>
          <a:ext cx="1066919" cy="666824"/>
        </a:xfrm>
        <a:prstGeom prst="roundRect">
          <a:avLst>
            <a:gd name="adj" fmla="val 10000"/>
          </a:avLst>
        </a:prstGeom>
        <a:solidFill>
          <a:schemeClr val="bg1">
            <a:alpha val="9000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Isolated Growth Factors</a:t>
          </a:r>
        </a:p>
      </dsp:txBody>
      <dsp:txXfrm>
        <a:off x="1828004" y="4188533"/>
        <a:ext cx="1027857" cy="627762"/>
      </dsp:txXfrm>
    </dsp:sp>
    <dsp:sp modelId="{D47C9B2D-A2E1-4406-AD44-BA9F63D04CC5}">
      <dsp:nvSpPr>
        <dsp:cNvPr id="0" name=""/>
        <dsp:cNvSpPr/>
      </dsp:nvSpPr>
      <dsp:spPr>
        <a:xfrm>
          <a:off x="3208805" y="1349"/>
          <a:ext cx="1333648" cy="666824"/>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en-US" sz="1200" kern="1200"/>
            <a:t>Controlled Release of Growth Factors</a:t>
          </a:r>
        </a:p>
      </dsp:txBody>
      <dsp:txXfrm>
        <a:off x="3228336" y="20880"/>
        <a:ext cx="1294586" cy="627762"/>
      </dsp:txXfrm>
    </dsp:sp>
    <dsp:sp modelId="{CDC04BF7-9B49-41FC-AAD4-C32A6AABF252}">
      <dsp:nvSpPr>
        <dsp:cNvPr id="0" name=""/>
        <dsp:cNvSpPr/>
      </dsp:nvSpPr>
      <dsp:spPr>
        <a:xfrm>
          <a:off x="3342169"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1B7EED-06A2-4E79-94AB-90AA69BD5D78}">
      <dsp:nvSpPr>
        <dsp:cNvPr id="0" name=""/>
        <dsp:cNvSpPr/>
      </dsp:nvSpPr>
      <dsp:spPr>
        <a:xfrm>
          <a:off x="3475534"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Collagen Sponges</a:t>
          </a:r>
        </a:p>
      </dsp:txBody>
      <dsp:txXfrm>
        <a:off x="3495065" y="854411"/>
        <a:ext cx="1027857" cy="627762"/>
      </dsp:txXfrm>
    </dsp:sp>
    <dsp:sp modelId="{B3CB87F9-B431-4237-BE36-0727C44B7175}">
      <dsp:nvSpPr>
        <dsp:cNvPr id="0" name=""/>
        <dsp:cNvSpPr/>
      </dsp:nvSpPr>
      <dsp:spPr>
        <a:xfrm>
          <a:off x="3342169" y="668173"/>
          <a:ext cx="133364" cy="1333648"/>
        </a:xfrm>
        <a:custGeom>
          <a:avLst/>
          <a:gdLst/>
          <a:ahLst/>
          <a:cxnLst/>
          <a:rect l="0" t="0" r="0" b="0"/>
          <a:pathLst>
            <a:path>
              <a:moveTo>
                <a:pt x="0" y="0"/>
              </a:moveTo>
              <a:lnTo>
                <a:pt x="0" y="1333648"/>
              </a:lnTo>
              <a:lnTo>
                <a:pt x="133364" y="133364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A344D2-1E20-4CAB-A7C9-494828C8DC7C}">
      <dsp:nvSpPr>
        <dsp:cNvPr id="0" name=""/>
        <dsp:cNvSpPr/>
      </dsp:nvSpPr>
      <dsp:spPr>
        <a:xfrm>
          <a:off x="3475534" y="166841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Keratin Films</a:t>
          </a:r>
        </a:p>
      </dsp:txBody>
      <dsp:txXfrm>
        <a:off x="3495065" y="1687941"/>
        <a:ext cx="1027857" cy="627762"/>
      </dsp:txXfrm>
    </dsp:sp>
    <dsp:sp modelId="{96E1F834-4BD4-4829-A86E-2878ABC12BC6}">
      <dsp:nvSpPr>
        <dsp:cNvPr id="0" name=""/>
        <dsp:cNvSpPr/>
      </dsp:nvSpPr>
      <dsp:spPr>
        <a:xfrm>
          <a:off x="3342169" y="668173"/>
          <a:ext cx="133364" cy="2167179"/>
        </a:xfrm>
        <a:custGeom>
          <a:avLst/>
          <a:gdLst/>
          <a:ahLst/>
          <a:cxnLst/>
          <a:rect l="0" t="0" r="0" b="0"/>
          <a:pathLst>
            <a:path>
              <a:moveTo>
                <a:pt x="0" y="0"/>
              </a:moveTo>
              <a:lnTo>
                <a:pt x="0" y="2167179"/>
              </a:lnTo>
              <a:lnTo>
                <a:pt x="133364" y="216717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959586-C6A2-4064-B062-2AAE88CDACA1}">
      <dsp:nvSpPr>
        <dsp:cNvPr id="0" name=""/>
        <dsp:cNvSpPr/>
      </dsp:nvSpPr>
      <dsp:spPr>
        <a:xfrm>
          <a:off x="3475534" y="250194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Chitosan Sponges</a:t>
          </a:r>
        </a:p>
      </dsp:txBody>
      <dsp:txXfrm>
        <a:off x="3495065" y="2521472"/>
        <a:ext cx="1027857" cy="627762"/>
      </dsp:txXfrm>
    </dsp:sp>
    <dsp:sp modelId="{E08667ED-4D1D-43D7-9BE1-80C0FEF1ABA3}">
      <dsp:nvSpPr>
        <dsp:cNvPr id="0" name=""/>
        <dsp:cNvSpPr/>
      </dsp:nvSpPr>
      <dsp:spPr>
        <a:xfrm>
          <a:off x="3342169" y="668173"/>
          <a:ext cx="133364" cy="3000709"/>
        </a:xfrm>
        <a:custGeom>
          <a:avLst/>
          <a:gdLst/>
          <a:ahLst/>
          <a:cxnLst/>
          <a:rect l="0" t="0" r="0" b="0"/>
          <a:pathLst>
            <a:path>
              <a:moveTo>
                <a:pt x="0" y="0"/>
              </a:moveTo>
              <a:lnTo>
                <a:pt x="0" y="3000709"/>
              </a:lnTo>
              <a:lnTo>
                <a:pt x="133364" y="300070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A6FA3E-AE24-47C1-9757-377F8A1CE007}">
      <dsp:nvSpPr>
        <dsp:cNvPr id="0" name=""/>
        <dsp:cNvSpPr/>
      </dsp:nvSpPr>
      <dsp:spPr>
        <a:xfrm>
          <a:off x="3475534" y="333547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Silk Hydrogels</a:t>
          </a:r>
        </a:p>
      </dsp:txBody>
      <dsp:txXfrm>
        <a:off x="3495065" y="3355002"/>
        <a:ext cx="1027857" cy="627762"/>
      </dsp:txXfrm>
    </dsp:sp>
    <dsp:sp modelId="{AC9AD766-BBEF-4B41-B9F2-491335F4C644}">
      <dsp:nvSpPr>
        <dsp:cNvPr id="0" name=""/>
        <dsp:cNvSpPr/>
      </dsp:nvSpPr>
      <dsp:spPr>
        <a:xfrm>
          <a:off x="3342169" y="668173"/>
          <a:ext cx="133364" cy="3834240"/>
        </a:xfrm>
        <a:custGeom>
          <a:avLst/>
          <a:gdLst/>
          <a:ahLst/>
          <a:cxnLst/>
          <a:rect l="0" t="0" r="0" b="0"/>
          <a:pathLst>
            <a:path>
              <a:moveTo>
                <a:pt x="0" y="0"/>
              </a:moveTo>
              <a:lnTo>
                <a:pt x="0" y="3834240"/>
              </a:lnTo>
              <a:lnTo>
                <a:pt x="133364" y="383424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D84BAD-50EA-4700-8C99-BCBD7B0C5603}">
      <dsp:nvSpPr>
        <dsp:cNvPr id="0" name=""/>
        <dsp:cNvSpPr/>
      </dsp:nvSpPr>
      <dsp:spPr>
        <a:xfrm>
          <a:off x="3475534" y="4169002"/>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err="1"/>
            <a:t>Electrospun</a:t>
          </a:r>
          <a:r>
            <a:rPr lang="en-US" sz="1000" kern="1200"/>
            <a:t> Zein Mats</a:t>
          </a:r>
        </a:p>
      </dsp:txBody>
      <dsp:txXfrm>
        <a:off x="3495065" y="4188533"/>
        <a:ext cx="1027857" cy="627762"/>
      </dsp:txXfrm>
    </dsp:sp>
    <dsp:sp modelId="{92776C29-193C-4B54-B8BC-2739661603BC}">
      <dsp:nvSpPr>
        <dsp:cNvPr id="0" name=""/>
        <dsp:cNvSpPr/>
      </dsp:nvSpPr>
      <dsp:spPr>
        <a:xfrm>
          <a:off x="4875866" y="1349"/>
          <a:ext cx="1333648" cy="666824"/>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Verdana"/>
            </a:rPr>
            <a:t> Reproducible</a:t>
          </a:r>
        </a:p>
      </dsp:txBody>
      <dsp:txXfrm>
        <a:off x="4895397" y="20880"/>
        <a:ext cx="1294586" cy="627762"/>
      </dsp:txXfrm>
    </dsp:sp>
    <dsp:sp modelId="{70157A7B-AEA9-4FBA-8D2A-69F48E63DE57}">
      <dsp:nvSpPr>
        <dsp:cNvPr id="0" name=""/>
        <dsp:cNvSpPr/>
      </dsp:nvSpPr>
      <dsp:spPr>
        <a:xfrm>
          <a:off x="5009230"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4181F7-A228-462D-B582-D77F2E441B61}">
      <dsp:nvSpPr>
        <dsp:cNvPr id="0" name=""/>
        <dsp:cNvSpPr/>
      </dsp:nvSpPr>
      <dsp:spPr>
        <a:xfrm>
          <a:off x="5142595"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Electrospinning</a:t>
          </a:r>
        </a:p>
      </dsp:txBody>
      <dsp:txXfrm>
        <a:off x="5162126" y="854411"/>
        <a:ext cx="1027857" cy="627762"/>
      </dsp:txXfrm>
    </dsp:sp>
    <dsp:sp modelId="{05B90836-954D-4A9E-90D9-FB8F3B51E87A}">
      <dsp:nvSpPr>
        <dsp:cNvPr id="0" name=""/>
        <dsp:cNvSpPr/>
      </dsp:nvSpPr>
      <dsp:spPr>
        <a:xfrm>
          <a:off x="5009230" y="668173"/>
          <a:ext cx="133364" cy="1333648"/>
        </a:xfrm>
        <a:custGeom>
          <a:avLst/>
          <a:gdLst/>
          <a:ahLst/>
          <a:cxnLst/>
          <a:rect l="0" t="0" r="0" b="0"/>
          <a:pathLst>
            <a:path>
              <a:moveTo>
                <a:pt x="0" y="0"/>
              </a:moveTo>
              <a:lnTo>
                <a:pt x="0" y="1333648"/>
              </a:lnTo>
              <a:lnTo>
                <a:pt x="133364" y="133364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596610-4381-4FE6-ACEB-724F42F2E7C7}">
      <dsp:nvSpPr>
        <dsp:cNvPr id="0" name=""/>
        <dsp:cNvSpPr/>
      </dsp:nvSpPr>
      <dsp:spPr>
        <a:xfrm>
          <a:off x="5142595" y="166841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Lyophilizing sponges </a:t>
          </a:r>
        </a:p>
      </dsp:txBody>
      <dsp:txXfrm>
        <a:off x="5162126" y="1687941"/>
        <a:ext cx="1027857" cy="627762"/>
      </dsp:txXfrm>
    </dsp:sp>
    <dsp:sp modelId="{88B83D16-1678-4374-A714-38EA75BFE331}">
      <dsp:nvSpPr>
        <dsp:cNvPr id="0" name=""/>
        <dsp:cNvSpPr/>
      </dsp:nvSpPr>
      <dsp:spPr>
        <a:xfrm>
          <a:off x="5009230" y="668173"/>
          <a:ext cx="133364" cy="2167179"/>
        </a:xfrm>
        <a:custGeom>
          <a:avLst/>
          <a:gdLst/>
          <a:ahLst/>
          <a:cxnLst/>
          <a:rect l="0" t="0" r="0" b="0"/>
          <a:pathLst>
            <a:path>
              <a:moveTo>
                <a:pt x="0" y="0"/>
              </a:moveTo>
              <a:lnTo>
                <a:pt x="0" y="2167179"/>
              </a:lnTo>
              <a:lnTo>
                <a:pt x="133364" y="216717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9BDCF6-1EB4-4A0C-8F53-84D4E7E19BF9}">
      <dsp:nvSpPr>
        <dsp:cNvPr id="0" name=""/>
        <dsp:cNvSpPr/>
      </dsp:nvSpPr>
      <dsp:spPr>
        <a:xfrm>
          <a:off x="5142595" y="250194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Hydrogels</a:t>
          </a:r>
        </a:p>
      </dsp:txBody>
      <dsp:txXfrm>
        <a:off x="5162126" y="2521472"/>
        <a:ext cx="1027857" cy="627762"/>
      </dsp:txXfrm>
    </dsp:sp>
    <dsp:sp modelId="{897A64A2-6965-4157-9F1F-AA1067534CE9}">
      <dsp:nvSpPr>
        <dsp:cNvPr id="0" name=""/>
        <dsp:cNvSpPr/>
      </dsp:nvSpPr>
      <dsp:spPr>
        <a:xfrm>
          <a:off x="5009230" y="668173"/>
          <a:ext cx="133364" cy="3000709"/>
        </a:xfrm>
        <a:custGeom>
          <a:avLst/>
          <a:gdLst/>
          <a:ahLst/>
          <a:cxnLst/>
          <a:rect l="0" t="0" r="0" b="0"/>
          <a:pathLst>
            <a:path>
              <a:moveTo>
                <a:pt x="0" y="0"/>
              </a:moveTo>
              <a:lnTo>
                <a:pt x="0" y="3000709"/>
              </a:lnTo>
              <a:lnTo>
                <a:pt x="133364" y="300070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984126-BBBC-4B1C-913F-29CD61CB2FD9}">
      <dsp:nvSpPr>
        <dsp:cNvPr id="0" name=""/>
        <dsp:cNvSpPr/>
      </dsp:nvSpPr>
      <dsp:spPr>
        <a:xfrm>
          <a:off x="5142595" y="333547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Manufacturing Method</a:t>
          </a:r>
        </a:p>
      </dsp:txBody>
      <dsp:txXfrm>
        <a:off x="5162126" y="3355002"/>
        <a:ext cx="1027857" cy="627762"/>
      </dsp:txXfrm>
    </dsp:sp>
    <dsp:sp modelId="{DB57C677-9889-478C-B4B4-08EDD129E41C}">
      <dsp:nvSpPr>
        <dsp:cNvPr id="0" name=""/>
        <dsp:cNvSpPr/>
      </dsp:nvSpPr>
      <dsp:spPr>
        <a:xfrm>
          <a:off x="6542927" y="1349"/>
          <a:ext cx="1333648" cy="666824"/>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Verdana"/>
            </a:rPr>
            <a:t> Withstands Surgical Manipulation</a:t>
          </a:r>
        </a:p>
      </dsp:txBody>
      <dsp:txXfrm>
        <a:off x="6562458" y="20880"/>
        <a:ext cx="1294586" cy="627762"/>
      </dsp:txXfrm>
    </dsp:sp>
    <dsp:sp modelId="{35FA7CCA-108D-4C47-AC29-16456FFEDA9B}">
      <dsp:nvSpPr>
        <dsp:cNvPr id="0" name=""/>
        <dsp:cNvSpPr/>
      </dsp:nvSpPr>
      <dsp:spPr>
        <a:xfrm>
          <a:off x="6676292"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7C6301-BD56-440D-9427-753956DF924F}">
      <dsp:nvSpPr>
        <dsp:cNvPr id="0" name=""/>
        <dsp:cNvSpPr/>
      </dsp:nvSpPr>
      <dsp:spPr>
        <a:xfrm>
          <a:off x="6809656"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 Collagen Sponges</a:t>
          </a:r>
        </a:p>
      </dsp:txBody>
      <dsp:txXfrm>
        <a:off x="6829187" y="854411"/>
        <a:ext cx="1027857" cy="627762"/>
      </dsp:txXfrm>
    </dsp:sp>
    <dsp:sp modelId="{D27A6911-D815-40CD-B80C-6E3C18B82111}">
      <dsp:nvSpPr>
        <dsp:cNvPr id="0" name=""/>
        <dsp:cNvSpPr/>
      </dsp:nvSpPr>
      <dsp:spPr>
        <a:xfrm>
          <a:off x="6676292" y="668173"/>
          <a:ext cx="133364" cy="1333648"/>
        </a:xfrm>
        <a:custGeom>
          <a:avLst/>
          <a:gdLst/>
          <a:ahLst/>
          <a:cxnLst/>
          <a:rect l="0" t="0" r="0" b="0"/>
          <a:pathLst>
            <a:path>
              <a:moveTo>
                <a:pt x="0" y="0"/>
              </a:moveTo>
              <a:lnTo>
                <a:pt x="0" y="1333648"/>
              </a:lnTo>
              <a:lnTo>
                <a:pt x="133364" y="133364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DF23D9-7BAA-4E84-A8F6-F60F50AA1DD9}">
      <dsp:nvSpPr>
        <dsp:cNvPr id="0" name=""/>
        <dsp:cNvSpPr/>
      </dsp:nvSpPr>
      <dsp:spPr>
        <a:xfrm>
          <a:off x="6809656" y="166841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Acellular Dermal Matrix</a:t>
          </a:r>
        </a:p>
      </dsp:txBody>
      <dsp:txXfrm>
        <a:off x="6829187" y="1687941"/>
        <a:ext cx="1027857" cy="627762"/>
      </dsp:txXfrm>
    </dsp:sp>
    <dsp:sp modelId="{67CD8194-FABA-471E-8EBC-24A589FE014E}">
      <dsp:nvSpPr>
        <dsp:cNvPr id="0" name=""/>
        <dsp:cNvSpPr/>
      </dsp:nvSpPr>
      <dsp:spPr>
        <a:xfrm>
          <a:off x="6676292" y="668173"/>
          <a:ext cx="133364" cy="2167179"/>
        </a:xfrm>
        <a:custGeom>
          <a:avLst/>
          <a:gdLst/>
          <a:ahLst/>
          <a:cxnLst/>
          <a:rect l="0" t="0" r="0" b="0"/>
          <a:pathLst>
            <a:path>
              <a:moveTo>
                <a:pt x="0" y="0"/>
              </a:moveTo>
              <a:lnTo>
                <a:pt x="0" y="2167179"/>
              </a:lnTo>
              <a:lnTo>
                <a:pt x="133364" y="216717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37C38B-2EAC-4949-BFA8-817F51826596}">
      <dsp:nvSpPr>
        <dsp:cNvPr id="0" name=""/>
        <dsp:cNvSpPr/>
      </dsp:nvSpPr>
      <dsp:spPr>
        <a:xfrm>
          <a:off x="6809656" y="250194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Collagen Threads</a:t>
          </a:r>
        </a:p>
      </dsp:txBody>
      <dsp:txXfrm>
        <a:off x="6829187" y="2521472"/>
        <a:ext cx="1027857" cy="627762"/>
      </dsp:txXfrm>
    </dsp:sp>
    <dsp:sp modelId="{F570A7AF-9F44-48EB-9328-41759FB7D93E}">
      <dsp:nvSpPr>
        <dsp:cNvPr id="0" name=""/>
        <dsp:cNvSpPr/>
      </dsp:nvSpPr>
      <dsp:spPr>
        <a:xfrm>
          <a:off x="6676292" y="668173"/>
          <a:ext cx="133364" cy="3000709"/>
        </a:xfrm>
        <a:custGeom>
          <a:avLst/>
          <a:gdLst/>
          <a:ahLst/>
          <a:cxnLst/>
          <a:rect l="0" t="0" r="0" b="0"/>
          <a:pathLst>
            <a:path>
              <a:moveTo>
                <a:pt x="0" y="0"/>
              </a:moveTo>
              <a:lnTo>
                <a:pt x="0" y="3000709"/>
              </a:lnTo>
              <a:lnTo>
                <a:pt x="133364" y="300070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82C3BE-F3A9-4113-867C-3D8163401A84}">
      <dsp:nvSpPr>
        <dsp:cNvPr id="0" name=""/>
        <dsp:cNvSpPr/>
      </dsp:nvSpPr>
      <dsp:spPr>
        <a:xfrm>
          <a:off x="6809656" y="333547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a:latin typeface="Verdana"/>
            </a:rPr>
            <a:t>Keratin Films</a:t>
          </a:r>
          <a:endParaRPr lang="en-US" sz="1000" kern="1200"/>
        </a:p>
      </dsp:txBody>
      <dsp:txXfrm>
        <a:off x="6829187" y="3355002"/>
        <a:ext cx="1027857" cy="6277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10B1C-E3C9-4FCD-8B8D-A3200B4AD6A7}">
      <dsp:nvSpPr>
        <dsp:cNvPr id="0" name=""/>
        <dsp:cNvSpPr/>
      </dsp:nvSpPr>
      <dsp:spPr>
        <a:xfrm>
          <a:off x="1540971" y="1263"/>
          <a:ext cx="1332980" cy="666490"/>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Verdana"/>
            </a:rPr>
            <a:t> Contains Therapeutic Agent</a:t>
          </a:r>
          <a:endParaRPr lang="en-US" sz="1200" kern="1200"/>
        </a:p>
      </dsp:txBody>
      <dsp:txXfrm>
        <a:off x="1560492" y="20784"/>
        <a:ext cx="1293938" cy="627448"/>
      </dsp:txXfrm>
    </dsp:sp>
    <dsp:sp modelId="{97B71A8D-AEFE-4E3A-BE57-3CC542895BF8}">
      <dsp:nvSpPr>
        <dsp:cNvPr id="0" name=""/>
        <dsp:cNvSpPr/>
      </dsp:nvSpPr>
      <dsp:spPr>
        <a:xfrm>
          <a:off x="1674269" y="667753"/>
          <a:ext cx="133298" cy="499867"/>
        </a:xfrm>
        <a:custGeom>
          <a:avLst/>
          <a:gdLst/>
          <a:ahLst/>
          <a:cxnLst/>
          <a:rect l="0" t="0" r="0" b="0"/>
          <a:pathLst>
            <a:path>
              <a:moveTo>
                <a:pt x="0" y="0"/>
              </a:moveTo>
              <a:lnTo>
                <a:pt x="0" y="499867"/>
              </a:lnTo>
              <a:lnTo>
                <a:pt x="133298" y="49986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B3BBA-95A6-4C40-84EB-32250C46F627}">
      <dsp:nvSpPr>
        <dsp:cNvPr id="0" name=""/>
        <dsp:cNvSpPr/>
      </dsp:nvSpPr>
      <dsp:spPr>
        <a:xfrm>
          <a:off x="1807568" y="834376"/>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 PDGF-BB</a:t>
          </a:r>
          <a:endParaRPr lang="en-US" sz="1000" kern="1200"/>
        </a:p>
      </dsp:txBody>
      <dsp:txXfrm>
        <a:off x="1827089" y="853897"/>
        <a:ext cx="1027342" cy="627448"/>
      </dsp:txXfrm>
    </dsp:sp>
    <dsp:sp modelId="{9F4221A9-DBAB-42D1-91EB-93ADF25DEA49}">
      <dsp:nvSpPr>
        <dsp:cNvPr id="0" name=""/>
        <dsp:cNvSpPr/>
      </dsp:nvSpPr>
      <dsp:spPr>
        <a:xfrm>
          <a:off x="1674269" y="667753"/>
          <a:ext cx="133298" cy="1332980"/>
        </a:xfrm>
        <a:custGeom>
          <a:avLst/>
          <a:gdLst/>
          <a:ahLst/>
          <a:cxnLst/>
          <a:rect l="0" t="0" r="0" b="0"/>
          <a:pathLst>
            <a:path>
              <a:moveTo>
                <a:pt x="0" y="0"/>
              </a:moveTo>
              <a:lnTo>
                <a:pt x="0" y="1332980"/>
              </a:lnTo>
              <a:lnTo>
                <a:pt x="133298" y="133298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47CAA8-EE02-4E49-991D-680F417402B4}">
      <dsp:nvSpPr>
        <dsp:cNvPr id="0" name=""/>
        <dsp:cNvSpPr/>
      </dsp:nvSpPr>
      <dsp:spPr>
        <a:xfrm>
          <a:off x="1807568" y="1667489"/>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 FGF-2</a:t>
          </a:r>
          <a:endParaRPr lang="en-US" sz="1000" kern="1200"/>
        </a:p>
      </dsp:txBody>
      <dsp:txXfrm>
        <a:off x="1827089" y="1687010"/>
        <a:ext cx="1027342" cy="627448"/>
      </dsp:txXfrm>
    </dsp:sp>
    <dsp:sp modelId="{8D18BED0-64E1-4315-972C-8EACBB9EB390}">
      <dsp:nvSpPr>
        <dsp:cNvPr id="0" name=""/>
        <dsp:cNvSpPr/>
      </dsp:nvSpPr>
      <dsp:spPr>
        <a:xfrm>
          <a:off x="1674269" y="667753"/>
          <a:ext cx="133298" cy="2166093"/>
        </a:xfrm>
        <a:custGeom>
          <a:avLst/>
          <a:gdLst/>
          <a:ahLst/>
          <a:cxnLst/>
          <a:rect l="0" t="0" r="0" b="0"/>
          <a:pathLst>
            <a:path>
              <a:moveTo>
                <a:pt x="0" y="0"/>
              </a:moveTo>
              <a:lnTo>
                <a:pt x="0" y="2166093"/>
              </a:lnTo>
              <a:lnTo>
                <a:pt x="133298" y="216609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C0D8CF-3C21-4B5C-B8AB-CFC9D33078C0}">
      <dsp:nvSpPr>
        <dsp:cNvPr id="0" name=""/>
        <dsp:cNvSpPr/>
      </dsp:nvSpPr>
      <dsp:spPr>
        <a:xfrm>
          <a:off x="1807568" y="2500602"/>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VEGF</a:t>
          </a:r>
        </a:p>
      </dsp:txBody>
      <dsp:txXfrm>
        <a:off x="1827089" y="2520123"/>
        <a:ext cx="1027342" cy="627448"/>
      </dsp:txXfrm>
    </dsp:sp>
    <dsp:sp modelId="{93792DE4-4D12-41DB-897D-0AA7DE083D40}">
      <dsp:nvSpPr>
        <dsp:cNvPr id="0" name=""/>
        <dsp:cNvSpPr/>
      </dsp:nvSpPr>
      <dsp:spPr>
        <a:xfrm>
          <a:off x="1674269" y="667753"/>
          <a:ext cx="133298" cy="2999207"/>
        </a:xfrm>
        <a:custGeom>
          <a:avLst/>
          <a:gdLst/>
          <a:ahLst/>
          <a:cxnLst/>
          <a:rect l="0" t="0" r="0" b="0"/>
          <a:pathLst>
            <a:path>
              <a:moveTo>
                <a:pt x="0" y="0"/>
              </a:moveTo>
              <a:lnTo>
                <a:pt x="0" y="2999207"/>
              </a:lnTo>
              <a:lnTo>
                <a:pt x="133298" y="299920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D7F20E-E773-4F08-91A7-FD952DC56D47}">
      <dsp:nvSpPr>
        <dsp:cNvPr id="0" name=""/>
        <dsp:cNvSpPr/>
      </dsp:nvSpPr>
      <dsp:spPr>
        <a:xfrm>
          <a:off x="1807568" y="3333715"/>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TGF</a:t>
          </a:r>
        </a:p>
      </dsp:txBody>
      <dsp:txXfrm>
        <a:off x="1827089" y="3353236"/>
        <a:ext cx="1027342" cy="627448"/>
      </dsp:txXfrm>
    </dsp:sp>
    <dsp:sp modelId="{3D5A6321-061A-4F8E-AAD3-E67A3A0F984F}">
      <dsp:nvSpPr>
        <dsp:cNvPr id="0" name=""/>
        <dsp:cNvSpPr/>
      </dsp:nvSpPr>
      <dsp:spPr>
        <a:xfrm>
          <a:off x="1674269" y="667753"/>
          <a:ext cx="133298" cy="3832320"/>
        </a:xfrm>
        <a:custGeom>
          <a:avLst/>
          <a:gdLst/>
          <a:ahLst/>
          <a:cxnLst/>
          <a:rect l="0" t="0" r="0" b="0"/>
          <a:pathLst>
            <a:path>
              <a:moveTo>
                <a:pt x="0" y="0"/>
              </a:moveTo>
              <a:lnTo>
                <a:pt x="0" y="3832320"/>
              </a:lnTo>
              <a:lnTo>
                <a:pt x="133298" y="383232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3E2611-082F-4ADF-B9A7-B2CC8FD45489}">
      <dsp:nvSpPr>
        <dsp:cNvPr id="0" name=""/>
        <dsp:cNvSpPr/>
      </dsp:nvSpPr>
      <dsp:spPr>
        <a:xfrm>
          <a:off x="1807568" y="4166828"/>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GF</a:t>
          </a:r>
        </a:p>
      </dsp:txBody>
      <dsp:txXfrm>
        <a:off x="1827089" y="4186349"/>
        <a:ext cx="1027342" cy="627448"/>
      </dsp:txXfrm>
    </dsp:sp>
    <dsp:sp modelId="{DA4A1E85-6A1F-43C2-8C70-79D4E35D7EFA}">
      <dsp:nvSpPr>
        <dsp:cNvPr id="0" name=""/>
        <dsp:cNvSpPr/>
      </dsp:nvSpPr>
      <dsp:spPr>
        <a:xfrm>
          <a:off x="3207197" y="1263"/>
          <a:ext cx="1332980" cy="666490"/>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en-US" sz="1200" kern="1200"/>
            <a:t>Controlled Release of Growth Factors</a:t>
          </a:r>
        </a:p>
      </dsp:txBody>
      <dsp:txXfrm>
        <a:off x="3226718" y="20784"/>
        <a:ext cx="1293938" cy="627448"/>
      </dsp:txXfrm>
    </dsp:sp>
    <dsp:sp modelId="{AD521A6A-3172-4D10-8A2E-A5BACE3E2192}">
      <dsp:nvSpPr>
        <dsp:cNvPr id="0" name=""/>
        <dsp:cNvSpPr/>
      </dsp:nvSpPr>
      <dsp:spPr>
        <a:xfrm>
          <a:off x="3340496" y="667753"/>
          <a:ext cx="133298" cy="499867"/>
        </a:xfrm>
        <a:custGeom>
          <a:avLst/>
          <a:gdLst/>
          <a:ahLst/>
          <a:cxnLst/>
          <a:rect l="0" t="0" r="0" b="0"/>
          <a:pathLst>
            <a:path>
              <a:moveTo>
                <a:pt x="0" y="0"/>
              </a:moveTo>
              <a:lnTo>
                <a:pt x="0" y="499867"/>
              </a:lnTo>
              <a:lnTo>
                <a:pt x="133298" y="49986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11B5F9-8475-42B7-BE90-4890AB5524C4}">
      <dsp:nvSpPr>
        <dsp:cNvPr id="0" name=""/>
        <dsp:cNvSpPr/>
      </dsp:nvSpPr>
      <dsp:spPr>
        <a:xfrm>
          <a:off x="3473794" y="834376"/>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Collagen Sponges</a:t>
          </a:r>
        </a:p>
      </dsp:txBody>
      <dsp:txXfrm>
        <a:off x="3493315" y="853897"/>
        <a:ext cx="1027342" cy="627448"/>
      </dsp:txXfrm>
    </dsp:sp>
    <dsp:sp modelId="{27BF053D-6405-4370-9C10-DB064453088F}">
      <dsp:nvSpPr>
        <dsp:cNvPr id="0" name=""/>
        <dsp:cNvSpPr/>
      </dsp:nvSpPr>
      <dsp:spPr>
        <a:xfrm>
          <a:off x="3340496" y="667753"/>
          <a:ext cx="133298" cy="1332980"/>
        </a:xfrm>
        <a:custGeom>
          <a:avLst/>
          <a:gdLst/>
          <a:ahLst/>
          <a:cxnLst/>
          <a:rect l="0" t="0" r="0" b="0"/>
          <a:pathLst>
            <a:path>
              <a:moveTo>
                <a:pt x="0" y="0"/>
              </a:moveTo>
              <a:lnTo>
                <a:pt x="0" y="1332980"/>
              </a:lnTo>
              <a:lnTo>
                <a:pt x="133298" y="133298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40898F-A165-478F-A629-6650A959EEA4}">
      <dsp:nvSpPr>
        <dsp:cNvPr id="0" name=""/>
        <dsp:cNvSpPr/>
      </dsp:nvSpPr>
      <dsp:spPr>
        <a:xfrm>
          <a:off x="3473794" y="1667489"/>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Keratin Films</a:t>
          </a:r>
        </a:p>
      </dsp:txBody>
      <dsp:txXfrm>
        <a:off x="3493315" y="1687010"/>
        <a:ext cx="1027342" cy="627448"/>
      </dsp:txXfrm>
    </dsp:sp>
    <dsp:sp modelId="{E06C1626-C92D-4186-892E-5F752C1391E0}">
      <dsp:nvSpPr>
        <dsp:cNvPr id="0" name=""/>
        <dsp:cNvSpPr/>
      </dsp:nvSpPr>
      <dsp:spPr>
        <a:xfrm>
          <a:off x="3340496" y="667753"/>
          <a:ext cx="133298" cy="2166093"/>
        </a:xfrm>
        <a:custGeom>
          <a:avLst/>
          <a:gdLst/>
          <a:ahLst/>
          <a:cxnLst/>
          <a:rect l="0" t="0" r="0" b="0"/>
          <a:pathLst>
            <a:path>
              <a:moveTo>
                <a:pt x="0" y="0"/>
              </a:moveTo>
              <a:lnTo>
                <a:pt x="0" y="2166093"/>
              </a:lnTo>
              <a:lnTo>
                <a:pt x="133298" y="216609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7F94D3-8FEA-4B91-997A-ED61B295836F}">
      <dsp:nvSpPr>
        <dsp:cNvPr id="0" name=""/>
        <dsp:cNvSpPr/>
      </dsp:nvSpPr>
      <dsp:spPr>
        <a:xfrm>
          <a:off x="3473794" y="2500602"/>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Chitosan Sponges</a:t>
          </a:r>
        </a:p>
      </dsp:txBody>
      <dsp:txXfrm>
        <a:off x="3493315" y="2520123"/>
        <a:ext cx="1027342" cy="627448"/>
      </dsp:txXfrm>
    </dsp:sp>
    <dsp:sp modelId="{B7E60D16-479B-41E4-A2A8-78D291444451}">
      <dsp:nvSpPr>
        <dsp:cNvPr id="0" name=""/>
        <dsp:cNvSpPr/>
      </dsp:nvSpPr>
      <dsp:spPr>
        <a:xfrm>
          <a:off x="3340496" y="667753"/>
          <a:ext cx="133298" cy="2999207"/>
        </a:xfrm>
        <a:custGeom>
          <a:avLst/>
          <a:gdLst/>
          <a:ahLst/>
          <a:cxnLst/>
          <a:rect l="0" t="0" r="0" b="0"/>
          <a:pathLst>
            <a:path>
              <a:moveTo>
                <a:pt x="0" y="0"/>
              </a:moveTo>
              <a:lnTo>
                <a:pt x="0" y="2999207"/>
              </a:lnTo>
              <a:lnTo>
                <a:pt x="133298" y="299920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5A2D9A-BA8D-4C9D-BD8C-2488A8E2E96B}">
      <dsp:nvSpPr>
        <dsp:cNvPr id="0" name=""/>
        <dsp:cNvSpPr/>
      </dsp:nvSpPr>
      <dsp:spPr>
        <a:xfrm>
          <a:off x="3473794" y="3333715"/>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Silk Hydrogels</a:t>
          </a:r>
        </a:p>
      </dsp:txBody>
      <dsp:txXfrm>
        <a:off x="3493315" y="3353236"/>
        <a:ext cx="1027342" cy="627448"/>
      </dsp:txXfrm>
    </dsp:sp>
    <dsp:sp modelId="{3CCFB013-6072-47B3-9166-DC328712F359}">
      <dsp:nvSpPr>
        <dsp:cNvPr id="0" name=""/>
        <dsp:cNvSpPr/>
      </dsp:nvSpPr>
      <dsp:spPr>
        <a:xfrm>
          <a:off x="3340496" y="667753"/>
          <a:ext cx="133298" cy="3832320"/>
        </a:xfrm>
        <a:custGeom>
          <a:avLst/>
          <a:gdLst/>
          <a:ahLst/>
          <a:cxnLst/>
          <a:rect l="0" t="0" r="0" b="0"/>
          <a:pathLst>
            <a:path>
              <a:moveTo>
                <a:pt x="0" y="0"/>
              </a:moveTo>
              <a:lnTo>
                <a:pt x="0" y="3832320"/>
              </a:lnTo>
              <a:lnTo>
                <a:pt x="133298" y="383232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011F05-6104-4E24-9B4F-DD3D4798E206}">
      <dsp:nvSpPr>
        <dsp:cNvPr id="0" name=""/>
        <dsp:cNvSpPr/>
      </dsp:nvSpPr>
      <dsp:spPr>
        <a:xfrm>
          <a:off x="3473794" y="4166828"/>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err="1"/>
            <a:t>Electrospun</a:t>
          </a:r>
          <a:r>
            <a:rPr lang="en-US" sz="1000" kern="1200"/>
            <a:t> Zein Mats</a:t>
          </a:r>
        </a:p>
      </dsp:txBody>
      <dsp:txXfrm>
        <a:off x="3493315" y="4186349"/>
        <a:ext cx="1027342" cy="627448"/>
      </dsp:txXfrm>
    </dsp:sp>
    <dsp:sp modelId="{5D6D28D0-0CFB-40C7-8CC6-F4FF7BFE24FB}">
      <dsp:nvSpPr>
        <dsp:cNvPr id="0" name=""/>
        <dsp:cNvSpPr/>
      </dsp:nvSpPr>
      <dsp:spPr>
        <a:xfrm>
          <a:off x="4873424" y="1263"/>
          <a:ext cx="1332980" cy="666490"/>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Verdana"/>
            </a:rPr>
            <a:t> Reproducible</a:t>
          </a:r>
        </a:p>
      </dsp:txBody>
      <dsp:txXfrm>
        <a:off x="4892945" y="20784"/>
        <a:ext cx="1293938" cy="627448"/>
      </dsp:txXfrm>
    </dsp:sp>
    <dsp:sp modelId="{2FB018E7-3043-4034-9467-2EE45294FC8D}">
      <dsp:nvSpPr>
        <dsp:cNvPr id="0" name=""/>
        <dsp:cNvSpPr/>
      </dsp:nvSpPr>
      <dsp:spPr>
        <a:xfrm>
          <a:off x="5006722" y="667753"/>
          <a:ext cx="133298" cy="499867"/>
        </a:xfrm>
        <a:custGeom>
          <a:avLst/>
          <a:gdLst/>
          <a:ahLst/>
          <a:cxnLst/>
          <a:rect l="0" t="0" r="0" b="0"/>
          <a:pathLst>
            <a:path>
              <a:moveTo>
                <a:pt x="0" y="0"/>
              </a:moveTo>
              <a:lnTo>
                <a:pt x="0" y="499867"/>
              </a:lnTo>
              <a:lnTo>
                <a:pt x="133298" y="49986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F6EF78-BBE6-41B9-B83B-7FA0716E8741}">
      <dsp:nvSpPr>
        <dsp:cNvPr id="0" name=""/>
        <dsp:cNvSpPr/>
      </dsp:nvSpPr>
      <dsp:spPr>
        <a:xfrm>
          <a:off x="5140020" y="834376"/>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Electrospinning</a:t>
          </a:r>
        </a:p>
      </dsp:txBody>
      <dsp:txXfrm>
        <a:off x="5159541" y="853897"/>
        <a:ext cx="1027342" cy="627448"/>
      </dsp:txXfrm>
    </dsp:sp>
    <dsp:sp modelId="{4D8A80BD-427A-4A62-AA48-BE32A66248D1}">
      <dsp:nvSpPr>
        <dsp:cNvPr id="0" name=""/>
        <dsp:cNvSpPr/>
      </dsp:nvSpPr>
      <dsp:spPr>
        <a:xfrm>
          <a:off x="5006722" y="667753"/>
          <a:ext cx="133298" cy="1332980"/>
        </a:xfrm>
        <a:custGeom>
          <a:avLst/>
          <a:gdLst/>
          <a:ahLst/>
          <a:cxnLst/>
          <a:rect l="0" t="0" r="0" b="0"/>
          <a:pathLst>
            <a:path>
              <a:moveTo>
                <a:pt x="0" y="0"/>
              </a:moveTo>
              <a:lnTo>
                <a:pt x="0" y="1332980"/>
              </a:lnTo>
              <a:lnTo>
                <a:pt x="133298" y="133298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DBCB5D-90F7-4666-A3B0-C6251E5C79D3}">
      <dsp:nvSpPr>
        <dsp:cNvPr id="0" name=""/>
        <dsp:cNvSpPr/>
      </dsp:nvSpPr>
      <dsp:spPr>
        <a:xfrm>
          <a:off x="5140020" y="1667489"/>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Lyophilizing sponges </a:t>
          </a:r>
        </a:p>
      </dsp:txBody>
      <dsp:txXfrm>
        <a:off x="5159541" y="1687010"/>
        <a:ext cx="1027342" cy="627448"/>
      </dsp:txXfrm>
    </dsp:sp>
    <dsp:sp modelId="{5FEC9251-B1F9-4663-9CAF-4E0D66040C68}">
      <dsp:nvSpPr>
        <dsp:cNvPr id="0" name=""/>
        <dsp:cNvSpPr/>
      </dsp:nvSpPr>
      <dsp:spPr>
        <a:xfrm>
          <a:off x="5006722" y="667753"/>
          <a:ext cx="133298" cy="2166093"/>
        </a:xfrm>
        <a:custGeom>
          <a:avLst/>
          <a:gdLst/>
          <a:ahLst/>
          <a:cxnLst/>
          <a:rect l="0" t="0" r="0" b="0"/>
          <a:pathLst>
            <a:path>
              <a:moveTo>
                <a:pt x="0" y="0"/>
              </a:moveTo>
              <a:lnTo>
                <a:pt x="0" y="2166093"/>
              </a:lnTo>
              <a:lnTo>
                <a:pt x="133298" y="216609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491971-9F08-43ED-A98F-79AF3FC162B5}">
      <dsp:nvSpPr>
        <dsp:cNvPr id="0" name=""/>
        <dsp:cNvSpPr/>
      </dsp:nvSpPr>
      <dsp:spPr>
        <a:xfrm>
          <a:off x="5140020" y="2500602"/>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Hydrogels</a:t>
          </a:r>
        </a:p>
      </dsp:txBody>
      <dsp:txXfrm>
        <a:off x="5159541" y="2520123"/>
        <a:ext cx="1027342" cy="627448"/>
      </dsp:txXfrm>
    </dsp:sp>
    <dsp:sp modelId="{D1257762-2493-4074-A5F2-E36CBF91C5E7}">
      <dsp:nvSpPr>
        <dsp:cNvPr id="0" name=""/>
        <dsp:cNvSpPr/>
      </dsp:nvSpPr>
      <dsp:spPr>
        <a:xfrm>
          <a:off x="5006722" y="667753"/>
          <a:ext cx="133298" cy="2999207"/>
        </a:xfrm>
        <a:custGeom>
          <a:avLst/>
          <a:gdLst/>
          <a:ahLst/>
          <a:cxnLst/>
          <a:rect l="0" t="0" r="0" b="0"/>
          <a:pathLst>
            <a:path>
              <a:moveTo>
                <a:pt x="0" y="0"/>
              </a:moveTo>
              <a:lnTo>
                <a:pt x="0" y="2999207"/>
              </a:lnTo>
              <a:lnTo>
                <a:pt x="133298" y="299920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3588E6-13AB-45B9-AC4D-E45358B1A72C}">
      <dsp:nvSpPr>
        <dsp:cNvPr id="0" name=""/>
        <dsp:cNvSpPr/>
      </dsp:nvSpPr>
      <dsp:spPr>
        <a:xfrm>
          <a:off x="5140020" y="3333715"/>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Manufacturing Method</a:t>
          </a:r>
        </a:p>
      </dsp:txBody>
      <dsp:txXfrm>
        <a:off x="5159541" y="3353236"/>
        <a:ext cx="1027342" cy="627448"/>
      </dsp:txXfrm>
    </dsp:sp>
    <dsp:sp modelId="{2C742327-BEC2-4244-B0DA-42607D0AE120}">
      <dsp:nvSpPr>
        <dsp:cNvPr id="0" name=""/>
        <dsp:cNvSpPr/>
      </dsp:nvSpPr>
      <dsp:spPr>
        <a:xfrm>
          <a:off x="6539650" y="1263"/>
          <a:ext cx="1332980" cy="666490"/>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Verdana"/>
            </a:rPr>
            <a:t> Withstands Surgical Manipulation</a:t>
          </a:r>
        </a:p>
      </dsp:txBody>
      <dsp:txXfrm>
        <a:off x="6559171" y="20784"/>
        <a:ext cx="1293938" cy="627448"/>
      </dsp:txXfrm>
    </dsp:sp>
    <dsp:sp modelId="{DD03DB8E-D0E3-4C29-902C-9613CDC9D51C}">
      <dsp:nvSpPr>
        <dsp:cNvPr id="0" name=""/>
        <dsp:cNvSpPr/>
      </dsp:nvSpPr>
      <dsp:spPr>
        <a:xfrm>
          <a:off x="6672948" y="667753"/>
          <a:ext cx="133298" cy="499867"/>
        </a:xfrm>
        <a:custGeom>
          <a:avLst/>
          <a:gdLst/>
          <a:ahLst/>
          <a:cxnLst/>
          <a:rect l="0" t="0" r="0" b="0"/>
          <a:pathLst>
            <a:path>
              <a:moveTo>
                <a:pt x="0" y="0"/>
              </a:moveTo>
              <a:lnTo>
                <a:pt x="0" y="499867"/>
              </a:lnTo>
              <a:lnTo>
                <a:pt x="133298" y="49986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2443A0-B19B-43EB-A761-9024A3CC4BA7}">
      <dsp:nvSpPr>
        <dsp:cNvPr id="0" name=""/>
        <dsp:cNvSpPr/>
      </dsp:nvSpPr>
      <dsp:spPr>
        <a:xfrm>
          <a:off x="6806246" y="834376"/>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 Collagen Sponges</a:t>
          </a:r>
        </a:p>
      </dsp:txBody>
      <dsp:txXfrm>
        <a:off x="6825767" y="853897"/>
        <a:ext cx="1027342" cy="627448"/>
      </dsp:txXfrm>
    </dsp:sp>
    <dsp:sp modelId="{2B6BDA04-CFEC-4AB7-8524-93A72E622729}">
      <dsp:nvSpPr>
        <dsp:cNvPr id="0" name=""/>
        <dsp:cNvSpPr/>
      </dsp:nvSpPr>
      <dsp:spPr>
        <a:xfrm>
          <a:off x="6672948" y="667753"/>
          <a:ext cx="133298" cy="1332980"/>
        </a:xfrm>
        <a:custGeom>
          <a:avLst/>
          <a:gdLst/>
          <a:ahLst/>
          <a:cxnLst/>
          <a:rect l="0" t="0" r="0" b="0"/>
          <a:pathLst>
            <a:path>
              <a:moveTo>
                <a:pt x="0" y="0"/>
              </a:moveTo>
              <a:lnTo>
                <a:pt x="0" y="1332980"/>
              </a:lnTo>
              <a:lnTo>
                <a:pt x="133298" y="133298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CA9EB8-4DDF-4B8C-99A4-3C0432C457AE}">
      <dsp:nvSpPr>
        <dsp:cNvPr id="0" name=""/>
        <dsp:cNvSpPr/>
      </dsp:nvSpPr>
      <dsp:spPr>
        <a:xfrm>
          <a:off x="6806246" y="1667489"/>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Acellular Dermal Matrix</a:t>
          </a:r>
        </a:p>
      </dsp:txBody>
      <dsp:txXfrm>
        <a:off x="6825767" y="1687010"/>
        <a:ext cx="1027342" cy="627448"/>
      </dsp:txXfrm>
    </dsp:sp>
    <dsp:sp modelId="{4EA389F0-1579-47C9-AC42-4E31493F9C53}">
      <dsp:nvSpPr>
        <dsp:cNvPr id="0" name=""/>
        <dsp:cNvSpPr/>
      </dsp:nvSpPr>
      <dsp:spPr>
        <a:xfrm>
          <a:off x="6672948" y="667753"/>
          <a:ext cx="133298" cy="2166093"/>
        </a:xfrm>
        <a:custGeom>
          <a:avLst/>
          <a:gdLst/>
          <a:ahLst/>
          <a:cxnLst/>
          <a:rect l="0" t="0" r="0" b="0"/>
          <a:pathLst>
            <a:path>
              <a:moveTo>
                <a:pt x="0" y="0"/>
              </a:moveTo>
              <a:lnTo>
                <a:pt x="0" y="2166093"/>
              </a:lnTo>
              <a:lnTo>
                <a:pt x="133298" y="216609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5490EF-9F32-4B0D-972F-4486A082577A}">
      <dsp:nvSpPr>
        <dsp:cNvPr id="0" name=""/>
        <dsp:cNvSpPr/>
      </dsp:nvSpPr>
      <dsp:spPr>
        <a:xfrm>
          <a:off x="6806246" y="2500602"/>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Collagen Threads</a:t>
          </a:r>
        </a:p>
      </dsp:txBody>
      <dsp:txXfrm>
        <a:off x="6825767" y="2520123"/>
        <a:ext cx="1027342" cy="627448"/>
      </dsp:txXfrm>
    </dsp:sp>
    <dsp:sp modelId="{C68A1E77-CBB6-4FCC-8EB1-A4123B453108}">
      <dsp:nvSpPr>
        <dsp:cNvPr id="0" name=""/>
        <dsp:cNvSpPr/>
      </dsp:nvSpPr>
      <dsp:spPr>
        <a:xfrm>
          <a:off x="6672948" y="667753"/>
          <a:ext cx="133298" cy="2999207"/>
        </a:xfrm>
        <a:custGeom>
          <a:avLst/>
          <a:gdLst/>
          <a:ahLst/>
          <a:cxnLst/>
          <a:rect l="0" t="0" r="0" b="0"/>
          <a:pathLst>
            <a:path>
              <a:moveTo>
                <a:pt x="0" y="0"/>
              </a:moveTo>
              <a:lnTo>
                <a:pt x="0" y="2999207"/>
              </a:lnTo>
              <a:lnTo>
                <a:pt x="133298" y="299920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8E3A64-3582-40B7-992F-6AF54110F514}">
      <dsp:nvSpPr>
        <dsp:cNvPr id="0" name=""/>
        <dsp:cNvSpPr/>
      </dsp:nvSpPr>
      <dsp:spPr>
        <a:xfrm>
          <a:off x="6806246" y="3333715"/>
          <a:ext cx="1066384" cy="666490"/>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Keratin Films</a:t>
          </a:r>
        </a:p>
      </dsp:txBody>
      <dsp:txXfrm>
        <a:off x="6825767" y="3353236"/>
        <a:ext cx="1027342" cy="6274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E6AB0-60B9-4193-8B2D-8A5C48E1F73D}">
      <dsp:nvSpPr>
        <dsp:cNvPr id="0" name=""/>
        <dsp:cNvSpPr/>
      </dsp:nvSpPr>
      <dsp:spPr>
        <a:xfrm>
          <a:off x="1541744" y="1349"/>
          <a:ext cx="1333648" cy="666824"/>
        </a:xfrm>
        <a:prstGeom prst="roundRect">
          <a:avLst>
            <a:gd name="adj" fmla="val 10000"/>
          </a:avLst>
        </a:prstGeom>
        <a:solidFill>
          <a:schemeClr val="accent5">
            <a:lumMod val="60000"/>
            <a:lumOff val="4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Contains Therapeutic Agent</a:t>
          </a:r>
          <a:endParaRPr lang="en-US" sz="1400" kern="1200">
            <a:solidFill>
              <a:schemeClr val="tx1"/>
            </a:solidFill>
          </a:endParaRPr>
        </a:p>
      </dsp:txBody>
      <dsp:txXfrm>
        <a:off x="1561275" y="20880"/>
        <a:ext cx="1294586" cy="627762"/>
      </dsp:txXfrm>
    </dsp:sp>
    <dsp:sp modelId="{9CE9A447-0672-499B-8EB4-1C4B454D6350}">
      <dsp:nvSpPr>
        <dsp:cNvPr id="0" name=""/>
        <dsp:cNvSpPr/>
      </dsp:nvSpPr>
      <dsp:spPr>
        <a:xfrm>
          <a:off x="1675108"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41DCF79B-95F1-4CDF-863A-EC992FBCDDFA}">
      <dsp:nvSpPr>
        <dsp:cNvPr id="0" name=""/>
        <dsp:cNvSpPr/>
      </dsp:nvSpPr>
      <dsp:spPr>
        <a:xfrm>
          <a:off x="1808473"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 Mesenchymal Stem Cells</a:t>
          </a:r>
          <a:endParaRPr lang="en-US" sz="1000" kern="1200"/>
        </a:p>
      </dsp:txBody>
      <dsp:txXfrm>
        <a:off x="1828004" y="854411"/>
        <a:ext cx="1027857" cy="627762"/>
      </dsp:txXfrm>
    </dsp:sp>
    <dsp:sp modelId="{E144D6DC-86F1-4752-9754-CC9C2E94E42F}">
      <dsp:nvSpPr>
        <dsp:cNvPr id="0" name=""/>
        <dsp:cNvSpPr/>
      </dsp:nvSpPr>
      <dsp:spPr>
        <a:xfrm>
          <a:off x="1675108" y="668173"/>
          <a:ext cx="133364" cy="1333648"/>
        </a:xfrm>
        <a:custGeom>
          <a:avLst/>
          <a:gdLst/>
          <a:ahLst/>
          <a:cxnLst/>
          <a:rect l="0" t="0" r="0" b="0"/>
          <a:pathLst>
            <a:path>
              <a:moveTo>
                <a:pt x="0" y="0"/>
              </a:moveTo>
              <a:lnTo>
                <a:pt x="0" y="1333648"/>
              </a:lnTo>
              <a:lnTo>
                <a:pt x="133364" y="1333648"/>
              </a:lnTo>
            </a:path>
          </a:pathLst>
        </a:custGeom>
        <a:noFill/>
        <a:ln w="2222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09D6F977-882E-44CE-A381-3002B90181BF}">
      <dsp:nvSpPr>
        <dsp:cNvPr id="0" name=""/>
        <dsp:cNvSpPr/>
      </dsp:nvSpPr>
      <dsp:spPr>
        <a:xfrm>
          <a:off x="1808473" y="1668410"/>
          <a:ext cx="1066919" cy="666824"/>
        </a:xfrm>
        <a:prstGeom prst="roundRect">
          <a:avLst>
            <a:gd name="adj" fmla="val 10000"/>
          </a:avLst>
        </a:prstGeom>
        <a:solidFill>
          <a:schemeClr val="bg1">
            <a:alpha val="90000"/>
          </a:schemeClr>
        </a:solidFill>
        <a:ln w="22225"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Bone Marrow </a:t>
          </a:r>
          <a:r>
            <a:rPr lang="en-US" sz="1000" kern="1200" err="1"/>
            <a:t>Aspirtate</a:t>
          </a:r>
          <a:endParaRPr lang="en-US" sz="1000" kern="1200"/>
        </a:p>
      </dsp:txBody>
      <dsp:txXfrm>
        <a:off x="1828004" y="1687941"/>
        <a:ext cx="1027857" cy="627762"/>
      </dsp:txXfrm>
    </dsp:sp>
    <dsp:sp modelId="{C6DDEA27-EA74-45B6-882F-AD6340C477F8}">
      <dsp:nvSpPr>
        <dsp:cNvPr id="0" name=""/>
        <dsp:cNvSpPr/>
      </dsp:nvSpPr>
      <dsp:spPr>
        <a:xfrm>
          <a:off x="1675108" y="668173"/>
          <a:ext cx="133364" cy="2167179"/>
        </a:xfrm>
        <a:custGeom>
          <a:avLst/>
          <a:gdLst/>
          <a:ahLst/>
          <a:cxnLst/>
          <a:rect l="0" t="0" r="0" b="0"/>
          <a:pathLst>
            <a:path>
              <a:moveTo>
                <a:pt x="0" y="0"/>
              </a:moveTo>
              <a:lnTo>
                <a:pt x="0" y="2167179"/>
              </a:lnTo>
              <a:lnTo>
                <a:pt x="133364" y="2167179"/>
              </a:lnTo>
            </a:path>
          </a:pathLst>
        </a:custGeom>
        <a:noFill/>
        <a:ln w="2222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25B22DD6-E768-4EC5-B9B7-C055862B3721}">
      <dsp:nvSpPr>
        <dsp:cNvPr id="0" name=""/>
        <dsp:cNvSpPr/>
      </dsp:nvSpPr>
      <dsp:spPr>
        <a:xfrm>
          <a:off x="1808473" y="2501941"/>
          <a:ext cx="1066919" cy="666824"/>
        </a:xfrm>
        <a:prstGeom prst="roundRect">
          <a:avLst>
            <a:gd name="adj" fmla="val 10000"/>
          </a:avLst>
        </a:prstGeom>
        <a:solidFill>
          <a:schemeClr val="bg1">
            <a:alpha val="90000"/>
          </a:schemeClr>
        </a:solidFill>
        <a:ln w="22225"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Platelet-like Particles</a:t>
          </a:r>
        </a:p>
      </dsp:txBody>
      <dsp:txXfrm>
        <a:off x="1828004" y="2521472"/>
        <a:ext cx="1027857" cy="627762"/>
      </dsp:txXfrm>
    </dsp:sp>
    <dsp:sp modelId="{01DC8276-B269-4FD1-B0D9-B4B60A2BEE7E}">
      <dsp:nvSpPr>
        <dsp:cNvPr id="0" name=""/>
        <dsp:cNvSpPr/>
      </dsp:nvSpPr>
      <dsp:spPr>
        <a:xfrm>
          <a:off x="1675108" y="668173"/>
          <a:ext cx="133364" cy="3000709"/>
        </a:xfrm>
        <a:custGeom>
          <a:avLst/>
          <a:gdLst/>
          <a:ahLst/>
          <a:cxnLst/>
          <a:rect l="0" t="0" r="0" b="0"/>
          <a:pathLst>
            <a:path>
              <a:moveTo>
                <a:pt x="0" y="0"/>
              </a:moveTo>
              <a:lnTo>
                <a:pt x="0" y="3000709"/>
              </a:lnTo>
              <a:lnTo>
                <a:pt x="133364" y="3000709"/>
              </a:lnTo>
            </a:path>
          </a:pathLst>
        </a:custGeom>
        <a:noFill/>
        <a:ln w="2222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3D17101C-B522-4022-B124-48053030C736}">
      <dsp:nvSpPr>
        <dsp:cNvPr id="0" name=""/>
        <dsp:cNvSpPr/>
      </dsp:nvSpPr>
      <dsp:spPr>
        <a:xfrm>
          <a:off x="1808473" y="3335471"/>
          <a:ext cx="1066919" cy="666824"/>
        </a:xfrm>
        <a:prstGeom prst="roundRect">
          <a:avLst>
            <a:gd name="adj" fmla="val 10000"/>
          </a:avLst>
        </a:prstGeom>
        <a:solidFill>
          <a:schemeClr val="bg1">
            <a:alpha val="90000"/>
          </a:schemeClr>
        </a:solidFill>
        <a:ln w="22225"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PRP</a:t>
          </a:r>
        </a:p>
      </dsp:txBody>
      <dsp:txXfrm>
        <a:off x="1828004" y="3355002"/>
        <a:ext cx="1027857" cy="627762"/>
      </dsp:txXfrm>
    </dsp:sp>
    <dsp:sp modelId="{6960E97D-B110-4331-877B-DA535E89AD30}">
      <dsp:nvSpPr>
        <dsp:cNvPr id="0" name=""/>
        <dsp:cNvSpPr/>
      </dsp:nvSpPr>
      <dsp:spPr>
        <a:xfrm>
          <a:off x="1675108" y="668173"/>
          <a:ext cx="133364" cy="3834240"/>
        </a:xfrm>
        <a:custGeom>
          <a:avLst/>
          <a:gdLst/>
          <a:ahLst/>
          <a:cxnLst/>
          <a:rect l="0" t="0" r="0" b="0"/>
          <a:pathLst>
            <a:path>
              <a:moveTo>
                <a:pt x="0" y="0"/>
              </a:moveTo>
              <a:lnTo>
                <a:pt x="0" y="3834240"/>
              </a:lnTo>
              <a:lnTo>
                <a:pt x="133364" y="3834240"/>
              </a:lnTo>
            </a:path>
          </a:pathLst>
        </a:custGeom>
        <a:noFill/>
        <a:ln w="2222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60D0570B-F914-43F8-93AD-990E1671AC71}">
      <dsp:nvSpPr>
        <dsp:cNvPr id="0" name=""/>
        <dsp:cNvSpPr/>
      </dsp:nvSpPr>
      <dsp:spPr>
        <a:xfrm>
          <a:off x="1808473" y="4169002"/>
          <a:ext cx="1066919" cy="666824"/>
        </a:xfrm>
        <a:prstGeom prst="roundRect">
          <a:avLst>
            <a:gd name="adj" fmla="val 10000"/>
          </a:avLst>
        </a:prstGeom>
        <a:solidFill>
          <a:schemeClr val="bg1">
            <a:alpha val="90000"/>
          </a:schemeClr>
        </a:solidFill>
        <a:ln w="22225"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Isolated Growth Factors</a:t>
          </a:r>
        </a:p>
      </dsp:txBody>
      <dsp:txXfrm>
        <a:off x="1828004" y="4188533"/>
        <a:ext cx="1027857" cy="627762"/>
      </dsp:txXfrm>
    </dsp:sp>
    <dsp:sp modelId="{DED1E15E-5892-4CCE-BC58-32914A655943}">
      <dsp:nvSpPr>
        <dsp:cNvPr id="0" name=""/>
        <dsp:cNvSpPr/>
      </dsp:nvSpPr>
      <dsp:spPr>
        <a:xfrm>
          <a:off x="3208805" y="1349"/>
          <a:ext cx="1333648" cy="666824"/>
        </a:xfrm>
        <a:prstGeom prst="roundRect">
          <a:avLst>
            <a:gd name="adj" fmla="val 10000"/>
          </a:avLst>
        </a:prstGeom>
        <a:solidFill>
          <a:srgbClr val="C2E89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Controlled Release of GFs</a:t>
          </a:r>
          <a:endParaRPr lang="en-US" sz="1400" kern="1200">
            <a:solidFill>
              <a:schemeClr val="tx1"/>
            </a:solidFill>
          </a:endParaRPr>
        </a:p>
      </dsp:txBody>
      <dsp:txXfrm>
        <a:off x="3228336" y="20880"/>
        <a:ext cx="1294586" cy="627762"/>
      </dsp:txXfrm>
    </dsp:sp>
    <dsp:sp modelId="{7C570116-AFC6-4EB8-A4A3-7BAE59530368}">
      <dsp:nvSpPr>
        <dsp:cNvPr id="0" name=""/>
        <dsp:cNvSpPr/>
      </dsp:nvSpPr>
      <dsp:spPr>
        <a:xfrm>
          <a:off x="3342169" y="668173"/>
          <a:ext cx="133364" cy="500118"/>
        </a:xfrm>
        <a:custGeom>
          <a:avLst/>
          <a:gdLst/>
          <a:ahLst/>
          <a:cxnLst/>
          <a:rect l="0" t="0" r="0" b="0"/>
          <a:pathLst>
            <a:path>
              <a:moveTo>
                <a:pt x="0" y="0"/>
              </a:moveTo>
              <a:lnTo>
                <a:pt x="0" y="500118"/>
              </a:lnTo>
              <a:lnTo>
                <a:pt x="133364" y="500118"/>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6CB9D203-2E9A-4D52-B38F-77352389F9CB}">
      <dsp:nvSpPr>
        <dsp:cNvPr id="0" name=""/>
        <dsp:cNvSpPr/>
      </dsp:nvSpPr>
      <dsp:spPr>
        <a:xfrm>
          <a:off x="3475534" y="834880"/>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 </a:t>
          </a:r>
          <a:r>
            <a:rPr lang="en-US" sz="1000" kern="1200"/>
            <a:t>Collagen Sponges</a:t>
          </a:r>
        </a:p>
      </dsp:txBody>
      <dsp:txXfrm>
        <a:off x="3495065" y="854411"/>
        <a:ext cx="1027857" cy="627762"/>
      </dsp:txXfrm>
    </dsp:sp>
    <dsp:sp modelId="{BA0F1C25-C38B-457D-BEB6-33BA4EE4469D}">
      <dsp:nvSpPr>
        <dsp:cNvPr id="0" name=""/>
        <dsp:cNvSpPr/>
      </dsp:nvSpPr>
      <dsp:spPr>
        <a:xfrm>
          <a:off x="3342169" y="668173"/>
          <a:ext cx="133364" cy="1333648"/>
        </a:xfrm>
        <a:custGeom>
          <a:avLst/>
          <a:gdLst/>
          <a:ahLst/>
          <a:cxnLst/>
          <a:rect l="0" t="0" r="0" b="0"/>
          <a:pathLst>
            <a:path>
              <a:moveTo>
                <a:pt x="0" y="0"/>
              </a:moveTo>
              <a:lnTo>
                <a:pt x="0" y="1333648"/>
              </a:lnTo>
              <a:lnTo>
                <a:pt x="133364" y="1333648"/>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0DD90944-18BB-40D2-A643-DA75E21DC785}">
      <dsp:nvSpPr>
        <dsp:cNvPr id="0" name=""/>
        <dsp:cNvSpPr/>
      </dsp:nvSpPr>
      <dsp:spPr>
        <a:xfrm>
          <a:off x="3475534" y="1668410"/>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Keratin Films</a:t>
          </a:r>
        </a:p>
      </dsp:txBody>
      <dsp:txXfrm>
        <a:off x="3495065" y="1687941"/>
        <a:ext cx="1027857" cy="627762"/>
      </dsp:txXfrm>
    </dsp:sp>
    <dsp:sp modelId="{4E05F311-442A-4A0C-9FBA-D358449B0B52}">
      <dsp:nvSpPr>
        <dsp:cNvPr id="0" name=""/>
        <dsp:cNvSpPr/>
      </dsp:nvSpPr>
      <dsp:spPr>
        <a:xfrm>
          <a:off x="3342169" y="668173"/>
          <a:ext cx="133364" cy="2167179"/>
        </a:xfrm>
        <a:custGeom>
          <a:avLst/>
          <a:gdLst/>
          <a:ahLst/>
          <a:cxnLst/>
          <a:rect l="0" t="0" r="0" b="0"/>
          <a:pathLst>
            <a:path>
              <a:moveTo>
                <a:pt x="0" y="0"/>
              </a:moveTo>
              <a:lnTo>
                <a:pt x="0" y="2167179"/>
              </a:lnTo>
              <a:lnTo>
                <a:pt x="133364" y="2167179"/>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4327A942-33A7-4F2C-9422-54C16BBDDA7A}">
      <dsp:nvSpPr>
        <dsp:cNvPr id="0" name=""/>
        <dsp:cNvSpPr/>
      </dsp:nvSpPr>
      <dsp:spPr>
        <a:xfrm>
          <a:off x="3475534" y="2501941"/>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Chitosan Sponges</a:t>
          </a:r>
        </a:p>
      </dsp:txBody>
      <dsp:txXfrm>
        <a:off x="3495065" y="2521472"/>
        <a:ext cx="1027857" cy="627762"/>
      </dsp:txXfrm>
    </dsp:sp>
    <dsp:sp modelId="{2C154DF3-9D24-4896-9071-37E0C18F399B}">
      <dsp:nvSpPr>
        <dsp:cNvPr id="0" name=""/>
        <dsp:cNvSpPr/>
      </dsp:nvSpPr>
      <dsp:spPr>
        <a:xfrm>
          <a:off x="3342169" y="668173"/>
          <a:ext cx="133364" cy="3000709"/>
        </a:xfrm>
        <a:custGeom>
          <a:avLst/>
          <a:gdLst/>
          <a:ahLst/>
          <a:cxnLst/>
          <a:rect l="0" t="0" r="0" b="0"/>
          <a:pathLst>
            <a:path>
              <a:moveTo>
                <a:pt x="0" y="0"/>
              </a:moveTo>
              <a:lnTo>
                <a:pt x="0" y="3000709"/>
              </a:lnTo>
              <a:lnTo>
                <a:pt x="133364" y="3000709"/>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301D437A-B7E6-45C7-9176-DDE8D9D6208B}">
      <dsp:nvSpPr>
        <dsp:cNvPr id="0" name=""/>
        <dsp:cNvSpPr/>
      </dsp:nvSpPr>
      <dsp:spPr>
        <a:xfrm>
          <a:off x="3475534" y="3335471"/>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Silk Hydrogels</a:t>
          </a:r>
        </a:p>
      </dsp:txBody>
      <dsp:txXfrm>
        <a:off x="3495065" y="3355002"/>
        <a:ext cx="1027857" cy="627762"/>
      </dsp:txXfrm>
    </dsp:sp>
    <dsp:sp modelId="{2C28E79D-02BE-42D7-9FF4-DD4ACEADA6DA}">
      <dsp:nvSpPr>
        <dsp:cNvPr id="0" name=""/>
        <dsp:cNvSpPr/>
      </dsp:nvSpPr>
      <dsp:spPr>
        <a:xfrm>
          <a:off x="3342169" y="668173"/>
          <a:ext cx="133364" cy="3834240"/>
        </a:xfrm>
        <a:custGeom>
          <a:avLst/>
          <a:gdLst/>
          <a:ahLst/>
          <a:cxnLst/>
          <a:rect l="0" t="0" r="0" b="0"/>
          <a:pathLst>
            <a:path>
              <a:moveTo>
                <a:pt x="0" y="0"/>
              </a:moveTo>
              <a:lnTo>
                <a:pt x="0" y="3834240"/>
              </a:lnTo>
              <a:lnTo>
                <a:pt x="133364" y="3834240"/>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54C38AC8-6CAB-4151-8634-9BC1021A4D2F}">
      <dsp:nvSpPr>
        <dsp:cNvPr id="0" name=""/>
        <dsp:cNvSpPr/>
      </dsp:nvSpPr>
      <dsp:spPr>
        <a:xfrm>
          <a:off x="3475534" y="4169002"/>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err="1"/>
            <a:t>Electrospun</a:t>
          </a:r>
          <a:r>
            <a:rPr lang="en-US" sz="1000" kern="1200"/>
            <a:t> Zein Mats</a:t>
          </a:r>
        </a:p>
      </dsp:txBody>
      <dsp:txXfrm>
        <a:off x="3495065" y="4188533"/>
        <a:ext cx="1027857" cy="627762"/>
      </dsp:txXfrm>
    </dsp:sp>
    <dsp:sp modelId="{DBD4577D-556D-42E7-9343-134F49077F0E}">
      <dsp:nvSpPr>
        <dsp:cNvPr id="0" name=""/>
        <dsp:cNvSpPr/>
      </dsp:nvSpPr>
      <dsp:spPr>
        <a:xfrm>
          <a:off x="4875866" y="1349"/>
          <a:ext cx="1333648" cy="666824"/>
        </a:xfrm>
        <a:prstGeom prst="roundRect">
          <a:avLst>
            <a:gd name="adj" fmla="val 10000"/>
          </a:avLst>
        </a:prstGeom>
        <a:solidFill>
          <a:schemeClr val="bg1">
            <a:lumMod val="65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Reproducible</a:t>
          </a:r>
          <a:endParaRPr lang="en-US" sz="1400" kern="1200">
            <a:solidFill>
              <a:schemeClr val="tx1"/>
            </a:solidFill>
          </a:endParaRPr>
        </a:p>
      </dsp:txBody>
      <dsp:txXfrm>
        <a:off x="4895397" y="20880"/>
        <a:ext cx="1294586" cy="627762"/>
      </dsp:txXfrm>
    </dsp:sp>
    <dsp:sp modelId="{D6343BD4-A5DD-418E-BED5-7652F7D0C44B}">
      <dsp:nvSpPr>
        <dsp:cNvPr id="0" name=""/>
        <dsp:cNvSpPr/>
      </dsp:nvSpPr>
      <dsp:spPr>
        <a:xfrm>
          <a:off x="5009230"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EDA11C30-FC83-4B50-838E-52CDFE3C34AD}">
      <dsp:nvSpPr>
        <dsp:cNvPr id="0" name=""/>
        <dsp:cNvSpPr/>
      </dsp:nvSpPr>
      <dsp:spPr>
        <a:xfrm>
          <a:off x="5142595"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Electrospinning</a:t>
          </a:r>
        </a:p>
      </dsp:txBody>
      <dsp:txXfrm>
        <a:off x="5162126" y="854411"/>
        <a:ext cx="1027857" cy="627762"/>
      </dsp:txXfrm>
    </dsp:sp>
    <dsp:sp modelId="{FC827EFC-2562-4A3B-A86D-FFE920E59496}">
      <dsp:nvSpPr>
        <dsp:cNvPr id="0" name=""/>
        <dsp:cNvSpPr/>
      </dsp:nvSpPr>
      <dsp:spPr>
        <a:xfrm>
          <a:off x="5009230" y="668173"/>
          <a:ext cx="133364" cy="1333648"/>
        </a:xfrm>
        <a:custGeom>
          <a:avLst/>
          <a:gdLst/>
          <a:ahLst/>
          <a:cxnLst/>
          <a:rect l="0" t="0" r="0" b="0"/>
          <a:pathLst>
            <a:path>
              <a:moveTo>
                <a:pt x="0" y="0"/>
              </a:moveTo>
              <a:lnTo>
                <a:pt x="0" y="1333648"/>
              </a:lnTo>
              <a:lnTo>
                <a:pt x="133364" y="1333648"/>
              </a:lnTo>
            </a:path>
          </a:pathLst>
        </a:custGeom>
        <a:noFill/>
        <a:ln w="22225"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65B1AD3C-80F5-457B-9F94-42AB71DE9DBE}">
      <dsp:nvSpPr>
        <dsp:cNvPr id="0" name=""/>
        <dsp:cNvSpPr/>
      </dsp:nvSpPr>
      <dsp:spPr>
        <a:xfrm>
          <a:off x="5142595" y="166841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Lyophilizing sponges </a:t>
          </a:r>
        </a:p>
      </dsp:txBody>
      <dsp:txXfrm>
        <a:off x="5162126" y="1687941"/>
        <a:ext cx="1027857" cy="627762"/>
      </dsp:txXfrm>
    </dsp:sp>
    <dsp:sp modelId="{43A7E195-C92D-48F6-A994-7F1664288044}">
      <dsp:nvSpPr>
        <dsp:cNvPr id="0" name=""/>
        <dsp:cNvSpPr/>
      </dsp:nvSpPr>
      <dsp:spPr>
        <a:xfrm>
          <a:off x="5009230" y="668173"/>
          <a:ext cx="133364" cy="2167179"/>
        </a:xfrm>
        <a:custGeom>
          <a:avLst/>
          <a:gdLst/>
          <a:ahLst/>
          <a:cxnLst/>
          <a:rect l="0" t="0" r="0" b="0"/>
          <a:pathLst>
            <a:path>
              <a:moveTo>
                <a:pt x="0" y="0"/>
              </a:moveTo>
              <a:lnTo>
                <a:pt x="0" y="2167179"/>
              </a:lnTo>
              <a:lnTo>
                <a:pt x="133364" y="2167179"/>
              </a:lnTo>
            </a:path>
          </a:pathLst>
        </a:custGeom>
        <a:noFill/>
        <a:ln w="22225"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E55B6D25-3C63-4EFF-A4DE-D8BCDA3D5695}">
      <dsp:nvSpPr>
        <dsp:cNvPr id="0" name=""/>
        <dsp:cNvSpPr/>
      </dsp:nvSpPr>
      <dsp:spPr>
        <a:xfrm>
          <a:off x="5142595" y="250194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Hydrogels</a:t>
          </a:r>
        </a:p>
      </dsp:txBody>
      <dsp:txXfrm>
        <a:off x="5162126" y="2521472"/>
        <a:ext cx="1027857" cy="627762"/>
      </dsp:txXfrm>
    </dsp:sp>
    <dsp:sp modelId="{60A2A310-9CED-4844-A48C-A5110EABC6E9}">
      <dsp:nvSpPr>
        <dsp:cNvPr id="0" name=""/>
        <dsp:cNvSpPr/>
      </dsp:nvSpPr>
      <dsp:spPr>
        <a:xfrm>
          <a:off x="5009230" y="668173"/>
          <a:ext cx="133364" cy="3000709"/>
        </a:xfrm>
        <a:custGeom>
          <a:avLst/>
          <a:gdLst/>
          <a:ahLst/>
          <a:cxnLst/>
          <a:rect l="0" t="0" r="0" b="0"/>
          <a:pathLst>
            <a:path>
              <a:moveTo>
                <a:pt x="0" y="0"/>
              </a:moveTo>
              <a:lnTo>
                <a:pt x="0" y="3000709"/>
              </a:lnTo>
              <a:lnTo>
                <a:pt x="133364" y="3000709"/>
              </a:lnTo>
            </a:path>
          </a:pathLst>
        </a:custGeom>
        <a:noFill/>
        <a:ln w="22225"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5E56F0E9-66E5-4A73-BE49-BC3819DD8231}">
      <dsp:nvSpPr>
        <dsp:cNvPr id="0" name=""/>
        <dsp:cNvSpPr/>
      </dsp:nvSpPr>
      <dsp:spPr>
        <a:xfrm>
          <a:off x="5142595" y="333547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Manufacturing Method</a:t>
          </a:r>
        </a:p>
      </dsp:txBody>
      <dsp:txXfrm>
        <a:off x="5162126" y="3355002"/>
        <a:ext cx="1027857" cy="627762"/>
      </dsp:txXfrm>
    </dsp:sp>
    <dsp:sp modelId="{AF82F117-79A1-4FC4-BA9A-5DAF716CCA06}">
      <dsp:nvSpPr>
        <dsp:cNvPr id="0" name=""/>
        <dsp:cNvSpPr/>
      </dsp:nvSpPr>
      <dsp:spPr>
        <a:xfrm>
          <a:off x="6542927" y="1349"/>
          <a:ext cx="1333648" cy="666824"/>
        </a:xfrm>
        <a:prstGeom prst="roundRect">
          <a:avLst>
            <a:gd name="adj" fmla="val 10000"/>
          </a:avLst>
        </a:prstGeom>
        <a:solidFill>
          <a:srgbClr val="E36666"/>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Withstands Surgical Manipulation</a:t>
          </a:r>
        </a:p>
      </dsp:txBody>
      <dsp:txXfrm>
        <a:off x="6562458" y="20880"/>
        <a:ext cx="1294586" cy="627762"/>
      </dsp:txXfrm>
    </dsp:sp>
    <dsp:sp modelId="{62D224BD-BEF5-4EA0-8E40-A7012D1DD274}">
      <dsp:nvSpPr>
        <dsp:cNvPr id="0" name=""/>
        <dsp:cNvSpPr/>
      </dsp:nvSpPr>
      <dsp:spPr>
        <a:xfrm>
          <a:off x="6676292"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32558B-5D2A-4307-8F4F-5B3D6223FC46}">
      <dsp:nvSpPr>
        <dsp:cNvPr id="0" name=""/>
        <dsp:cNvSpPr/>
      </dsp:nvSpPr>
      <dsp:spPr>
        <a:xfrm>
          <a:off x="6809656"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 Collagen Sponges</a:t>
          </a:r>
        </a:p>
      </dsp:txBody>
      <dsp:txXfrm>
        <a:off x="6829187" y="854411"/>
        <a:ext cx="1027857" cy="627762"/>
      </dsp:txXfrm>
    </dsp:sp>
    <dsp:sp modelId="{0E8E993A-6586-4224-9E8D-E8AAD7C9BEC8}">
      <dsp:nvSpPr>
        <dsp:cNvPr id="0" name=""/>
        <dsp:cNvSpPr/>
      </dsp:nvSpPr>
      <dsp:spPr>
        <a:xfrm>
          <a:off x="6676292" y="668173"/>
          <a:ext cx="133364" cy="1333648"/>
        </a:xfrm>
        <a:custGeom>
          <a:avLst/>
          <a:gdLst/>
          <a:ahLst/>
          <a:cxnLst/>
          <a:rect l="0" t="0" r="0" b="0"/>
          <a:pathLst>
            <a:path>
              <a:moveTo>
                <a:pt x="0" y="0"/>
              </a:moveTo>
              <a:lnTo>
                <a:pt x="0" y="1333648"/>
              </a:lnTo>
              <a:lnTo>
                <a:pt x="133364" y="133364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8F8302-ADBB-4290-952C-514FC468DEE1}">
      <dsp:nvSpPr>
        <dsp:cNvPr id="0" name=""/>
        <dsp:cNvSpPr/>
      </dsp:nvSpPr>
      <dsp:spPr>
        <a:xfrm>
          <a:off x="6809656" y="166841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Acellular Dermal Matrix</a:t>
          </a:r>
        </a:p>
      </dsp:txBody>
      <dsp:txXfrm>
        <a:off x="6829187" y="1687941"/>
        <a:ext cx="1027857" cy="627762"/>
      </dsp:txXfrm>
    </dsp:sp>
    <dsp:sp modelId="{97E4451C-BBF9-43F3-BA9E-BFB9788C091F}">
      <dsp:nvSpPr>
        <dsp:cNvPr id="0" name=""/>
        <dsp:cNvSpPr/>
      </dsp:nvSpPr>
      <dsp:spPr>
        <a:xfrm>
          <a:off x="6676292" y="668173"/>
          <a:ext cx="133364" cy="2167179"/>
        </a:xfrm>
        <a:custGeom>
          <a:avLst/>
          <a:gdLst/>
          <a:ahLst/>
          <a:cxnLst/>
          <a:rect l="0" t="0" r="0" b="0"/>
          <a:pathLst>
            <a:path>
              <a:moveTo>
                <a:pt x="0" y="0"/>
              </a:moveTo>
              <a:lnTo>
                <a:pt x="0" y="2167179"/>
              </a:lnTo>
              <a:lnTo>
                <a:pt x="133364" y="216717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61A08B-E1F5-48F0-946D-9EF1D28EADDC}">
      <dsp:nvSpPr>
        <dsp:cNvPr id="0" name=""/>
        <dsp:cNvSpPr/>
      </dsp:nvSpPr>
      <dsp:spPr>
        <a:xfrm>
          <a:off x="6809656" y="250194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Collagen Threads</a:t>
          </a:r>
        </a:p>
      </dsp:txBody>
      <dsp:txXfrm>
        <a:off x="6829187" y="2521472"/>
        <a:ext cx="1027857" cy="627762"/>
      </dsp:txXfrm>
    </dsp:sp>
    <dsp:sp modelId="{748FE3E2-1302-449D-A901-4C9181E7073D}">
      <dsp:nvSpPr>
        <dsp:cNvPr id="0" name=""/>
        <dsp:cNvSpPr/>
      </dsp:nvSpPr>
      <dsp:spPr>
        <a:xfrm>
          <a:off x="6676292" y="668173"/>
          <a:ext cx="133364" cy="3000709"/>
        </a:xfrm>
        <a:custGeom>
          <a:avLst/>
          <a:gdLst/>
          <a:ahLst/>
          <a:cxnLst/>
          <a:rect l="0" t="0" r="0" b="0"/>
          <a:pathLst>
            <a:path>
              <a:moveTo>
                <a:pt x="0" y="0"/>
              </a:moveTo>
              <a:lnTo>
                <a:pt x="0" y="3000709"/>
              </a:lnTo>
              <a:lnTo>
                <a:pt x="133364" y="300070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68B689-935B-4233-9823-1328DED3D331}">
      <dsp:nvSpPr>
        <dsp:cNvPr id="0" name=""/>
        <dsp:cNvSpPr/>
      </dsp:nvSpPr>
      <dsp:spPr>
        <a:xfrm>
          <a:off x="6809656" y="333547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a:latin typeface="Verdana"/>
            </a:rPr>
            <a:t>Keratin Films</a:t>
          </a:r>
          <a:endParaRPr lang="en-US" sz="1000" kern="1200"/>
        </a:p>
      </dsp:txBody>
      <dsp:txXfrm>
        <a:off x="6829187" y="3355002"/>
        <a:ext cx="1027857" cy="6277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E6AB0-60B9-4193-8B2D-8A5C48E1F73D}">
      <dsp:nvSpPr>
        <dsp:cNvPr id="0" name=""/>
        <dsp:cNvSpPr/>
      </dsp:nvSpPr>
      <dsp:spPr>
        <a:xfrm>
          <a:off x="1541744" y="1349"/>
          <a:ext cx="1333648" cy="666824"/>
        </a:xfrm>
        <a:prstGeom prst="roundRect">
          <a:avLst>
            <a:gd name="adj" fmla="val 10000"/>
          </a:avLst>
        </a:prstGeom>
        <a:solidFill>
          <a:schemeClr val="accent5">
            <a:lumMod val="60000"/>
            <a:lumOff val="4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Contains Therapeutic Agent</a:t>
          </a:r>
          <a:endParaRPr lang="en-US" sz="1400" kern="1200">
            <a:solidFill>
              <a:schemeClr val="tx1"/>
            </a:solidFill>
          </a:endParaRPr>
        </a:p>
      </dsp:txBody>
      <dsp:txXfrm>
        <a:off x="1561275" y="20880"/>
        <a:ext cx="1294586" cy="627762"/>
      </dsp:txXfrm>
    </dsp:sp>
    <dsp:sp modelId="{9CE9A447-0672-499B-8EB4-1C4B454D6350}">
      <dsp:nvSpPr>
        <dsp:cNvPr id="0" name=""/>
        <dsp:cNvSpPr/>
      </dsp:nvSpPr>
      <dsp:spPr>
        <a:xfrm>
          <a:off x="1675108"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41DCF79B-95F1-4CDF-863A-EC992FBCDDFA}">
      <dsp:nvSpPr>
        <dsp:cNvPr id="0" name=""/>
        <dsp:cNvSpPr/>
      </dsp:nvSpPr>
      <dsp:spPr>
        <a:xfrm>
          <a:off x="1808473"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 PDGF-BB</a:t>
          </a:r>
          <a:endParaRPr lang="en-US" sz="1000" kern="1200"/>
        </a:p>
      </dsp:txBody>
      <dsp:txXfrm>
        <a:off x="1828004" y="854411"/>
        <a:ext cx="1027857" cy="627762"/>
      </dsp:txXfrm>
    </dsp:sp>
    <dsp:sp modelId="{CD0B6AE5-F2CA-4764-9747-AF8F59FBD961}">
      <dsp:nvSpPr>
        <dsp:cNvPr id="0" name=""/>
        <dsp:cNvSpPr/>
      </dsp:nvSpPr>
      <dsp:spPr>
        <a:xfrm>
          <a:off x="1675108" y="668173"/>
          <a:ext cx="133364" cy="1333648"/>
        </a:xfrm>
        <a:custGeom>
          <a:avLst/>
          <a:gdLst/>
          <a:ahLst/>
          <a:cxnLst/>
          <a:rect l="0" t="0" r="0" b="0"/>
          <a:pathLst>
            <a:path>
              <a:moveTo>
                <a:pt x="0" y="0"/>
              </a:moveTo>
              <a:lnTo>
                <a:pt x="0" y="1333648"/>
              </a:lnTo>
              <a:lnTo>
                <a:pt x="133364" y="1333648"/>
              </a:lnTo>
            </a:path>
          </a:pathLst>
        </a:custGeom>
        <a:noFill/>
        <a:ln w="2222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BB1AA50D-A95B-4F66-95AD-E7C1B4E940D7}">
      <dsp:nvSpPr>
        <dsp:cNvPr id="0" name=""/>
        <dsp:cNvSpPr/>
      </dsp:nvSpPr>
      <dsp:spPr>
        <a:xfrm>
          <a:off x="1808473" y="1668410"/>
          <a:ext cx="1066919" cy="666824"/>
        </a:xfrm>
        <a:prstGeom prst="roundRect">
          <a:avLst>
            <a:gd name="adj" fmla="val 10000"/>
          </a:avLst>
        </a:prstGeom>
        <a:solidFill>
          <a:schemeClr val="bg1"/>
        </a:solidFill>
        <a:ln w="22225"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 FGF-2</a:t>
          </a:r>
          <a:endParaRPr lang="en-US" sz="1000" kern="1200"/>
        </a:p>
      </dsp:txBody>
      <dsp:txXfrm>
        <a:off x="1828004" y="1687941"/>
        <a:ext cx="1027857" cy="627762"/>
      </dsp:txXfrm>
    </dsp:sp>
    <dsp:sp modelId="{730EF011-677E-4C9B-BC23-D98B7DEFE762}">
      <dsp:nvSpPr>
        <dsp:cNvPr id="0" name=""/>
        <dsp:cNvSpPr/>
      </dsp:nvSpPr>
      <dsp:spPr>
        <a:xfrm>
          <a:off x="1675108" y="668173"/>
          <a:ext cx="133364" cy="2167179"/>
        </a:xfrm>
        <a:custGeom>
          <a:avLst/>
          <a:gdLst/>
          <a:ahLst/>
          <a:cxnLst/>
          <a:rect l="0" t="0" r="0" b="0"/>
          <a:pathLst>
            <a:path>
              <a:moveTo>
                <a:pt x="0" y="0"/>
              </a:moveTo>
              <a:lnTo>
                <a:pt x="0" y="2167179"/>
              </a:lnTo>
              <a:lnTo>
                <a:pt x="133364" y="2167179"/>
              </a:lnTo>
            </a:path>
          </a:pathLst>
        </a:custGeom>
        <a:noFill/>
        <a:ln w="2222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C8CC6648-0216-4C7A-8EDC-CE6F7271D3B8}">
      <dsp:nvSpPr>
        <dsp:cNvPr id="0" name=""/>
        <dsp:cNvSpPr/>
      </dsp:nvSpPr>
      <dsp:spPr>
        <a:xfrm>
          <a:off x="1808473" y="2501941"/>
          <a:ext cx="1066919" cy="666824"/>
        </a:xfrm>
        <a:prstGeom prst="roundRect">
          <a:avLst>
            <a:gd name="adj" fmla="val 10000"/>
          </a:avLst>
        </a:prstGeom>
        <a:solidFill>
          <a:schemeClr val="bg1"/>
        </a:solidFill>
        <a:ln w="22225"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VEGF</a:t>
          </a:r>
        </a:p>
      </dsp:txBody>
      <dsp:txXfrm>
        <a:off x="1828004" y="2521472"/>
        <a:ext cx="1027857" cy="627762"/>
      </dsp:txXfrm>
    </dsp:sp>
    <dsp:sp modelId="{1B7FBD0F-7F81-48A7-8E98-74685B563BDA}">
      <dsp:nvSpPr>
        <dsp:cNvPr id="0" name=""/>
        <dsp:cNvSpPr/>
      </dsp:nvSpPr>
      <dsp:spPr>
        <a:xfrm>
          <a:off x="1675108" y="668173"/>
          <a:ext cx="133364" cy="3000709"/>
        </a:xfrm>
        <a:custGeom>
          <a:avLst/>
          <a:gdLst/>
          <a:ahLst/>
          <a:cxnLst/>
          <a:rect l="0" t="0" r="0" b="0"/>
          <a:pathLst>
            <a:path>
              <a:moveTo>
                <a:pt x="0" y="0"/>
              </a:moveTo>
              <a:lnTo>
                <a:pt x="0" y="3000709"/>
              </a:lnTo>
              <a:lnTo>
                <a:pt x="133364" y="3000709"/>
              </a:lnTo>
            </a:path>
          </a:pathLst>
        </a:custGeom>
        <a:noFill/>
        <a:ln w="2222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48C040E3-9B0D-4A8D-90D1-665EC4B51DCA}">
      <dsp:nvSpPr>
        <dsp:cNvPr id="0" name=""/>
        <dsp:cNvSpPr/>
      </dsp:nvSpPr>
      <dsp:spPr>
        <a:xfrm>
          <a:off x="1808473" y="3335471"/>
          <a:ext cx="1066919" cy="666824"/>
        </a:xfrm>
        <a:prstGeom prst="roundRect">
          <a:avLst>
            <a:gd name="adj" fmla="val 10000"/>
          </a:avLst>
        </a:prstGeom>
        <a:solidFill>
          <a:schemeClr val="bg1"/>
        </a:solidFill>
        <a:ln w="22225"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TGF-</a:t>
          </a:r>
          <a:r>
            <a:rPr lang="el-GR" sz="1000" kern="1200"/>
            <a:t>β</a:t>
          </a:r>
          <a:r>
            <a:rPr lang="en-US" sz="1000" kern="1200"/>
            <a:t>1</a:t>
          </a:r>
        </a:p>
      </dsp:txBody>
      <dsp:txXfrm>
        <a:off x="1828004" y="3355002"/>
        <a:ext cx="1027857" cy="627762"/>
      </dsp:txXfrm>
    </dsp:sp>
    <dsp:sp modelId="{7FF5E12E-AAB6-415B-9F79-505C0DEDCBAC}">
      <dsp:nvSpPr>
        <dsp:cNvPr id="0" name=""/>
        <dsp:cNvSpPr/>
      </dsp:nvSpPr>
      <dsp:spPr>
        <a:xfrm>
          <a:off x="1675108" y="668173"/>
          <a:ext cx="133364" cy="3834240"/>
        </a:xfrm>
        <a:custGeom>
          <a:avLst/>
          <a:gdLst/>
          <a:ahLst/>
          <a:cxnLst/>
          <a:rect l="0" t="0" r="0" b="0"/>
          <a:pathLst>
            <a:path>
              <a:moveTo>
                <a:pt x="0" y="0"/>
              </a:moveTo>
              <a:lnTo>
                <a:pt x="0" y="3834240"/>
              </a:lnTo>
              <a:lnTo>
                <a:pt x="133364" y="3834240"/>
              </a:lnTo>
            </a:path>
          </a:pathLst>
        </a:custGeom>
        <a:noFill/>
        <a:ln w="2222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CC840748-6990-4047-9CB0-0106FA68C339}">
      <dsp:nvSpPr>
        <dsp:cNvPr id="0" name=""/>
        <dsp:cNvSpPr/>
      </dsp:nvSpPr>
      <dsp:spPr>
        <a:xfrm>
          <a:off x="1808473" y="4169002"/>
          <a:ext cx="1066919" cy="666824"/>
        </a:xfrm>
        <a:prstGeom prst="roundRect">
          <a:avLst>
            <a:gd name="adj" fmla="val 10000"/>
          </a:avLst>
        </a:prstGeom>
        <a:solidFill>
          <a:schemeClr val="bg1"/>
        </a:solidFill>
        <a:ln w="22225"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IGF-1</a:t>
          </a:r>
        </a:p>
      </dsp:txBody>
      <dsp:txXfrm>
        <a:off x="1828004" y="4188533"/>
        <a:ext cx="1027857" cy="627762"/>
      </dsp:txXfrm>
    </dsp:sp>
    <dsp:sp modelId="{DED1E15E-5892-4CCE-BC58-32914A655943}">
      <dsp:nvSpPr>
        <dsp:cNvPr id="0" name=""/>
        <dsp:cNvSpPr/>
      </dsp:nvSpPr>
      <dsp:spPr>
        <a:xfrm>
          <a:off x="3208805" y="1349"/>
          <a:ext cx="1333648" cy="666824"/>
        </a:xfrm>
        <a:prstGeom prst="roundRect">
          <a:avLst>
            <a:gd name="adj" fmla="val 10000"/>
          </a:avLst>
        </a:prstGeom>
        <a:solidFill>
          <a:srgbClr val="C2E89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Controlled Release of GFs</a:t>
          </a:r>
          <a:endParaRPr lang="en-US" sz="1400" kern="1200">
            <a:solidFill>
              <a:schemeClr val="tx1"/>
            </a:solidFill>
          </a:endParaRPr>
        </a:p>
      </dsp:txBody>
      <dsp:txXfrm>
        <a:off x="3228336" y="20880"/>
        <a:ext cx="1294586" cy="627762"/>
      </dsp:txXfrm>
    </dsp:sp>
    <dsp:sp modelId="{7C570116-AFC6-4EB8-A4A3-7BAE59530368}">
      <dsp:nvSpPr>
        <dsp:cNvPr id="0" name=""/>
        <dsp:cNvSpPr/>
      </dsp:nvSpPr>
      <dsp:spPr>
        <a:xfrm>
          <a:off x="3342169" y="668173"/>
          <a:ext cx="133364" cy="500118"/>
        </a:xfrm>
        <a:custGeom>
          <a:avLst/>
          <a:gdLst/>
          <a:ahLst/>
          <a:cxnLst/>
          <a:rect l="0" t="0" r="0" b="0"/>
          <a:pathLst>
            <a:path>
              <a:moveTo>
                <a:pt x="0" y="0"/>
              </a:moveTo>
              <a:lnTo>
                <a:pt x="0" y="500118"/>
              </a:lnTo>
              <a:lnTo>
                <a:pt x="133364" y="500118"/>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6CB9D203-2E9A-4D52-B38F-77352389F9CB}">
      <dsp:nvSpPr>
        <dsp:cNvPr id="0" name=""/>
        <dsp:cNvSpPr/>
      </dsp:nvSpPr>
      <dsp:spPr>
        <a:xfrm>
          <a:off x="3475534" y="834880"/>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Collagen Sponges</a:t>
          </a:r>
        </a:p>
      </dsp:txBody>
      <dsp:txXfrm>
        <a:off x="3495065" y="854411"/>
        <a:ext cx="1027857" cy="627762"/>
      </dsp:txXfrm>
    </dsp:sp>
    <dsp:sp modelId="{8DDF8104-6E14-44A2-84AD-07EE5E18FF8A}">
      <dsp:nvSpPr>
        <dsp:cNvPr id="0" name=""/>
        <dsp:cNvSpPr/>
      </dsp:nvSpPr>
      <dsp:spPr>
        <a:xfrm>
          <a:off x="3342169" y="668173"/>
          <a:ext cx="133364" cy="1333648"/>
        </a:xfrm>
        <a:custGeom>
          <a:avLst/>
          <a:gdLst/>
          <a:ahLst/>
          <a:cxnLst/>
          <a:rect l="0" t="0" r="0" b="0"/>
          <a:pathLst>
            <a:path>
              <a:moveTo>
                <a:pt x="0" y="0"/>
              </a:moveTo>
              <a:lnTo>
                <a:pt x="0" y="1333648"/>
              </a:lnTo>
              <a:lnTo>
                <a:pt x="133364" y="1333648"/>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26D4F1B4-12E3-4DCD-971F-E60DEEE7E7FC}">
      <dsp:nvSpPr>
        <dsp:cNvPr id="0" name=""/>
        <dsp:cNvSpPr/>
      </dsp:nvSpPr>
      <dsp:spPr>
        <a:xfrm>
          <a:off x="3475534" y="1668410"/>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Keratin Films</a:t>
          </a:r>
        </a:p>
      </dsp:txBody>
      <dsp:txXfrm>
        <a:off x="3495065" y="1687941"/>
        <a:ext cx="1027857" cy="627762"/>
      </dsp:txXfrm>
    </dsp:sp>
    <dsp:sp modelId="{A54CA8D3-E209-4BEE-B6CA-1B30401E7686}">
      <dsp:nvSpPr>
        <dsp:cNvPr id="0" name=""/>
        <dsp:cNvSpPr/>
      </dsp:nvSpPr>
      <dsp:spPr>
        <a:xfrm>
          <a:off x="3342169" y="668173"/>
          <a:ext cx="133364" cy="2167179"/>
        </a:xfrm>
        <a:custGeom>
          <a:avLst/>
          <a:gdLst/>
          <a:ahLst/>
          <a:cxnLst/>
          <a:rect l="0" t="0" r="0" b="0"/>
          <a:pathLst>
            <a:path>
              <a:moveTo>
                <a:pt x="0" y="0"/>
              </a:moveTo>
              <a:lnTo>
                <a:pt x="0" y="2167179"/>
              </a:lnTo>
              <a:lnTo>
                <a:pt x="133364" y="2167179"/>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495F7C6E-D95A-46F6-9DA8-0E092962418D}">
      <dsp:nvSpPr>
        <dsp:cNvPr id="0" name=""/>
        <dsp:cNvSpPr/>
      </dsp:nvSpPr>
      <dsp:spPr>
        <a:xfrm>
          <a:off x="3475534" y="2501941"/>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Chitosan Sponges</a:t>
          </a:r>
        </a:p>
      </dsp:txBody>
      <dsp:txXfrm>
        <a:off x="3495065" y="2521472"/>
        <a:ext cx="1027857" cy="627762"/>
      </dsp:txXfrm>
    </dsp:sp>
    <dsp:sp modelId="{CAF91A25-AB6F-470C-8B70-4E252432EF34}">
      <dsp:nvSpPr>
        <dsp:cNvPr id="0" name=""/>
        <dsp:cNvSpPr/>
      </dsp:nvSpPr>
      <dsp:spPr>
        <a:xfrm>
          <a:off x="3342169" y="668173"/>
          <a:ext cx="133364" cy="3000709"/>
        </a:xfrm>
        <a:custGeom>
          <a:avLst/>
          <a:gdLst/>
          <a:ahLst/>
          <a:cxnLst/>
          <a:rect l="0" t="0" r="0" b="0"/>
          <a:pathLst>
            <a:path>
              <a:moveTo>
                <a:pt x="0" y="0"/>
              </a:moveTo>
              <a:lnTo>
                <a:pt x="0" y="3000709"/>
              </a:lnTo>
              <a:lnTo>
                <a:pt x="133364" y="3000709"/>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17ACEC6D-6D79-49A6-BE76-DBDDE04B8EE8}">
      <dsp:nvSpPr>
        <dsp:cNvPr id="0" name=""/>
        <dsp:cNvSpPr/>
      </dsp:nvSpPr>
      <dsp:spPr>
        <a:xfrm>
          <a:off x="3475534" y="3335471"/>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t>Silk Hydrogels</a:t>
          </a:r>
        </a:p>
      </dsp:txBody>
      <dsp:txXfrm>
        <a:off x="3495065" y="3355002"/>
        <a:ext cx="1027857" cy="627762"/>
      </dsp:txXfrm>
    </dsp:sp>
    <dsp:sp modelId="{D8F9EC66-A532-4372-825D-04A58BED3E3C}">
      <dsp:nvSpPr>
        <dsp:cNvPr id="0" name=""/>
        <dsp:cNvSpPr/>
      </dsp:nvSpPr>
      <dsp:spPr>
        <a:xfrm>
          <a:off x="3342169" y="668173"/>
          <a:ext cx="133364" cy="3834240"/>
        </a:xfrm>
        <a:custGeom>
          <a:avLst/>
          <a:gdLst/>
          <a:ahLst/>
          <a:cxnLst/>
          <a:rect l="0" t="0" r="0" b="0"/>
          <a:pathLst>
            <a:path>
              <a:moveTo>
                <a:pt x="0" y="0"/>
              </a:moveTo>
              <a:lnTo>
                <a:pt x="0" y="3834240"/>
              </a:lnTo>
              <a:lnTo>
                <a:pt x="133364" y="3834240"/>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06B0F00F-5D1F-4611-9E2A-ECA9EDF42B87}">
      <dsp:nvSpPr>
        <dsp:cNvPr id="0" name=""/>
        <dsp:cNvSpPr/>
      </dsp:nvSpPr>
      <dsp:spPr>
        <a:xfrm>
          <a:off x="3475534" y="4169002"/>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err="1"/>
            <a:t>Electrospun</a:t>
          </a:r>
          <a:r>
            <a:rPr lang="en-US" sz="1000" kern="1200"/>
            <a:t> Zein Mats</a:t>
          </a:r>
        </a:p>
      </dsp:txBody>
      <dsp:txXfrm>
        <a:off x="3495065" y="4188533"/>
        <a:ext cx="1027857" cy="627762"/>
      </dsp:txXfrm>
    </dsp:sp>
    <dsp:sp modelId="{DBD4577D-556D-42E7-9343-134F49077F0E}">
      <dsp:nvSpPr>
        <dsp:cNvPr id="0" name=""/>
        <dsp:cNvSpPr/>
      </dsp:nvSpPr>
      <dsp:spPr>
        <a:xfrm>
          <a:off x="4875866" y="1349"/>
          <a:ext cx="1333648" cy="666824"/>
        </a:xfrm>
        <a:prstGeom prst="roundRect">
          <a:avLst>
            <a:gd name="adj" fmla="val 10000"/>
          </a:avLst>
        </a:prstGeom>
        <a:solidFill>
          <a:schemeClr val="bg1">
            <a:lumMod val="65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Reproducible</a:t>
          </a:r>
          <a:endParaRPr lang="en-US" sz="1400" kern="1200">
            <a:solidFill>
              <a:schemeClr val="tx1"/>
            </a:solidFill>
          </a:endParaRPr>
        </a:p>
      </dsp:txBody>
      <dsp:txXfrm>
        <a:off x="4895397" y="20880"/>
        <a:ext cx="1294586" cy="627762"/>
      </dsp:txXfrm>
    </dsp:sp>
    <dsp:sp modelId="{D6343BD4-A5DD-418E-BED5-7652F7D0C44B}">
      <dsp:nvSpPr>
        <dsp:cNvPr id="0" name=""/>
        <dsp:cNvSpPr/>
      </dsp:nvSpPr>
      <dsp:spPr>
        <a:xfrm>
          <a:off x="5009230"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EDA11C30-FC83-4B50-838E-52CDFE3C34AD}">
      <dsp:nvSpPr>
        <dsp:cNvPr id="0" name=""/>
        <dsp:cNvSpPr/>
      </dsp:nvSpPr>
      <dsp:spPr>
        <a:xfrm>
          <a:off x="5142595"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Electrospinning</a:t>
          </a:r>
        </a:p>
      </dsp:txBody>
      <dsp:txXfrm>
        <a:off x="5162126" y="854411"/>
        <a:ext cx="1027857" cy="627762"/>
      </dsp:txXfrm>
    </dsp:sp>
    <dsp:sp modelId="{FC827EFC-2562-4A3B-A86D-FFE920E59496}">
      <dsp:nvSpPr>
        <dsp:cNvPr id="0" name=""/>
        <dsp:cNvSpPr/>
      </dsp:nvSpPr>
      <dsp:spPr>
        <a:xfrm>
          <a:off x="5009230" y="668173"/>
          <a:ext cx="133364" cy="1333648"/>
        </a:xfrm>
        <a:custGeom>
          <a:avLst/>
          <a:gdLst/>
          <a:ahLst/>
          <a:cxnLst/>
          <a:rect l="0" t="0" r="0" b="0"/>
          <a:pathLst>
            <a:path>
              <a:moveTo>
                <a:pt x="0" y="0"/>
              </a:moveTo>
              <a:lnTo>
                <a:pt x="0" y="1333648"/>
              </a:lnTo>
              <a:lnTo>
                <a:pt x="133364" y="1333648"/>
              </a:lnTo>
            </a:path>
          </a:pathLst>
        </a:custGeom>
        <a:noFill/>
        <a:ln w="22225"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65B1AD3C-80F5-457B-9F94-42AB71DE9DBE}">
      <dsp:nvSpPr>
        <dsp:cNvPr id="0" name=""/>
        <dsp:cNvSpPr/>
      </dsp:nvSpPr>
      <dsp:spPr>
        <a:xfrm>
          <a:off x="5142595" y="166841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Lyophilizing sponges </a:t>
          </a:r>
        </a:p>
      </dsp:txBody>
      <dsp:txXfrm>
        <a:off x="5162126" y="1687941"/>
        <a:ext cx="1027857" cy="627762"/>
      </dsp:txXfrm>
    </dsp:sp>
    <dsp:sp modelId="{43A7E195-C92D-48F6-A994-7F1664288044}">
      <dsp:nvSpPr>
        <dsp:cNvPr id="0" name=""/>
        <dsp:cNvSpPr/>
      </dsp:nvSpPr>
      <dsp:spPr>
        <a:xfrm>
          <a:off x="5009230" y="668173"/>
          <a:ext cx="133364" cy="2167179"/>
        </a:xfrm>
        <a:custGeom>
          <a:avLst/>
          <a:gdLst/>
          <a:ahLst/>
          <a:cxnLst/>
          <a:rect l="0" t="0" r="0" b="0"/>
          <a:pathLst>
            <a:path>
              <a:moveTo>
                <a:pt x="0" y="0"/>
              </a:moveTo>
              <a:lnTo>
                <a:pt x="0" y="2167179"/>
              </a:lnTo>
              <a:lnTo>
                <a:pt x="133364" y="2167179"/>
              </a:lnTo>
            </a:path>
          </a:pathLst>
        </a:custGeom>
        <a:noFill/>
        <a:ln w="22225"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E55B6D25-3C63-4EFF-A4DE-D8BCDA3D5695}">
      <dsp:nvSpPr>
        <dsp:cNvPr id="0" name=""/>
        <dsp:cNvSpPr/>
      </dsp:nvSpPr>
      <dsp:spPr>
        <a:xfrm>
          <a:off x="5142595" y="250194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Hydrogels</a:t>
          </a:r>
        </a:p>
      </dsp:txBody>
      <dsp:txXfrm>
        <a:off x="5162126" y="2521472"/>
        <a:ext cx="1027857" cy="627762"/>
      </dsp:txXfrm>
    </dsp:sp>
    <dsp:sp modelId="{60A2A310-9CED-4844-A48C-A5110EABC6E9}">
      <dsp:nvSpPr>
        <dsp:cNvPr id="0" name=""/>
        <dsp:cNvSpPr/>
      </dsp:nvSpPr>
      <dsp:spPr>
        <a:xfrm>
          <a:off x="5009230" y="668173"/>
          <a:ext cx="133364" cy="3000709"/>
        </a:xfrm>
        <a:custGeom>
          <a:avLst/>
          <a:gdLst/>
          <a:ahLst/>
          <a:cxnLst/>
          <a:rect l="0" t="0" r="0" b="0"/>
          <a:pathLst>
            <a:path>
              <a:moveTo>
                <a:pt x="0" y="0"/>
              </a:moveTo>
              <a:lnTo>
                <a:pt x="0" y="3000709"/>
              </a:lnTo>
              <a:lnTo>
                <a:pt x="133364" y="3000709"/>
              </a:lnTo>
            </a:path>
          </a:pathLst>
        </a:custGeom>
        <a:noFill/>
        <a:ln w="22225"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5E56F0E9-66E5-4A73-BE49-BC3819DD8231}">
      <dsp:nvSpPr>
        <dsp:cNvPr id="0" name=""/>
        <dsp:cNvSpPr/>
      </dsp:nvSpPr>
      <dsp:spPr>
        <a:xfrm>
          <a:off x="5142595" y="333547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Manufacturing Method</a:t>
          </a:r>
        </a:p>
      </dsp:txBody>
      <dsp:txXfrm>
        <a:off x="5162126" y="3355002"/>
        <a:ext cx="1027857" cy="627762"/>
      </dsp:txXfrm>
    </dsp:sp>
    <dsp:sp modelId="{AF82F117-79A1-4FC4-BA9A-5DAF716CCA06}">
      <dsp:nvSpPr>
        <dsp:cNvPr id="0" name=""/>
        <dsp:cNvSpPr/>
      </dsp:nvSpPr>
      <dsp:spPr>
        <a:xfrm>
          <a:off x="6542927" y="1349"/>
          <a:ext cx="1333648" cy="666824"/>
        </a:xfrm>
        <a:prstGeom prst="roundRect">
          <a:avLst>
            <a:gd name="adj" fmla="val 10000"/>
          </a:avLst>
        </a:prstGeom>
        <a:solidFill>
          <a:srgbClr val="E36666"/>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Withstands Surgical Manipulation</a:t>
          </a:r>
        </a:p>
      </dsp:txBody>
      <dsp:txXfrm>
        <a:off x="6562458" y="20880"/>
        <a:ext cx="1294586" cy="627762"/>
      </dsp:txXfrm>
    </dsp:sp>
    <dsp:sp modelId="{62D224BD-BEF5-4EA0-8E40-A7012D1DD274}">
      <dsp:nvSpPr>
        <dsp:cNvPr id="0" name=""/>
        <dsp:cNvSpPr/>
      </dsp:nvSpPr>
      <dsp:spPr>
        <a:xfrm>
          <a:off x="6676292"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32558B-5D2A-4307-8F4F-5B3D6223FC46}">
      <dsp:nvSpPr>
        <dsp:cNvPr id="0" name=""/>
        <dsp:cNvSpPr/>
      </dsp:nvSpPr>
      <dsp:spPr>
        <a:xfrm>
          <a:off x="6809656"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 Collagen Sponges</a:t>
          </a:r>
        </a:p>
      </dsp:txBody>
      <dsp:txXfrm>
        <a:off x="6829187" y="854411"/>
        <a:ext cx="1027857" cy="627762"/>
      </dsp:txXfrm>
    </dsp:sp>
    <dsp:sp modelId="{0E8E993A-6586-4224-9E8D-E8AAD7C9BEC8}">
      <dsp:nvSpPr>
        <dsp:cNvPr id="0" name=""/>
        <dsp:cNvSpPr/>
      </dsp:nvSpPr>
      <dsp:spPr>
        <a:xfrm>
          <a:off x="6676292" y="668173"/>
          <a:ext cx="133364" cy="1333648"/>
        </a:xfrm>
        <a:custGeom>
          <a:avLst/>
          <a:gdLst/>
          <a:ahLst/>
          <a:cxnLst/>
          <a:rect l="0" t="0" r="0" b="0"/>
          <a:pathLst>
            <a:path>
              <a:moveTo>
                <a:pt x="0" y="0"/>
              </a:moveTo>
              <a:lnTo>
                <a:pt x="0" y="1333648"/>
              </a:lnTo>
              <a:lnTo>
                <a:pt x="133364" y="133364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8F8302-ADBB-4290-952C-514FC468DEE1}">
      <dsp:nvSpPr>
        <dsp:cNvPr id="0" name=""/>
        <dsp:cNvSpPr/>
      </dsp:nvSpPr>
      <dsp:spPr>
        <a:xfrm>
          <a:off x="6809656" y="166841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Acellular Dermal Matrix</a:t>
          </a:r>
        </a:p>
      </dsp:txBody>
      <dsp:txXfrm>
        <a:off x="6829187" y="1687941"/>
        <a:ext cx="1027857" cy="627762"/>
      </dsp:txXfrm>
    </dsp:sp>
    <dsp:sp modelId="{97E4451C-BBF9-43F3-BA9E-BFB9788C091F}">
      <dsp:nvSpPr>
        <dsp:cNvPr id="0" name=""/>
        <dsp:cNvSpPr/>
      </dsp:nvSpPr>
      <dsp:spPr>
        <a:xfrm>
          <a:off x="6676292" y="668173"/>
          <a:ext cx="133364" cy="2167179"/>
        </a:xfrm>
        <a:custGeom>
          <a:avLst/>
          <a:gdLst/>
          <a:ahLst/>
          <a:cxnLst/>
          <a:rect l="0" t="0" r="0" b="0"/>
          <a:pathLst>
            <a:path>
              <a:moveTo>
                <a:pt x="0" y="0"/>
              </a:moveTo>
              <a:lnTo>
                <a:pt x="0" y="2167179"/>
              </a:lnTo>
              <a:lnTo>
                <a:pt x="133364" y="216717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61A08B-E1F5-48F0-946D-9EF1D28EADDC}">
      <dsp:nvSpPr>
        <dsp:cNvPr id="0" name=""/>
        <dsp:cNvSpPr/>
      </dsp:nvSpPr>
      <dsp:spPr>
        <a:xfrm>
          <a:off x="6809656" y="250194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Verdana"/>
            </a:rPr>
            <a:t>Collagen Threads</a:t>
          </a:r>
        </a:p>
      </dsp:txBody>
      <dsp:txXfrm>
        <a:off x="6829187" y="2521472"/>
        <a:ext cx="1027857" cy="627762"/>
      </dsp:txXfrm>
    </dsp:sp>
    <dsp:sp modelId="{748FE3E2-1302-449D-A901-4C9181E7073D}">
      <dsp:nvSpPr>
        <dsp:cNvPr id="0" name=""/>
        <dsp:cNvSpPr/>
      </dsp:nvSpPr>
      <dsp:spPr>
        <a:xfrm>
          <a:off x="6676292" y="668173"/>
          <a:ext cx="133364" cy="3000709"/>
        </a:xfrm>
        <a:custGeom>
          <a:avLst/>
          <a:gdLst/>
          <a:ahLst/>
          <a:cxnLst/>
          <a:rect l="0" t="0" r="0" b="0"/>
          <a:pathLst>
            <a:path>
              <a:moveTo>
                <a:pt x="0" y="0"/>
              </a:moveTo>
              <a:lnTo>
                <a:pt x="0" y="3000709"/>
              </a:lnTo>
              <a:lnTo>
                <a:pt x="133364" y="300070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68B689-935B-4233-9823-1328DED3D331}">
      <dsp:nvSpPr>
        <dsp:cNvPr id="0" name=""/>
        <dsp:cNvSpPr/>
      </dsp:nvSpPr>
      <dsp:spPr>
        <a:xfrm>
          <a:off x="6809656" y="333547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a:latin typeface="Verdana"/>
            </a:rPr>
            <a:t>Keratin Films</a:t>
          </a:r>
          <a:endParaRPr lang="en-US" sz="1000" kern="1200"/>
        </a:p>
      </dsp:txBody>
      <dsp:txXfrm>
        <a:off x="6829187" y="3355002"/>
        <a:ext cx="1027857" cy="627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E6AB0-60B9-4193-8B2D-8A5C48E1F73D}">
      <dsp:nvSpPr>
        <dsp:cNvPr id="0" name=""/>
        <dsp:cNvSpPr/>
      </dsp:nvSpPr>
      <dsp:spPr>
        <a:xfrm>
          <a:off x="1541744" y="1349"/>
          <a:ext cx="1333648" cy="666824"/>
        </a:xfrm>
        <a:prstGeom prst="roundRect">
          <a:avLst>
            <a:gd name="adj" fmla="val 10000"/>
          </a:avLst>
        </a:prstGeom>
        <a:solidFill>
          <a:schemeClr val="accent5">
            <a:lumMod val="60000"/>
            <a:lumOff val="4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Contains Therapeutic Agent</a:t>
          </a:r>
          <a:endParaRPr lang="en-US" sz="1400" kern="1200">
            <a:solidFill>
              <a:schemeClr val="tx1"/>
            </a:solidFill>
          </a:endParaRPr>
        </a:p>
      </dsp:txBody>
      <dsp:txXfrm>
        <a:off x="1561275" y="20880"/>
        <a:ext cx="1294586" cy="627762"/>
      </dsp:txXfrm>
    </dsp:sp>
    <dsp:sp modelId="{9CE9A447-0672-499B-8EB4-1C4B454D6350}">
      <dsp:nvSpPr>
        <dsp:cNvPr id="0" name=""/>
        <dsp:cNvSpPr/>
      </dsp:nvSpPr>
      <dsp:spPr>
        <a:xfrm>
          <a:off x="1675108"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41DCF79B-95F1-4CDF-863A-EC992FBCDDFA}">
      <dsp:nvSpPr>
        <dsp:cNvPr id="0" name=""/>
        <dsp:cNvSpPr/>
      </dsp:nvSpPr>
      <dsp:spPr>
        <a:xfrm>
          <a:off x="1808473"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Verdana"/>
            </a:rPr>
            <a:t> PDGF-BB</a:t>
          </a:r>
          <a:endParaRPr lang="en-US" sz="1300" kern="1200"/>
        </a:p>
      </dsp:txBody>
      <dsp:txXfrm>
        <a:off x="1828004" y="854411"/>
        <a:ext cx="1027857" cy="627762"/>
      </dsp:txXfrm>
    </dsp:sp>
    <dsp:sp modelId="{DED1E15E-5892-4CCE-BC58-32914A655943}">
      <dsp:nvSpPr>
        <dsp:cNvPr id="0" name=""/>
        <dsp:cNvSpPr/>
      </dsp:nvSpPr>
      <dsp:spPr>
        <a:xfrm>
          <a:off x="3208805" y="1349"/>
          <a:ext cx="1333648" cy="666824"/>
        </a:xfrm>
        <a:prstGeom prst="roundRect">
          <a:avLst>
            <a:gd name="adj" fmla="val 10000"/>
          </a:avLst>
        </a:prstGeom>
        <a:solidFill>
          <a:srgbClr val="C2E89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Controlled Release of GFs</a:t>
          </a:r>
          <a:endParaRPr lang="en-US" sz="1400" kern="1200">
            <a:solidFill>
              <a:schemeClr val="tx1"/>
            </a:solidFill>
          </a:endParaRPr>
        </a:p>
      </dsp:txBody>
      <dsp:txXfrm>
        <a:off x="3228336" y="20880"/>
        <a:ext cx="1294586" cy="627762"/>
      </dsp:txXfrm>
    </dsp:sp>
    <dsp:sp modelId="{7C570116-AFC6-4EB8-A4A3-7BAE59530368}">
      <dsp:nvSpPr>
        <dsp:cNvPr id="0" name=""/>
        <dsp:cNvSpPr/>
      </dsp:nvSpPr>
      <dsp:spPr>
        <a:xfrm>
          <a:off x="3342169" y="668173"/>
          <a:ext cx="133364" cy="500118"/>
        </a:xfrm>
        <a:custGeom>
          <a:avLst/>
          <a:gdLst/>
          <a:ahLst/>
          <a:cxnLst/>
          <a:rect l="0" t="0" r="0" b="0"/>
          <a:pathLst>
            <a:path>
              <a:moveTo>
                <a:pt x="0" y="0"/>
              </a:moveTo>
              <a:lnTo>
                <a:pt x="0" y="500118"/>
              </a:lnTo>
              <a:lnTo>
                <a:pt x="133364" y="500118"/>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6CB9D203-2E9A-4D52-B38F-77352389F9CB}">
      <dsp:nvSpPr>
        <dsp:cNvPr id="0" name=""/>
        <dsp:cNvSpPr/>
      </dsp:nvSpPr>
      <dsp:spPr>
        <a:xfrm>
          <a:off x="3475534" y="834880"/>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a:t>Collagen Sponges</a:t>
          </a:r>
        </a:p>
      </dsp:txBody>
      <dsp:txXfrm>
        <a:off x="3495065" y="854411"/>
        <a:ext cx="1027857" cy="627762"/>
      </dsp:txXfrm>
    </dsp:sp>
    <dsp:sp modelId="{2BAB59D9-92A3-4867-961C-DEC2688C7363}">
      <dsp:nvSpPr>
        <dsp:cNvPr id="0" name=""/>
        <dsp:cNvSpPr/>
      </dsp:nvSpPr>
      <dsp:spPr>
        <a:xfrm>
          <a:off x="3342169" y="668173"/>
          <a:ext cx="133364" cy="1333648"/>
        </a:xfrm>
        <a:custGeom>
          <a:avLst/>
          <a:gdLst/>
          <a:ahLst/>
          <a:cxnLst/>
          <a:rect l="0" t="0" r="0" b="0"/>
          <a:pathLst>
            <a:path>
              <a:moveTo>
                <a:pt x="0" y="0"/>
              </a:moveTo>
              <a:lnTo>
                <a:pt x="0" y="1333648"/>
              </a:lnTo>
              <a:lnTo>
                <a:pt x="133364" y="1333648"/>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7836ED19-FA8B-4B86-8876-490682369338}">
      <dsp:nvSpPr>
        <dsp:cNvPr id="0" name=""/>
        <dsp:cNvSpPr/>
      </dsp:nvSpPr>
      <dsp:spPr>
        <a:xfrm>
          <a:off x="3475534" y="1668410"/>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a:t>Keratin Films</a:t>
          </a:r>
        </a:p>
      </dsp:txBody>
      <dsp:txXfrm>
        <a:off x="3495065" y="1687941"/>
        <a:ext cx="1027857" cy="627762"/>
      </dsp:txXfrm>
    </dsp:sp>
    <dsp:sp modelId="{D6F2BF74-DEFD-4C02-BE36-A7E47D1969C1}">
      <dsp:nvSpPr>
        <dsp:cNvPr id="0" name=""/>
        <dsp:cNvSpPr/>
      </dsp:nvSpPr>
      <dsp:spPr>
        <a:xfrm>
          <a:off x="3342169" y="668173"/>
          <a:ext cx="133364" cy="2167179"/>
        </a:xfrm>
        <a:custGeom>
          <a:avLst/>
          <a:gdLst/>
          <a:ahLst/>
          <a:cxnLst/>
          <a:rect l="0" t="0" r="0" b="0"/>
          <a:pathLst>
            <a:path>
              <a:moveTo>
                <a:pt x="0" y="0"/>
              </a:moveTo>
              <a:lnTo>
                <a:pt x="0" y="2167179"/>
              </a:lnTo>
              <a:lnTo>
                <a:pt x="133364" y="2167179"/>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083C50A3-8388-449D-9D6F-D19BC1098553}">
      <dsp:nvSpPr>
        <dsp:cNvPr id="0" name=""/>
        <dsp:cNvSpPr/>
      </dsp:nvSpPr>
      <dsp:spPr>
        <a:xfrm>
          <a:off x="3475534" y="2501941"/>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a:t>Chitosan Sponges</a:t>
          </a:r>
        </a:p>
      </dsp:txBody>
      <dsp:txXfrm>
        <a:off x="3495065" y="2521472"/>
        <a:ext cx="1027857" cy="627762"/>
      </dsp:txXfrm>
    </dsp:sp>
    <dsp:sp modelId="{CFAFA6E6-CF36-494C-B8C4-70A70935995B}">
      <dsp:nvSpPr>
        <dsp:cNvPr id="0" name=""/>
        <dsp:cNvSpPr/>
      </dsp:nvSpPr>
      <dsp:spPr>
        <a:xfrm>
          <a:off x="3342169" y="668173"/>
          <a:ext cx="133364" cy="3000709"/>
        </a:xfrm>
        <a:custGeom>
          <a:avLst/>
          <a:gdLst/>
          <a:ahLst/>
          <a:cxnLst/>
          <a:rect l="0" t="0" r="0" b="0"/>
          <a:pathLst>
            <a:path>
              <a:moveTo>
                <a:pt x="0" y="0"/>
              </a:moveTo>
              <a:lnTo>
                <a:pt x="0" y="3000709"/>
              </a:lnTo>
              <a:lnTo>
                <a:pt x="133364" y="3000709"/>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79BF7D08-476D-441A-985F-9ACD63640372}">
      <dsp:nvSpPr>
        <dsp:cNvPr id="0" name=""/>
        <dsp:cNvSpPr/>
      </dsp:nvSpPr>
      <dsp:spPr>
        <a:xfrm>
          <a:off x="3475534" y="3335471"/>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a:t>Silk Hydrogels</a:t>
          </a:r>
        </a:p>
      </dsp:txBody>
      <dsp:txXfrm>
        <a:off x="3495065" y="3355002"/>
        <a:ext cx="1027857" cy="627762"/>
      </dsp:txXfrm>
    </dsp:sp>
    <dsp:sp modelId="{FB940106-D2A2-4452-817A-C26A603A7C55}">
      <dsp:nvSpPr>
        <dsp:cNvPr id="0" name=""/>
        <dsp:cNvSpPr/>
      </dsp:nvSpPr>
      <dsp:spPr>
        <a:xfrm>
          <a:off x="3342169" y="668173"/>
          <a:ext cx="133364" cy="3834240"/>
        </a:xfrm>
        <a:custGeom>
          <a:avLst/>
          <a:gdLst/>
          <a:ahLst/>
          <a:cxnLst/>
          <a:rect l="0" t="0" r="0" b="0"/>
          <a:pathLst>
            <a:path>
              <a:moveTo>
                <a:pt x="0" y="0"/>
              </a:moveTo>
              <a:lnTo>
                <a:pt x="0" y="3834240"/>
              </a:lnTo>
              <a:lnTo>
                <a:pt x="133364" y="3834240"/>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6FD82C73-2A07-49E6-9464-3006F78F322D}">
      <dsp:nvSpPr>
        <dsp:cNvPr id="0" name=""/>
        <dsp:cNvSpPr/>
      </dsp:nvSpPr>
      <dsp:spPr>
        <a:xfrm>
          <a:off x="3475534" y="4169002"/>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err="1"/>
            <a:t>Electrospun</a:t>
          </a:r>
          <a:r>
            <a:rPr lang="en-US" sz="1300" kern="1200"/>
            <a:t> Zein Mats</a:t>
          </a:r>
        </a:p>
      </dsp:txBody>
      <dsp:txXfrm>
        <a:off x="3495065" y="4188533"/>
        <a:ext cx="1027857" cy="627762"/>
      </dsp:txXfrm>
    </dsp:sp>
    <dsp:sp modelId="{DBD4577D-556D-42E7-9343-134F49077F0E}">
      <dsp:nvSpPr>
        <dsp:cNvPr id="0" name=""/>
        <dsp:cNvSpPr/>
      </dsp:nvSpPr>
      <dsp:spPr>
        <a:xfrm>
          <a:off x="4875866" y="1349"/>
          <a:ext cx="1333648" cy="666824"/>
        </a:xfrm>
        <a:prstGeom prst="roundRect">
          <a:avLst>
            <a:gd name="adj" fmla="val 10000"/>
          </a:avLst>
        </a:prstGeom>
        <a:solidFill>
          <a:schemeClr val="bg1">
            <a:lumMod val="65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Increases Cell Proliferation</a:t>
          </a:r>
          <a:endParaRPr lang="en-US" sz="1400" kern="1200">
            <a:solidFill>
              <a:schemeClr val="tx1"/>
            </a:solidFill>
          </a:endParaRPr>
        </a:p>
      </dsp:txBody>
      <dsp:txXfrm>
        <a:off x="4895397" y="20880"/>
        <a:ext cx="1294586" cy="627762"/>
      </dsp:txXfrm>
    </dsp:sp>
    <dsp:sp modelId="{57D291C9-393F-4FBF-8E9C-B0AF3BA96BD3}">
      <dsp:nvSpPr>
        <dsp:cNvPr id="0" name=""/>
        <dsp:cNvSpPr/>
      </dsp:nvSpPr>
      <dsp:spPr>
        <a:xfrm>
          <a:off x="5009230"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88EB46-E841-45EE-A9EF-7E7B9D2B78C0}">
      <dsp:nvSpPr>
        <dsp:cNvPr id="0" name=""/>
        <dsp:cNvSpPr/>
      </dsp:nvSpPr>
      <dsp:spPr>
        <a:xfrm>
          <a:off x="5142595" y="834880"/>
          <a:ext cx="1066919" cy="666824"/>
        </a:xfrm>
        <a:prstGeom prst="roundRect">
          <a:avLst>
            <a:gd name="adj" fmla="val 10000"/>
          </a:avLst>
        </a:prstGeom>
        <a:solidFill>
          <a:schemeClr val="bg1">
            <a:lumMod val="6500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a:solidFill>
                <a:schemeClr val="tx1"/>
              </a:solidFill>
            </a:rPr>
            <a:t>0.167 µg/mL</a:t>
          </a:r>
        </a:p>
      </dsp:txBody>
      <dsp:txXfrm>
        <a:off x="5162126" y="854411"/>
        <a:ext cx="1027857" cy="627762"/>
      </dsp:txXfrm>
    </dsp:sp>
    <dsp:sp modelId="{354B4305-3EF7-4989-BD9C-6AA231D3715F}">
      <dsp:nvSpPr>
        <dsp:cNvPr id="0" name=""/>
        <dsp:cNvSpPr/>
      </dsp:nvSpPr>
      <dsp:spPr>
        <a:xfrm>
          <a:off x="5009230" y="668173"/>
          <a:ext cx="133364" cy="1333648"/>
        </a:xfrm>
        <a:custGeom>
          <a:avLst/>
          <a:gdLst/>
          <a:ahLst/>
          <a:cxnLst/>
          <a:rect l="0" t="0" r="0" b="0"/>
          <a:pathLst>
            <a:path>
              <a:moveTo>
                <a:pt x="0" y="0"/>
              </a:moveTo>
              <a:lnTo>
                <a:pt x="0" y="1333648"/>
              </a:lnTo>
              <a:lnTo>
                <a:pt x="133364" y="133364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97D49F-0C0F-4ED2-877D-E3CDCDFE2064}">
      <dsp:nvSpPr>
        <dsp:cNvPr id="0" name=""/>
        <dsp:cNvSpPr/>
      </dsp:nvSpPr>
      <dsp:spPr>
        <a:xfrm>
          <a:off x="5142595" y="1668410"/>
          <a:ext cx="1066919" cy="666824"/>
        </a:xfrm>
        <a:prstGeom prst="roundRect">
          <a:avLst>
            <a:gd name="adj" fmla="val 10000"/>
          </a:avLst>
        </a:prstGeom>
        <a:solidFill>
          <a:schemeClr val="bg1">
            <a:lumMod val="6500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a:solidFill>
                <a:schemeClr val="tx1"/>
              </a:solidFill>
            </a:rPr>
            <a:t>0.417 µg/mL</a:t>
          </a:r>
        </a:p>
      </dsp:txBody>
      <dsp:txXfrm>
        <a:off x="5162126" y="1687941"/>
        <a:ext cx="1027857" cy="627762"/>
      </dsp:txXfrm>
    </dsp:sp>
    <dsp:sp modelId="{385E3604-623E-4BB2-9BE3-FE5F312000B1}">
      <dsp:nvSpPr>
        <dsp:cNvPr id="0" name=""/>
        <dsp:cNvSpPr/>
      </dsp:nvSpPr>
      <dsp:spPr>
        <a:xfrm>
          <a:off x="5009230" y="668173"/>
          <a:ext cx="133364" cy="2167179"/>
        </a:xfrm>
        <a:custGeom>
          <a:avLst/>
          <a:gdLst/>
          <a:ahLst/>
          <a:cxnLst/>
          <a:rect l="0" t="0" r="0" b="0"/>
          <a:pathLst>
            <a:path>
              <a:moveTo>
                <a:pt x="0" y="0"/>
              </a:moveTo>
              <a:lnTo>
                <a:pt x="0" y="2167179"/>
              </a:lnTo>
              <a:lnTo>
                <a:pt x="133364" y="216717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3A4F89-9FA7-4A3B-AF32-8489779B1DB4}">
      <dsp:nvSpPr>
        <dsp:cNvPr id="0" name=""/>
        <dsp:cNvSpPr/>
      </dsp:nvSpPr>
      <dsp:spPr>
        <a:xfrm>
          <a:off x="5142595" y="2501941"/>
          <a:ext cx="1066919" cy="666824"/>
        </a:xfrm>
        <a:prstGeom prst="roundRect">
          <a:avLst>
            <a:gd name="adj" fmla="val 10000"/>
          </a:avLst>
        </a:prstGeom>
        <a:solidFill>
          <a:schemeClr val="bg1">
            <a:lumMod val="6500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a:solidFill>
                <a:schemeClr val="tx1"/>
              </a:solidFill>
            </a:rPr>
            <a:t>0.667 µg/mL</a:t>
          </a:r>
        </a:p>
      </dsp:txBody>
      <dsp:txXfrm>
        <a:off x="5162126" y="2521472"/>
        <a:ext cx="1027857" cy="627762"/>
      </dsp:txXfrm>
    </dsp:sp>
    <dsp:sp modelId="{94999E1E-48CF-4987-94F4-677CA93417A9}">
      <dsp:nvSpPr>
        <dsp:cNvPr id="0" name=""/>
        <dsp:cNvSpPr/>
      </dsp:nvSpPr>
      <dsp:spPr>
        <a:xfrm>
          <a:off x="5009230" y="668173"/>
          <a:ext cx="133364" cy="3000709"/>
        </a:xfrm>
        <a:custGeom>
          <a:avLst/>
          <a:gdLst/>
          <a:ahLst/>
          <a:cxnLst/>
          <a:rect l="0" t="0" r="0" b="0"/>
          <a:pathLst>
            <a:path>
              <a:moveTo>
                <a:pt x="0" y="0"/>
              </a:moveTo>
              <a:lnTo>
                <a:pt x="0" y="3000709"/>
              </a:lnTo>
              <a:lnTo>
                <a:pt x="133364" y="300070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D026EC-B90C-4CFE-9907-7C8B4776010B}">
      <dsp:nvSpPr>
        <dsp:cNvPr id="0" name=""/>
        <dsp:cNvSpPr/>
      </dsp:nvSpPr>
      <dsp:spPr>
        <a:xfrm>
          <a:off x="5142595" y="3335471"/>
          <a:ext cx="1066919" cy="666824"/>
        </a:xfrm>
        <a:prstGeom prst="roundRect">
          <a:avLst>
            <a:gd name="adj" fmla="val 10000"/>
          </a:avLst>
        </a:prstGeom>
        <a:solidFill>
          <a:schemeClr val="bg1">
            <a:lumMod val="6500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a:solidFill>
                <a:schemeClr val="tx1"/>
              </a:solidFill>
            </a:rPr>
            <a:t>1.00 µg/mL</a:t>
          </a:r>
        </a:p>
      </dsp:txBody>
      <dsp:txXfrm>
        <a:off x="5162126" y="3355002"/>
        <a:ext cx="1027857" cy="627762"/>
      </dsp:txXfrm>
    </dsp:sp>
    <dsp:sp modelId="{AF82F117-79A1-4FC4-BA9A-5DAF716CCA06}">
      <dsp:nvSpPr>
        <dsp:cNvPr id="0" name=""/>
        <dsp:cNvSpPr/>
      </dsp:nvSpPr>
      <dsp:spPr>
        <a:xfrm>
          <a:off x="6542927" y="1349"/>
          <a:ext cx="1333648" cy="666824"/>
        </a:xfrm>
        <a:prstGeom prst="roundRect">
          <a:avLst>
            <a:gd name="adj" fmla="val 10000"/>
          </a:avLst>
        </a:prstGeom>
        <a:solidFill>
          <a:srgbClr val="E36666"/>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Withstands Surgical Manipulation</a:t>
          </a:r>
        </a:p>
      </dsp:txBody>
      <dsp:txXfrm>
        <a:off x="6562458" y="20880"/>
        <a:ext cx="1294586" cy="627762"/>
      </dsp:txXfrm>
    </dsp:sp>
    <dsp:sp modelId="{62D224BD-BEF5-4EA0-8E40-A7012D1DD274}">
      <dsp:nvSpPr>
        <dsp:cNvPr id="0" name=""/>
        <dsp:cNvSpPr/>
      </dsp:nvSpPr>
      <dsp:spPr>
        <a:xfrm>
          <a:off x="6676292"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32558B-5D2A-4307-8F4F-5B3D6223FC46}">
      <dsp:nvSpPr>
        <dsp:cNvPr id="0" name=""/>
        <dsp:cNvSpPr/>
      </dsp:nvSpPr>
      <dsp:spPr>
        <a:xfrm>
          <a:off x="6809656"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Verdana"/>
            </a:rPr>
            <a:t> Collagen Sponges</a:t>
          </a:r>
        </a:p>
      </dsp:txBody>
      <dsp:txXfrm>
        <a:off x="6829187" y="854411"/>
        <a:ext cx="1027857" cy="627762"/>
      </dsp:txXfrm>
    </dsp:sp>
    <dsp:sp modelId="{0E8E993A-6586-4224-9E8D-E8AAD7C9BEC8}">
      <dsp:nvSpPr>
        <dsp:cNvPr id="0" name=""/>
        <dsp:cNvSpPr/>
      </dsp:nvSpPr>
      <dsp:spPr>
        <a:xfrm>
          <a:off x="6676292" y="668173"/>
          <a:ext cx="133364" cy="1333648"/>
        </a:xfrm>
        <a:custGeom>
          <a:avLst/>
          <a:gdLst/>
          <a:ahLst/>
          <a:cxnLst/>
          <a:rect l="0" t="0" r="0" b="0"/>
          <a:pathLst>
            <a:path>
              <a:moveTo>
                <a:pt x="0" y="0"/>
              </a:moveTo>
              <a:lnTo>
                <a:pt x="0" y="1333648"/>
              </a:lnTo>
              <a:lnTo>
                <a:pt x="133364" y="133364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8F8302-ADBB-4290-952C-514FC468DEE1}">
      <dsp:nvSpPr>
        <dsp:cNvPr id="0" name=""/>
        <dsp:cNvSpPr/>
      </dsp:nvSpPr>
      <dsp:spPr>
        <a:xfrm>
          <a:off x="6809656" y="166841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Verdana"/>
            </a:rPr>
            <a:t>Acellular Dermal Matrix</a:t>
          </a:r>
        </a:p>
      </dsp:txBody>
      <dsp:txXfrm>
        <a:off x="6829187" y="1687941"/>
        <a:ext cx="1027857" cy="627762"/>
      </dsp:txXfrm>
    </dsp:sp>
    <dsp:sp modelId="{97E4451C-BBF9-43F3-BA9E-BFB9788C091F}">
      <dsp:nvSpPr>
        <dsp:cNvPr id="0" name=""/>
        <dsp:cNvSpPr/>
      </dsp:nvSpPr>
      <dsp:spPr>
        <a:xfrm>
          <a:off x="6676292" y="668173"/>
          <a:ext cx="133364" cy="2167179"/>
        </a:xfrm>
        <a:custGeom>
          <a:avLst/>
          <a:gdLst/>
          <a:ahLst/>
          <a:cxnLst/>
          <a:rect l="0" t="0" r="0" b="0"/>
          <a:pathLst>
            <a:path>
              <a:moveTo>
                <a:pt x="0" y="0"/>
              </a:moveTo>
              <a:lnTo>
                <a:pt x="0" y="2167179"/>
              </a:lnTo>
              <a:lnTo>
                <a:pt x="133364" y="216717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61A08B-E1F5-48F0-946D-9EF1D28EADDC}">
      <dsp:nvSpPr>
        <dsp:cNvPr id="0" name=""/>
        <dsp:cNvSpPr/>
      </dsp:nvSpPr>
      <dsp:spPr>
        <a:xfrm>
          <a:off x="6809656" y="250194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Verdana"/>
            </a:rPr>
            <a:t>Collagen Threads</a:t>
          </a:r>
        </a:p>
      </dsp:txBody>
      <dsp:txXfrm>
        <a:off x="6829187" y="2521472"/>
        <a:ext cx="1027857" cy="627762"/>
      </dsp:txXfrm>
    </dsp:sp>
    <dsp:sp modelId="{748FE3E2-1302-449D-A901-4C9181E7073D}">
      <dsp:nvSpPr>
        <dsp:cNvPr id="0" name=""/>
        <dsp:cNvSpPr/>
      </dsp:nvSpPr>
      <dsp:spPr>
        <a:xfrm>
          <a:off x="6676292" y="668173"/>
          <a:ext cx="133364" cy="3000709"/>
        </a:xfrm>
        <a:custGeom>
          <a:avLst/>
          <a:gdLst/>
          <a:ahLst/>
          <a:cxnLst/>
          <a:rect l="0" t="0" r="0" b="0"/>
          <a:pathLst>
            <a:path>
              <a:moveTo>
                <a:pt x="0" y="0"/>
              </a:moveTo>
              <a:lnTo>
                <a:pt x="0" y="3000709"/>
              </a:lnTo>
              <a:lnTo>
                <a:pt x="133364" y="300070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68B689-935B-4233-9823-1328DED3D331}">
      <dsp:nvSpPr>
        <dsp:cNvPr id="0" name=""/>
        <dsp:cNvSpPr/>
      </dsp:nvSpPr>
      <dsp:spPr>
        <a:xfrm>
          <a:off x="6809656" y="333547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latin typeface="Verdana"/>
            </a:rPr>
            <a:t>Keratin Films</a:t>
          </a:r>
          <a:endParaRPr lang="en-US" sz="1300" kern="1200"/>
        </a:p>
      </dsp:txBody>
      <dsp:txXfrm>
        <a:off x="6829187" y="3355002"/>
        <a:ext cx="1027857" cy="6277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E6AB0-60B9-4193-8B2D-8A5C48E1F73D}">
      <dsp:nvSpPr>
        <dsp:cNvPr id="0" name=""/>
        <dsp:cNvSpPr/>
      </dsp:nvSpPr>
      <dsp:spPr>
        <a:xfrm>
          <a:off x="1541744" y="1349"/>
          <a:ext cx="1333648" cy="666824"/>
        </a:xfrm>
        <a:prstGeom prst="roundRect">
          <a:avLst>
            <a:gd name="adj" fmla="val 10000"/>
          </a:avLst>
        </a:prstGeom>
        <a:solidFill>
          <a:schemeClr val="accent5">
            <a:lumMod val="60000"/>
            <a:lumOff val="4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Contains Therapeutic Agent</a:t>
          </a:r>
          <a:endParaRPr lang="en-US" sz="1400" kern="1200">
            <a:solidFill>
              <a:schemeClr val="tx1"/>
            </a:solidFill>
          </a:endParaRPr>
        </a:p>
      </dsp:txBody>
      <dsp:txXfrm>
        <a:off x="1561275" y="20880"/>
        <a:ext cx="1294586" cy="627762"/>
      </dsp:txXfrm>
    </dsp:sp>
    <dsp:sp modelId="{9CE9A447-0672-499B-8EB4-1C4B454D6350}">
      <dsp:nvSpPr>
        <dsp:cNvPr id="0" name=""/>
        <dsp:cNvSpPr/>
      </dsp:nvSpPr>
      <dsp:spPr>
        <a:xfrm>
          <a:off x="1675108"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41DCF79B-95F1-4CDF-863A-EC992FBCDDFA}">
      <dsp:nvSpPr>
        <dsp:cNvPr id="0" name=""/>
        <dsp:cNvSpPr/>
      </dsp:nvSpPr>
      <dsp:spPr>
        <a:xfrm>
          <a:off x="1808473"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 PDGF-BB</a:t>
          </a:r>
          <a:endParaRPr lang="en-US" sz="1100" kern="1200"/>
        </a:p>
      </dsp:txBody>
      <dsp:txXfrm>
        <a:off x="1828004" y="854411"/>
        <a:ext cx="1027857" cy="627762"/>
      </dsp:txXfrm>
    </dsp:sp>
    <dsp:sp modelId="{DED1E15E-5892-4CCE-BC58-32914A655943}">
      <dsp:nvSpPr>
        <dsp:cNvPr id="0" name=""/>
        <dsp:cNvSpPr/>
      </dsp:nvSpPr>
      <dsp:spPr>
        <a:xfrm>
          <a:off x="3208805" y="1349"/>
          <a:ext cx="1333648" cy="666824"/>
        </a:xfrm>
        <a:prstGeom prst="roundRect">
          <a:avLst>
            <a:gd name="adj" fmla="val 10000"/>
          </a:avLst>
        </a:prstGeom>
        <a:solidFill>
          <a:srgbClr val="C2E89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Controlled Release of GFs</a:t>
          </a:r>
          <a:endParaRPr lang="en-US" sz="1400" kern="1200">
            <a:solidFill>
              <a:schemeClr val="tx1"/>
            </a:solidFill>
          </a:endParaRPr>
        </a:p>
      </dsp:txBody>
      <dsp:txXfrm>
        <a:off x="3228336" y="20880"/>
        <a:ext cx="1294586" cy="627762"/>
      </dsp:txXfrm>
    </dsp:sp>
    <dsp:sp modelId="{7C570116-AFC6-4EB8-A4A3-7BAE59530368}">
      <dsp:nvSpPr>
        <dsp:cNvPr id="0" name=""/>
        <dsp:cNvSpPr/>
      </dsp:nvSpPr>
      <dsp:spPr>
        <a:xfrm>
          <a:off x="3342169" y="668173"/>
          <a:ext cx="133364" cy="500118"/>
        </a:xfrm>
        <a:custGeom>
          <a:avLst/>
          <a:gdLst/>
          <a:ahLst/>
          <a:cxnLst/>
          <a:rect l="0" t="0" r="0" b="0"/>
          <a:pathLst>
            <a:path>
              <a:moveTo>
                <a:pt x="0" y="0"/>
              </a:moveTo>
              <a:lnTo>
                <a:pt x="0" y="500118"/>
              </a:lnTo>
              <a:lnTo>
                <a:pt x="133364" y="500118"/>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6CB9D203-2E9A-4D52-B38F-77352389F9CB}">
      <dsp:nvSpPr>
        <dsp:cNvPr id="0" name=""/>
        <dsp:cNvSpPr/>
      </dsp:nvSpPr>
      <dsp:spPr>
        <a:xfrm>
          <a:off x="3475534" y="834880"/>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Physical Absorption</a:t>
          </a:r>
          <a:endParaRPr lang="en-US" sz="1100" kern="1200"/>
        </a:p>
      </dsp:txBody>
      <dsp:txXfrm>
        <a:off x="3495065" y="854411"/>
        <a:ext cx="1027857" cy="627762"/>
      </dsp:txXfrm>
    </dsp:sp>
    <dsp:sp modelId="{D7DD44D5-964A-45E2-A28D-ACA50E494DB3}">
      <dsp:nvSpPr>
        <dsp:cNvPr id="0" name=""/>
        <dsp:cNvSpPr/>
      </dsp:nvSpPr>
      <dsp:spPr>
        <a:xfrm>
          <a:off x="3342169" y="668173"/>
          <a:ext cx="133364" cy="1333648"/>
        </a:xfrm>
        <a:custGeom>
          <a:avLst/>
          <a:gdLst/>
          <a:ahLst/>
          <a:cxnLst/>
          <a:rect l="0" t="0" r="0" b="0"/>
          <a:pathLst>
            <a:path>
              <a:moveTo>
                <a:pt x="0" y="0"/>
              </a:moveTo>
              <a:lnTo>
                <a:pt x="0" y="1333648"/>
              </a:lnTo>
              <a:lnTo>
                <a:pt x="133364" y="1333648"/>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81A6F707-3167-4ACD-8587-E9852306367D}">
      <dsp:nvSpPr>
        <dsp:cNvPr id="0" name=""/>
        <dsp:cNvSpPr/>
      </dsp:nvSpPr>
      <dsp:spPr>
        <a:xfrm>
          <a:off x="3475534" y="1668410"/>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Encapsulation</a:t>
          </a:r>
        </a:p>
      </dsp:txBody>
      <dsp:txXfrm>
        <a:off x="3495065" y="1687941"/>
        <a:ext cx="1027857" cy="627762"/>
      </dsp:txXfrm>
    </dsp:sp>
    <dsp:sp modelId="{750A920C-C1A0-4B78-8525-5B92041D26BA}">
      <dsp:nvSpPr>
        <dsp:cNvPr id="0" name=""/>
        <dsp:cNvSpPr/>
      </dsp:nvSpPr>
      <dsp:spPr>
        <a:xfrm>
          <a:off x="3342169" y="668173"/>
          <a:ext cx="133364" cy="2167179"/>
        </a:xfrm>
        <a:custGeom>
          <a:avLst/>
          <a:gdLst/>
          <a:ahLst/>
          <a:cxnLst/>
          <a:rect l="0" t="0" r="0" b="0"/>
          <a:pathLst>
            <a:path>
              <a:moveTo>
                <a:pt x="0" y="0"/>
              </a:moveTo>
              <a:lnTo>
                <a:pt x="0" y="2167179"/>
              </a:lnTo>
              <a:lnTo>
                <a:pt x="133364" y="2167179"/>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6118F9F5-A160-4D44-995B-F2FB617E2254}">
      <dsp:nvSpPr>
        <dsp:cNvPr id="0" name=""/>
        <dsp:cNvSpPr/>
      </dsp:nvSpPr>
      <dsp:spPr>
        <a:xfrm>
          <a:off x="3475534" y="2501941"/>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Layer-by-Layer</a:t>
          </a:r>
        </a:p>
      </dsp:txBody>
      <dsp:txXfrm>
        <a:off x="3495065" y="2521472"/>
        <a:ext cx="1027857" cy="627762"/>
      </dsp:txXfrm>
    </dsp:sp>
    <dsp:sp modelId="{294FB715-DF9C-4929-A719-BDEA9A5F83C1}">
      <dsp:nvSpPr>
        <dsp:cNvPr id="0" name=""/>
        <dsp:cNvSpPr/>
      </dsp:nvSpPr>
      <dsp:spPr>
        <a:xfrm>
          <a:off x="3342169" y="668173"/>
          <a:ext cx="133364" cy="3000709"/>
        </a:xfrm>
        <a:custGeom>
          <a:avLst/>
          <a:gdLst/>
          <a:ahLst/>
          <a:cxnLst/>
          <a:rect l="0" t="0" r="0" b="0"/>
          <a:pathLst>
            <a:path>
              <a:moveTo>
                <a:pt x="0" y="0"/>
              </a:moveTo>
              <a:lnTo>
                <a:pt x="0" y="3000709"/>
              </a:lnTo>
              <a:lnTo>
                <a:pt x="133364" y="3000709"/>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93C73F85-6CC7-4E29-B088-A21280357183}">
      <dsp:nvSpPr>
        <dsp:cNvPr id="0" name=""/>
        <dsp:cNvSpPr/>
      </dsp:nvSpPr>
      <dsp:spPr>
        <a:xfrm>
          <a:off x="3475534" y="3335471"/>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Chitosan Binding</a:t>
          </a:r>
        </a:p>
      </dsp:txBody>
      <dsp:txXfrm>
        <a:off x="3495065" y="3355002"/>
        <a:ext cx="1027857" cy="627762"/>
      </dsp:txXfrm>
    </dsp:sp>
    <dsp:sp modelId="{987D49F6-C123-43D7-9F99-E654EDD695E3}">
      <dsp:nvSpPr>
        <dsp:cNvPr id="0" name=""/>
        <dsp:cNvSpPr/>
      </dsp:nvSpPr>
      <dsp:spPr>
        <a:xfrm>
          <a:off x="3342169" y="668173"/>
          <a:ext cx="133364" cy="3834240"/>
        </a:xfrm>
        <a:custGeom>
          <a:avLst/>
          <a:gdLst/>
          <a:ahLst/>
          <a:cxnLst/>
          <a:rect l="0" t="0" r="0" b="0"/>
          <a:pathLst>
            <a:path>
              <a:moveTo>
                <a:pt x="0" y="0"/>
              </a:moveTo>
              <a:lnTo>
                <a:pt x="0" y="3834240"/>
              </a:lnTo>
              <a:lnTo>
                <a:pt x="133364" y="3834240"/>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4C0B877E-0155-4098-8897-A0C5CA1EA4D6}">
      <dsp:nvSpPr>
        <dsp:cNvPr id="0" name=""/>
        <dsp:cNvSpPr/>
      </dsp:nvSpPr>
      <dsp:spPr>
        <a:xfrm>
          <a:off x="3475534" y="4169002"/>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Heparin Binding</a:t>
          </a:r>
        </a:p>
      </dsp:txBody>
      <dsp:txXfrm>
        <a:off x="3495065" y="4188533"/>
        <a:ext cx="1027857" cy="627762"/>
      </dsp:txXfrm>
    </dsp:sp>
    <dsp:sp modelId="{DBD4577D-556D-42E7-9343-134F49077F0E}">
      <dsp:nvSpPr>
        <dsp:cNvPr id="0" name=""/>
        <dsp:cNvSpPr/>
      </dsp:nvSpPr>
      <dsp:spPr>
        <a:xfrm>
          <a:off x="4875866" y="1349"/>
          <a:ext cx="1333648" cy="666824"/>
        </a:xfrm>
        <a:prstGeom prst="roundRect">
          <a:avLst>
            <a:gd name="adj" fmla="val 10000"/>
          </a:avLst>
        </a:prstGeom>
        <a:solidFill>
          <a:schemeClr val="bg1">
            <a:lumMod val="65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Increases Cell Proliferation</a:t>
          </a:r>
          <a:endParaRPr lang="en-US" sz="1400" kern="1200">
            <a:solidFill>
              <a:schemeClr val="tx1"/>
            </a:solidFill>
          </a:endParaRPr>
        </a:p>
      </dsp:txBody>
      <dsp:txXfrm>
        <a:off x="4895397" y="20880"/>
        <a:ext cx="1294586" cy="627762"/>
      </dsp:txXfrm>
    </dsp:sp>
    <dsp:sp modelId="{59088B9C-C9E6-4D5B-B39D-25D7C7A9547F}">
      <dsp:nvSpPr>
        <dsp:cNvPr id="0" name=""/>
        <dsp:cNvSpPr/>
      </dsp:nvSpPr>
      <dsp:spPr>
        <a:xfrm>
          <a:off x="5009230"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FFAC28-1179-4830-A7F8-BE91BB10234E}">
      <dsp:nvSpPr>
        <dsp:cNvPr id="0" name=""/>
        <dsp:cNvSpPr/>
      </dsp:nvSpPr>
      <dsp:spPr>
        <a:xfrm>
          <a:off x="5142595" y="834880"/>
          <a:ext cx="1066919" cy="666824"/>
        </a:xfrm>
        <a:prstGeom prst="roundRect">
          <a:avLst>
            <a:gd name="adj" fmla="val 10000"/>
          </a:avLst>
        </a:prstGeom>
        <a:solidFill>
          <a:schemeClr val="bg1">
            <a:lumMod val="6500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solidFill>
                <a:schemeClr val="tx1"/>
              </a:solidFill>
            </a:rPr>
            <a:t>0.167 µg/mL</a:t>
          </a:r>
        </a:p>
      </dsp:txBody>
      <dsp:txXfrm>
        <a:off x="5162126" y="854411"/>
        <a:ext cx="1027857" cy="627762"/>
      </dsp:txXfrm>
    </dsp:sp>
    <dsp:sp modelId="{D630BED4-C914-4683-A9B3-A7C506665DB2}">
      <dsp:nvSpPr>
        <dsp:cNvPr id="0" name=""/>
        <dsp:cNvSpPr/>
      </dsp:nvSpPr>
      <dsp:spPr>
        <a:xfrm>
          <a:off x="5009230" y="668173"/>
          <a:ext cx="133364" cy="1333648"/>
        </a:xfrm>
        <a:custGeom>
          <a:avLst/>
          <a:gdLst/>
          <a:ahLst/>
          <a:cxnLst/>
          <a:rect l="0" t="0" r="0" b="0"/>
          <a:pathLst>
            <a:path>
              <a:moveTo>
                <a:pt x="0" y="0"/>
              </a:moveTo>
              <a:lnTo>
                <a:pt x="0" y="1333648"/>
              </a:lnTo>
              <a:lnTo>
                <a:pt x="133364" y="133364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E6D603-350A-4BF2-9C31-E9F36A8B4C7F}">
      <dsp:nvSpPr>
        <dsp:cNvPr id="0" name=""/>
        <dsp:cNvSpPr/>
      </dsp:nvSpPr>
      <dsp:spPr>
        <a:xfrm>
          <a:off x="5142595" y="1668410"/>
          <a:ext cx="1066919" cy="666824"/>
        </a:xfrm>
        <a:prstGeom prst="roundRect">
          <a:avLst>
            <a:gd name="adj" fmla="val 10000"/>
          </a:avLst>
        </a:prstGeom>
        <a:solidFill>
          <a:schemeClr val="bg1">
            <a:lumMod val="6500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solidFill>
                <a:schemeClr val="tx1"/>
              </a:solidFill>
            </a:rPr>
            <a:t>0.417 µg/mL</a:t>
          </a:r>
        </a:p>
      </dsp:txBody>
      <dsp:txXfrm>
        <a:off x="5162126" y="1687941"/>
        <a:ext cx="1027857" cy="627762"/>
      </dsp:txXfrm>
    </dsp:sp>
    <dsp:sp modelId="{658C6B14-8AA8-4769-94AA-C1E505BC5434}">
      <dsp:nvSpPr>
        <dsp:cNvPr id="0" name=""/>
        <dsp:cNvSpPr/>
      </dsp:nvSpPr>
      <dsp:spPr>
        <a:xfrm>
          <a:off x="5009230" y="668173"/>
          <a:ext cx="133364" cy="2167179"/>
        </a:xfrm>
        <a:custGeom>
          <a:avLst/>
          <a:gdLst/>
          <a:ahLst/>
          <a:cxnLst/>
          <a:rect l="0" t="0" r="0" b="0"/>
          <a:pathLst>
            <a:path>
              <a:moveTo>
                <a:pt x="0" y="0"/>
              </a:moveTo>
              <a:lnTo>
                <a:pt x="0" y="2167179"/>
              </a:lnTo>
              <a:lnTo>
                <a:pt x="133364" y="216717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878D3F-DFBA-462E-9A1A-ED8D67AB321E}">
      <dsp:nvSpPr>
        <dsp:cNvPr id="0" name=""/>
        <dsp:cNvSpPr/>
      </dsp:nvSpPr>
      <dsp:spPr>
        <a:xfrm>
          <a:off x="5142595" y="2501941"/>
          <a:ext cx="1066919" cy="666824"/>
        </a:xfrm>
        <a:prstGeom prst="roundRect">
          <a:avLst>
            <a:gd name="adj" fmla="val 10000"/>
          </a:avLst>
        </a:prstGeom>
        <a:solidFill>
          <a:schemeClr val="bg1">
            <a:lumMod val="6500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solidFill>
                <a:schemeClr val="tx1"/>
              </a:solidFill>
            </a:rPr>
            <a:t>0.667 µg/mL</a:t>
          </a:r>
        </a:p>
      </dsp:txBody>
      <dsp:txXfrm>
        <a:off x="5162126" y="2521472"/>
        <a:ext cx="1027857" cy="627762"/>
      </dsp:txXfrm>
    </dsp:sp>
    <dsp:sp modelId="{95FDF18E-6970-4581-9410-3E048906854A}">
      <dsp:nvSpPr>
        <dsp:cNvPr id="0" name=""/>
        <dsp:cNvSpPr/>
      </dsp:nvSpPr>
      <dsp:spPr>
        <a:xfrm>
          <a:off x="5009230" y="668173"/>
          <a:ext cx="133364" cy="3000709"/>
        </a:xfrm>
        <a:custGeom>
          <a:avLst/>
          <a:gdLst/>
          <a:ahLst/>
          <a:cxnLst/>
          <a:rect l="0" t="0" r="0" b="0"/>
          <a:pathLst>
            <a:path>
              <a:moveTo>
                <a:pt x="0" y="0"/>
              </a:moveTo>
              <a:lnTo>
                <a:pt x="0" y="3000709"/>
              </a:lnTo>
              <a:lnTo>
                <a:pt x="133364" y="300070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2BE64A-7AE2-417B-A20D-88BB3AA26832}">
      <dsp:nvSpPr>
        <dsp:cNvPr id="0" name=""/>
        <dsp:cNvSpPr/>
      </dsp:nvSpPr>
      <dsp:spPr>
        <a:xfrm>
          <a:off x="5142595" y="3335471"/>
          <a:ext cx="1066919" cy="666824"/>
        </a:xfrm>
        <a:prstGeom prst="roundRect">
          <a:avLst>
            <a:gd name="adj" fmla="val 10000"/>
          </a:avLst>
        </a:prstGeom>
        <a:solidFill>
          <a:schemeClr val="bg1">
            <a:lumMod val="6500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solidFill>
                <a:schemeClr val="tx1"/>
              </a:solidFill>
            </a:rPr>
            <a:t>1.00 µg/mL</a:t>
          </a:r>
        </a:p>
      </dsp:txBody>
      <dsp:txXfrm>
        <a:off x="5162126" y="3355002"/>
        <a:ext cx="1027857" cy="627762"/>
      </dsp:txXfrm>
    </dsp:sp>
    <dsp:sp modelId="{AF82F117-79A1-4FC4-BA9A-5DAF716CCA06}">
      <dsp:nvSpPr>
        <dsp:cNvPr id="0" name=""/>
        <dsp:cNvSpPr/>
      </dsp:nvSpPr>
      <dsp:spPr>
        <a:xfrm>
          <a:off x="6542927" y="1349"/>
          <a:ext cx="1333648" cy="666824"/>
        </a:xfrm>
        <a:prstGeom prst="roundRect">
          <a:avLst>
            <a:gd name="adj" fmla="val 10000"/>
          </a:avLst>
        </a:prstGeom>
        <a:solidFill>
          <a:srgbClr val="E36666"/>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Withstands Surgical Manipulation</a:t>
          </a:r>
        </a:p>
      </dsp:txBody>
      <dsp:txXfrm>
        <a:off x="6562458" y="20880"/>
        <a:ext cx="1294586" cy="627762"/>
      </dsp:txXfrm>
    </dsp:sp>
    <dsp:sp modelId="{62D224BD-BEF5-4EA0-8E40-A7012D1DD274}">
      <dsp:nvSpPr>
        <dsp:cNvPr id="0" name=""/>
        <dsp:cNvSpPr/>
      </dsp:nvSpPr>
      <dsp:spPr>
        <a:xfrm>
          <a:off x="6676292"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32558B-5D2A-4307-8F4F-5B3D6223FC46}">
      <dsp:nvSpPr>
        <dsp:cNvPr id="0" name=""/>
        <dsp:cNvSpPr/>
      </dsp:nvSpPr>
      <dsp:spPr>
        <a:xfrm>
          <a:off x="6809656"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 Collagen Sponges</a:t>
          </a:r>
        </a:p>
      </dsp:txBody>
      <dsp:txXfrm>
        <a:off x="6829187" y="854411"/>
        <a:ext cx="1027857" cy="627762"/>
      </dsp:txXfrm>
    </dsp:sp>
    <dsp:sp modelId="{0E8E993A-6586-4224-9E8D-E8AAD7C9BEC8}">
      <dsp:nvSpPr>
        <dsp:cNvPr id="0" name=""/>
        <dsp:cNvSpPr/>
      </dsp:nvSpPr>
      <dsp:spPr>
        <a:xfrm>
          <a:off x="6676292" y="668173"/>
          <a:ext cx="133364" cy="1333648"/>
        </a:xfrm>
        <a:custGeom>
          <a:avLst/>
          <a:gdLst/>
          <a:ahLst/>
          <a:cxnLst/>
          <a:rect l="0" t="0" r="0" b="0"/>
          <a:pathLst>
            <a:path>
              <a:moveTo>
                <a:pt x="0" y="0"/>
              </a:moveTo>
              <a:lnTo>
                <a:pt x="0" y="1333648"/>
              </a:lnTo>
              <a:lnTo>
                <a:pt x="133364" y="133364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8F8302-ADBB-4290-952C-514FC468DEE1}">
      <dsp:nvSpPr>
        <dsp:cNvPr id="0" name=""/>
        <dsp:cNvSpPr/>
      </dsp:nvSpPr>
      <dsp:spPr>
        <a:xfrm>
          <a:off x="6809656" y="166841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Acellular Dermal Matrix</a:t>
          </a:r>
        </a:p>
      </dsp:txBody>
      <dsp:txXfrm>
        <a:off x="6829187" y="1687941"/>
        <a:ext cx="1027857" cy="627762"/>
      </dsp:txXfrm>
    </dsp:sp>
    <dsp:sp modelId="{97E4451C-BBF9-43F3-BA9E-BFB9788C091F}">
      <dsp:nvSpPr>
        <dsp:cNvPr id="0" name=""/>
        <dsp:cNvSpPr/>
      </dsp:nvSpPr>
      <dsp:spPr>
        <a:xfrm>
          <a:off x="6676292" y="668173"/>
          <a:ext cx="133364" cy="2167179"/>
        </a:xfrm>
        <a:custGeom>
          <a:avLst/>
          <a:gdLst/>
          <a:ahLst/>
          <a:cxnLst/>
          <a:rect l="0" t="0" r="0" b="0"/>
          <a:pathLst>
            <a:path>
              <a:moveTo>
                <a:pt x="0" y="0"/>
              </a:moveTo>
              <a:lnTo>
                <a:pt x="0" y="2167179"/>
              </a:lnTo>
              <a:lnTo>
                <a:pt x="133364" y="216717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61A08B-E1F5-48F0-946D-9EF1D28EADDC}">
      <dsp:nvSpPr>
        <dsp:cNvPr id="0" name=""/>
        <dsp:cNvSpPr/>
      </dsp:nvSpPr>
      <dsp:spPr>
        <a:xfrm>
          <a:off x="6809656" y="250194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Collagen Threads</a:t>
          </a:r>
        </a:p>
      </dsp:txBody>
      <dsp:txXfrm>
        <a:off x="6829187" y="2521472"/>
        <a:ext cx="1027857" cy="627762"/>
      </dsp:txXfrm>
    </dsp:sp>
    <dsp:sp modelId="{748FE3E2-1302-449D-A901-4C9181E7073D}">
      <dsp:nvSpPr>
        <dsp:cNvPr id="0" name=""/>
        <dsp:cNvSpPr/>
      </dsp:nvSpPr>
      <dsp:spPr>
        <a:xfrm>
          <a:off x="6676292" y="668173"/>
          <a:ext cx="133364" cy="3000709"/>
        </a:xfrm>
        <a:custGeom>
          <a:avLst/>
          <a:gdLst/>
          <a:ahLst/>
          <a:cxnLst/>
          <a:rect l="0" t="0" r="0" b="0"/>
          <a:pathLst>
            <a:path>
              <a:moveTo>
                <a:pt x="0" y="0"/>
              </a:moveTo>
              <a:lnTo>
                <a:pt x="0" y="3000709"/>
              </a:lnTo>
              <a:lnTo>
                <a:pt x="133364" y="300070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68B689-935B-4233-9823-1328DED3D331}">
      <dsp:nvSpPr>
        <dsp:cNvPr id="0" name=""/>
        <dsp:cNvSpPr/>
      </dsp:nvSpPr>
      <dsp:spPr>
        <a:xfrm>
          <a:off x="6809656" y="333547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Verdana"/>
            </a:rPr>
            <a:t>Keratin Films</a:t>
          </a:r>
          <a:endParaRPr lang="en-US" sz="1100" kern="1200"/>
        </a:p>
      </dsp:txBody>
      <dsp:txXfrm>
        <a:off x="6829187" y="3355002"/>
        <a:ext cx="1027857" cy="6277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E6AB0-60B9-4193-8B2D-8A5C48E1F73D}">
      <dsp:nvSpPr>
        <dsp:cNvPr id="0" name=""/>
        <dsp:cNvSpPr/>
      </dsp:nvSpPr>
      <dsp:spPr>
        <a:xfrm>
          <a:off x="1541744" y="1349"/>
          <a:ext cx="1333648" cy="666824"/>
        </a:xfrm>
        <a:prstGeom prst="roundRect">
          <a:avLst>
            <a:gd name="adj" fmla="val 10000"/>
          </a:avLst>
        </a:prstGeom>
        <a:solidFill>
          <a:schemeClr val="accent5">
            <a:lumMod val="60000"/>
            <a:lumOff val="4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Contains Therapeutic Agent</a:t>
          </a:r>
          <a:endParaRPr lang="en-US" sz="1400" kern="1200">
            <a:solidFill>
              <a:schemeClr val="tx1"/>
            </a:solidFill>
          </a:endParaRPr>
        </a:p>
      </dsp:txBody>
      <dsp:txXfrm>
        <a:off x="1561275" y="20880"/>
        <a:ext cx="1294586" cy="627762"/>
      </dsp:txXfrm>
    </dsp:sp>
    <dsp:sp modelId="{9CE9A447-0672-499B-8EB4-1C4B454D6350}">
      <dsp:nvSpPr>
        <dsp:cNvPr id="0" name=""/>
        <dsp:cNvSpPr/>
      </dsp:nvSpPr>
      <dsp:spPr>
        <a:xfrm>
          <a:off x="1675108"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41DCF79B-95F1-4CDF-863A-EC992FBCDDFA}">
      <dsp:nvSpPr>
        <dsp:cNvPr id="0" name=""/>
        <dsp:cNvSpPr/>
      </dsp:nvSpPr>
      <dsp:spPr>
        <a:xfrm>
          <a:off x="1808473"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 PDGF-BB</a:t>
          </a:r>
          <a:endParaRPr lang="en-US" sz="1100" kern="1200"/>
        </a:p>
      </dsp:txBody>
      <dsp:txXfrm>
        <a:off x="1828004" y="854411"/>
        <a:ext cx="1027857" cy="627762"/>
      </dsp:txXfrm>
    </dsp:sp>
    <dsp:sp modelId="{DED1E15E-5892-4CCE-BC58-32914A655943}">
      <dsp:nvSpPr>
        <dsp:cNvPr id="0" name=""/>
        <dsp:cNvSpPr/>
      </dsp:nvSpPr>
      <dsp:spPr>
        <a:xfrm>
          <a:off x="3208805" y="1349"/>
          <a:ext cx="1333648" cy="666824"/>
        </a:xfrm>
        <a:prstGeom prst="roundRect">
          <a:avLst>
            <a:gd name="adj" fmla="val 10000"/>
          </a:avLst>
        </a:prstGeom>
        <a:solidFill>
          <a:srgbClr val="C2E89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Controlled Release of GFs</a:t>
          </a:r>
          <a:endParaRPr lang="en-US" sz="1400" kern="1200">
            <a:solidFill>
              <a:schemeClr val="tx1"/>
            </a:solidFill>
          </a:endParaRPr>
        </a:p>
      </dsp:txBody>
      <dsp:txXfrm>
        <a:off x="3228336" y="20880"/>
        <a:ext cx="1294586" cy="627762"/>
      </dsp:txXfrm>
    </dsp:sp>
    <dsp:sp modelId="{CB937629-5CDF-4415-8ABA-21000C38055E}">
      <dsp:nvSpPr>
        <dsp:cNvPr id="0" name=""/>
        <dsp:cNvSpPr/>
      </dsp:nvSpPr>
      <dsp:spPr>
        <a:xfrm>
          <a:off x="3342169" y="668173"/>
          <a:ext cx="133364" cy="500118"/>
        </a:xfrm>
        <a:custGeom>
          <a:avLst/>
          <a:gdLst/>
          <a:ahLst/>
          <a:cxnLst/>
          <a:rect l="0" t="0" r="0" b="0"/>
          <a:pathLst>
            <a:path>
              <a:moveTo>
                <a:pt x="0" y="0"/>
              </a:moveTo>
              <a:lnTo>
                <a:pt x="0" y="500118"/>
              </a:lnTo>
              <a:lnTo>
                <a:pt x="133364" y="500118"/>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40CCE868-840A-4BFF-B73E-3197FCE4DD5D}">
      <dsp:nvSpPr>
        <dsp:cNvPr id="0" name=""/>
        <dsp:cNvSpPr/>
      </dsp:nvSpPr>
      <dsp:spPr>
        <a:xfrm>
          <a:off x="3475534" y="834880"/>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Silk Hydrogels</a:t>
          </a:r>
        </a:p>
      </dsp:txBody>
      <dsp:txXfrm>
        <a:off x="3495065" y="854411"/>
        <a:ext cx="1027857" cy="627762"/>
      </dsp:txXfrm>
    </dsp:sp>
    <dsp:sp modelId="{E46D05E6-4135-4FC2-889F-3DA486CF9C19}">
      <dsp:nvSpPr>
        <dsp:cNvPr id="0" name=""/>
        <dsp:cNvSpPr/>
      </dsp:nvSpPr>
      <dsp:spPr>
        <a:xfrm>
          <a:off x="3342169" y="668173"/>
          <a:ext cx="133364" cy="1333648"/>
        </a:xfrm>
        <a:custGeom>
          <a:avLst/>
          <a:gdLst/>
          <a:ahLst/>
          <a:cxnLst/>
          <a:rect l="0" t="0" r="0" b="0"/>
          <a:pathLst>
            <a:path>
              <a:moveTo>
                <a:pt x="0" y="0"/>
              </a:moveTo>
              <a:lnTo>
                <a:pt x="0" y="1333648"/>
              </a:lnTo>
              <a:lnTo>
                <a:pt x="133364" y="1333648"/>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2DC53FE5-AED4-461E-B592-8ABF86FB4A41}">
      <dsp:nvSpPr>
        <dsp:cNvPr id="0" name=""/>
        <dsp:cNvSpPr/>
      </dsp:nvSpPr>
      <dsp:spPr>
        <a:xfrm>
          <a:off x="3475534" y="1668410"/>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Collagen Sponges</a:t>
          </a:r>
        </a:p>
      </dsp:txBody>
      <dsp:txXfrm>
        <a:off x="3495065" y="1687941"/>
        <a:ext cx="1027857" cy="627762"/>
      </dsp:txXfrm>
    </dsp:sp>
    <dsp:sp modelId="{BF45E1BE-674D-434D-9E21-A2E3B3F61D76}">
      <dsp:nvSpPr>
        <dsp:cNvPr id="0" name=""/>
        <dsp:cNvSpPr/>
      </dsp:nvSpPr>
      <dsp:spPr>
        <a:xfrm>
          <a:off x="3342169" y="668173"/>
          <a:ext cx="133364" cy="2167179"/>
        </a:xfrm>
        <a:custGeom>
          <a:avLst/>
          <a:gdLst/>
          <a:ahLst/>
          <a:cxnLst/>
          <a:rect l="0" t="0" r="0" b="0"/>
          <a:pathLst>
            <a:path>
              <a:moveTo>
                <a:pt x="0" y="0"/>
              </a:moveTo>
              <a:lnTo>
                <a:pt x="0" y="2167179"/>
              </a:lnTo>
              <a:lnTo>
                <a:pt x="133364" y="2167179"/>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FD95F8EA-DB53-4A79-A6B2-5E3054A274AA}">
      <dsp:nvSpPr>
        <dsp:cNvPr id="0" name=""/>
        <dsp:cNvSpPr/>
      </dsp:nvSpPr>
      <dsp:spPr>
        <a:xfrm>
          <a:off x="3475534" y="2501941"/>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Physical Absorption</a:t>
          </a:r>
          <a:endParaRPr lang="en-US" sz="1100" kern="1200"/>
        </a:p>
      </dsp:txBody>
      <dsp:txXfrm>
        <a:off x="3495065" y="2521472"/>
        <a:ext cx="1027857" cy="627762"/>
      </dsp:txXfrm>
    </dsp:sp>
    <dsp:sp modelId="{C635E4B1-672E-4B01-A9D1-F0C2D282D6E3}">
      <dsp:nvSpPr>
        <dsp:cNvPr id="0" name=""/>
        <dsp:cNvSpPr/>
      </dsp:nvSpPr>
      <dsp:spPr>
        <a:xfrm>
          <a:off x="3342169" y="668173"/>
          <a:ext cx="133364" cy="3000709"/>
        </a:xfrm>
        <a:custGeom>
          <a:avLst/>
          <a:gdLst/>
          <a:ahLst/>
          <a:cxnLst/>
          <a:rect l="0" t="0" r="0" b="0"/>
          <a:pathLst>
            <a:path>
              <a:moveTo>
                <a:pt x="0" y="0"/>
              </a:moveTo>
              <a:lnTo>
                <a:pt x="0" y="3000709"/>
              </a:lnTo>
              <a:lnTo>
                <a:pt x="133364" y="3000709"/>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5E79DDCE-292D-49DC-9A9E-DE1C3171B6A0}">
      <dsp:nvSpPr>
        <dsp:cNvPr id="0" name=""/>
        <dsp:cNvSpPr/>
      </dsp:nvSpPr>
      <dsp:spPr>
        <a:xfrm>
          <a:off x="3475534" y="3335471"/>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Physical Encapsulation</a:t>
          </a:r>
        </a:p>
      </dsp:txBody>
      <dsp:txXfrm>
        <a:off x="3495065" y="3355002"/>
        <a:ext cx="1027857" cy="627762"/>
      </dsp:txXfrm>
    </dsp:sp>
    <dsp:sp modelId="{CA4A3D06-AB34-4739-B341-7960212643AA}">
      <dsp:nvSpPr>
        <dsp:cNvPr id="0" name=""/>
        <dsp:cNvSpPr/>
      </dsp:nvSpPr>
      <dsp:spPr>
        <a:xfrm>
          <a:off x="3342169" y="668173"/>
          <a:ext cx="133364" cy="3834240"/>
        </a:xfrm>
        <a:custGeom>
          <a:avLst/>
          <a:gdLst/>
          <a:ahLst/>
          <a:cxnLst/>
          <a:rect l="0" t="0" r="0" b="0"/>
          <a:pathLst>
            <a:path>
              <a:moveTo>
                <a:pt x="0" y="0"/>
              </a:moveTo>
              <a:lnTo>
                <a:pt x="0" y="3834240"/>
              </a:lnTo>
              <a:lnTo>
                <a:pt x="133364" y="3834240"/>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5954A8E5-CECD-431B-9872-C8D9F116F505}">
      <dsp:nvSpPr>
        <dsp:cNvPr id="0" name=""/>
        <dsp:cNvSpPr/>
      </dsp:nvSpPr>
      <dsp:spPr>
        <a:xfrm>
          <a:off x="3475534" y="4169002"/>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hello</a:t>
          </a:r>
        </a:p>
      </dsp:txBody>
      <dsp:txXfrm>
        <a:off x="3495065" y="4188533"/>
        <a:ext cx="1027857" cy="627762"/>
      </dsp:txXfrm>
    </dsp:sp>
    <dsp:sp modelId="{DBD4577D-556D-42E7-9343-134F49077F0E}">
      <dsp:nvSpPr>
        <dsp:cNvPr id="0" name=""/>
        <dsp:cNvSpPr/>
      </dsp:nvSpPr>
      <dsp:spPr>
        <a:xfrm>
          <a:off x="4875866" y="1349"/>
          <a:ext cx="1333648" cy="666824"/>
        </a:xfrm>
        <a:prstGeom prst="roundRect">
          <a:avLst>
            <a:gd name="adj" fmla="val 10000"/>
          </a:avLst>
        </a:prstGeom>
        <a:solidFill>
          <a:srgbClr val="F2AE80"/>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Increases Cell Proliferation</a:t>
          </a:r>
        </a:p>
      </dsp:txBody>
      <dsp:txXfrm>
        <a:off x="4895397" y="20880"/>
        <a:ext cx="1294586" cy="627762"/>
      </dsp:txXfrm>
    </dsp:sp>
    <dsp:sp modelId="{0407F091-7538-4EB0-9190-93453D43E55A}">
      <dsp:nvSpPr>
        <dsp:cNvPr id="0" name=""/>
        <dsp:cNvSpPr/>
      </dsp:nvSpPr>
      <dsp:spPr>
        <a:xfrm>
          <a:off x="5009230" y="668173"/>
          <a:ext cx="133364" cy="500118"/>
        </a:xfrm>
        <a:custGeom>
          <a:avLst/>
          <a:gdLst/>
          <a:ahLst/>
          <a:cxnLst/>
          <a:rect l="0" t="0" r="0" b="0"/>
          <a:pathLst>
            <a:path>
              <a:moveTo>
                <a:pt x="0" y="0"/>
              </a:moveTo>
              <a:lnTo>
                <a:pt x="0" y="500118"/>
              </a:lnTo>
              <a:lnTo>
                <a:pt x="133364" y="500118"/>
              </a:lnTo>
            </a:path>
          </a:pathLst>
        </a:custGeom>
        <a:noFill/>
        <a:ln w="22225" cap="flat" cmpd="sng" algn="ctr">
          <a:solidFill>
            <a:srgbClr val="ED9051"/>
          </a:solidFill>
          <a:prstDash val="solid"/>
        </a:ln>
        <a:effectLst/>
      </dsp:spPr>
      <dsp:style>
        <a:lnRef idx="2">
          <a:scrgbClr r="0" g="0" b="0"/>
        </a:lnRef>
        <a:fillRef idx="0">
          <a:scrgbClr r="0" g="0" b="0"/>
        </a:fillRef>
        <a:effectRef idx="0">
          <a:scrgbClr r="0" g="0" b="0"/>
        </a:effectRef>
        <a:fontRef idx="minor"/>
      </dsp:style>
    </dsp:sp>
    <dsp:sp modelId="{38EB0548-02CE-485F-AE2B-100DFEEC7E4B}">
      <dsp:nvSpPr>
        <dsp:cNvPr id="0" name=""/>
        <dsp:cNvSpPr/>
      </dsp:nvSpPr>
      <dsp:spPr>
        <a:xfrm>
          <a:off x="5142595"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ED9051"/>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latin typeface="Verdana"/>
            </a:rPr>
            <a:t>0.167</a:t>
          </a:r>
          <a:r>
            <a:rPr lang="en-US" sz="1100" kern="1200">
              <a:solidFill>
                <a:schemeClr val="tx1"/>
              </a:solidFill>
            </a:rPr>
            <a:t> µg/mL</a:t>
          </a:r>
          <a:endParaRPr lang="en-US" sz="1100" kern="1200"/>
        </a:p>
      </dsp:txBody>
      <dsp:txXfrm>
        <a:off x="5162126" y="854411"/>
        <a:ext cx="1027857" cy="627762"/>
      </dsp:txXfrm>
    </dsp:sp>
    <dsp:sp modelId="{3066FBDF-1832-42E5-815C-A4DE5E6CD934}">
      <dsp:nvSpPr>
        <dsp:cNvPr id="0" name=""/>
        <dsp:cNvSpPr/>
      </dsp:nvSpPr>
      <dsp:spPr>
        <a:xfrm>
          <a:off x="5009230" y="668173"/>
          <a:ext cx="133364" cy="1333648"/>
        </a:xfrm>
        <a:custGeom>
          <a:avLst/>
          <a:gdLst/>
          <a:ahLst/>
          <a:cxnLst/>
          <a:rect l="0" t="0" r="0" b="0"/>
          <a:pathLst>
            <a:path>
              <a:moveTo>
                <a:pt x="0" y="0"/>
              </a:moveTo>
              <a:lnTo>
                <a:pt x="0" y="1333648"/>
              </a:lnTo>
              <a:lnTo>
                <a:pt x="133364" y="1333648"/>
              </a:lnTo>
            </a:path>
          </a:pathLst>
        </a:custGeom>
        <a:noFill/>
        <a:ln w="22225" cap="flat" cmpd="sng" algn="ctr">
          <a:solidFill>
            <a:srgbClr val="ED9051"/>
          </a:solidFill>
          <a:prstDash val="solid"/>
        </a:ln>
        <a:effectLst/>
      </dsp:spPr>
      <dsp:style>
        <a:lnRef idx="2">
          <a:scrgbClr r="0" g="0" b="0"/>
        </a:lnRef>
        <a:fillRef idx="0">
          <a:scrgbClr r="0" g="0" b="0"/>
        </a:fillRef>
        <a:effectRef idx="0">
          <a:scrgbClr r="0" g="0" b="0"/>
        </a:effectRef>
        <a:fontRef idx="minor"/>
      </dsp:style>
    </dsp:sp>
    <dsp:sp modelId="{203B50A5-F73B-4150-AF8F-2F0A2DE1455D}">
      <dsp:nvSpPr>
        <dsp:cNvPr id="0" name=""/>
        <dsp:cNvSpPr/>
      </dsp:nvSpPr>
      <dsp:spPr>
        <a:xfrm>
          <a:off x="5142595" y="1668410"/>
          <a:ext cx="1066919" cy="666824"/>
        </a:xfrm>
        <a:prstGeom prst="roundRect">
          <a:avLst>
            <a:gd name="adj" fmla="val 10000"/>
          </a:avLst>
        </a:prstGeom>
        <a:noFill/>
        <a:ln w="22225" cap="flat" cmpd="sng" algn="ctr">
          <a:solidFill>
            <a:srgbClr val="ED9051"/>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solidFill>
                <a:schemeClr val="tx1"/>
              </a:solidFill>
            </a:rPr>
            <a:t>0.417 µg/mL</a:t>
          </a:r>
        </a:p>
      </dsp:txBody>
      <dsp:txXfrm>
        <a:off x="5162126" y="1687941"/>
        <a:ext cx="1027857" cy="627762"/>
      </dsp:txXfrm>
    </dsp:sp>
    <dsp:sp modelId="{3CB1535B-4AE0-45F0-8775-16B6227810D7}">
      <dsp:nvSpPr>
        <dsp:cNvPr id="0" name=""/>
        <dsp:cNvSpPr/>
      </dsp:nvSpPr>
      <dsp:spPr>
        <a:xfrm>
          <a:off x="5009230" y="668173"/>
          <a:ext cx="133364" cy="2167179"/>
        </a:xfrm>
        <a:custGeom>
          <a:avLst/>
          <a:gdLst/>
          <a:ahLst/>
          <a:cxnLst/>
          <a:rect l="0" t="0" r="0" b="0"/>
          <a:pathLst>
            <a:path>
              <a:moveTo>
                <a:pt x="0" y="0"/>
              </a:moveTo>
              <a:lnTo>
                <a:pt x="0" y="2167179"/>
              </a:lnTo>
              <a:lnTo>
                <a:pt x="133364" y="2167179"/>
              </a:lnTo>
            </a:path>
          </a:pathLst>
        </a:custGeom>
        <a:noFill/>
        <a:ln w="22225" cap="flat" cmpd="sng" algn="ctr">
          <a:solidFill>
            <a:srgbClr val="ED9051"/>
          </a:solidFill>
          <a:prstDash val="solid"/>
        </a:ln>
        <a:effectLst/>
      </dsp:spPr>
      <dsp:style>
        <a:lnRef idx="2">
          <a:scrgbClr r="0" g="0" b="0"/>
        </a:lnRef>
        <a:fillRef idx="0">
          <a:scrgbClr r="0" g="0" b="0"/>
        </a:fillRef>
        <a:effectRef idx="0">
          <a:scrgbClr r="0" g="0" b="0"/>
        </a:effectRef>
        <a:fontRef idx="minor"/>
      </dsp:style>
    </dsp:sp>
    <dsp:sp modelId="{41E6E20F-FBF9-4C45-8A3A-AF802950A544}">
      <dsp:nvSpPr>
        <dsp:cNvPr id="0" name=""/>
        <dsp:cNvSpPr/>
      </dsp:nvSpPr>
      <dsp:spPr>
        <a:xfrm>
          <a:off x="5142595" y="2501941"/>
          <a:ext cx="1066919" cy="666824"/>
        </a:xfrm>
        <a:prstGeom prst="roundRect">
          <a:avLst>
            <a:gd name="adj" fmla="val 10000"/>
          </a:avLst>
        </a:prstGeom>
        <a:noFill/>
        <a:ln w="22225" cap="flat" cmpd="sng" algn="ctr">
          <a:solidFill>
            <a:srgbClr val="ED9051"/>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solidFill>
                <a:schemeClr val="tx1"/>
              </a:solidFill>
            </a:rPr>
            <a:t>0.667 µg/mL</a:t>
          </a:r>
        </a:p>
      </dsp:txBody>
      <dsp:txXfrm>
        <a:off x="5162126" y="2521472"/>
        <a:ext cx="1027857" cy="627762"/>
      </dsp:txXfrm>
    </dsp:sp>
    <dsp:sp modelId="{6303F44F-6EAC-4942-A75E-33BD13C76303}">
      <dsp:nvSpPr>
        <dsp:cNvPr id="0" name=""/>
        <dsp:cNvSpPr/>
      </dsp:nvSpPr>
      <dsp:spPr>
        <a:xfrm>
          <a:off x="5009230" y="668173"/>
          <a:ext cx="133364" cy="3000709"/>
        </a:xfrm>
        <a:custGeom>
          <a:avLst/>
          <a:gdLst/>
          <a:ahLst/>
          <a:cxnLst/>
          <a:rect l="0" t="0" r="0" b="0"/>
          <a:pathLst>
            <a:path>
              <a:moveTo>
                <a:pt x="0" y="0"/>
              </a:moveTo>
              <a:lnTo>
                <a:pt x="0" y="3000709"/>
              </a:lnTo>
              <a:lnTo>
                <a:pt x="133364" y="3000709"/>
              </a:lnTo>
            </a:path>
          </a:pathLst>
        </a:custGeom>
        <a:noFill/>
        <a:ln w="22225" cap="flat" cmpd="sng" algn="ctr">
          <a:solidFill>
            <a:srgbClr val="ED9051"/>
          </a:solidFill>
          <a:prstDash val="solid"/>
        </a:ln>
        <a:effectLst/>
      </dsp:spPr>
      <dsp:style>
        <a:lnRef idx="2">
          <a:scrgbClr r="0" g="0" b="0"/>
        </a:lnRef>
        <a:fillRef idx="0">
          <a:scrgbClr r="0" g="0" b="0"/>
        </a:fillRef>
        <a:effectRef idx="0">
          <a:scrgbClr r="0" g="0" b="0"/>
        </a:effectRef>
        <a:fontRef idx="minor"/>
      </dsp:style>
    </dsp:sp>
    <dsp:sp modelId="{FAC8F017-3EC8-4A86-BF82-4AFC907BE7FB}">
      <dsp:nvSpPr>
        <dsp:cNvPr id="0" name=""/>
        <dsp:cNvSpPr/>
      </dsp:nvSpPr>
      <dsp:spPr>
        <a:xfrm>
          <a:off x="5142595" y="3335471"/>
          <a:ext cx="1066919" cy="666824"/>
        </a:xfrm>
        <a:prstGeom prst="roundRect">
          <a:avLst>
            <a:gd name="adj" fmla="val 10000"/>
          </a:avLst>
        </a:prstGeom>
        <a:noFill/>
        <a:ln w="22225" cap="flat" cmpd="sng" algn="ctr">
          <a:solidFill>
            <a:srgbClr val="ED9051"/>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solidFill>
                <a:schemeClr val="tx1"/>
              </a:solidFill>
            </a:rPr>
            <a:t>1.00 µg/mL</a:t>
          </a:r>
        </a:p>
      </dsp:txBody>
      <dsp:txXfrm>
        <a:off x="5162126" y="3355002"/>
        <a:ext cx="1027857" cy="627762"/>
      </dsp:txXfrm>
    </dsp:sp>
    <dsp:sp modelId="{AF82F117-79A1-4FC4-BA9A-5DAF716CCA06}">
      <dsp:nvSpPr>
        <dsp:cNvPr id="0" name=""/>
        <dsp:cNvSpPr/>
      </dsp:nvSpPr>
      <dsp:spPr>
        <a:xfrm>
          <a:off x="6542927" y="1349"/>
          <a:ext cx="1333648" cy="666824"/>
        </a:xfrm>
        <a:prstGeom prst="roundRect">
          <a:avLst>
            <a:gd name="adj" fmla="val 10000"/>
          </a:avLst>
        </a:prstGeom>
        <a:solidFill>
          <a:srgbClr val="E36666"/>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Withstands Surgical Manipulation</a:t>
          </a:r>
        </a:p>
      </dsp:txBody>
      <dsp:txXfrm>
        <a:off x="6562458" y="20880"/>
        <a:ext cx="1294586" cy="627762"/>
      </dsp:txXfrm>
    </dsp:sp>
    <dsp:sp modelId="{62D224BD-BEF5-4EA0-8E40-A7012D1DD274}">
      <dsp:nvSpPr>
        <dsp:cNvPr id="0" name=""/>
        <dsp:cNvSpPr/>
      </dsp:nvSpPr>
      <dsp:spPr>
        <a:xfrm>
          <a:off x="6676292"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32558B-5D2A-4307-8F4F-5B3D6223FC46}">
      <dsp:nvSpPr>
        <dsp:cNvPr id="0" name=""/>
        <dsp:cNvSpPr/>
      </dsp:nvSpPr>
      <dsp:spPr>
        <a:xfrm>
          <a:off x="6809656"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 Collagen Sponges</a:t>
          </a:r>
        </a:p>
      </dsp:txBody>
      <dsp:txXfrm>
        <a:off x="6829187" y="854411"/>
        <a:ext cx="1027857" cy="627762"/>
      </dsp:txXfrm>
    </dsp:sp>
    <dsp:sp modelId="{0E8E993A-6586-4224-9E8D-E8AAD7C9BEC8}">
      <dsp:nvSpPr>
        <dsp:cNvPr id="0" name=""/>
        <dsp:cNvSpPr/>
      </dsp:nvSpPr>
      <dsp:spPr>
        <a:xfrm>
          <a:off x="6676292" y="668173"/>
          <a:ext cx="133364" cy="1333648"/>
        </a:xfrm>
        <a:custGeom>
          <a:avLst/>
          <a:gdLst/>
          <a:ahLst/>
          <a:cxnLst/>
          <a:rect l="0" t="0" r="0" b="0"/>
          <a:pathLst>
            <a:path>
              <a:moveTo>
                <a:pt x="0" y="0"/>
              </a:moveTo>
              <a:lnTo>
                <a:pt x="0" y="1333648"/>
              </a:lnTo>
              <a:lnTo>
                <a:pt x="133364" y="133364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8F8302-ADBB-4290-952C-514FC468DEE1}">
      <dsp:nvSpPr>
        <dsp:cNvPr id="0" name=""/>
        <dsp:cNvSpPr/>
      </dsp:nvSpPr>
      <dsp:spPr>
        <a:xfrm>
          <a:off x="6809656" y="166841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Acellular Dermal Matrix</a:t>
          </a:r>
        </a:p>
      </dsp:txBody>
      <dsp:txXfrm>
        <a:off x="6829187" y="1687941"/>
        <a:ext cx="1027857" cy="627762"/>
      </dsp:txXfrm>
    </dsp:sp>
    <dsp:sp modelId="{97E4451C-BBF9-43F3-BA9E-BFB9788C091F}">
      <dsp:nvSpPr>
        <dsp:cNvPr id="0" name=""/>
        <dsp:cNvSpPr/>
      </dsp:nvSpPr>
      <dsp:spPr>
        <a:xfrm>
          <a:off x="6676292" y="668173"/>
          <a:ext cx="133364" cy="2167179"/>
        </a:xfrm>
        <a:custGeom>
          <a:avLst/>
          <a:gdLst/>
          <a:ahLst/>
          <a:cxnLst/>
          <a:rect l="0" t="0" r="0" b="0"/>
          <a:pathLst>
            <a:path>
              <a:moveTo>
                <a:pt x="0" y="0"/>
              </a:moveTo>
              <a:lnTo>
                <a:pt x="0" y="2167179"/>
              </a:lnTo>
              <a:lnTo>
                <a:pt x="133364" y="216717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61A08B-E1F5-48F0-946D-9EF1D28EADDC}">
      <dsp:nvSpPr>
        <dsp:cNvPr id="0" name=""/>
        <dsp:cNvSpPr/>
      </dsp:nvSpPr>
      <dsp:spPr>
        <a:xfrm>
          <a:off x="6809656" y="250194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Collagen Threads</a:t>
          </a:r>
        </a:p>
      </dsp:txBody>
      <dsp:txXfrm>
        <a:off x="6829187" y="2521472"/>
        <a:ext cx="1027857" cy="627762"/>
      </dsp:txXfrm>
    </dsp:sp>
    <dsp:sp modelId="{748FE3E2-1302-449D-A901-4C9181E7073D}">
      <dsp:nvSpPr>
        <dsp:cNvPr id="0" name=""/>
        <dsp:cNvSpPr/>
      </dsp:nvSpPr>
      <dsp:spPr>
        <a:xfrm>
          <a:off x="6676292" y="668173"/>
          <a:ext cx="133364" cy="3000709"/>
        </a:xfrm>
        <a:custGeom>
          <a:avLst/>
          <a:gdLst/>
          <a:ahLst/>
          <a:cxnLst/>
          <a:rect l="0" t="0" r="0" b="0"/>
          <a:pathLst>
            <a:path>
              <a:moveTo>
                <a:pt x="0" y="0"/>
              </a:moveTo>
              <a:lnTo>
                <a:pt x="0" y="3000709"/>
              </a:lnTo>
              <a:lnTo>
                <a:pt x="133364" y="300070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68B689-935B-4233-9823-1328DED3D331}">
      <dsp:nvSpPr>
        <dsp:cNvPr id="0" name=""/>
        <dsp:cNvSpPr/>
      </dsp:nvSpPr>
      <dsp:spPr>
        <a:xfrm>
          <a:off x="6809656" y="3335471"/>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Verdana"/>
            </a:rPr>
            <a:t>Keratin Films</a:t>
          </a:r>
          <a:endParaRPr lang="en-US" sz="1100" kern="1200"/>
        </a:p>
      </dsp:txBody>
      <dsp:txXfrm>
        <a:off x="6829187" y="3355002"/>
        <a:ext cx="1027857" cy="6277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E6AB0-60B9-4193-8B2D-8A5C48E1F73D}">
      <dsp:nvSpPr>
        <dsp:cNvPr id="0" name=""/>
        <dsp:cNvSpPr/>
      </dsp:nvSpPr>
      <dsp:spPr>
        <a:xfrm>
          <a:off x="1541744" y="1349"/>
          <a:ext cx="1333648" cy="666824"/>
        </a:xfrm>
        <a:prstGeom prst="roundRect">
          <a:avLst>
            <a:gd name="adj" fmla="val 10000"/>
          </a:avLst>
        </a:prstGeom>
        <a:solidFill>
          <a:schemeClr val="accent5">
            <a:lumMod val="60000"/>
            <a:lumOff val="4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Contains Therapeutic Agent</a:t>
          </a:r>
          <a:endParaRPr lang="en-US" sz="1400" kern="1200">
            <a:solidFill>
              <a:schemeClr val="tx1"/>
            </a:solidFill>
          </a:endParaRPr>
        </a:p>
      </dsp:txBody>
      <dsp:txXfrm>
        <a:off x="1561275" y="20880"/>
        <a:ext cx="1294586" cy="627762"/>
      </dsp:txXfrm>
    </dsp:sp>
    <dsp:sp modelId="{9CE9A447-0672-499B-8EB4-1C4B454D6350}">
      <dsp:nvSpPr>
        <dsp:cNvPr id="0" name=""/>
        <dsp:cNvSpPr/>
      </dsp:nvSpPr>
      <dsp:spPr>
        <a:xfrm>
          <a:off x="1675108" y="668173"/>
          <a:ext cx="133364" cy="500118"/>
        </a:xfrm>
        <a:custGeom>
          <a:avLst/>
          <a:gdLst/>
          <a:ahLst/>
          <a:cxnLst/>
          <a:rect l="0" t="0" r="0" b="0"/>
          <a:pathLst>
            <a:path>
              <a:moveTo>
                <a:pt x="0" y="0"/>
              </a:moveTo>
              <a:lnTo>
                <a:pt x="0" y="500118"/>
              </a:lnTo>
              <a:lnTo>
                <a:pt x="133364" y="500118"/>
              </a:lnTo>
            </a:path>
          </a:pathLst>
        </a:custGeom>
        <a:noFill/>
        <a:ln w="2222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41DCF79B-95F1-4CDF-863A-EC992FBCDDFA}">
      <dsp:nvSpPr>
        <dsp:cNvPr id="0" name=""/>
        <dsp:cNvSpPr/>
      </dsp:nvSpPr>
      <dsp:spPr>
        <a:xfrm>
          <a:off x="1808473"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 PDGF-BB</a:t>
          </a:r>
          <a:endParaRPr lang="en-US" sz="1100" kern="1200"/>
        </a:p>
      </dsp:txBody>
      <dsp:txXfrm>
        <a:off x="1828004" y="854411"/>
        <a:ext cx="1027857" cy="627762"/>
      </dsp:txXfrm>
    </dsp:sp>
    <dsp:sp modelId="{DED1E15E-5892-4CCE-BC58-32914A655943}">
      <dsp:nvSpPr>
        <dsp:cNvPr id="0" name=""/>
        <dsp:cNvSpPr/>
      </dsp:nvSpPr>
      <dsp:spPr>
        <a:xfrm>
          <a:off x="3208805" y="1349"/>
          <a:ext cx="1333648" cy="666824"/>
        </a:xfrm>
        <a:prstGeom prst="roundRect">
          <a:avLst>
            <a:gd name="adj" fmla="val 10000"/>
          </a:avLst>
        </a:prstGeom>
        <a:solidFill>
          <a:srgbClr val="C2E899"/>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Controlled Release of GFs</a:t>
          </a:r>
          <a:endParaRPr lang="en-US" sz="1400" kern="1200">
            <a:solidFill>
              <a:schemeClr val="tx1"/>
            </a:solidFill>
          </a:endParaRPr>
        </a:p>
      </dsp:txBody>
      <dsp:txXfrm>
        <a:off x="3228336" y="20880"/>
        <a:ext cx="1294586" cy="627762"/>
      </dsp:txXfrm>
    </dsp:sp>
    <dsp:sp modelId="{CB937629-5CDF-4415-8ABA-21000C38055E}">
      <dsp:nvSpPr>
        <dsp:cNvPr id="0" name=""/>
        <dsp:cNvSpPr/>
      </dsp:nvSpPr>
      <dsp:spPr>
        <a:xfrm>
          <a:off x="3342169" y="668173"/>
          <a:ext cx="133364" cy="500118"/>
        </a:xfrm>
        <a:custGeom>
          <a:avLst/>
          <a:gdLst/>
          <a:ahLst/>
          <a:cxnLst/>
          <a:rect l="0" t="0" r="0" b="0"/>
          <a:pathLst>
            <a:path>
              <a:moveTo>
                <a:pt x="0" y="0"/>
              </a:moveTo>
              <a:lnTo>
                <a:pt x="0" y="500118"/>
              </a:lnTo>
              <a:lnTo>
                <a:pt x="133364" y="500118"/>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40CCE868-840A-4BFF-B73E-3197FCE4DD5D}">
      <dsp:nvSpPr>
        <dsp:cNvPr id="0" name=""/>
        <dsp:cNvSpPr/>
      </dsp:nvSpPr>
      <dsp:spPr>
        <a:xfrm>
          <a:off x="3475534" y="834880"/>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Silk Hydrogels</a:t>
          </a:r>
        </a:p>
      </dsp:txBody>
      <dsp:txXfrm>
        <a:off x="3495065" y="854411"/>
        <a:ext cx="1027857" cy="627762"/>
      </dsp:txXfrm>
    </dsp:sp>
    <dsp:sp modelId="{871B3319-BE03-4D86-9C01-FD379B15A300}">
      <dsp:nvSpPr>
        <dsp:cNvPr id="0" name=""/>
        <dsp:cNvSpPr/>
      </dsp:nvSpPr>
      <dsp:spPr>
        <a:xfrm>
          <a:off x="3342169" y="668173"/>
          <a:ext cx="133364" cy="1333648"/>
        </a:xfrm>
        <a:custGeom>
          <a:avLst/>
          <a:gdLst/>
          <a:ahLst/>
          <a:cxnLst/>
          <a:rect l="0" t="0" r="0" b="0"/>
          <a:pathLst>
            <a:path>
              <a:moveTo>
                <a:pt x="0" y="0"/>
              </a:moveTo>
              <a:lnTo>
                <a:pt x="0" y="1333648"/>
              </a:lnTo>
              <a:lnTo>
                <a:pt x="133364" y="1333648"/>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FC307F6A-2C27-4D6E-8D78-BE380ABC7E61}">
      <dsp:nvSpPr>
        <dsp:cNvPr id="0" name=""/>
        <dsp:cNvSpPr/>
      </dsp:nvSpPr>
      <dsp:spPr>
        <a:xfrm>
          <a:off x="3475534" y="1668410"/>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Collagen Sponges</a:t>
          </a:r>
        </a:p>
      </dsp:txBody>
      <dsp:txXfrm>
        <a:off x="3495065" y="1687941"/>
        <a:ext cx="1027857" cy="627762"/>
      </dsp:txXfrm>
    </dsp:sp>
    <dsp:sp modelId="{7E9457D0-C2A4-4799-9D8E-F60CD5687837}">
      <dsp:nvSpPr>
        <dsp:cNvPr id="0" name=""/>
        <dsp:cNvSpPr/>
      </dsp:nvSpPr>
      <dsp:spPr>
        <a:xfrm>
          <a:off x="3342169" y="668173"/>
          <a:ext cx="133364" cy="2167179"/>
        </a:xfrm>
        <a:custGeom>
          <a:avLst/>
          <a:gdLst/>
          <a:ahLst/>
          <a:cxnLst/>
          <a:rect l="0" t="0" r="0" b="0"/>
          <a:pathLst>
            <a:path>
              <a:moveTo>
                <a:pt x="0" y="0"/>
              </a:moveTo>
              <a:lnTo>
                <a:pt x="0" y="2167179"/>
              </a:lnTo>
              <a:lnTo>
                <a:pt x="133364" y="2167179"/>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01A79C43-3222-4257-A246-E622FDB03A9A}">
      <dsp:nvSpPr>
        <dsp:cNvPr id="0" name=""/>
        <dsp:cNvSpPr/>
      </dsp:nvSpPr>
      <dsp:spPr>
        <a:xfrm>
          <a:off x="3475534" y="2501941"/>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Physical Absorption</a:t>
          </a:r>
          <a:endParaRPr lang="en-US" sz="1100" kern="1200"/>
        </a:p>
      </dsp:txBody>
      <dsp:txXfrm>
        <a:off x="3495065" y="2521472"/>
        <a:ext cx="1027857" cy="627762"/>
      </dsp:txXfrm>
    </dsp:sp>
    <dsp:sp modelId="{FF788AA5-B5A1-4B5F-BAE6-F44CD453CCBB}">
      <dsp:nvSpPr>
        <dsp:cNvPr id="0" name=""/>
        <dsp:cNvSpPr/>
      </dsp:nvSpPr>
      <dsp:spPr>
        <a:xfrm>
          <a:off x="3342169" y="668173"/>
          <a:ext cx="133364" cy="3000709"/>
        </a:xfrm>
        <a:custGeom>
          <a:avLst/>
          <a:gdLst/>
          <a:ahLst/>
          <a:cxnLst/>
          <a:rect l="0" t="0" r="0" b="0"/>
          <a:pathLst>
            <a:path>
              <a:moveTo>
                <a:pt x="0" y="0"/>
              </a:moveTo>
              <a:lnTo>
                <a:pt x="0" y="3000709"/>
              </a:lnTo>
              <a:lnTo>
                <a:pt x="133364" y="3000709"/>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C1A38D84-09F8-4FC9-95E2-F158D2B7314B}">
      <dsp:nvSpPr>
        <dsp:cNvPr id="0" name=""/>
        <dsp:cNvSpPr/>
      </dsp:nvSpPr>
      <dsp:spPr>
        <a:xfrm>
          <a:off x="3475534" y="3335471"/>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Physical Encapsulation</a:t>
          </a:r>
        </a:p>
      </dsp:txBody>
      <dsp:txXfrm>
        <a:off x="3495065" y="3355002"/>
        <a:ext cx="1027857" cy="627762"/>
      </dsp:txXfrm>
    </dsp:sp>
    <dsp:sp modelId="{F2882976-6097-48D6-B19D-114E63680B7A}">
      <dsp:nvSpPr>
        <dsp:cNvPr id="0" name=""/>
        <dsp:cNvSpPr/>
      </dsp:nvSpPr>
      <dsp:spPr>
        <a:xfrm>
          <a:off x="3342169" y="668173"/>
          <a:ext cx="133364" cy="3834240"/>
        </a:xfrm>
        <a:custGeom>
          <a:avLst/>
          <a:gdLst/>
          <a:ahLst/>
          <a:cxnLst/>
          <a:rect l="0" t="0" r="0" b="0"/>
          <a:pathLst>
            <a:path>
              <a:moveTo>
                <a:pt x="0" y="0"/>
              </a:moveTo>
              <a:lnTo>
                <a:pt x="0" y="3834240"/>
              </a:lnTo>
              <a:lnTo>
                <a:pt x="133364" y="3834240"/>
              </a:lnTo>
            </a:path>
          </a:pathLst>
        </a:custGeom>
        <a:noFill/>
        <a:ln w="22225" cap="flat" cmpd="sng" algn="ctr">
          <a:solidFill>
            <a:srgbClr val="95D74D"/>
          </a:solidFill>
          <a:prstDash val="solid"/>
        </a:ln>
        <a:effectLst/>
      </dsp:spPr>
      <dsp:style>
        <a:lnRef idx="2">
          <a:scrgbClr r="0" g="0" b="0"/>
        </a:lnRef>
        <a:fillRef idx="0">
          <a:scrgbClr r="0" g="0" b="0"/>
        </a:fillRef>
        <a:effectRef idx="0">
          <a:scrgbClr r="0" g="0" b="0"/>
        </a:effectRef>
        <a:fontRef idx="minor"/>
      </dsp:style>
    </dsp:sp>
    <dsp:sp modelId="{03D41B7A-ED28-4189-8063-CE8D828FF2E6}">
      <dsp:nvSpPr>
        <dsp:cNvPr id="0" name=""/>
        <dsp:cNvSpPr/>
      </dsp:nvSpPr>
      <dsp:spPr>
        <a:xfrm>
          <a:off x="3475534" y="4169002"/>
          <a:ext cx="1066919" cy="666824"/>
        </a:xfrm>
        <a:prstGeom prst="roundRect">
          <a:avLst>
            <a:gd name="adj" fmla="val 10000"/>
          </a:avLst>
        </a:prstGeom>
        <a:solidFill>
          <a:schemeClr val="bg1">
            <a:alpha val="90000"/>
          </a:schemeClr>
        </a:solidFill>
        <a:ln w="22225" cap="flat" cmpd="sng" algn="ctr">
          <a:solidFill>
            <a:srgbClr val="95D74D"/>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hello</a:t>
          </a:r>
        </a:p>
      </dsp:txBody>
      <dsp:txXfrm>
        <a:off x="3495065" y="4188533"/>
        <a:ext cx="1027857" cy="627762"/>
      </dsp:txXfrm>
    </dsp:sp>
    <dsp:sp modelId="{DBD4577D-556D-42E7-9343-134F49077F0E}">
      <dsp:nvSpPr>
        <dsp:cNvPr id="0" name=""/>
        <dsp:cNvSpPr/>
      </dsp:nvSpPr>
      <dsp:spPr>
        <a:xfrm>
          <a:off x="4875866" y="1349"/>
          <a:ext cx="1333648" cy="666824"/>
        </a:xfrm>
        <a:prstGeom prst="roundRect">
          <a:avLst>
            <a:gd name="adj" fmla="val 10000"/>
          </a:avLst>
        </a:prstGeom>
        <a:solidFill>
          <a:srgbClr val="F2AE80"/>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Increases Cell Proliferation</a:t>
          </a:r>
          <a:endParaRPr lang="en-US" sz="1400" kern="1200">
            <a:solidFill>
              <a:schemeClr val="tx1"/>
            </a:solidFill>
          </a:endParaRPr>
        </a:p>
      </dsp:txBody>
      <dsp:txXfrm>
        <a:off x="4895397" y="20880"/>
        <a:ext cx="1294586" cy="627762"/>
      </dsp:txXfrm>
    </dsp:sp>
    <dsp:sp modelId="{155160C0-9702-4F5C-B698-0A7CD0C0B418}">
      <dsp:nvSpPr>
        <dsp:cNvPr id="0" name=""/>
        <dsp:cNvSpPr/>
      </dsp:nvSpPr>
      <dsp:spPr>
        <a:xfrm>
          <a:off x="5009230" y="668173"/>
          <a:ext cx="133364" cy="500118"/>
        </a:xfrm>
        <a:custGeom>
          <a:avLst/>
          <a:gdLst/>
          <a:ahLst/>
          <a:cxnLst/>
          <a:rect l="0" t="0" r="0" b="0"/>
          <a:pathLst>
            <a:path>
              <a:moveTo>
                <a:pt x="0" y="0"/>
              </a:moveTo>
              <a:lnTo>
                <a:pt x="0" y="500118"/>
              </a:lnTo>
              <a:lnTo>
                <a:pt x="133364" y="500118"/>
              </a:lnTo>
            </a:path>
          </a:pathLst>
        </a:custGeom>
        <a:noFill/>
        <a:ln w="22225" cap="flat" cmpd="sng" algn="ctr">
          <a:solidFill>
            <a:srgbClr val="ED9051"/>
          </a:solidFill>
          <a:prstDash val="solid"/>
        </a:ln>
        <a:effectLst/>
      </dsp:spPr>
      <dsp:style>
        <a:lnRef idx="2">
          <a:scrgbClr r="0" g="0" b="0"/>
        </a:lnRef>
        <a:fillRef idx="0">
          <a:scrgbClr r="0" g="0" b="0"/>
        </a:fillRef>
        <a:effectRef idx="0">
          <a:scrgbClr r="0" g="0" b="0"/>
        </a:effectRef>
        <a:fontRef idx="minor"/>
      </dsp:style>
    </dsp:sp>
    <dsp:sp modelId="{4B1BE0B9-A3AF-40BC-AE67-2C52047956B4}">
      <dsp:nvSpPr>
        <dsp:cNvPr id="0" name=""/>
        <dsp:cNvSpPr/>
      </dsp:nvSpPr>
      <dsp:spPr>
        <a:xfrm>
          <a:off x="5142595"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ED9051"/>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t>0.167 µg/mL</a:t>
          </a:r>
        </a:p>
      </dsp:txBody>
      <dsp:txXfrm>
        <a:off x="5162126" y="854411"/>
        <a:ext cx="1027857" cy="627762"/>
      </dsp:txXfrm>
    </dsp:sp>
    <dsp:sp modelId="{FAD888A2-CD39-4404-BC3C-99E1A43797F1}">
      <dsp:nvSpPr>
        <dsp:cNvPr id="0" name=""/>
        <dsp:cNvSpPr/>
      </dsp:nvSpPr>
      <dsp:spPr>
        <a:xfrm>
          <a:off x="5009230" y="668173"/>
          <a:ext cx="133364" cy="1333648"/>
        </a:xfrm>
        <a:custGeom>
          <a:avLst/>
          <a:gdLst/>
          <a:ahLst/>
          <a:cxnLst/>
          <a:rect l="0" t="0" r="0" b="0"/>
          <a:pathLst>
            <a:path>
              <a:moveTo>
                <a:pt x="0" y="0"/>
              </a:moveTo>
              <a:lnTo>
                <a:pt x="0" y="1333648"/>
              </a:lnTo>
              <a:lnTo>
                <a:pt x="133364" y="1333648"/>
              </a:lnTo>
            </a:path>
          </a:pathLst>
        </a:custGeom>
        <a:noFill/>
        <a:ln w="22225" cap="flat" cmpd="sng" algn="ctr">
          <a:solidFill>
            <a:srgbClr val="ED9051"/>
          </a:solidFill>
          <a:prstDash val="solid"/>
        </a:ln>
        <a:effectLst/>
      </dsp:spPr>
      <dsp:style>
        <a:lnRef idx="2">
          <a:scrgbClr r="0" g="0" b="0"/>
        </a:lnRef>
        <a:fillRef idx="0">
          <a:scrgbClr r="0" g="0" b="0"/>
        </a:fillRef>
        <a:effectRef idx="0">
          <a:scrgbClr r="0" g="0" b="0"/>
        </a:effectRef>
        <a:fontRef idx="minor"/>
      </dsp:style>
    </dsp:sp>
    <dsp:sp modelId="{9CB84F87-56B0-497C-970E-E9F6ACF90A05}">
      <dsp:nvSpPr>
        <dsp:cNvPr id="0" name=""/>
        <dsp:cNvSpPr/>
      </dsp:nvSpPr>
      <dsp:spPr>
        <a:xfrm>
          <a:off x="5142595" y="1668410"/>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ED9051"/>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0.417 µg/mL</a:t>
          </a:r>
        </a:p>
      </dsp:txBody>
      <dsp:txXfrm>
        <a:off x="5162126" y="1687941"/>
        <a:ext cx="1027857" cy="627762"/>
      </dsp:txXfrm>
    </dsp:sp>
    <dsp:sp modelId="{14DD06B5-01B2-4EEA-B0FB-819E9885BC9C}">
      <dsp:nvSpPr>
        <dsp:cNvPr id="0" name=""/>
        <dsp:cNvSpPr/>
      </dsp:nvSpPr>
      <dsp:spPr>
        <a:xfrm>
          <a:off x="5009230" y="668173"/>
          <a:ext cx="133364" cy="2167179"/>
        </a:xfrm>
        <a:custGeom>
          <a:avLst/>
          <a:gdLst/>
          <a:ahLst/>
          <a:cxnLst/>
          <a:rect l="0" t="0" r="0" b="0"/>
          <a:pathLst>
            <a:path>
              <a:moveTo>
                <a:pt x="0" y="0"/>
              </a:moveTo>
              <a:lnTo>
                <a:pt x="0" y="2167179"/>
              </a:lnTo>
              <a:lnTo>
                <a:pt x="133364" y="2167179"/>
              </a:lnTo>
            </a:path>
          </a:pathLst>
        </a:custGeom>
        <a:noFill/>
        <a:ln w="22225" cap="flat" cmpd="sng" algn="ctr">
          <a:solidFill>
            <a:srgbClr val="ED9051"/>
          </a:solidFill>
          <a:prstDash val="solid"/>
        </a:ln>
        <a:effectLst/>
      </dsp:spPr>
      <dsp:style>
        <a:lnRef idx="2">
          <a:scrgbClr r="0" g="0" b="0"/>
        </a:lnRef>
        <a:fillRef idx="0">
          <a:scrgbClr r="0" g="0" b="0"/>
        </a:fillRef>
        <a:effectRef idx="0">
          <a:scrgbClr r="0" g="0" b="0"/>
        </a:effectRef>
        <a:fontRef idx="minor"/>
      </dsp:style>
    </dsp:sp>
    <dsp:sp modelId="{D9AFF5F5-8ED4-472E-8552-50C2EB8578FA}">
      <dsp:nvSpPr>
        <dsp:cNvPr id="0" name=""/>
        <dsp:cNvSpPr/>
      </dsp:nvSpPr>
      <dsp:spPr>
        <a:xfrm>
          <a:off x="5142595" y="2501941"/>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ED9051"/>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0.667 µg/mL</a:t>
          </a:r>
        </a:p>
      </dsp:txBody>
      <dsp:txXfrm>
        <a:off x="5162126" y="2521472"/>
        <a:ext cx="1027857" cy="627762"/>
      </dsp:txXfrm>
    </dsp:sp>
    <dsp:sp modelId="{53CF9B3D-30C4-4F6C-B119-1EE211AF171C}">
      <dsp:nvSpPr>
        <dsp:cNvPr id="0" name=""/>
        <dsp:cNvSpPr/>
      </dsp:nvSpPr>
      <dsp:spPr>
        <a:xfrm>
          <a:off x="5009230" y="668173"/>
          <a:ext cx="133364" cy="3000709"/>
        </a:xfrm>
        <a:custGeom>
          <a:avLst/>
          <a:gdLst/>
          <a:ahLst/>
          <a:cxnLst/>
          <a:rect l="0" t="0" r="0" b="0"/>
          <a:pathLst>
            <a:path>
              <a:moveTo>
                <a:pt x="0" y="0"/>
              </a:moveTo>
              <a:lnTo>
                <a:pt x="0" y="3000709"/>
              </a:lnTo>
              <a:lnTo>
                <a:pt x="133364" y="3000709"/>
              </a:lnTo>
            </a:path>
          </a:pathLst>
        </a:custGeom>
        <a:noFill/>
        <a:ln w="22225" cap="flat" cmpd="sng" algn="ctr">
          <a:solidFill>
            <a:srgbClr val="ED9051"/>
          </a:solidFill>
          <a:prstDash val="solid"/>
        </a:ln>
        <a:effectLst/>
      </dsp:spPr>
      <dsp:style>
        <a:lnRef idx="2">
          <a:scrgbClr r="0" g="0" b="0"/>
        </a:lnRef>
        <a:fillRef idx="0">
          <a:scrgbClr r="0" g="0" b="0"/>
        </a:fillRef>
        <a:effectRef idx="0">
          <a:scrgbClr r="0" g="0" b="0"/>
        </a:effectRef>
        <a:fontRef idx="minor"/>
      </dsp:style>
    </dsp:sp>
    <dsp:sp modelId="{8D7A4A88-94D6-434A-BFE1-9B5F442B9B7B}">
      <dsp:nvSpPr>
        <dsp:cNvPr id="0" name=""/>
        <dsp:cNvSpPr/>
      </dsp:nvSpPr>
      <dsp:spPr>
        <a:xfrm>
          <a:off x="5142595" y="3335471"/>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ED9051"/>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1.00 µg/mL</a:t>
          </a:r>
        </a:p>
      </dsp:txBody>
      <dsp:txXfrm>
        <a:off x="5162126" y="3355002"/>
        <a:ext cx="1027857" cy="627762"/>
      </dsp:txXfrm>
    </dsp:sp>
    <dsp:sp modelId="{AF82F117-79A1-4FC4-BA9A-5DAF716CCA06}">
      <dsp:nvSpPr>
        <dsp:cNvPr id="0" name=""/>
        <dsp:cNvSpPr/>
      </dsp:nvSpPr>
      <dsp:spPr>
        <a:xfrm>
          <a:off x="6542927" y="1349"/>
          <a:ext cx="1333648" cy="666824"/>
        </a:xfrm>
        <a:prstGeom prst="roundRect">
          <a:avLst>
            <a:gd name="adj" fmla="val 10000"/>
          </a:avLst>
        </a:prstGeom>
        <a:solidFill>
          <a:srgbClr val="E36666"/>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Verdana"/>
            </a:rPr>
            <a:t> Withstands Surgical Manipulation</a:t>
          </a:r>
        </a:p>
      </dsp:txBody>
      <dsp:txXfrm>
        <a:off x="6562458" y="20880"/>
        <a:ext cx="1294586" cy="627762"/>
      </dsp:txXfrm>
    </dsp:sp>
    <dsp:sp modelId="{62D224BD-BEF5-4EA0-8E40-A7012D1DD274}">
      <dsp:nvSpPr>
        <dsp:cNvPr id="0" name=""/>
        <dsp:cNvSpPr/>
      </dsp:nvSpPr>
      <dsp:spPr>
        <a:xfrm>
          <a:off x="6676292" y="668173"/>
          <a:ext cx="133364" cy="500118"/>
        </a:xfrm>
        <a:custGeom>
          <a:avLst/>
          <a:gdLst/>
          <a:ahLst/>
          <a:cxnLst/>
          <a:rect l="0" t="0" r="0" b="0"/>
          <a:pathLst>
            <a:path>
              <a:moveTo>
                <a:pt x="0" y="0"/>
              </a:moveTo>
              <a:lnTo>
                <a:pt x="0" y="500118"/>
              </a:lnTo>
              <a:lnTo>
                <a:pt x="133364" y="500118"/>
              </a:lnTo>
            </a:path>
          </a:pathLst>
        </a:custGeom>
        <a:noFill/>
        <a:ln w="22225" cap="flat" cmpd="sng" algn="ctr">
          <a:solidFill>
            <a:srgbClr val="DD4747"/>
          </a:solidFill>
          <a:prstDash val="solid"/>
        </a:ln>
        <a:effectLst/>
      </dsp:spPr>
      <dsp:style>
        <a:lnRef idx="2">
          <a:scrgbClr r="0" g="0" b="0"/>
        </a:lnRef>
        <a:fillRef idx="0">
          <a:scrgbClr r="0" g="0" b="0"/>
        </a:fillRef>
        <a:effectRef idx="0">
          <a:scrgbClr r="0" g="0" b="0"/>
        </a:effectRef>
        <a:fontRef idx="minor"/>
      </dsp:style>
    </dsp:sp>
    <dsp:sp modelId="{0632558B-5D2A-4307-8F4F-5B3D6223FC46}">
      <dsp:nvSpPr>
        <dsp:cNvPr id="0" name=""/>
        <dsp:cNvSpPr/>
      </dsp:nvSpPr>
      <dsp:spPr>
        <a:xfrm>
          <a:off x="6809656" y="834880"/>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DD4747"/>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 Collagen Sponges</a:t>
          </a:r>
        </a:p>
      </dsp:txBody>
      <dsp:txXfrm>
        <a:off x="6829187" y="854411"/>
        <a:ext cx="1027857" cy="627762"/>
      </dsp:txXfrm>
    </dsp:sp>
    <dsp:sp modelId="{0E8E993A-6586-4224-9E8D-E8AAD7C9BEC8}">
      <dsp:nvSpPr>
        <dsp:cNvPr id="0" name=""/>
        <dsp:cNvSpPr/>
      </dsp:nvSpPr>
      <dsp:spPr>
        <a:xfrm>
          <a:off x="6676292" y="668173"/>
          <a:ext cx="133364" cy="1333648"/>
        </a:xfrm>
        <a:custGeom>
          <a:avLst/>
          <a:gdLst/>
          <a:ahLst/>
          <a:cxnLst/>
          <a:rect l="0" t="0" r="0" b="0"/>
          <a:pathLst>
            <a:path>
              <a:moveTo>
                <a:pt x="0" y="0"/>
              </a:moveTo>
              <a:lnTo>
                <a:pt x="0" y="1333648"/>
              </a:lnTo>
              <a:lnTo>
                <a:pt x="133364" y="1333648"/>
              </a:lnTo>
            </a:path>
          </a:pathLst>
        </a:custGeom>
        <a:noFill/>
        <a:ln w="22225" cap="flat" cmpd="sng" algn="ctr">
          <a:solidFill>
            <a:srgbClr val="DD4747"/>
          </a:solidFill>
          <a:prstDash val="solid"/>
        </a:ln>
        <a:effectLst/>
      </dsp:spPr>
      <dsp:style>
        <a:lnRef idx="2">
          <a:scrgbClr r="0" g="0" b="0"/>
        </a:lnRef>
        <a:fillRef idx="0">
          <a:scrgbClr r="0" g="0" b="0"/>
        </a:fillRef>
        <a:effectRef idx="0">
          <a:scrgbClr r="0" g="0" b="0"/>
        </a:effectRef>
        <a:fontRef idx="minor"/>
      </dsp:style>
    </dsp:sp>
    <dsp:sp modelId="{C28F8302-ADBB-4290-952C-514FC468DEE1}">
      <dsp:nvSpPr>
        <dsp:cNvPr id="0" name=""/>
        <dsp:cNvSpPr/>
      </dsp:nvSpPr>
      <dsp:spPr>
        <a:xfrm>
          <a:off x="6809656" y="1668410"/>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DD4747"/>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Acellular Dermal Matrix</a:t>
          </a:r>
        </a:p>
      </dsp:txBody>
      <dsp:txXfrm>
        <a:off x="6829187" y="1687941"/>
        <a:ext cx="1027857" cy="627762"/>
      </dsp:txXfrm>
    </dsp:sp>
    <dsp:sp modelId="{97E4451C-BBF9-43F3-BA9E-BFB9788C091F}">
      <dsp:nvSpPr>
        <dsp:cNvPr id="0" name=""/>
        <dsp:cNvSpPr/>
      </dsp:nvSpPr>
      <dsp:spPr>
        <a:xfrm>
          <a:off x="6676292" y="668173"/>
          <a:ext cx="133364" cy="2167179"/>
        </a:xfrm>
        <a:custGeom>
          <a:avLst/>
          <a:gdLst/>
          <a:ahLst/>
          <a:cxnLst/>
          <a:rect l="0" t="0" r="0" b="0"/>
          <a:pathLst>
            <a:path>
              <a:moveTo>
                <a:pt x="0" y="0"/>
              </a:moveTo>
              <a:lnTo>
                <a:pt x="0" y="2167179"/>
              </a:lnTo>
              <a:lnTo>
                <a:pt x="133364" y="2167179"/>
              </a:lnTo>
            </a:path>
          </a:pathLst>
        </a:custGeom>
        <a:noFill/>
        <a:ln w="22225" cap="flat" cmpd="sng" algn="ctr">
          <a:solidFill>
            <a:srgbClr val="DD4747"/>
          </a:solidFill>
          <a:prstDash val="solid"/>
        </a:ln>
        <a:effectLst/>
      </dsp:spPr>
      <dsp:style>
        <a:lnRef idx="2">
          <a:scrgbClr r="0" g="0" b="0"/>
        </a:lnRef>
        <a:fillRef idx="0">
          <a:scrgbClr r="0" g="0" b="0"/>
        </a:fillRef>
        <a:effectRef idx="0">
          <a:scrgbClr r="0" g="0" b="0"/>
        </a:effectRef>
        <a:fontRef idx="minor"/>
      </dsp:style>
    </dsp:sp>
    <dsp:sp modelId="{6D61A08B-E1F5-48F0-946D-9EF1D28EADDC}">
      <dsp:nvSpPr>
        <dsp:cNvPr id="0" name=""/>
        <dsp:cNvSpPr/>
      </dsp:nvSpPr>
      <dsp:spPr>
        <a:xfrm>
          <a:off x="6809656" y="2501941"/>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DD4747"/>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Verdana"/>
            </a:rPr>
            <a:t>Collagen Threads</a:t>
          </a:r>
        </a:p>
      </dsp:txBody>
      <dsp:txXfrm>
        <a:off x="6829187" y="2521472"/>
        <a:ext cx="1027857" cy="627762"/>
      </dsp:txXfrm>
    </dsp:sp>
    <dsp:sp modelId="{748FE3E2-1302-449D-A901-4C9181E7073D}">
      <dsp:nvSpPr>
        <dsp:cNvPr id="0" name=""/>
        <dsp:cNvSpPr/>
      </dsp:nvSpPr>
      <dsp:spPr>
        <a:xfrm>
          <a:off x="6676292" y="668173"/>
          <a:ext cx="133364" cy="3000709"/>
        </a:xfrm>
        <a:custGeom>
          <a:avLst/>
          <a:gdLst/>
          <a:ahLst/>
          <a:cxnLst/>
          <a:rect l="0" t="0" r="0" b="0"/>
          <a:pathLst>
            <a:path>
              <a:moveTo>
                <a:pt x="0" y="0"/>
              </a:moveTo>
              <a:lnTo>
                <a:pt x="0" y="3000709"/>
              </a:lnTo>
              <a:lnTo>
                <a:pt x="133364" y="3000709"/>
              </a:lnTo>
            </a:path>
          </a:pathLst>
        </a:custGeom>
        <a:noFill/>
        <a:ln w="22225" cap="flat" cmpd="sng" algn="ctr">
          <a:solidFill>
            <a:srgbClr val="DD4747"/>
          </a:solidFill>
          <a:prstDash val="solid"/>
        </a:ln>
        <a:effectLst/>
      </dsp:spPr>
      <dsp:style>
        <a:lnRef idx="2">
          <a:scrgbClr r="0" g="0" b="0"/>
        </a:lnRef>
        <a:fillRef idx="0">
          <a:scrgbClr r="0" g="0" b="0"/>
        </a:fillRef>
        <a:effectRef idx="0">
          <a:scrgbClr r="0" g="0" b="0"/>
        </a:effectRef>
        <a:fontRef idx="minor"/>
      </dsp:style>
    </dsp:sp>
    <dsp:sp modelId="{B968B689-935B-4233-9823-1328DED3D331}">
      <dsp:nvSpPr>
        <dsp:cNvPr id="0" name=""/>
        <dsp:cNvSpPr/>
      </dsp:nvSpPr>
      <dsp:spPr>
        <a:xfrm>
          <a:off x="6809656" y="3335471"/>
          <a:ext cx="1066919" cy="666824"/>
        </a:xfrm>
        <a:prstGeom prst="roundRect">
          <a:avLst>
            <a:gd name="adj" fmla="val 10000"/>
          </a:avLst>
        </a:prstGeom>
        <a:solidFill>
          <a:schemeClr val="lt1">
            <a:alpha val="90000"/>
            <a:hueOff val="0"/>
            <a:satOff val="0"/>
            <a:lumOff val="0"/>
            <a:alphaOff val="0"/>
          </a:schemeClr>
        </a:solidFill>
        <a:ln w="22225" cap="flat" cmpd="sng" algn="ctr">
          <a:solidFill>
            <a:srgbClr val="DD4747"/>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Verdana"/>
            </a:rPr>
            <a:t>Keratin Films</a:t>
          </a:r>
          <a:endParaRPr lang="en-US" sz="1100" kern="1200"/>
        </a:p>
      </dsp:txBody>
      <dsp:txXfrm>
        <a:off x="6829187" y="3355002"/>
        <a:ext cx="1027857" cy="62776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50449CD-19C8-44C0-A36B-1667EDB1312B}" type="datetimeFigureOut">
              <a:rPr lang="en-US" smtClean="0"/>
              <a:t>4/28/2022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C7A2D6-6A74-4789-8A27-67CDFFE8E463}" type="slidenum">
              <a:rPr lang="en-US" smtClean="0"/>
              <a:t>‹#›</a:t>
            </a:fld>
            <a:endParaRPr lang="en-US"/>
          </a:p>
        </p:txBody>
      </p:sp>
    </p:spTree>
    <p:extLst>
      <p:ext uri="{BB962C8B-B14F-4D97-AF65-F5344CB8AC3E}">
        <p14:creationId xmlns:p14="http://schemas.microsoft.com/office/powerpoint/2010/main" val="290907956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07.384"/>
    </inkml:context>
    <inkml:brush xml:id="br0">
      <inkml:brushProperty name="width" value="0.1" units="cm"/>
      <inkml:brushProperty name="height" value="0.1" units="cm"/>
      <inkml:brushProperty name="color" value="#5B2D90"/>
    </inkml:brush>
  </inkml:definitions>
  <inkml:trace contextRef="#ctx0" brushRef="#br0">1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23.695"/>
    </inkml:context>
    <inkml:brush xml:id="br0">
      <inkml:brushProperty name="width" value="0.1" units="cm"/>
      <inkml:brushProperty name="height" value="0.1" units="cm"/>
      <inkml:brushProperty name="color" value="#5B2D90"/>
    </inkml:brush>
  </inkml:definitions>
  <inkml:trace contextRef="#ctx0" brushRef="#br0">0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25.037"/>
    </inkml:context>
    <inkml:brush xml:id="br0">
      <inkml:brushProperty name="width" value="0.1" units="cm"/>
      <inkml:brushProperty name="height" value="0.1" units="cm"/>
      <inkml:brushProperty name="color" value="#5B2D90"/>
    </inkml:brush>
  </inkml:definitions>
  <inkml:trace contextRef="#ctx0" brushRef="#br0">0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28.513"/>
    </inkml:context>
    <inkml:brush xml:id="br0">
      <inkml:brushProperty name="width" value="0.1" units="cm"/>
      <inkml:brushProperty name="height" value="0.1" units="cm"/>
      <inkml:brushProperty name="color" value="#5B2D90"/>
    </inkml:brush>
  </inkml:definitions>
  <inkml:trace contextRef="#ctx0" brushRef="#br0">0 1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29.501"/>
    </inkml:context>
    <inkml:brush xml:id="br0">
      <inkml:brushProperty name="width" value="0.1" units="cm"/>
      <inkml:brushProperty name="height" value="0.1" units="cm"/>
      <inkml:brushProperty name="color" value="#5B2D90"/>
    </inkml:brush>
  </inkml:definitions>
  <inkml:trace contextRef="#ctx0" brushRef="#br0">0 1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30.572"/>
    </inkml:context>
    <inkml:brush xml:id="br0">
      <inkml:brushProperty name="width" value="0.1" units="cm"/>
      <inkml:brushProperty name="height" value="0.1" units="cm"/>
      <inkml:brushProperty name="color" value="#5B2D90"/>
    </inkml:brush>
  </inkml:definitions>
  <inkml:trace contextRef="#ctx0" brushRef="#br0">1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32.770"/>
    </inkml:context>
    <inkml:brush xml:id="br0">
      <inkml:brushProperty name="width" value="0.1" units="cm"/>
      <inkml:brushProperty name="height" value="0.1" units="cm"/>
      <inkml:brushProperty name="color" value="#5B2D90"/>
    </inkml:brush>
  </inkml:definitions>
  <inkml:trace contextRef="#ctx0" brushRef="#br0">1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33.729"/>
    </inkml:context>
    <inkml:brush xml:id="br0">
      <inkml:brushProperty name="width" value="0.1" units="cm"/>
      <inkml:brushProperty name="height" value="0.1" units="cm"/>
      <inkml:brushProperty name="color" value="#5B2D90"/>
    </inkml:brush>
  </inkml:definitions>
  <inkml:trace contextRef="#ctx0" brushRef="#br0">0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34.841"/>
    </inkml:context>
    <inkml:brush xml:id="br0">
      <inkml:brushProperty name="width" value="0.1" units="cm"/>
      <inkml:brushProperty name="height" value="0.1" units="cm"/>
      <inkml:brushProperty name="color" value="#5B2D90"/>
    </inkml:brush>
  </inkml:definitions>
  <inkml:trace contextRef="#ctx0" brushRef="#br0">1 1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36.825"/>
    </inkml:context>
    <inkml:brush xml:id="br0">
      <inkml:brushProperty name="width" value="0.1" units="cm"/>
      <inkml:brushProperty name="height" value="0.1" units="cm"/>
      <inkml:brushProperty name="color" value="#5B2D90"/>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08.059"/>
    </inkml:context>
    <inkml:brush xml:id="br0">
      <inkml:brushProperty name="width" value="0.1" units="cm"/>
      <inkml:brushProperty name="height" value="0.1" units="cm"/>
      <inkml:brushProperty name="color" value="#5B2D90"/>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08.783"/>
    </inkml:context>
    <inkml:brush xml:id="br0">
      <inkml:brushProperty name="width" value="0.1" units="cm"/>
      <inkml:brushProperty name="height" value="0.1" units="cm"/>
      <inkml:brushProperty name="color" value="#5B2D90"/>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09.470"/>
    </inkml:context>
    <inkml:brush xml:id="br0">
      <inkml:brushProperty name="width" value="0.1" units="cm"/>
      <inkml:brushProperty name="height" value="0.1" units="cm"/>
      <inkml:brushProperty name="color" value="#5B2D90"/>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10.592"/>
    </inkml:context>
    <inkml:brush xml:id="br0">
      <inkml:brushProperty name="width" value="0.1" units="cm"/>
      <inkml:brushProperty name="height" value="0.1" units="cm"/>
      <inkml:brushProperty name="color" value="#5B2D90"/>
    </inkml:brush>
  </inkml:definitions>
  <inkml:trace contextRef="#ctx0" brushRef="#br0">0 0 24575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11.291"/>
    </inkml:context>
    <inkml:brush xml:id="br0">
      <inkml:brushProperty name="width" value="0.1" units="cm"/>
      <inkml:brushProperty name="height" value="0.1" units="cm"/>
      <inkml:brushProperty name="color" value="#5B2D90"/>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11.971"/>
    </inkml:context>
    <inkml:brush xml:id="br0">
      <inkml:brushProperty name="width" value="0.1" units="cm"/>
      <inkml:brushProperty name="height" value="0.1" units="cm"/>
      <inkml:brushProperty name="color" value="#5B2D90"/>
    </inkml:brush>
  </inkml:definitions>
  <inkml:trace contextRef="#ctx0" brushRef="#br0">1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18.021"/>
    </inkml:context>
    <inkml:brush xml:id="br0">
      <inkml:brushProperty name="width" value="0.1" units="cm"/>
      <inkml:brushProperty name="height" value="0.1" units="cm"/>
      <inkml:brushProperty name="color" value="#5B2D90"/>
    </inkml:brush>
  </inkml:definitions>
  <inkml:trace contextRef="#ctx0" brushRef="#br0">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9T02:08:20.348"/>
    </inkml:context>
    <inkml:brush xml:id="br0">
      <inkml:brushProperty name="width" value="0.1" units="cm"/>
      <inkml:brushProperty name="height" value="0.1" units="cm"/>
      <inkml:brushProperty name="color" value="#5B2D90"/>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4C511E-AA3B-43E3-B946-406AB5E4C4BB}" type="datetimeFigureOut">
              <a:rPr lang="en-US" smtClean="0"/>
              <a:pPr/>
              <a:t>4/28/2022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E4A049-8685-4352-9DC2-828F08FD542B}" type="slidenum">
              <a:rPr lang="en-US" smtClean="0"/>
              <a:pPr/>
              <a:t>‹#›</a:t>
            </a:fld>
            <a:endParaRPr lang="en-US"/>
          </a:p>
        </p:txBody>
      </p:sp>
    </p:spTree>
    <p:extLst>
      <p:ext uri="{BB962C8B-B14F-4D97-AF65-F5344CB8AC3E}">
        <p14:creationId xmlns:p14="http://schemas.microsoft.com/office/powerpoint/2010/main" val="54425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cbi.nlm.nih.gov/pmc/articles/PMC4174084/"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journals.lww.com/annalsofsurgery/Abstract/2012/03000/Differentiation_of_Biologic_Scaffold_Materials.30.aspx"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Maria (20 sec)</a:t>
            </a:r>
          </a:p>
          <a:p>
            <a:endParaRPr lang="en-US">
              <a:ea typeface="Calibri"/>
              <a:cs typeface="Calibri"/>
            </a:endParaRPr>
          </a:p>
          <a:p>
            <a:r>
              <a:rPr lang="en-US">
                <a:ea typeface="Calibri"/>
                <a:cs typeface="Calibri"/>
              </a:rPr>
              <a:t>Hi Everyone. Our MQP team will be presenting our design of an implantable reparative device for ulnar collateral ligament tears in overhead throwing athletes. My name is Evan Hallberg and my team members are Maria Decelles, Brooklynn Paris, and Meagan Smith. </a:t>
            </a:r>
          </a:p>
        </p:txBody>
      </p:sp>
      <p:sp>
        <p:nvSpPr>
          <p:cNvPr id="4" name="Slide Number Placeholder 3"/>
          <p:cNvSpPr>
            <a:spLocks noGrp="1"/>
          </p:cNvSpPr>
          <p:nvPr>
            <p:ph type="sldNum" sz="quarter" idx="5"/>
          </p:nvPr>
        </p:nvSpPr>
        <p:spPr/>
        <p:txBody>
          <a:bodyPr/>
          <a:lstStyle/>
          <a:p>
            <a:fld id="{78E4A049-8685-4352-9DC2-828F08FD542B}" type="slidenum">
              <a:rPr lang="en-US" smtClean="0"/>
              <a:pPr/>
              <a:t>1</a:t>
            </a:fld>
            <a:endParaRPr lang="en-US"/>
          </a:p>
        </p:txBody>
      </p:sp>
    </p:spTree>
    <p:extLst>
      <p:ext uri="{BB962C8B-B14F-4D97-AF65-F5344CB8AC3E}">
        <p14:creationId xmlns:p14="http://schemas.microsoft.com/office/powerpoint/2010/main" val="90942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ea typeface="Calibri"/>
                <a:cs typeface="Calibri"/>
              </a:rPr>
              <a:t>Brooklynn: 1:10 sec</a:t>
            </a:r>
            <a:endParaRPr lang="en-US"/>
          </a:p>
          <a:p>
            <a:endParaRPr lang="en-US">
              <a:cs typeface="Calibri"/>
            </a:endParaRPr>
          </a:p>
          <a:p>
            <a:r>
              <a:rPr lang="en-US">
                <a:cs typeface="Calibri"/>
              </a:rPr>
              <a:t>We conducted research on our design functions in the context of each of our conceptual designs.</a:t>
            </a:r>
            <a:endParaRPr lang="en-US"/>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10</a:t>
            </a:fld>
            <a:endParaRPr lang="en-US"/>
          </a:p>
        </p:txBody>
      </p:sp>
    </p:spTree>
    <p:extLst>
      <p:ext uri="{BB962C8B-B14F-4D97-AF65-F5344CB8AC3E}">
        <p14:creationId xmlns:p14="http://schemas.microsoft.com/office/powerpoint/2010/main" val="2916680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ea typeface="Calibri"/>
                <a:cs typeface="Calibri"/>
              </a:rPr>
              <a:t>Brooklynn</a:t>
            </a:r>
          </a:p>
          <a:p>
            <a:endParaRPr lang="en-US">
              <a:ea typeface="Calibri"/>
              <a:cs typeface="Calibri"/>
            </a:endParaRPr>
          </a:p>
          <a:p>
            <a:r>
              <a:rPr lang="en-US">
                <a:ea typeface="Calibri"/>
                <a:cs typeface="Calibri"/>
              </a:rPr>
              <a:t>We prioritized the therapeutic agent choice first and considered the following options. Growth factors have a large role in the healing process as I mentioned earlier, so we decided to use isolated growth factors for the low volume required and healing properties. </a:t>
            </a:r>
          </a:p>
        </p:txBody>
      </p:sp>
      <p:sp>
        <p:nvSpPr>
          <p:cNvPr id="4" name="Slide Number Placeholder 3"/>
          <p:cNvSpPr>
            <a:spLocks noGrp="1"/>
          </p:cNvSpPr>
          <p:nvPr>
            <p:ph type="sldNum" sz="quarter" idx="5"/>
          </p:nvPr>
        </p:nvSpPr>
        <p:spPr/>
        <p:txBody>
          <a:bodyPr/>
          <a:lstStyle/>
          <a:p>
            <a:fld id="{78E4A049-8685-4352-9DC2-828F08FD542B}" type="slidenum">
              <a:rPr lang="en-US" smtClean="0"/>
              <a:pPr/>
              <a:t>11</a:t>
            </a:fld>
            <a:endParaRPr lang="en-US"/>
          </a:p>
        </p:txBody>
      </p:sp>
    </p:spTree>
    <p:extLst>
      <p:ext uri="{BB962C8B-B14F-4D97-AF65-F5344CB8AC3E}">
        <p14:creationId xmlns:p14="http://schemas.microsoft.com/office/powerpoint/2010/main" val="500687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ea typeface="Calibri"/>
                <a:cs typeface="Calibri"/>
              </a:rPr>
              <a:t>From there, we considered the five growth factors that are the most prevalent in the healing process, which you can see here. We chose PDGF-BB through a Pugh analysis of each growth factor’s properties.</a:t>
            </a:r>
          </a:p>
        </p:txBody>
      </p:sp>
      <p:sp>
        <p:nvSpPr>
          <p:cNvPr id="4" name="Slide Number Placeholder 3"/>
          <p:cNvSpPr>
            <a:spLocks noGrp="1"/>
          </p:cNvSpPr>
          <p:nvPr>
            <p:ph type="sldNum" sz="quarter" idx="5"/>
          </p:nvPr>
        </p:nvSpPr>
        <p:spPr/>
        <p:txBody>
          <a:bodyPr/>
          <a:lstStyle/>
          <a:p>
            <a:fld id="{78E4A049-8685-4352-9DC2-828F08FD542B}" type="slidenum">
              <a:rPr lang="en-US" smtClean="0"/>
              <a:pPr/>
              <a:t>12</a:t>
            </a:fld>
            <a:endParaRPr lang="en-US"/>
          </a:p>
        </p:txBody>
      </p:sp>
    </p:spTree>
    <p:extLst>
      <p:ext uri="{BB962C8B-B14F-4D97-AF65-F5344CB8AC3E}">
        <p14:creationId xmlns:p14="http://schemas.microsoft.com/office/powerpoint/2010/main" val="1033252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ea typeface="Calibri"/>
                <a:cs typeface="Calibri"/>
              </a:rPr>
              <a:t>To control the release of growth factors, we considered different modalities. Ultimately we decided to use collagen sponges and silk hydrogels due to their drug loading capacity and accessibility. </a:t>
            </a:r>
          </a:p>
        </p:txBody>
      </p:sp>
      <p:sp>
        <p:nvSpPr>
          <p:cNvPr id="4" name="Slide Number Placeholder 3"/>
          <p:cNvSpPr>
            <a:spLocks noGrp="1"/>
          </p:cNvSpPr>
          <p:nvPr>
            <p:ph type="sldNum" sz="quarter" idx="5"/>
          </p:nvPr>
        </p:nvSpPr>
        <p:spPr/>
        <p:txBody>
          <a:bodyPr/>
          <a:lstStyle/>
          <a:p>
            <a:fld id="{78E4A049-8685-4352-9DC2-828F08FD542B}" type="slidenum">
              <a:rPr lang="en-US" smtClean="0"/>
              <a:pPr/>
              <a:t>13</a:t>
            </a:fld>
            <a:endParaRPr lang="en-US"/>
          </a:p>
        </p:txBody>
      </p:sp>
    </p:spTree>
    <p:extLst>
      <p:ext uri="{BB962C8B-B14F-4D97-AF65-F5344CB8AC3E}">
        <p14:creationId xmlns:p14="http://schemas.microsoft.com/office/powerpoint/2010/main" val="750394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ea typeface="Calibri"/>
                <a:cs typeface="Calibri"/>
              </a:rPr>
              <a:t>To ensure that the growth factors would be released over an extended period, we considered different methods of containing them. We chose physical absorption and encapsulation because those methods worked best with our chosen materials.</a:t>
            </a:r>
          </a:p>
        </p:txBody>
      </p:sp>
      <p:sp>
        <p:nvSpPr>
          <p:cNvPr id="4" name="Slide Number Placeholder 3"/>
          <p:cNvSpPr>
            <a:spLocks noGrp="1"/>
          </p:cNvSpPr>
          <p:nvPr>
            <p:ph type="sldNum" sz="quarter" idx="5"/>
          </p:nvPr>
        </p:nvSpPr>
        <p:spPr/>
        <p:txBody>
          <a:bodyPr/>
          <a:lstStyle/>
          <a:p>
            <a:fld id="{78E4A049-8685-4352-9DC2-828F08FD542B}" type="slidenum">
              <a:rPr lang="en-US" smtClean="0"/>
              <a:pPr/>
              <a:t>14</a:t>
            </a:fld>
            <a:endParaRPr lang="en-US"/>
          </a:p>
        </p:txBody>
      </p:sp>
    </p:spTree>
    <p:extLst>
      <p:ext uri="{BB962C8B-B14F-4D97-AF65-F5344CB8AC3E}">
        <p14:creationId xmlns:p14="http://schemas.microsoft.com/office/powerpoint/2010/main" val="3422023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ea typeface="Calibri"/>
                <a:cs typeface="Calibri"/>
              </a:rPr>
              <a:t>To ensure that the scaffold would increase cell proliferation, we determined different concentrations of PDGF-BB for future testing based on literature which can be seen here.</a:t>
            </a:r>
          </a:p>
        </p:txBody>
      </p:sp>
      <p:sp>
        <p:nvSpPr>
          <p:cNvPr id="4" name="Slide Number Placeholder 3"/>
          <p:cNvSpPr>
            <a:spLocks noGrp="1"/>
          </p:cNvSpPr>
          <p:nvPr>
            <p:ph type="sldNum" sz="quarter" idx="5"/>
          </p:nvPr>
        </p:nvSpPr>
        <p:spPr/>
        <p:txBody>
          <a:bodyPr/>
          <a:lstStyle/>
          <a:p>
            <a:fld id="{78E4A049-8685-4352-9DC2-828F08FD542B}" type="slidenum">
              <a:rPr lang="en-US" smtClean="0"/>
              <a:pPr/>
              <a:t>15</a:t>
            </a:fld>
            <a:endParaRPr lang="en-US"/>
          </a:p>
        </p:txBody>
      </p:sp>
    </p:spTree>
    <p:extLst>
      <p:ext uri="{BB962C8B-B14F-4D97-AF65-F5344CB8AC3E}">
        <p14:creationId xmlns:p14="http://schemas.microsoft.com/office/powerpoint/2010/main" val="457688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ea typeface="Calibri"/>
                <a:cs typeface="Calibri"/>
              </a:rPr>
              <a:t>Finally, we needed to ensure that our scaffold would withstand manipulation for implantation. We believed these materials would be used in a casing for the drug eluding component of the design. We chose acellular dermal matrix or ADM to provide mechanical support to the device.</a:t>
            </a:r>
          </a:p>
        </p:txBody>
      </p:sp>
      <p:sp>
        <p:nvSpPr>
          <p:cNvPr id="4" name="Slide Number Placeholder 3"/>
          <p:cNvSpPr>
            <a:spLocks noGrp="1"/>
          </p:cNvSpPr>
          <p:nvPr>
            <p:ph type="sldNum" sz="quarter" idx="5"/>
          </p:nvPr>
        </p:nvSpPr>
        <p:spPr/>
        <p:txBody>
          <a:bodyPr/>
          <a:lstStyle/>
          <a:p>
            <a:fld id="{78E4A049-8685-4352-9DC2-828F08FD542B}" type="slidenum">
              <a:rPr lang="en-US" smtClean="0"/>
              <a:pPr/>
              <a:t>16</a:t>
            </a:fld>
            <a:endParaRPr lang="en-US"/>
          </a:p>
        </p:txBody>
      </p:sp>
    </p:spTree>
    <p:extLst>
      <p:ext uri="{BB962C8B-B14F-4D97-AF65-F5344CB8AC3E}">
        <p14:creationId xmlns:p14="http://schemas.microsoft.com/office/powerpoint/2010/main" val="1533778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ea typeface="Calibri"/>
                <a:cs typeface="Calibri"/>
              </a:rPr>
              <a:t>Brooklynn: 1 min</a:t>
            </a: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17</a:t>
            </a:fld>
            <a:endParaRPr lang="en-US"/>
          </a:p>
        </p:txBody>
      </p:sp>
    </p:spTree>
    <p:extLst>
      <p:ext uri="{BB962C8B-B14F-4D97-AF65-F5344CB8AC3E}">
        <p14:creationId xmlns:p14="http://schemas.microsoft.com/office/powerpoint/2010/main" val="69079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Meagan – 20 sec</a:t>
            </a:r>
          </a:p>
          <a:p>
            <a:endParaRPr lang="en-US">
              <a:cs typeface="Calibri"/>
            </a:endParaRPr>
          </a:p>
          <a:p>
            <a:r>
              <a:rPr lang="en-US">
                <a:cs typeface="Calibri"/>
              </a:rPr>
              <a:t>From these design consideration, we selected the following design which includes a collagen sponge that absorbs a silk hydrogel loaded with PDGF-BB. This scaffold is then enclosed in an acellular dermal matrix that will help control the release of PDGF-BB over a longer period of time. This scaffold would then surgically implanted to heal the UCL.</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18</a:t>
            </a:fld>
            <a:endParaRPr lang="en-US"/>
          </a:p>
        </p:txBody>
      </p:sp>
    </p:spTree>
    <p:extLst>
      <p:ext uri="{BB962C8B-B14F-4D97-AF65-F5344CB8AC3E}">
        <p14:creationId xmlns:p14="http://schemas.microsoft.com/office/powerpoint/2010/main" val="158258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Brooklynn 26 sec</a:t>
            </a:r>
          </a:p>
          <a:p>
            <a:endParaRPr lang="en-US">
              <a:cs typeface="Calibri"/>
            </a:endParaRPr>
          </a:p>
          <a:p>
            <a:r>
              <a:rPr lang="en-US">
                <a:cs typeface="Calibri"/>
              </a:rPr>
              <a:t>- To begin our verification testing, we assessed the cell proliferation of 3T3 mouse fibroblast cells in 10% FBS culture media in the presence of different concentrations of growth factors, which are shown on the slide. </a:t>
            </a:r>
          </a:p>
          <a:p>
            <a:pPr marL="171450" indent="-171450">
              <a:buFontTx/>
              <a:buChar char="-"/>
            </a:pPr>
            <a:r>
              <a:rPr lang="en-US">
                <a:cs typeface="Calibri"/>
              </a:rPr>
              <a:t>We counted the cells using a hemocytometer on days three and five after seeding cells and found that there was a statistical significance between many different concentrations, which is denoted by an asterisk. </a:t>
            </a:r>
          </a:p>
          <a:p>
            <a:pPr marL="171450" indent="-171450">
              <a:buFontTx/>
              <a:buChar char="-"/>
            </a:pPr>
            <a:r>
              <a:rPr lang="en-US">
                <a:cs typeface="Calibri"/>
              </a:rPr>
              <a:t>Concluded that 1.0 ug/mL had the highest rate of proliferation and therefore would be used in the final design.</a:t>
            </a:r>
          </a:p>
          <a:p>
            <a:pPr marL="171450" indent="-171450">
              <a:buFontTx/>
              <a:buChar char="-"/>
            </a:pPr>
            <a:endParaRPr lang="en-US">
              <a:cs typeface="Calibri"/>
            </a:endParaRPr>
          </a:p>
          <a:p>
            <a:pPr marL="171450" indent="-171450">
              <a:buFontTx/>
              <a:buChar char="-"/>
            </a:pPr>
            <a:endParaRPr lang="en-US">
              <a:cs typeface="Calibri"/>
            </a:endParaRPr>
          </a:p>
          <a:p>
            <a:r>
              <a:rPr lang="en-US">
                <a:cs typeface="Calibri"/>
              </a:rPr>
              <a:t>- Wanted to measure the effect of different concentrations of PDGF-BB (add box)</a:t>
            </a:r>
          </a:p>
          <a:p>
            <a:r>
              <a:rPr lang="en-US">
                <a:cs typeface="Calibri"/>
              </a:rPr>
              <a:t>- Cells were counted in each well (n=3) and the count was averaged </a:t>
            </a:r>
            <a:endParaRPr lang="en-US"/>
          </a:p>
          <a:p>
            <a:r>
              <a:rPr lang="en-US">
                <a:cs typeface="Calibri"/>
              </a:rPr>
              <a:t>- An ANOVA was conducted using the count from each individual well. there was a statistically significant difference within the groups according to the ANOVA</a:t>
            </a:r>
          </a:p>
          <a:p>
            <a:r>
              <a:rPr lang="en-US">
                <a:cs typeface="Calibri"/>
              </a:rPr>
              <a:t>- </a:t>
            </a:r>
            <a:r>
              <a:rPr lang="en-US"/>
              <a:t>ANOVA Single Factor was conducted, and the main effect was significant. Individual post-hoc comparisons with </a:t>
            </a:r>
            <a:r>
              <a:rPr lang="en-US" err="1"/>
              <a:t>bonferroni</a:t>
            </a:r>
            <a:r>
              <a:rPr lang="en-US"/>
              <a:t> corrections can be shown by asterisks</a:t>
            </a:r>
            <a:endParaRPr lang="en-US">
              <a:cs typeface="Calibri"/>
            </a:endParaRPr>
          </a:p>
          <a:p>
            <a:r>
              <a:rPr lang="en-US">
                <a:cs typeface="Calibri"/>
              </a:rPr>
              <a:t>- Individual comparisons were conducted with </a:t>
            </a:r>
            <a:r>
              <a:rPr lang="en-US" err="1">
                <a:cs typeface="Calibri"/>
              </a:rPr>
              <a:t>bonferroni</a:t>
            </a:r>
            <a:r>
              <a:rPr lang="en-US">
                <a:cs typeface="Calibri"/>
              </a:rPr>
              <a:t> corrections and anything with p &lt; 0.005 was considered statistically significant. These are depicted on the graph.</a:t>
            </a:r>
          </a:p>
          <a:p>
            <a:r>
              <a:rPr lang="en-US" b="1"/>
              <a:t>Limitations: </a:t>
            </a:r>
            <a:r>
              <a:rPr lang="en-US"/>
              <a:t>Human error, would have been better to use a cell proliferation assay, low number of repetitions due to budgeting</a:t>
            </a:r>
            <a:endParaRPr lang="en-US">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19</a:t>
            </a:fld>
            <a:endParaRPr lang="en-US"/>
          </a:p>
        </p:txBody>
      </p:sp>
    </p:spTree>
    <p:extLst>
      <p:ext uri="{BB962C8B-B14F-4D97-AF65-F5344CB8AC3E}">
        <p14:creationId xmlns:p14="http://schemas.microsoft.com/office/powerpoint/2010/main" val="2379446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Maria 40 sec</a:t>
            </a:r>
          </a:p>
          <a:p>
            <a:r>
              <a:rPr lang="en-US">
                <a:cs typeface="Calibri"/>
              </a:rPr>
              <a:t>Ulnar</a:t>
            </a:r>
            <a:r>
              <a:rPr lang="en-US"/>
              <a:t> collateral ligament reconstructive surgery is the most common treatment ulnar collateral ligament tears which many overhead throwing athletes experience due to repetitive motions.</a:t>
            </a:r>
            <a:endParaRPr lang="en-US">
              <a:ea typeface="Calibri"/>
              <a:cs typeface="Calibri"/>
            </a:endParaRPr>
          </a:p>
          <a:p>
            <a:pPr marL="171450" indent="-171450">
              <a:buFont typeface="Arial"/>
              <a:buChar char="•"/>
            </a:pPr>
            <a:r>
              <a:rPr lang="en-US"/>
              <a:t>Youth between the ages of 15 and 19 account for more than half of all reconstruction surgeries which can be detrimental to their development</a:t>
            </a:r>
            <a:endParaRPr lang="en-US" strike="sngStrike">
              <a:ea typeface="Calibri"/>
              <a:cs typeface="Calibri"/>
            </a:endParaRPr>
          </a:p>
          <a:p>
            <a:pPr marL="171450" indent="-171450">
              <a:buFont typeface="Arial"/>
              <a:buChar char="•"/>
            </a:pPr>
            <a:r>
              <a:rPr lang="en-US">
                <a:ea typeface="Calibri"/>
                <a:cs typeface="Calibri"/>
              </a:rPr>
              <a:t>Additionally, 25% of all active MLB pitchers have undergone this procedure </a:t>
            </a:r>
          </a:p>
          <a:p>
            <a:pPr marL="171450" indent="-171450">
              <a:buFont typeface="Arial"/>
              <a:buChar char="•"/>
            </a:pPr>
            <a:r>
              <a:rPr lang="en-US">
                <a:ea typeface="Calibri"/>
                <a:cs typeface="Calibri"/>
              </a:rPr>
              <a:t>which has a 9 to 12 month recovery time</a:t>
            </a:r>
          </a:p>
          <a:p>
            <a:pPr marL="171450" indent="-171450">
              <a:buFont typeface="Arial"/>
              <a:buChar char="•"/>
            </a:pPr>
            <a:r>
              <a:rPr lang="en-US">
                <a:ea typeface="Calibri"/>
                <a:cs typeface="Calibri"/>
              </a:rPr>
              <a:t>There is a clinical need for </a:t>
            </a:r>
            <a:r>
              <a:rPr lang="en-US" err="1">
                <a:ea typeface="Calibri"/>
                <a:cs typeface="Calibri"/>
              </a:rPr>
              <a:t>repairtive</a:t>
            </a:r>
            <a:r>
              <a:rPr lang="en-US">
                <a:ea typeface="Calibri"/>
                <a:cs typeface="Calibri"/>
              </a:rPr>
              <a:t> treatment with a shorter recovery time for partial tears</a:t>
            </a:r>
            <a:endParaRPr lang="en-US"/>
          </a:p>
        </p:txBody>
      </p:sp>
      <p:sp>
        <p:nvSpPr>
          <p:cNvPr id="4" name="Slide Number Placeholder 3"/>
          <p:cNvSpPr>
            <a:spLocks noGrp="1"/>
          </p:cNvSpPr>
          <p:nvPr>
            <p:ph type="sldNum" sz="quarter" idx="5"/>
          </p:nvPr>
        </p:nvSpPr>
        <p:spPr/>
        <p:txBody>
          <a:bodyPr/>
          <a:lstStyle/>
          <a:p>
            <a:fld id="{78E4A049-8685-4352-9DC2-828F08FD542B}" type="slidenum">
              <a:rPr lang="en-US" smtClean="0"/>
              <a:pPr/>
              <a:t>2</a:t>
            </a:fld>
            <a:endParaRPr lang="en-US"/>
          </a:p>
        </p:txBody>
      </p:sp>
    </p:spTree>
    <p:extLst>
      <p:ext uri="{BB962C8B-B14F-4D97-AF65-F5344CB8AC3E}">
        <p14:creationId xmlns:p14="http://schemas.microsoft.com/office/powerpoint/2010/main" val="1846722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Maria: 35 sec</a:t>
            </a:r>
            <a:endParaRPr lang="en-US"/>
          </a:p>
          <a:p>
            <a:r>
              <a:rPr lang="en-US"/>
              <a:t>To understand how the ADM could help reduce burst release, we modeled diffusion using Albumin in an </a:t>
            </a:r>
            <a:r>
              <a:rPr lang="en-US" err="1"/>
              <a:t>ussing</a:t>
            </a:r>
            <a:r>
              <a:rPr lang="en-US"/>
              <a:t> chamber system. Over a seven day period we found that the diffusion coefficient to be around 9 *10 ^-8 cm2/s and about 8% of the albumin diffused through the matrix by day 7.</a:t>
            </a:r>
            <a:endParaRPr lang="en-US">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20</a:t>
            </a:fld>
            <a:endParaRPr lang="en-US"/>
          </a:p>
        </p:txBody>
      </p:sp>
    </p:spTree>
    <p:extLst>
      <p:ext uri="{BB962C8B-B14F-4D97-AF65-F5344CB8AC3E}">
        <p14:creationId xmlns:p14="http://schemas.microsoft.com/office/powerpoint/2010/main" val="541853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Evan (35 sec) </a:t>
            </a:r>
          </a:p>
          <a:p>
            <a:r>
              <a:rPr lang="en-US">
                <a:cs typeface="Calibri"/>
              </a:rPr>
              <a:t>A</a:t>
            </a:r>
            <a:r>
              <a:rPr lang="en-US">
                <a:ea typeface="Calibri"/>
                <a:cs typeface="Calibri"/>
              </a:rPr>
              <a:t> crucial element of our design was to ensure that the casing would not be compromised due to surgical manipulation so we conducted tensile tests to determine the stiffness and failure load of the acellular dermal matrix in two directions. We tested 10 hydrated samples, 5 in each direction with a strain rate of 25%/min and found that the average stiffness  for both directions were in or close to the stiffness range of 3-17 N/mm and the average failure load for both directions were both greater than 13 N. </a:t>
            </a:r>
          </a:p>
          <a:p>
            <a:endParaRPr lang="en-US">
              <a:cs typeface="Calibri"/>
            </a:endParaRPr>
          </a:p>
          <a:p>
            <a:r>
              <a:rPr lang="en-US">
                <a:cs typeface="Calibri"/>
              </a:rPr>
              <a:t>So we can conclude that the device will not be compromised during surgical manipulation</a:t>
            </a:r>
          </a:p>
          <a:p>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78E4A049-8685-4352-9DC2-828F08FD542B}" type="slidenum">
              <a:rPr lang="en-US" smtClean="0"/>
              <a:pPr/>
              <a:t>21</a:t>
            </a:fld>
            <a:endParaRPr lang="en-US"/>
          </a:p>
        </p:txBody>
      </p:sp>
    </p:spTree>
    <p:extLst>
      <p:ext uri="{BB962C8B-B14F-4D97-AF65-F5344CB8AC3E}">
        <p14:creationId xmlns:p14="http://schemas.microsoft.com/office/powerpoint/2010/main" val="3858664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Brooklynn: 30 seconds</a:t>
            </a:r>
          </a:p>
          <a:p>
            <a:endParaRPr lang="en-US">
              <a:cs typeface="Calibri"/>
            </a:endParaRPr>
          </a:p>
          <a:p>
            <a:r>
              <a:rPr lang="en-US">
                <a:cs typeface="Calibri"/>
              </a:rPr>
              <a:t>Based on this verification data, we moved forward with final design fabrication using sterile technique. We sonicated 5% silk for 60 seconds and dispensed about 150 </a:t>
            </a:r>
            <a:r>
              <a:rPr lang="en-US" err="1">
                <a:cs typeface="Calibri"/>
              </a:rPr>
              <a:t>uL</a:t>
            </a:r>
            <a:r>
              <a:rPr lang="en-US">
                <a:cs typeface="Calibri"/>
              </a:rPr>
              <a:t> into each well of the mold before adding a collagen sponge, and then adding another 150 </a:t>
            </a:r>
            <a:r>
              <a:rPr lang="en-US" err="1">
                <a:cs typeface="Calibri"/>
              </a:rPr>
              <a:t>uL</a:t>
            </a:r>
            <a:r>
              <a:rPr lang="en-US">
                <a:cs typeface="Calibri"/>
              </a:rPr>
              <a:t> of silk on top to create the sponge reinforced hydrogel you see on the slide. Due to the time and budget constraints of this project, we were unable to test the hydrogel inside the ADM, but there is an image of the hydrogel so you can get an idea of what we intend. The ADM would be folded over to create a pocket with the reinforced hydrogel inside. </a:t>
            </a:r>
          </a:p>
        </p:txBody>
      </p:sp>
      <p:sp>
        <p:nvSpPr>
          <p:cNvPr id="4" name="Slide Number Placeholder 3"/>
          <p:cNvSpPr>
            <a:spLocks noGrp="1"/>
          </p:cNvSpPr>
          <p:nvPr>
            <p:ph type="sldNum" sz="quarter" idx="5"/>
          </p:nvPr>
        </p:nvSpPr>
        <p:spPr/>
        <p:txBody>
          <a:bodyPr/>
          <a:lstStyle/>
          <a:p>
            <a:fld id="{78E4A049-8685-4352-9DC2-828F08FD542B}" type="slidenum">
              <a:rPr lang="en-US" smtClean="0"/>
              <a:pPr/>
              <a:t>22</a:t>
            </a:fld>
            <a:endParaRPr lang="en-US"/>
          </a:p>
        </p:txBody>
      </p:sp>
    </p:spTree>
    <p:extLst>
      <p:ext uri="{BB962C8B-B14F-4D97-AF65-F5344CB8AC3E}">
        <p14:creationId xmlns:p14="http://schemas.microsoft.com/office/powerpoint/2010/main" val="627838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Meagan 30 sec</a:t>
            </a:r>
          </a:p>
          <a:p>
            <a:endParaRPr lang="en-US">
              <a:cs typeface="Calibri"/>
            </a:endParaRPr>
          </a:p>
          <a:p>
            <a:pPr>
              <a:lnSpc>
                <a:spcPct val="95000"/>
              </a:lnSpc>
              <a:spcBef>
                <a:spcPts val="1200"/>
              </a:spcBef>
              <a:buFont typeface="Arial"/>
              <a:defRPr/>
            </a:pPr>
            <a:r>
              <a:rPr lang="en-US">
                <a:cs typeface="Calibri"/>
              </a:rPr>
              <a:t>Finally, we validated our design by first performing final drug elution testing. We suspended our PDGF-bb loaded sponge reinforced hydrogels in 1 mL of </a:t>
            </a:r>
            <a:r>
              <a:rPr lang="en-US" err="1">
                <a:cs typeface="Calibri"/>
              </a:rPr>
              <a:t>dPBS</a:t>
            </a:r>
            <a:r>
              <a:rPr lang="en-US">
                <a:cs typeface="Calibri"/>
              </a:rPr>
              <a:t>- and pulled supernatant samples at the time points shown on the graph. </a:t>
            </a:r>
            <a:r>
              <a:rPr lang="en-US" b="0"/>
              <a:t>We then used an ELISA assay to determine the amount of PDGF-BB released at each time point. The graph shows the cumulative drug release of PDGF-bb over </a:t>
            </a:r>
            <a:r>
              <a:rPr lang="en-US"/>
              <a:t>10 </a:t>
            </a:r>
            <a:r>
              <a:rPr lang="en-US" b="0"/>
              <a:t>days. It is important to note that most of the protein was eluded in the first two days. This further suggested the need to encase the scaffold in the acellular dermal matrix to optimize drug elution.</a:t>
            </a:r>
            <a:r>
              <a:rPr lang="en-US"/>
              <a:t> </a:t>
            </a:r>
            <a:endParaRPr lang="en-US" b="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23</a:t>
            </a:fld>
            <a:endParaRPr lang="en-US"/>
          </a:p>
        </p:txBody>
      </p:sp>
    </p:spTree>
    <p:extLst>
      <p:ext uri="{BB962C8B-B14F-4D97-AF65-F5344CB8AC3E}">
        <p14:creationId xmlns:p14="http://schemas.microsoft.com/office/powerpoint/2010/main" val="208027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Brooklynn: 30 seconds </a:t>
            </a:r>
          </a:p>
          <a:p>
            <a:pPr marL="171450" indent="-171450">
              <a:buFontTx/>
              <a:buChar char="-"/>
            </a:pPr>
            <a:r>
              <a:rPr lang="en-US">
                <a:cs typeface="Calibri"/>
              </a:rPr>
              <a:t>Wanted to test the affect of our eluded PDGF-BB on cell proliferation</a:t>
            </a:r>
          </a:p>
          <a:p>
            <a:pPr marL="171450" indent="-171450">
              <a:buFontTx/>
              <a:buChar char="-"/>
            </a:pPr>
            <a:r>
              <a:rPr lang="en-US">
                <a:cs typeface="Calibri"/>
              </a:rPr>
              <a:t>seeded CRL 2097 human fibroblast cells in 10% </a:t>
            </a:r>
            <a:r>
              <a:rPr lang="en-US" err="1">
                <a:cs typeface="Calibri"/>
              </a:rPr>
              <a:t>fbs</a:t>
            </a:r>
            <a:r>
              <a:rPr lang="en-US">
                <a:cs typeface="Calibri"/>
              </a:rPr>
              <a:t> media</a:t>
            </a:r>
          </a:p>
          <a:p>
            <a:pPr marL="171450" indent="-171450">
              <a:buFontTx/>
              <a:buChar char="-"/>
            </a:pPr>
            <a:r>
              <a:rPr lang="en-US">
                <a:cs typeface="Calibri"/>
              </a:rPr>
              <a:t>Used a </a:t>
            </a:r>
            <a:r>
              <a:rPr lang="en-US" err="1">
                <a:cs typeface="Calibri"/>
              </a:rPr>
              <a:t>BrdU</a:t>
            </a:r>
            <a:r>
              <a:rPr lang="en-US">
                <a:cs typeface="Calibri"/>
              </a:rPr>
              <a:t> assay to assess how the rate of cell proliferation had changed in the presence of the eluded drug over a 3 and 5 day time period </a:t>
            </a:r>
          </a:p>
          <a:p>
            <a:pPr marL="171450" indent="-171450">
              <a:buFontTx/>
              <a:buChar char="-"/>
            </a:pPr>
            <a:r>
              <a:rPr lang="en-US">
                <a:cs typeface="Calibri"/>
              </a:rPr>
              <a:t>Found that there was a higher percentage of </a:t>
            </a:r>
            <a:r>
              <a:rPr lang="en-US" err="1">
                <a:cs typeface="Calibri"/>
              </a:rPr>
              <a:t>BrdU</a:t>
            </a:r>
            <a:r>
              <a:rPr lang="en-US">
                <a:cs typeface="Calibri"/>
              </a:rPr>
              <a:t> positive cells on Day 5, but further testing with higher PDGF-BB concentrations is needed to really assess the design’s affect on cell proliferation </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r>
              <a:rPr lang="en-US" b="1">
                <a:cs typeface="Calibri"/>
              </a:rPr>
              <a:t>Purpose</a:t>
            </a:r>
            <a:r>
              <a:rPr lang="en-US">
                <a:cs typeface="Calibri"/>
              </a:rPr>
              <a:t>: determine the bioactivity of our scaffold after PDGF-BB has been loaded and eluded</a:t>
            </a:r>
          </a:p>
          <a:p>
            <a:r>
              <a:rPr lang="en-US" b="1"/>
              <a:t>Set up</a:t>
            </a:r>
            <a:r>
              <a:rPr lang="en-US"/>
              <a:t>: Deliver 150 µL of eluted supernatant from design to cell proliferation set up. Complete </a:t>
            </a:r>
            <a:r>
              <a:rPr lang="en-US" err="1"/>
              <a:t>BrdU</a:t>
            </a:r>
            <a:r>
              <a:rPr lang="en-US"/>
              <a:t> Cell Proliferation Assay three and five days after eluant is added. We did four trials for each day of drug elution along with controls. Seed CRL 2097 cells cultured in 10% FBS Media 24 </a:t>
            </a:r>
            <a:r>
              <a:rPr lang="en-US" err="1"/>
              <a:t>hrs</a:t>
            </a:r>
            <a:r>
              <a:rPr lang="en-US"/>
              <a:t> before adding eluant, then add 150ul of the sample to its respective well. Incubate for 3 or 5 days before analysis with </a:t>
            </a:r>
            <a:r>
              <a:rPr lang="en-US" err="1"/>
              <a:t>BrdU</a:t>
            </a:r>
            <a:r>
              <a:rPr lang="en-US"/>
              <a:t> assay.</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24</a:t>
            </a:fld>
            <a:endParaRPr lang="en-US"/>
          </a:p>
        </p:txBody>
      </p:sp>
    </p:spTree>
    <p:extLst>
      <p:ext uri="{BB962C8B-B14F-4D97-AF65-F5344CB8AC3E}">
        <p14:creationId xmlns:p14="http://schemas.microsoft.com/office/powerpoint/2010/main" val="3182559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Maria: 30 seconds</a:t>
            </a:r>
            <a:endParaRPr lang="en-US"/>
          </a:p>
          <a:p>
            <a:r>
              <a:rPr lang="en-US">
                <a:cs typeface="Calibri"/>
              </a:rPr>
              <a:t>To understand how the ADM could help reduce burst release of PDGF-BB from our device,  we used another </a:t>
            </a:r>
            <a:r>
              <a:rPr lang="en-US" err="1">
                <a:cs typeface="Calibri"/>
              </a:rPr>
              <a:t>ussing</a:t>
            </a:r>
            <a:r>
              <a:rPr lang="en-US">
                <a:cs typeface="Calibri"/>
              </a:rPr>
              <a:t> chamber system. After 12 days we found that... and ..this is </a:t>
            </a:r>
            <a:r>
              <a:rPr lang="en-US" err="1">
                <a:cs typeface="Calibri"/>
              </a:rPr>
              <a:t>comprable</a:t>
            </a:r>
            <a:r>
              <a:rPr lang="en-US">
                <a:cs typeface="Calibri"/>
              </a:rPr>
              <a:t> to values found in literature for </a:t>
            </a:r>
            <a:r>
              <a:rPr lang="en-US" err="1">
                <a:cs typeface="Calibri"/>
              </a:rPr>
              <a:t>bsa</a:t>
            </a:r>
            <a:r>
              <a:rPr lang="en-US">
                <a:cs typeface="Calibri"/>
              </a:rPr>
              <a:t> diffusion </a:t>
            </a:r>
            <a:r>
              <a:rPr lang="en-US" err="1">
                <a:cs typeface="Calibri"/>
              </a:rPr>
              <a:t>throuhg</a:t>
            </a:r>
            <a:r>
              <a:rPr lang="en-US">
                <a:cs typeface="Calibri"/>
              </a:rPr>
              <a:t>  a cornea membrane (same magnitude, 3*10^-8)</a:t>
            </a:r>
            <a:endParaRPr lang="en-US"/>
          </a:p>
        </p:txBody>
      </p:sp>
      <p:sp>
        <p:nvSpPr>
          <p:cNvPr id="4" name="Slide Number Placeholder 3"/>
          <p:cNvSpPr>
            <a:spLocks noGrp="1"/>
          </p:cNvSpPr>
          <p:nvPr>
            <p:ph type="sldNum" sz="quarter" idx="5"/>
          </p:nvPr>
        </p:nvSpPr>
        <p:spPr/>
        <p:txBody>
          <a:bodyPr/>
          <a:lstStyle/>
          <a:p>
            <a:fld id="{78E4A049-8685-4352-9DC2-828F08FD542B}" type="slidenum">
              <a:rPr lang="en-US" smtClean="0"/>
              <a:pPr/>
              <a:t>25</a:t>
            </a:fld>
            <a:endParaRPr lang="en-US"/>
          </a:p>
        </p:txBody>
      </p:sp>
    </p:spTree>
    <p:extLst>
      <p:ext uri="{BB962C8B-B14F-4D97-AF65-F5344CB8AC3E}">
        <p14:creationId xmlns:p14="http://schemas.microsoft.com/office/powerpoint/2010/main" val="2193521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nSpc>
                <a:spcPct val="95000"/>
              </a:lnSpc>
              <a:spcBef>
                <a:spcPts val="1200"/>
              </a:spcBef>
            </a:pPr>
            <a:r>
              <a:rPr lang="en-US" b="1">
                <a:ea typeface="Calibri"/>
                <a:cs typeface="Calibri"/>
              </a:rPr>
              <a:t>1 min 20 sec</a:t>
            </a:r>
          </a:p>
          <a:p>
            <a:r>
              <a:rPr lang="en-US">
                <a:cs typeface="Calibri"/>
              </a:rPr>
              <a:t>To validate our diffusion results of PDGF-BB through the casing... a mathematical model derived from Fick's law  was applied to generate plots to predict the diffusion profile of our design. </a:t>
            </a:r>
          </a:p>
          <a:p>
            <a:r>
              <a:rPr lang="en-US">
                <a:cs typeface="Calibri"/>
              </a:rPr>
              <a:t>CLICK</a:t>
            </a:r>
          </a:p>
          <a:p>
            <a:endParaRPr lang="en-US">
              <a:cs typeface="Calibri"/>
            </a:endParaRPr>
          </a:p>
          <a:p>
            <a:r>
              <a:rPr lang="en-US">
                <a:cs typeface="Calibri"/>
              </a:rPr>
              <a:t>As you can see from the model... the curves represent diffusion profiles by iterating diffusion coefficients.</a:t>
            </a:r>
            <a:endParaRPr lang="en-US">
              <a:ea typeface="Calibri"/>
              <a:cs typeface="Calibri"/>
            </a:endParaRPr>
          </a:p>
          <a:p>
            <a:r>
              <a:rPr lang="en-US">
                <a:cs typeface="Calibri"/>
              </a:rPr>
              <a:t>We then identified a range of ideal diffusion profiles as denoted by the black dashed line that reduced burst release and elongated elution </a:t>
            </a:r>
          </a:p>
          <a:p>
            <a:endParaRPr lang="en-US">
              <a:cs typeface="Calibri"/>
            </a:endParaRPr>
          </a:p>
          <a:p>
            <a:r>
              <a:rPr lang="en-US">
                <a:cs typeface="Calibri"/>
              </a:rPr>
              <a:t>We then plotted our experimental data based on its diffusion coefficient which can be seen by the pink dotted line.</a:t>
            </a:r>
            <a:endParaRPr lang="en-US">
              <a:ea typeface="Calibri"/>
              <a:cs typeface="Calibri"/>
            </a:endParaRPr>
          </a:p>
          <a:p>
            <a:r>
              <a:rPr lang="en-US">
                <a:cs typeface="Calibri"/>
              </a:rPr>
              <a:t>As you can see this diffusion profile lies between our ideal curves so we can conclude that the dermal matrix is modeled to be an ideal material for the diffusion of PDGF-BB.</a:t>
            </a:r>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26</a:t>
            </a:fld>
            <a:endParaRPr lang="en-US"/>
          </a:p>
        </p:txBody>
      </p:sp>
    </p:spTree>
    <p:extLst>
      <p:ext uri="{BB962C8B-B14F-4D97-AF65-F5344CB8AC3E}">
        <p14:creationId xmlns:p14="http://schemas.microsoft.com/office/powerpoint/2010/main" val="3670509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Maria 20 s</a:t>
            </a:r>
          </a:p>
          <a:p>
            <a:endParaRPr lang="en-US"/>
          </a:p>
          <a:p>
            <a:r>
              <a:rPr lang="en-US"/>
              <a:t>We presented the final product our client in various sizes and with and without the casing as shown. We discussed that the smallest size would be the most ideal and suggestions for next steps.</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27</a:t>
            </a:fld>
            <a:endParaRPr lang="en-US"/>
          </a:p>
        </p:txBody>
      </p:sp>
    </p:spTree>
    <p:extLst>
      <p:ext uri="{BB962C8B-B14F-4D97-AF65-F5344CB8AC3E}">
        <p14:creationId xmlns:p14="http://schemas.microsoft.com/office/powerpoint/2010/main" val="3022583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Evan 20 sec</a:t>
            </a:r>
          </a:p>
          <a:p>
            <a:endParaRPr lang="en-US"/>
          </a:p>
          <a:p>
            <a:r>
              <a:rPr lang="en-US">
                <a:cs typeface="Calibri"/>
              </a:rPr>
              <a:t>In conclusion to this project we were able to successfully deliver a sustained release of our therapeutic as determined by our drug elution and diffusion testing</a:t>
            </a:r>
          </a:p>
          <a:p>
            <a:endParaRPr lang="en-US" b="1">
              <a:cs typeface="Calibri"/>
            </a:endParaRPr>
          </a:p>
          <a:p>
            <a:r>
              <a:rPr lang="en-US" b="1">
                <a:cs typeface="Calibri"/>
              </a:rPr>
              <a:t>As for healing promotion Further cell proliferation testing is required to assess how well the scaffold promotes healing of the UCL</a:t>
            </a:r>
            <a:endParaRPr lang="en-US">
              <a:cs typeface="Calibri"/>
            </a:endParaRPr>
          </a:p>
          <a:p>
            <a:endParaRPr lang="en-US">
              <a:cs typeface="Calibri"/>
            </a:endParaRPr>
          </a:p>
          <a:p>
            <a:r>
              <a:rPr lang="en-US">
                <a:cs typeface="Calibri"/>
              </a:rPr>
              <a:t>we proved that the design is surgically compatible as our client confirmed it could be easily implemented in an operating room</a:t>
            </a:r>
          </a:p>
          <a:p>
            <a:endParaRPr lang="en-US">
              <a:cs typeface="Calibri"/>
            </a:endParaRPr>
          </a:p>
          <a:p>
            <a:r>
              <a:rPr lang="en-US">
                <a:cs typeface="Calibri"/>
              </a:rPr>
              <a:t>and we proved the design is mechanically sound as determined by our tensile testing results.</a:t>
            </a:r>
            <a:endParaRPr lang="en-US"/>
          </a:p>
        </p:txBody>
      </p:sp>
      <p:sp>
        <p:nvSpPr>
          <p:cNvPr id="4" name="Slide Number Placeholder 3"/>
          <p:cNvSpPr>
            <a:spLocks noGrp="1"/>
          </p:cNvSpPr>
          <p:nvPr>
            <p:ph type="sldNum" sz="quarter" idx="5"/>
          </p:nvPr>
        </p:nvSpPr>
        <p:spPr/>
        <p:txBody>
          <a:bodyPr/>
          <a:lstStyle/>
          <a:p>
            <a:fld id="{78E4A049-8685-4352-9DC2-828F08FD542B}" type="slidenum">
              <a:rPr lang="en-US" smtClean="0"/>
              <a:pPr/>
              <a:t>28</a:t>
            </a:fld>
            <a:endParaRPr lang="en-US"/>
          </a:p>
        </p:txBody>
      </p:sp>
    </p:spTree>
    <p:extLst>
      <p:ext uri="{BB962C8B-B14F-4D97-AF65-F5344CB8AC3E}">
        <p14:creationId xmlns:p14="http://schemas.microsoft.com/office/powerpoint/2010/main" val="3269047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Maria: 20 seconds</a:t>
            </a:r>
          </a:p>
          <a:p>
            <a:endParaRPr lang="en-US"/>
          </a:p>
          <a:p>
            <a:r>
              <a:rPr lang="en-US"/>
              <a:t>Moving forward, we would recommend using a variety of growth factors, loading the collagen sponge with growth factor, developing the dealing and fixation methods, perform animal testing, apply the design to other ligaments, and develop an operating room kit for the product.</a:t>
            </a:r>
            <a:endParaRPr lang="en-US">
              <a:cs typeface="Calibri"/>
            </a:endParaRP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Other GF: FGF-2, </a:t>
            </a:r>
            <a:r>
              <a:rPr lang="en-US" sz="1200">
                <a:effectLst/>
              </a:rPr>
              <a:t>Production of collagenase, proliferation of capillary endothelial cells, angiogenesis, formation of granulation tissue </a:t>
            </a:r>
            <a:endParaRPr lang="en-US">
              <a:effectLst/>
              <a:cs typeface="Calibri"/>
            </a:endParaRPr>
          </a:p>
          <a:p>
            <a:endParaRPr lang="en-US">
              <a:cs typeface="Calibri"/>
            </a:endParaRPr>
          </a:p>
          <a:p>
            <a:endParaRPr lang="en-US">
              <a:cs typeface="Calibri"/>
            </a:endParaRPr>
          </a:p>
          <a:p>
            <a:r>
              <a:rPr lang="en-US">
                <a:cs typeface="Calibri"/>
              </a:rPr>
              <a:t>Load more with collagen sponge is possible during fabrication</a:t>
            </a:r>
          </a:p>
          <a:p>
            <a:endParaRPr lang="en-US">
              <a:cs typeface="Calibri"/>
            </a:endParaRPr>
          </a:p>
          <a:p>
            <a:r>
              <a:rPr lang="en-US">
                <a:cs typeface="Calibri"/>
              </a:rPr>
              <a:t>Fibrin glue is standard, suture net/figure 8</a:t>
            </a:r>
          </a:p>
          <a:p>
            <a:endParaRPr lang="en-US">
              <a:cs typeface="Calibri"/>
            </a:endParaRPr>
          </a:p>
          <a:p>
            <a:r>
              <a:rPr lang="en-US">
                <a:cs typeface="Calibri"/>
              </a:rPr>
              <a:t>Animal models: rabbit</a:t>
            </a:r>
          </a:p>
          <a:p>
            <a:endParaRPr lang="en-US">
              <a:cs typeface="Calibri"/>
            </a:endParaRPr>
          </a:p>
          <a:p>
            <a:endParaRPr lang="en-US">
              <a:cs typeface="Calibri"/>
            </a:endParaRPr>
          </a:p>
          <a:p>
            <a:r>
              <a:rPr lang="en-US">
                <a:cs typeface="Calibri"/>
              </a:rPr>
              <a:t>Additional ligaments: </a:t>
            </a:r>
            <a:r>
              <a:rPr lang="en-US" err="1">
                <a:cs typeface="Calibri"/>
              </a:rPr>
              <a:t>acl</a:t>
            </a:r>
            <a:r>
              <a:rPr lang="en-US">
                <a:cs typeface="Calibri"/>
              </a:rPr>
              <a:t>, rotator cuff</a:t>
            </a:r>
          </a:p>
          <a:p>
            <a:endParaRPr lang="en-US">
              <a:cs typeface="Calibri"/>
            </a:endParaRPr>
          </a:p>
          <a:p>
            <a:r>
              <a:rPr lang="en-US">
                <a:cs typeface="Calibri"/>
              </a:rPr>
              <a:t>Rabit studies done in FCL in knee, </a:t>
            </a:r>
          </a:p>
          <a:p>
            <a:endParaRPr lang="en-US" b="1">
              <a:cs typeface="Calibri"/>
            </a:endParaRPr>
          </a:p>
          <a:p>
            <a:r>
              <a:rPr lang="en-US" b="1">
                <a:cs typeface="Calibri"/>
              </a:rPr>
              <a:t>non human primates and specific breeds of rats (long </a:t>
            </a:r>
            <a:r>
              <a:rPr lang="en-US" b="1" err="1">
                <a:cs typeface="Calibri"/>
              </a:rPr>
              <a:t>evans</a:t>
            </a:r>
            <a:r>
              <a:rPr lang="en-US" b="1">
                <a:cs typeface="Calibri"/>
              </a:rPr>
              <a:t>) have elbows similar to humans and can supinate and pronate</a:t>
            </a:r>
            <a:endParaRPr lang="en-US" b="1"/>
          </a:p>
          <a:p>
            <a:endParaRPr lang="en-US">
              <a:cs typeface="Calibri"/>
            </a:endParaRPr>
          </a:p>
          <a:p>
            <a:r>
              <a:rPr lang="en-US"/>
              <a:t>file:///C:/Users/Maria%20Decelles/Downloads/aoj-06-12.pdf</a:t>
            </a: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29</a:t>
            </a:fld>
            <a:endParaRPr lang="en-US"/>
          </a:p>
        </p:txBody>
      </p:sp>
    </p:spTree>
    <p:extLst>
      <p:ext uri="{BB962C8B-B14F-4D97-AF65-F5344CB8AC3E}">
        <p14:creationId xmlns:p14="http://schemas.microsoft.com/office/powerpoint/2010/main" val="360111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defRPr/>
            </a:pPr>
            <a:r>
              <a:rPr lang="en-US">
                <a:cs typeface="Calibri"/>
              </a:rPr>
              <a:t>Meagan 30 seconds </a:t>
            </a:r>
            <a:endParaRPr lang="en-US"/>
          </a:p>
          <a:p>
            <a:pPr>
              <a:defRPr/>
            </a:pPr>
            <a:r>
              <a:rPr lang="en-US"/>
              <a:t>Here you can see the UCL consists of three parts: the anterior bundle, the posterior bundle, and the transverse bundle. Tears most commonly occur in the anterior bundle as it is the primary contributor to resisting valgus stress. </a:t>
            </a:r>
            <a:endParaRPr lang="en-US">
              <a:ea typeface="Calibri"/>
              <a:cs typeface="Calibri"/>
            </a:endParaRPr>
          </a:p>
          <a:p>
            <a:pPr>
              <a:defRPr/>
            </a:pPr>
            <a:endParaRPr lang="en-US">
              <a:cs typeface="Calibri"/>
            </a:endParaRPr>
          </a:p>
          <a:p>
            <a:pPr>
              <a:defRPr/>
            </a:pPr>
            <a:r>
              <a:rPr lang="en-US">
                <a:cs typeface="Calibri"/>
              </a:rPr>
              <a:t>Tears may occur in different levels: grade 1, 2 or 3 tears. Grade one tears tend to heal on there own while grade 2 and 3 are more difficult to treat and often require surgical intervention. We were focused on healing grade 2 tears, as these are the ones that are most commonly operated on that may not need full reconstruction surgeries.</a:t>
            </a:r>
            <a:endParaRPr lang="en-US">
              <a:ea typeface="Calibri"/>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3</a:t>
            </a:fld>
            <a:endParaRPr lang="en-US"/>
          </a:p>
        </p:txBody>
      </p:sp>
    </p:spTree>
    <p:extLst>
      <p:ext uri="{BB962C8B-B14F-4D97-AF65-F5344CB8AC3E}">
        <p14:creationId xmlns:p14="http://schemas.microsoft.com/office/powerpoint/2010/main" val="1321326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30</a:t>
            </a:fld>
            <a:endParaRPr lang="en-US"/>
          </a:p>
        </p:txBody>
      </p:sp>
    </p:spTree>
    <p:extLst>
      <p:ext uri="{BB962C8B-B14F-4D97-AF65-F5344CB8AC3E}">
        <p14:creationId xmlns:p14="http://schemas.microsoft.com/office/powerpoint/2010/main" val="3378783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Meagan 7:45 40 sec</a:t>
            </a:r>
          </a:p>
          <a:p>
            <a:endParaRPr lang="en-US">
              <a:cs typeface="Calibri"/>
            </a:endParaRPr>
          </a:p>
          <a:p>
            <a:r>
              <a:rPr lang="en-US">
                <a:cs typeface="Calibri"/>
              </a:rPr>
              <a:t>We then began to verify our final design by testing how to best release from various scaffold designs: a silk hydrogel and a collagen sponge reinforced silk hydrogel. we loaded each scaffold with model protein, Albumin, and suspended 5 conditions of each scaffold in </a:t>
            </a:r>
            <a:r>
              <a:rPr lang="en-US" err="1">
                <a:cs typeface="Calibri"/>
              </a:rPr>
              <a:t>dPBS</a:t>
            </a:r>
            <a:r>
              <a:rPr lang="en-US">
                <a:cs typeface="Calibri"/>
              </a:rPr>
              <a:t> (-). We pulled </a:t>
            </a:r>
            <a:r>
              <a:rPr lang="en-US" err="1">
                <a:cs typeface="Calibri"/>
              </a:rPr>
              <a:t>supernant</a:t>
            </a:r>
            <a:r>
              <a:rPr lang="en-US">
                <a:cs typeface="Calibri"/>
              </a:rPr>
              <a:t> samples at the time points shown on the graph. WE then used a BCA Assay to measure the release of albumin and found the cumulative release over 14 days. You can see that the sponge reinforced gel showed a more sustained release of growth factor Thus, for our final design we chose to move forward with this structure.</a:t>
            </a:r>
            <a:endParaRPr lang="en-US">
              <a:ea typeface="Calibri"/>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42</a:t>
            </a:fld>
            <a:endParaRPr lang="en-US"/>
          </a:p>
        </p:txBody>
      </p:sp>
    </p:spTree>
    <p:extLst>
      <p:ext uri="{BB962C8B-B14F-4D97-AF65-F5344CB8AC3E}">
        <p14:creationId xmlns:p14="http://schemas.microsoft.com/office/powerpoint/2010/main" val="1729438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Meagan</a:t>
            </a:r>
          </a:p>
          <a:p>
            <a:r>
              <a:rPr lang="en-US">
                <a:cs typeface="Calibri"/>
              </a:rPr>
              <a:t> To determine how to best release PDGF we initially tested the drug elution from a few scaffold designs: a silk hydrogel and a collagen sponge reinforced silk hydrogel.  we made each scaffold, loaded it with Albumin, a model protein, and suspended them in </a:t>
            </a:r>
            <a:r>
              <a:rPr lang="en-US" err="1">
                <a:cs typeface="Calibri"/>
              </a:rPr>
              <a:t>dPBS</a:t>
            </a:r>
            <a:r>
              <a:rPr lang="en-US">
                <a:cs typeface="Calibri"/>
              </a:rPr>
              <a:t> (-).</a:t>
            </a:r>
          </a:p>
        </p:txBody>
      </p:sp>
      <p:sp>
        <p:nvSpPr>
          <p:cNvPr id="4" name="Slide Number Placeholder 3"/>
          <p:cNvSpPr>
            <a:spLocks noGrp="1"/>
          </p:cNvSpPr>
          <p:nvPr>
            <p:ph type="sldNum" sz="quarter" idx="5"/>
          </p:nvPr>
        </p:nvSpPr>
        <p:spPr/>
        <p:txBody>
          <a:bodyPr/>
          <a:lstStyle/>
          <a:p>
            <a:fld id="{78E4A049-8685-4352-9DC2-828F08FD542B}" type="slidenum">
              <a:rPr lang="en-US" smtClean="0"/>
              <a:pPr/>
              <a:t>43</a:t>
            </a:fld>
            <a:endParaRPr lang="en-US"/>
          </a:p>
        </p:txBody>
      </p:sp>
    </p:spTree>
    <p:extLst>
      <p:ext uri="{BB962C8B-B14F-4D97-AF65-F5344CB8AC3E}">
        <p14:creationId xmlns:p14="http://schemas.microsoft.com/office/powerpoint/2010/main" val="1004044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-compare to theoretical models (</a:t>
            </a:r>
            <a:r>
              <a:rPr lang="en-US" err="1">
                <a:cs typeface="Calibri"/>
              </a:rPr>
              <a:t>evan</a:t>
            </a:r>
            <a:r>
              <a:rPr lang="en-US">
                <a:cs typeface="Calibri"/>
              </a:rPr>
              <a:t>)</a:t>
            </a:r>
          </a:p>
          <a:p>
            <a:r>
              <a:rPr lang="en-US">
                <a:cs typeface="Calibri"/>
              </a:rPr>
              <a:t>-compare to sandwich testing</a:t>
            </a:r>
          </a:p>
          <a:p>
            <a:r>
              <a:rPr lang="en-US">
                <a:cs typeface="Calibri"/>
              </a:rPr>
              <a:t>-compare to lit values</a:t>
            </a:r>
          </a:p>
          <a:p>
            <a:endParaRPr lang="en-US">
              <a:cs typeface="Calibri"/>
            </a:endParaRPr>
          </a:p>
          <a:p>
            <a:endParaRPr lang="en-US">
              <a:cs typeface="Calibri"/>
            </a:endParaRPr>
          </a:p>
          <a:p>
            <a:r>
              <a:rPr lang="en-US">
                <a:cs typeface="Calibri"/>
              </a:rPr>
              <a:t>Make sure to add what we have!</a:t>
            </a:r>
          </a:p>
          <a:p>
            <a:r>
              <a:rPr lang="en-US">
                <a:cs typeface="Calibri"/>
              </a:rPr>
              <a:t>Assume </a:t>
            </a:r>
            <a:r>
              <a:rPr lang="en-US" err="1">
                <a:cs typeface="Calibri"/>
              </a:rPr>
              <a:t>plannar</a:t>
            </a:r>
            <a:r>
              <a:rPr lang="en-US">
                <a:cs typeface="Calibri"/>
              </a:rPr>
              <a:t> surface</a:t>
            </a:r>
          </a:p>
        </p:txBody>
      </p:sp>
      <p:sp>
        <p:nvSpPr>
          <p:cNvPr id="4" name="Slide Number Placeholder 3"/>
          <p:cNvSpPr>
            <a:spLocks noGrp="1"/>
          </p:cNvSpPr>
          <p:nvPr>
            <p:ph type="sldNum" sz="quarter" idx="5"/>
          </p:nvPr>
        </p:nvSpPr>
        <p:spPr/>
        <p:txBody>
          <a:bodyPr/>
          <a:lstStyle/>
          <a:p>
            <a:fld id="{78E4A049-8685-4352-9DC2-828F08FD542B}" type="slidenum">
              <a:rPr lang="en-US" smtClean="0"/>
              <a:pPr/>
              <a:t>45</a:t>
            </a:fld>
            <a:endParaRPr lang="en-US"/>
          </a:p>
        </p:txBody>
      </p:sp>
    </p:spTree>
    <p:extLst>
      <p:ext uri="{BB962C8B-B14F-4D97-AF65-F5344CB8AC3E}">
        <p14:creationId xmlns:p14="http://schemas.microsoft.com/office/powerpoint/2010/main" val="32557693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Evan (30 sec)</a:t>
            </a:r>
          </a:p>
          <a:p>
            <a:endParaRPr lang="en-US"/>
          </a:p>
          <a:p>
            <a:r>
              <a:rPr lang="en-US"/>
              <a:t>In collaboration with our client and our advisors, we identified the following functions and specifications that will serve as the basis of our design requirements. </a:t>
            </a:r>
            <a:endParaRPr lang="en-US">
              <a:cs typeface="Calibri"/>
            </a:endParaRPr>
          </a:p>
          <a:p>
            <a:endParaRPr lang="en-US">
              <a:ea typeface="Calibri"/>
              <a:cs typeface="Calibri"/>
            </a:endParaRPr>
          </a:p>
          <a:p>
            <a:r>
              <a:rPr lang="en-US">
                <a:ea typeface="Calibri"/>
                <a:cs typeface="Calibri"/>
              </a:rPr>
              <a:t>We determined that the design needs to contain a therapeutic agent to aid in the healing process, exhibit a controlled release of growth factors, increase cell proliferation, withstand surgical manipulation, degrade within the body and withstand anchoring to the ligament. However, we were unable to test the degradation of the materials and perform tests on ligament fixation due to time and resource constraints.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47</a:t>
            </a:fld>
            <a:endParaRPr lang="en-US"/>
          </a:p>
        </p:txBody>
      </p:sp>
    </p:spTree>
    <p:extLst>
      <p:ext uri="{BB962C8B-B14F-4D97-AF65-F5344CB8AC3E}">
        <p14:creationId xmlns:p14="http://schemas.microsoft.com/office/powerpoint/2010/main" val="271474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Evan (30 sec)</a:t>
            </a:r>
          </a:p>
          <a:p>
            <a:endParaRPr lang="en-US"/>
          </a:p>
          <a:p>
            <a:r>
              <a:rPr lang="en-US"/>
              <a:t>In collaboration with our client and our advisors, we identified the following functions and specifications that will serve as the basis of our design requirements. </a:t>
            </a:r>
            <a:endParaRPr lang="en-US">
              <a:cs typeface="Calibri"/>
            </a:endParaRPr>
          </a:p>
          <a:p>
            <a:endParaRPr lang="en-US">
              <a:ea typeface="Calibri"/>
              <a:cs typeface="Calibri"/>
            </a:endParaRPr>
          </a:p>
          <a:p>
            <a:r>
              <a:rPr lang="en-US">
                <a:ea typeface="Calibri"/>
                <a:cs typeface="Calibri"/>
              </a:rPr>
              <a:t>We determined that the design needs to contain a therapeutic agent to aid in the healing process, exhibit a controlled release of growth factors, increase cell proliferation, withstand surgical manipulation, degrade within the body and withstand anchoring to the ligament. However, we were unable to test the degradation of the materials and perform tests on ligament fixation due to time and resource constraints.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48</a:t>
            </a:fld>
            <a:endParaRPr lang="en-US"/>
          </a:p>
        </p:txBody>
      </p:sp>
    </p:spTree>
    <p:extLst>
      <p:ext uri="{BB962C8B-B14F-4D97-AF65-F5344CB8AC3E}">
        <p14:creationId xmlns:p14="http://schemas.microsoft.com/office/powerpoint/2010/main" val="217173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hlinkClick r:id="rId3"/>
              </a:rPr>
              <a:t>https://www.ncbi.nlm.nih.gov/pmc/articles/PMC4174084/</a:t>
            </a:r>
            <a:endParaRPr lang="en-US"/>
          </a:p>
          <a:p>
            <a:r>
              <a:rPr lang="en-US">
                <a:hlinkClick r:id="rId4"/>
              </a:rPr>
              <a:t>https://journals.lww.com/annalsofsurgery/Abstract/2012/03000/Differentiation_of_Biologic_Scaffold_Materials.30.aspx</a:t>
            </a:r>
            <a:endParaRPr lang="en-US">
              <a:cs typeface="Calibri"/>
              <a:hlinkClick r:id="rId4"/>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49</a:t>
            </a:fld>
            <a:endParaRPr lang="en-US"/>
          </a:p>
        </p:txBody>
      </p:sp>
    </p:spTree>
    <p:extLst>
      <p:ext uri="{BB962C8B-B14F-4D97-AF65-F5344CB8AC3E}">
        <p14:creationId xmlns:p14="http://schemas.microsoft.com/office/powerpoint/2010/main" val="1131029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Brooklynn: 35 sec</a:t>
            </a:r>
          </a:p>
          <a:p>
            <a:pPr marL="171450" indent="-171450">
              <a:buFontTx/>
              <a:buChar char="-"/>
            </a:pPr>
            <a:r>
              <a:rPr lang="en-US"/>
              <a:t>Natural ligament healing process needs to be understood so we can assist it’</a:t>
            </a:r>
          </a:p>
          <a:p>
            <a:pPr marL="171450" indent="-171450">
              <a:buFontTx/>
              <a:buChar char="-"/>
            </a:pPr>
            <a:r>
              <a:rPr lang="en-US"/>
              <a:t>Three phases</a:t>
            </a:r>
          </a:p>
          <a:p>
            <a:pPr marL="628650" lvl="1" indent="-171450">
              <a:buFontTx/>
              <a:buChar char="-"/>
            </a:pPr>
            <a:r>
              <a:rPr lang="en-US"/>
              <a:t>Inflammation: days 0-7, cells clear debris from area</a:t>
            </a:r>
          </a:p>
          <a:p>
            <a:pPr marL="628650" lvl="1" indent="-171450">
              <a:buFontTx/>
              <a:buChar char="-"/>
            </a:pPr>
            <a:r>
              <a:rPr lang="en-US"/>
              <a:t>Repair/proliferation: Week 1-6, growth factors and other cells are present to facilitate protein synthesis and angiogenesis, and increase cell proliferation</a:t>
            </a:r>
          </a:p>
          <a:p>
            <a:pPr marL="628650" lvl="1" indent="-171450">
              <a:buFontTx/>
              <a:buChar char="-"/>
            </a:pPr>
            <a:r>
              <a:rPr lang="en-US"/>
              <a:t>Remodeling: week 6- 18 months, collagen fibers get thicker and more dense</a:t>
            </a:r>
          </a:p>
          <a:p>
            <a:pPr marL="171450" lvl="0" indent="-171450">
              <a:buFontTx/>
              <a:buChar char="-"/>
            </a:pPr>
            <a:r>
              <a:rPr lang="en-US"/>
              <a:t>We are primarily focused on the second phase of healing to assist lower grade tears in the natural healing process</a:t>
            </a:r>
          </a:p>
          <a:p>
            <a:pPr marL="171450" lvl="0" indent="-171450">
              <a:buFontTx/>
              <a:buChar char="-"/>
            </a:pPr>
            <a:endParaRPr lang="en-US"/>
          </a:p>
          <a:p>
            <a:pPr marL="171450" lvl="0" indent="-171450">
              <a:buFontTx/>
              <a:buChar char="-"/>
            </a:pPr>
            <a:endParaRPr lang="en-US"/>
          </a:p>
          <a:p>
            <a:r>
              <a:rPr lang="en-US"/>
              <a:t>To understand more about ligament healing, we researched each phase. It was important to understand the healing process as we looked for ways to speed it up through our design.</a:t>
            </a:r>
            <a:endParaRPr lang="en-US">
              <a:cs typeface="Calibri"/>
            </a:endParaRPr>
          </a:p>
          <a:p>
            <a:r>
              <a:rPr lang="en-US"/>
              <a:t>Ligament wound healing occurs over three stages: inflammation, repair/proliferation, and remodeling. </a:t>
            </a:r>
            <a:endParaRPr lang="en-US">
              <a:cs typeface="Calibri"/>
            </a:endParaRPr>
          </a:p>
          <a:p>
            <a:r>
              <a:rPr lang="en-US" b="1"/>
              <a:t>Inflammation</a:t>
            </a:r>
            <a:r>
              <a:rPr lang="en-US"/>
              <a:t> occurs immediately after injury for up to a week and the area is cleared of debris. </a:t>
            </a:r>
            <a:endParaRPr lang="en-US">
              <a:cs typeface="Calibri"/>
            </a:endParaRPr>
          </a:p>
          <a:p>
            <a:r>
              <a:rPr lang="en-US"/>
              <a:t>The </a:t>
            </a:r>
            <a:r>
              <a:rPr lang="en-US" b="1"/>
              <a:t>repair or proliferative stage</a:t>
            </a:r>
            <a:r>
              <a:rPr lang="en-US"/>
              <a:t> occurs three or four days after injury for up to six weeks. Growth factors are released that support vascular ingrowth, protein synthesis, and cell proliferation.</a:t>
            </a:r>
            <a:endParaRPr lang="en-US">
              <a:cs typeface="Calibri"/>
            </a:endParaRPr>
          </a:p>
          <a:p>
            <a:r>
              <a:rPr lang="en-US"/>
              <a:t>Finally, the </a:t>
            </a:r>
            <a:r>
              <a:rPr lang="en-US" b="1"/>
              <a:t>remodeling stage </a:t>
            </a:r>
            <a:r>
              <a:rPr lang="en-US"/>
              <a:t>occurs from week 6 until 18 months after injury in which tissues are remodeled to help collagen fibers become denser and increase in diameter. </a:t>
            </a:r>
            <a:endParaRPr lang="en-US">
              <a:cs typeface="Calibri"/>
            </a:endParaRPr>
          </a:p>
          <a:p>
            <a:r>
              <a:rPr lang="en-US">
                <a:cs typeface="Calibri"/>
              </a:rPr>
              <a:t>We are aiming to assist the healing process, mainly in the repair phase. Grade 2 tears will not completely heal on their own or with physical therapy, but they are typically not severe enough to warrant full surgery. Our method should assist in the healing process to heal the ligament in a shorter time than physical therapy would.</a:t>
            </a:r>
            <a:endParaRPr lang="en-US">
              <a:ea typeface="Calibri"/>
              <a:cs typeface="Calibri"/>
            </a:endParaRPr>
          </a:p>
          <a:p>
            <a:endParaRPr lang="en-US">
              <a:cs typeface="Calibri"/>
            </a:endParaRPr>
          </a:p>
          <a:p>
            <a:endParaRPr lang="en-US">
              <a:cs typeface="Calibri"/>
            </a:endParaRPr>
          </a:p>
          <a:p>
            <a:r>
              <a:rPr lang="en-US">
                <a:cs typeface="Calibri"/>
              </a:rPr>
              <a:t>Extra:</a:t>
            </a:r>
            <a:endParaRPr lang="en-US">
              <a:ea typeface="Calibri"/>
              <a:cs typeface="Calibri"/>
            </a:endParaRPr>
          </a:p>
          <a:p>
            <a:r>
              <a:rPr lang="en-US">
                <a:cs typeface="Calibri"/>
              </a:rPr>
              <a:t> Growth factors showed promise as they are associated with collagen formation, protein synthesis, angiogenesis, vascular ingrowth and increased cell proliferation.</a:t>
            </a:r>
            <a:endParaRPr lang="en-US">
              <a:ea typeface="Calibri"/>
              <a:cs typeface="Calibri"/>
            </a:endParaRPr>
          </a:p>
          <a:p>
            <a:r>
              <a:rPr lang="en-US"/>
              <a:t>Cell integration and migration, cell proliferation, talk about what the reader will need to know to understand our design process et</a:t>
            </a:r>
            <a:endParaRPr lang="en-US">
              <a:ea typeface="Calibri"/>
              <a:cs typeface="Calibri"/>
            </a:endParaRPr>
          </a:p>
          <a:p>
            <a:r>
              <a:rPr lang="en-US"/>
              <a:t>Extra: leukocytes release growth factors and cytokines to attract repairing cells, and macrophages release VEGF-2 to support vascular growth in the area. Fibroblasts aid in the formation of new collagen. Platelets and neutrophils release TGF-B which deposits new ECM material. </a:t>
            </a:r>
            <a:endParaRPr lang="en-US">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4</a:t>
            </a:fld>
            <a:endParaRPr lang="en-US"/>
          </a:p>
        </p:txBody>
      </p:sp>
    </p:spTree>
    <p:extLst>
      <p:ext uri="{BB962C8B-B14F-4D97-AF65-F5344CB8AC3E}">
        <p14:creationId xmlns:p14="http://schemas.microsoft.com/office/powerpoint/2010/main" val="2469620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Meagan 1 min</a:t>
            </a:r>
            <a:endParaRPr lang="en-US"/>
          </a:p>
          <a:p>
            <a:endParaRPr lang="en-US">
              <a:cs typeface="Calibri"/>
            </a:endParaRPr>
          </a:p>
          <a:p>
            <a:r>
              <a:rPr lang="en-US">
                <a:cs typeface="Calibri"/>
              </a:rPr>
              <a:t>Rest and Physical therapy is typically the first step in the treatment process of UCL injuries. This is effective in healing grade one tears and occasionally grade two tears. For injuries that cannot be treated by PT, there are surgical methods available like the implantation of the internal brace device. This device heals the native ligament and does not replace the existing anatomy. Not all patients with grade 2 tears qualify for this surgery. The gold standard of care is tommy john surgery as this works for all grades of tears. This is a full reconstruction, where an autografted tendon will function as the new UCL. This is an irreversible procedure and has a long and intense recovery process. </a:t>
            </a:r>
            <a:r>
              <a:rPr lang="en-US"/>
              <a:t>Our goal is to repair the UCL because this will keep the native anatomy present and reduce post-operative stress. There is an unmet need of a device that supplements the natural ligament healing process for</a:t>
            </a:r>
            <a:r>
              <a:rPr lang="en-US" strike="sngStrike"/>
              <a:t> all types of second grade</a:t>
            </a:r>
            <a:r>
              <a:rPr lang="en-US"/>
              <a:t> tears, that may not need full reconstructive surgery.</a:t>
            </a:r>
            <a:endParaRPr lang="en-US">
              <a:cs typeface="Calibri"/>
            </a:endParaRPr>
          </a:p>
          <a:p>
            <a:endParaRPr lang="en-US" strike="sngStrike">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5</a:t>
            </a:fld>
            <a:endParaRPr lang="en-US"/>
          </a:p>
        </p:txBody>
      </p:sp>
    </p:spTree>
    <p:extLst>
      <p:ext uri="{BB962C8B-B14F-4D97-AF65-F5344CB8AC3E}">
        <p14:creationId xmlns:p14="http://schemas.microsoft.com/office/powerpoint/2010/main" val="234925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Evan (10 sec) 20 sec</a:t>
            </a:r>
          </a:p>
          <a:p>
            <a:endParaRPr lang="en-US">
              <a:cs typeface="Calibri"/>
            </a:endParaRPr>
          </a:p>
          <a:p>
            <a:r>
              <a:rPr lang="en-US"/>
              <a:t>In collaboration with our client and our advisors, we identified the Objectives that will serve as the basis of our design requirements. </a:t>
            </a:r>
            <a:endParaRPr lang="en-US">
              <a:cs typeface="Calibri"/>
            </a:endParaRPr>
          </a:p>
          <a:p>
            <a:endParaRPr lang="en-US"/>
          </a:p>
          <a:p>
            <a:r>
              <a:rPr lang="en-US"/>
              <a:t>We determined that the design needs to deliver a therapeutic agent, is surgically compatible, is reproducible, promotes healing to the native ligament, is mechanically sound and is cost effective. </a:t>
            </a:r>
            <a:endParaRPr lang="en-US">
              <a:cs typeface="Calibri"/>
            </a:endParaRPr>
          </a:p>
          <a:p>
            <a:endParaRPr lang="en-US"/>
          </a:p>
          <a:p>
            <a:r>
              <a:rPr lang="en-US">
                <a:cs typeface="Calibri"/>
              </a:rPr>
              <a:t>Based on the scope of this project we will be focusing on these four objectives.  </a:t>
            </a:r>
            <a:endParaRPr lang="en-US"/>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6</a:t>
            </a:fld>
            <a:endParaRPr lang="en-US"/>
          </a:p>
        </p:txBody>
      </p:sp>
    </p:spTree>
    <p:extLst>
      <p:ext uri="{BB962C8B-B14F-4D97-AF65-F5344CB8AC3E}">
        <p14:creationId xmlns:p14="http://schemas.microsoft.com/office/powerpoint/2010/main" val="222447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Brooklynn 35 sec</a:t>
            </a:r>
          </a:p>
          <a:p>
            <a:r>
              <a:rPr lang="en-US">
                <a:cs typeface="Calibri"/>
              </a:rPr>
              <a:t>Based on our background research, unmet need and conversations with our client, we developed the following statement.</a:t>
            </a:r>
            <a:endParaRPr lang="en-US">
              <a:ea typeface="Calibri"/>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7</a:t>
            </a:fld>
            <a:endParaRPr lang="en-US"/>
          </a:p>
        </p:txBody>
      </p:sp>
    </p:spTree>
    <p:extLst>
      <p:ext uri="{BB962C8B-B14F-4D97-AF65-F5344CB8AC3E}">
        <p14:creationId xmlns:p14="http://schemas.microsoft.com/office/powerpoint/2010/main" val="4075083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Evan 20 sec</a:t>
            </a:r>
            <a:endParaRPr lang="en-US"/>
          </a:p>
          <a:p>
            <a:endParaRPr lang="en-US">
              <a:cs typeface="Calibri"/>
            </a:endParaRPr>
          </a:p>
          <a:p>
            <a:r>
              <a:rPr lang="en-US">
                <a:cs typeface="Calibri"/>
              </a:rPr>
              <a:t>Our concept was to design a degradable device that delivers a therapeutic agent to assist in the healing of the UCL. </a:t>
            </a:r>
          </a:p>
          <a:p>
            <a:endParaRPr lang="en-US">
              <a:cs typeface="Calibri"/>
            </a:endParaRPr>
          </a:p>
          <a:p>
            <a:r>
              <a:rPr lang="en-US">
                <a:cs typeface="Calibri"/>
              </a:rPr>
              <a:t>A previous MQP team attempted a similar idea but were unable to load enough therapeutic agent and their product was too stiff for the client's needs. </a:t>
            </a:r>
            <a:endParaRPr lang="en-US">
              <a:ea typeface="Calibri"/>
              <a:cs typeface="Calibri"/>
            </a:endParaRPr>
          </a:p>
        </p:txBody>
      </p:sp>
      <p:sp>
        <p:nvSpPr>
          <p:cNvPr id="4" name="Slide Number Placeholder 3"/>
          <p:cNvSpPr>
            <a:spLocks noGrp="1"/>
          </p:cNvSpPr>
          <p:nvPr>
            <p:ph type="sldNum" sz="quarter" idx="5"/>
          </p:nvPr>
        </p:nvSpPr>
        <p:spPr/>
        <p:txBody>
          <a:bodyPr/>
          <a:lstStyle/>
          <a:p>
            <a:fld id="{78E4A049-8685-4352-9DC2-828F08FD542B}" type="slidenum">
              <a:rPr lang="en-US" smtClean="0"/>
              <a:pPr/>
              <a:t>8</a:t>
            </a:fld>
            <a:endParaRPr lang="en-US"/>
          </a:p>
        </p:txBody>
      </p:sp>
    </p:spTree>
    <p:extLst>
      <p:ext uri="{BB962C8B-B14F-4D97-AF65-F5344CB8AC3E}">
        <p14:creationId xmlns:p14="http://schemas.microsoft.com/office/powerpoint/2010/main" val="389972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cs typeface="Calibri"/>
              </a:rPr>
              <a:t>Meagan 45 sec</a:t>
            </a:r>
            <a:endParaRPr lang="en-US"/>
          </a:p>
          <a:p>
            <a:endParaRPr lang="en-US">
              <a:cs typeface="Calibri"/>
            </a:endParaRPr>
          </a:p>
          <a:p>
            <a:pPr marL="171450" indent="-171450">
              <a:buFontTx/>
              <a:buChar char="-"/>
            </a:pPr>
            <a:r>
              <a:rPr lang="en-US">
                <a:cs typeface="Calibri"/>
              </a:rPr>
              <a:t>40 seconds</a:t>
            </a:r>
          </a:p>
          <a:p>
            <a:pPr marL="0" indent="0">
              <a:buFontTx/>
              <a:buNone/>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Now that we have establish the functions and specifications of our project, we moved to our design process phase and began brainstorming ideas.</a:t>
            </a:r>
          </a:p>
          <a:p>
            <a:pPr marL="0" indent="0">
              <a:buFontTx/>
              <a:buNone/>
            </a:pPr>
            <a:endParaRPr lang="en-US">
              <a:cs typeface="Calibri"/>
            </a:endParaRPr>
          </a:p>
          <a:p>
            <a:pPr marL="0" indent="0">
              <a:buFontTx/>
              <a:buNone/>
            </a:pPr>
            <a:r>
              <a:rPr lang="en-US">
                <a:cs typeface="Calibri"/>
              </a:rPr>
              <a:t>One design we produced was a sponge scaffold that would absorb in a hydrogel loaded with a therapeutic agent that was then encased in a material that would act as a membrane to elongate the drug release profile.</a:t>
            </a:r>
          </a:p>
          <a:p>
            <a:pPr marL="0" indent="0">
              <a:buFontTx/>
              <a:buNone/>
            </a:pPr>
            <a:endParaRPr lang="en-US">
              <a:cs typeface="Calibri"/>
            </a:endParaRPr>
          </a:p>
          <a:p>
            <a:pPr marL="0" indent="0">
              <a:buFontTx/>
              <a:buNone/>
            </a:pPr>
            <a:r>
              <a:rPr lang="en-US">
                <a:cs typeface="Calibri"/>
              </a:rPr>
              <a:t>Our next design was a sponge-therapeutic agent composite that would have threads running through it to suture it down to the ligament</a:t>
            </a:r>
          </a:p>
          <a:p>
            <a:pPr marL="0" indent="0">
              <a:buFontTx/>
              <a:buNone/>
            </a:pPr>
            <a:endParaRPr lang="en-US">
              <a:cs typeface="Calibri"/>
            </a:endParaRPr>
          </a:p>
          <a:p>
            <a:pPr marL="0" indent="0">
              <a:buFontTx/>
              <a:buNone/>
            </a:pPr>
            <a:r>
              <a:rPr lang="en-US">
                <a:cs typeface="Calibri"/>
              </a:rPr>
              <a:t>Our third design was </a:t>
            </a:r>
            <a:r>
              <a:rPr lang="en-US" err="1">
                <a:cs typeface="Calibri"/>
              </a:rPr>
              <a:t>electrospun</a:t>
            </a:r>
            <a:r>
              <a:rPr lang="en-US">
                <a:cs typeface="Calibri"/>
              </a:rPr>
              <a:t> mats that would be layers together to release a therapeutic agent over time.</a:t>
            </a:r>
          </a:p>
        </p:txBody>
      </p:sp>
      <p:sp>
        <p:nvSpPr>
          <p:cNvPr id="4" name="Slide Number Placeholder 3"/>
          <p:cNvSpPr>
            <a:spLocks noGrp="1"/>
          </p:cNvSpPr>
          <p:nvPr>
            <p:ph type="sldNum" sz="quarter" idx="5"/>
          </p:nvPr>
        </p:nvSpPr>
        <p:spPr/>
        <p:txBody>
          <a:bodyPr/>
          <a:lstStyle/>
          <a:p>
            <a:fld id="{78E4A049-8685-4352-9DC2-828F08FD542B}" type="slidenum">
              <a:rPr lang="en-US" smtClean="0"/>
              <a:pPr/>
              <a:t>9</a:t>
            </a:fld>
            <a:endParaRPr lang="en-US"/>
          </a:p>
        </p:txBody>
      </p:sp>
    </p:spTree>
    <p:extLst>
      <p:ext uri="{BB962C8B-B14F-4D97-AF65-F5344CB8AC3E}">
        <p14:creationId xmlns:p14="http://schemas.microsoft.com/office/powerpoint/2010/main" val="1763618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greyWatermark-20.png"/>
          <p:cNvPicPr>
            <a:picLocks noChangeAspect="1"/>
          </p:cNvPicPr>
          <p:nvPr userDrawn="1"/>
        </p:nvPicPr>
        <p:blipFill>
          <a:blip r:embed="rId2" cstate="print"/>
          <a:stretch>
            <a:fillRect/>
          </a:stretch>
        </p:blipFill>
        <p:spPr>
          <a:xfrm>
            <a:off x="5961819" y="2703302"/>
            <a:ext cx="3182181" cy="4154698"/>
          </a:xfrm>
          <a:prstGeom prst="rect">
            <a:avLst/>
          </a:prstGeom>
        </p:spPr>
      </p:pic>
      <p:sp>
        <p:nvSpPr>
          <p:cNvPr id="2" name="Title 1"/>
          <p:cNvSpPr>
            <a:spLocks noGrp="1"/>
          </p:cNvSpPr>
          <p:nvPr>
            <p:ph type="ctrTitle" hasCustomPrompt="1"/>
          </p:nvPr>
        </p:nvSpPr>
        <p:spPr>
          <a:xfrm>
            <a:off x="457200" y="2537926"/>
            <a:ext cx="6858000" cy="1524001"/>
          </a:xfrm>
        </p:spPr>
        <p:txBody>
          <a:bodyPr>
            <a:noAutofit/>
          </a:bodyPr>
          <a:lstStyle>
            <a:lvl1pPr>
              <a:defRPr sz="3000" b="1"/>
            </a:lvl1pPr>
          </a:lstStyle>
          <a:p>
            <a:r>
              <a:rPr lang="en-US"/>
              <a:t>Click to edit</a:t>
            </a:r>
            <a:br>
              <a:rPr lang="en-US"/>
            </a:br>
            <a:r>
              <a:rPr lang="en-US"/>
              <a:t>Master title style</a:t>
            </a:r>
          </a:p>
        </p:txBody>
      </p:sp>
      <p:sp>
        <p:nvSpPr>
          <p:cNvPr id="3" name="Subtitle 2"/>
          <p:cNvSpPr>
            <a:spLocks noGrp="1"/>
          </p:cNvSpPr>
          <p:nvPr>
            <p:ph type="subTitle" idx="1"/>
          </p:nvPr>
        </p:nvSpPr>
        <p:spPr>
          <a:xfrm>
            <a:off x="457200" y="4293573"/>
            <a:ext cx="6858000" cy="990600"/>
          </a:xfrm>
        </p:spPr>
        <p:txBody>
          <a:bodyPr anchor="t" anchorCtr="0">
            <a:normAutofit/>
          </a:bodyPr>
          <a:lstStyle>
            <a:lvl1pPr marL="0" indent="0" algn="l">
              <a:buNone/>
              <a:defRPr sz="210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990602"/>
            <a:ext cx="2537579" cy="10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hf hdr="0" dt="0"/>
  <p:extLst>
    <p:ext uri="{DCECCB84-F9BA-43D5-87BE-67443E8EF086}">
      <p15:sldGuideLst xmlns:p15="http://schemas.microsoft.com/office/powerpoint/2012/main">
        <p15:guide id="1" pos="3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FEBEB0A-9E3D-4B14-9782-E2AE3DA60D96}"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6" name="Picture Placeholder 5"/>
          <p:cNvSpPr>
            <a:spLocks noGrp="1"/>
          </p:cNvSpPr>
          <p:nvPr>
            <p:ph type="pic" sz="quarter" idx="12"/>
          </p:nvPr>
        </p:nvSpPr>
        <p:spPr>
          <a:xfrm>
            <a:off x="457200" y="1524000"/>
            <a:ext cx="5867400" cy="4648200"/>
          </a:xfrm>
        </p:spPr>
        <p:txBody>
          <a:bodyPr/>
          <a:lstStyle/>
          <a:p>
            <a:r>
              <a:rPr lang="en-US"/>
              <a:t>Click icon to add picture</a:t>
            </a:r>
          </a:p>
        </p:txBody>
      </p:sp>
      <p:sp>
        <p:nvSpPr>
          <p:cNvPr id="8" name="Text Placeholder 7"/>
          <p:cNvSpPr>
            <a:spLocks noGrp="1"/>
          </p:cNvSpPr>
          <p:nvPr>
            <p:ph type="body" sz="quarter" idx="13"/>
          </p:nvPr>
        </p:nvSpPr>
        <p:spPr>
          <a:xfrm>
            <a:off x="6553200" y="1524000"/>
            <a:ext cx="2133600" cy="4648200"/>
          </a:xfrm>
        </p:spPr>
        <p:txBody>
          <a:bodyPr>
            <a:normAutofit/>
          </a:bodyPr>
          <a:lstStyle>
            <a:lvl1pPr marL="0" indent="0">
              <a:buFontTx/>
              <a:buNone/>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493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Re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9598" y="1066834"/>
            <a:ext cx="3344804" cy="4428034"/>
          </a:xfrm>
          <a:prstGeom prst="rect">
            <a:avLst/>
          </a:prstGeom>
        </p:spPr>
      </p:pic>
    </p:spTree>
    <p:extLst>
      <p:ext uri="{BB962C8B-B14F-4D97-AF65-F5344CB8AC3E}">
        <p14:creationId xmlns:p14="http://schemas.microsoft.com/office/powerpoint/2010/main" val="943259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457200" y="2286000"/>
            <a:ext cx="6858000" cy="1524000"/>
          </a:xfrm>
        </p:spPr>
        <p:txBody>
          <a:bodyPr>
            <a:noAutofit/>
          </a:bodyPr>
          <a:lstStyle>
            <a:lvl1pPr>
              <a:defRPr sz="3000">
                <a:solidFill>
                  <a:schemeClr val="tx1"/>
                </a:solidFill>
              </a:defRPr>
            </a:lvl1pPr>
          </a:lstStyle>
          <a:p>
            <a:r>
              <a:rPr lang="en-US"/>
              <a:t>Click to edit Master title style</a:t>
            </a:r>
          </a:p>
        </p:txBody>
      </p:sp>
      <p:sp>
        <p:nvSpPr>
          <p:cNvPr id="11" name="Subtitle 2"/>
          <p:cNvSpPr>
            <a:spLocks noGrp="1"/>
          </p:cNvSpPr>
          <p:nvPr>
            <p:ph type="subTitle" idx="1"/>
          </p:nvPr>
        </p:nvSpPr>
        <p:spPr>
          <a:xfrm>
            <a:off x="457200" y="4041648"/>
            <a:ext cx="6858000" cy="990600"/>
          </a:xfrm>
        </p:spPr>
        <p:txBody>
          <a:bodyPr anchor="t" anchorCtr="0">
            <a:normAutofit/>
          </a:bodyPr>
          <a:lstStyle>
            <a:lvl1pPr marL="0" indent="0" algn="l">
              <a:buNone/>
              <a:defRPr sz="21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12"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990602"/>
            <a:ext cx="2537579" cy="1105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8386" y="2693986"/>
            <a:ext cx="3195614" cy="4172236"/>
          </a:xfrm>
          <a:prstGeom prst="rect">
            <a:avLst/>
          </a:prstGeom>
        </p:spPr>
      </p:pic>
    </p:spTree>
    <p:extLst>
      <p:ext uri="{BB962C8B-B14F-4D97-AF65-F5344CB8AC3E}">
        <p14:creationId xmlns:p14="http://schemas.microsoft.com/office/powerpoint/2010/main" val="3806064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2">
    <p:bg>
      <p:bgPr>
        <a:solidFill>
          <a:schemeClr val="accent1"/>
        </a:solid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457200" y="2286000"/>
            <a:ext cx="6858000" cy="1524000"/>
          </a:xfrm>
        </p:spPr>
        <p:txBody>
          <a:bodyPr>
            <a:noAutofit/>
          </a:bodyPr>
          <a:lstStyle>
            <a:lvl1pPr>
              <a:defRPr sz="3000">
                <a:solidFill>
                  <a:schemeClr val="tx1"/>
                </a:solidFill>
              </a:defRPr>
            </a:lvl1pPr>
          </a:lstStyle>
          <a:p>
            <a:r>
              <a:rPr lang="en-US"/>
              <a:t>Click to edit Master title style</a:t>
            </a:r>
          </a:p>
        </p:txBody>
      </p:sp>
      <p:sp>
        <p:nvSpPr>
          <p:cNvPr id="13" name="Subtitle 2"/>
          <p:cNvSpPr>
            <a:spLocks noGrp="1"/>
          </p:cNvSpPr>
          <p:nvPr>
            <p:ph type="subTitle" idx="1"/>
          </p:nvPr>
        </p:nvSpPr>
        <p:spPr>
          <a:xfrm>
            <a:off x="457200" y="4041648"/>
            <a:ext cx="6858000" cy="990600"/>
          </a:xfrm>
        </p:spPr>
        <p:txBody>
          <a:bodyPr anchor="t" anchorCtr="0">
            <a:normAutofit/>
          </a:bodyPr>
          <a:lstStyle>
            <a:lvl1pPr marL="0" indent="0" algn="l">
              <a:buNone/>
              <a:defRPr sz="21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14"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990602"/>
            <a:ext cx="2537579" cy="1105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8386" y="2693986"/>
            <a:ext cx="3195614" cy="4172236"/>
          </a:xfrm>
          <a:prstGeom prst="rect">
            <a:avLst/>
          </a:prstGeom>
        </p:spPr>
      </p:pic>
    </p:spTree>
    <p:extLst>
      <p:ext uri="{BB962C8B-B14F-4D97-AF65-F5344CB8AC3E}">
        <p14:creationId xmlns:p14="http://schemas.microsoft.com/office/powerpoint/2010/main" val="3017159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BFEBEB0A-9E3D-4B14-9782-E2AE3DA60D96}" type="slidenum">
              <a:rPr lang="en-US" smtClean="0"/>
              <a:pPr/>
              <a:t>‹#›</a:t>
            </a:fld>
            <a:endParaRPr lang="en-US"/>
          </a:p>
        </p:txBody>
      </p:sp>
      <p:sp>
        <p:nvSpPr>
          <p:cNvPr id="8" name="Footer Placeholder 2"/>
          <p:cNvSpPr>
            <a:spLocks noGrp="1"/>
          </p:cNvSpPr>
          <p:nvPr>
            <p:ph type="ftr" sz="quarter" idx="3"/>
          </p:nvPr>
        </p:nvSpPr>
        <p:spPr>
          <a:xfrm>
            <a:off x="457200" y="6400800"/>
            <a:ext cx="5105400" cy="304800"/>
          </a:xfrm>
          <a:prstGeom prst="rect">
            <a:avLst/>
          </a:prstGeom>
        </p:spPr>
        <p:txBody>
          <a:bodyPr/>
          <a:lstStyle>
            <a:lvl1pPr>
              <a:defRPr sz="1200" b="0">
                <a:solidFill>
                  <a:schemeClr val="tx1"/>
                </a:solidFill>
              </a:defRPr>
            </a:lvl1pPr>
          </a:lstStyle>
          <a:p>
            <a:endParaRPr lang="en-US"/>
          </a:p>
        </p:txBody>
      </p:sp>
      <p:sp>
        <p:nvSpPr>
          <p:cNvPr id="7" name="Title 1"/>
          <p:cNvSpPr>
            <a:spLocks noGrp="1"/>
          </p:cNvSpPr>
          <p:nvPr>
            <p:ph type="ctrTitle"/>
          </p:nvPr>
        </p:nvSpPr>
        <p:spPr>
          <a:xfrm>
            <a:off x="457200" y="2286000"/>
            <a:ext cx="6858000" cy="1524000"/>
          </a:xfrm>
        </p:spPr>
        <p:txBody>
          <a:bodyPr>
            <a:noAutofit/>
          </a:bodyPr>
          <a:lstStyle>
            <a:lvl1pPr>
              <a:defRPr sz="3000">
                <a:solidFill>
                  <a:schemeClr val="tx1"/>
                </a:solidFill>
              </a:defRPr>
            </a:lvl1pPr>
          </a:lstStyle>
          <a:p>
            <a:r>
              <a:rPr lang="en-US"/>
              <a:t>Click to edit Master title style</a:t>
            </a:r>
          </a:p>
        </p:txBody>
      </p:sp>
      <p:sp>
        <p:nvSpPr>
          <p:cNvPr id="9" name="Subtitle 2"/>
          <p:cNvSpPr>
            <a:spLocks noGrp="1"/>
          </p:cNvSpPr>
          <p:nvPr>
            <p:ph type="subTitle" idx="1"/>
          </p:nvPr>
        </p:nvSpPr>
        <p:spPr>
          <a:xfrm>
            <a:off x="457200" y="4041648"/>
            <a:ext cx="6858000" cy="990600"/>
          </a:xfrm>
        </p:spPr>
        <p:txBody>
          <a:bodyPr anchor="t" anchorCtr="0">
            <a:normAutofit/>
          </a:bodyPr>
          <a:lstStyle>
            <a:lvl1pPr marL="0" indent="0" algn="l">
              <a:buNone/>
              <a:defRPr sz="21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11"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990602"/>
            <a:ext cx="2537579" cy="1105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8386" y="2693986"/>
            <a:ext cx="3195614" cy="4172236"/>
          </a:xfrm>
          <a:prstGeom prst="rect">
            <a:avLst/>
          </a:prstGeom>
        </p:spPr>
      </p:pic>
    </p:spTree>
    <p:extLst>
      <p:ext uri="{BB962C8B-B14F-4D97-AF65-F5344CB8AC3E}">
        <p14:creationId xmlns:p14="http://schemas.microsoft.com/office/powerpoint/2010/main" val="162321331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b" anchorCtr="0"/>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7" name="Rectangle 19"/>
          <p:cNvSpPr>
            <a:spLocks noGrp="1"/>
          </p:cNvSpPr>
          <p:nvPr>
            <p:ph type="ftr" sz="quarter" idx="11"/>
          </p:nvPr>
        </p:nvSpPr>
        <p:spPr/>
        <p:txBody>
          <a:bodyPr/>
          <a:lstStyle/>
          <a:p>
            <a:endParaRPr lang="en-US"/>
          </a:p>
        </p:txBody>
      </p:sp>
      <p:sp>
        <p:nvSpPr>
          <p:cNvPr id="24" name="Rectangle 26"/>
          <p:cNvSpPr>
            <a:spLocks noGrp="1"/>
          </p:cNvSpPr>
          <p:nvPr>
            <p:ph type="sldNum" sz="quarter" idx="12"/>
          </p:nvPr>
        </p:nvSpPr>
        <p:spPr/>
        <p:txBody>
          <a:bodyPr/>
          <a:lstStyle/>
          <a:p>
            <a:fld id="{963B0023-0CED-47F7-85AE-654F0B232C29}" type="slidenum">
              <a:rPr lang="en-US" smtClean="0"/>
              <a:pPr/>
              <a:t>‹#›</a:t>
            </a:fld>
            <a:endParaRPr lang="en-US"/>
          </a:p>
        </p:txBody>
      </p:sp>
    </p:spTree>
    <p:extLst>
      <p:ext uri="{BB962C8B-B14F-4D97-AF65-F5344CB8AC3E}">
        <p14:creationId xmlns:p14="http://schemas.microsoft.com/office/powerpoint/2010/main" val="3973370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676400"/>
            <a:ext cx="3657600" cy="4495800"/>
          </a:xfrm>
        </p:spPr>
        <p:txBody>
          <a:bodyPr>
            <a:norm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657600" cy="4495800"/>
          </a:xfrm>
        </p:spPr>
        <p:txBody>
          <a:bodyPr>
            <a:norm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
        <p:nvSpPr>
          <p:cNvPr id="6" name="Rectangle 19"/>
          <p:cNvSpPr>
            <a:spLocks noGrp="1"/>
          </p:cNvSpPr>
          <p:nvPr>
            <p:ph type="ftr" sz="quarter" idx="11"/>
          </p:nvPr>
        </p:nvSpPr>
        <p:spPr>
          <a:xfrm>
            <a:off x="457200" y="6400800"/>
            <a:ext cx="5105400" cy="304800"/>
          </a:xfrm>
        </p:spPr>
        <p:txBody>
          <a:bodyPr/>
          <a:lstStyle/>
          <a:p>
            <a:endParaRPr lang="en-US"/>
          </a:p>
        </p:txBody>
      </p:sp>
    </p:spTree>
    <p:extLst>
      <p:ext uri="{BB962C8B-B14F-4D97-AF65-F5344CB8AC3E}">
        <p14:creationId xmlns:p14="http://schemas.microsoft.com/office/powerpoint/2010/main" val="3245494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62000" y="1496736"/>
            <a:ext cx="3657600" cy="639762"/>
          </a:xfrm>
        </p:spPr>
        <p:txBody>
          <a:bodyPr anchor="b">
            <a:noAutofit/>
          </a:bodyPr>
          <a:lstStyle>
            <a:lvl1pPr marL="0" indent="0">
              <a:buNone/>
              <a:defRPr sz="1500" b="1">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62000" y="2216400"/>
            <a:ext cx="3657600" cy="3955800"/>
          </a:xfrm>
        </p:spPr>
        <p:txBody>
          <a:bodyPr anchor="t" anchorCtr="0">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200" y="1496736"/>
            <a:ext cx="3657600" cy="639762"/>
          </a:xfrm>
        </p:spPr>
        <p:txBody>
          <a:bodyPr anchor="b">
            <a:noAutofit/>
          </a:bodyPr>
          <a:lstStyle>
            <a:lvl1pPr marL="0" indent="0">
              <a:buNone/>
              <a:defRPr sz="1500" b="1">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8200" y="2216400"/>
            <a:ext cx="3657600" cy="3955800"/>
          </a:xfrm>
        </p:spPr>
        <p:txBody>
          <a:bodyPr anchor="t" anchorCtr="0">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FEBEB0A-9E3D-4B14-9782-E2AE3DA60D96}" type="slidenum">
              <a:rPr lang="en-US" smtClean="0"/>
              <a:pPr/>
              <a:t>‹#›</a:t>
            </a:fld>
            <a:endParaRPr lang="en-US"/>
          </a:p>
        </p:txBody>
      </p:sp>
      <p:sp>
        <p:nvSpPr>
          <p:cNvPr id="8" name="Rectangle 19"/>
          <p:cNvSpPr>
            <a:spLocks noGrp="1"/>
          </p:cNvSpPr>
          <p:nvPr>
            <p:ph type="ftr" sz="quarter" idx="11"/>
          </p:nvPr>
        </p:nvSpPr>
        <p:spPr>
          <a:xfrm>
            <a:off x="457200" y="6400800"/>
            <a:ext cx="5105400" cy="304800"/>
          </a:xfrm>
        </p:spPr>
        <p:txBody>
          <a:bodyPr/>
          <a:lstStyle/>
          <a:p>
            <a:endParaRPr lang="en-US"/>
          </a:p>
        </p:txBody>
      </p:sp>
    </p:spTree>
    <p:extLst>
      <p:ext uri="{BB962C8B-B14F-4D97-AF65-F5344CB8AC3E}">
        <p14:creationId xmlns:p14="http://schemas.microsoft.com/office/powerpoint/2010/main" val="992020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a:p>
        </p:txBody>
      </p:sp>
      <p:sp>
        <p:nvSpPr>
          <p:cNvPr id="4" name="Rectangle 19"/>
          <p:cNvSpPr>
            <a:spLocks noGrp="1"/>
          </p:cNvSpPr>
          <p:nvPr>
            <p:ph type="ftr" sz="quarter" idx="11"/>
          </p:nvPr>
        </p:nvSpPr>
        <p:spPr>
          <a:xfrm>
            <a:off x="457200" y="6400800"/>
            <a:ext cx="5105400" cy="304800"/>
          </a:xfrm>
        </p:spPr>
        <p:txBody>
          <a:bodyPr/>
          <a:lstStyle/>
          <a:p>
            <a:endParaRPr lang="en-US"/>
          </a:p>
        </p:txBody>
      </p:sp>
    </p:spTree>
    <p:extLst>
      <p:ext uri="{BB962C8B-B14F-4D97-AF65-F5344CB8AC3E}">
        <p14:creationId xmlns:p14="http://schemas.microsoft.com/office/powerpoint/2010/main" val="280741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096" y="6391658"/>
            <a:ext cx="459297" cy="365125"/>
          </a:xfrm>
        </p:spPr>
        <p:txBody>
          <a:bodyPr/>
          <a:lstStyle>
            <a:lvl1pPr>
              <a:defRPr>
                <a:solidFill>
                  <a:schemeClr val="tx1"/>
                </a:solidFill>
              </a:defRPr>
            </a:lvl1pPr>
          </a:lstStyle>
          <a:p>
            <a:fld id="{BFEBEB0A-9E3D-4B14-9782-E2AE3DA60D96}" type="slidenum">
              <a:rPr lang="en-US" smtClean="0"/>
              <a:pPr/>
              <a:t>‹#›</a:t>
            </a:fld>
            <a:endParaRPr lang="en-US"/>
          </a:p>
        </p:txBody>
      </p:sp>
      <p:sp>
        <p:nvSpPr>
          <p:cNvPr id="3" name="Rectangle 19"/>
          <p:cNvSpPr>
            <a:spLocks noGrp="1"/>
          </p:cNvSpPr>
          <p:nvPr>
            <p:ph type="ftr" sz="quarter" idx="11"/>
          </p:nvPr>
        </p:nvSpPr>
        <p:spPr>
          <a:xfrm>
            <a:off x="457200" y="6400800"/>
            <a:ext cx="5105400" cy="304800"/>
          </a:xfrm>
        </p:spPr>
        <p:txBody>
          <a:bodyPr/>
          <a:lstStyle>
            <a:lvl1pPr>
              <a:defRPr>
                <a:solidFill>
                  <a:schemeClr val="tx1"/>
                </a:solidFill>
              </a:defRPr>
            </a:lvl1pPr>
            <a:extLst/>
          </a:lstStyle>
          <a:p>
            <a:endParaRPr lang="en-US"/>
          </a:p>
        </p:txBody>
      </p:sp>
    </p:spTree>
    <p:extLst>
      <p:ext uri="{BB962C8B-B14F-4D97-AF65-F5344CB8AC3E}">
        <p14:creationId xmlns:p14="http://schemas.microsoft.com/office/powerpoint/2010/main" val="296106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2">
    <p:bg>
      <p:bgPr>
        <a:solidFill>
          <a:srgbClr val="AB192D"/>
        </a:solidFill>
        <a:effectLst/>
      </p:bgPr>
    </p:bg>
    <p:spTree>
      <p:nvGrpSpPr>
        <p:cNvPr id="1" name=""/>
        <p:cNvGrpSpPr/>
        <p:nvPr/>
      </p:nvGrpSpPr>
      <p:grpSpPr>
        <a:xfrm>
          <a:off x="0" y="0"/>
          <a:ext cx="0" cy="0"/>
          <a:chOff x="0" y="0"/>
          <a:chExt cx="0" cy="0"/>
        </a:xfrm>
      </p:grpSpPr>
      <p:pic>
        <p:nvPicPr>
          <p:cNvPr id="9"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990602"/>
            <a:ext cx="2537579" cy="1105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8386" y="2693986"/>
            <a:ext cx="3195614" cy="4172236"/>
          </a:xfrm>
          <a:prstGeom prst="rect">
            <a:avLst/>
          </a:prstGeom>
        </p:spPr>
      </p:pic>
      <p:sp>
        <p:nvSpPr>
          <p:cNvPr id="7" name="Title 1"/>
          <p:cNvSpPr>
            <a:spLocks noGrp="1"/>
          </p:cNvSpPr>
          <p:nvPr>
            <p:ph type="ctrTitle" hasCustomPrompt="1"/>
          </p:nvPr>
        </p:nvSpPr>
        <p:spPr>
          <a:xfrm>
            <a:off x="457200" y="2537926"/>
            <a:ext cx="6858000" cy="1524001"/>
          </a:xfrm>
        </p:spPr>
        <p:txBody>
          <a:bodyPr>
            <a:noAutofit/>
          </a:bodyPr>
          <a:lstStyle>
            <a:lvl1pPr>
              <a:defRPr sz="3000" b="1">
                <a:solidFill>
                  <a:schemeClr val="bg1"/>
                </a:solidFill>
              </a:defRPr>
            </a:lvl1pPr>
          </a:lstStyle>
          <a:p>
            <a:r>
              <a:rPr lang="en-US"/>
              <a:t>Click to edit</a:t>
            </a:r>
            <a:br>
              <a:rPr lang="en-US"/>
            </a:br>
            <a:r>
              <a:rPr lang="en-US"/>
              <a:t>Master title style</a:t>
            </a:r>
          </a:p>
        </p:txBody>
      </p:sp>
      <p:sp>
        <p:nvSpPr>
          <p:cNvPr id="10" name="Subtitle 2"/>
          <p:cNvSpPr>
            <a:spLocks noGrp="1"/>
          </p:cNvSpPr>
          <p:nvPr>
            <p:ph type="subTitle" idx="1"/>
          </p:nvPr>
        </p:nvSpPr>
        <p:spPr>
          <a:xfrm>
            <a:off x="457200" y="4293573"/>
            <a:ext cx="6858000" cy="990600"/>
          </a:xfrm>
        </p:spPr>
        <p:txBody>
          <a:bodyPr anchor="t" anchorCtr="0">
            <a:normAutofit/>
          </a:bodyPr>
          <a:lstStyle>
            <a:lvl1pPr marL="0" indent="0" algn="l">
              <a:buNone/>
              <a:defRPr sz="21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3066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1066800"/>
          </a:xfrm>
        </p:spPr>
        <p:txBody>
          <a:bodyPr anchor="b">
            <a:normAutofit/>
          </a:bodyPr>
          <a:lstStyle>
            <a:lvl1pPr algn="l">
              <a:defRPr sz="2400" b="1"/>
            </a:lvl1pPr>
          </a:lstStyle>
          <a:p>
            <a:r>
              <a:rPr lang="en-US"/>
              <a:t>Click to edit Master title style</a:t>
            </a:r>
          </a:p>
        </p:txBody>
      </p:sp>
      <p:sp>
        <p:nvSpPr>
          <p:cNvPr id="3" name="Content Placeholder 2"/>
          <p:cNvSpPr>
            <a:spLocks noGrp="1"/>
          </p:cNvSpPr>
          <p:nvPr>
            <p:ph idx="1"/>
          </p:nvPr>
        </p:nvSpPr>
        <p:spPr>
          <a:xfrm>
            <a:off x="3392782" y="1524002"/>
            <a:ext cx="5294018" cy="4648199"/>
          </a:xfrm>
        </p:spPr>
        <p:txBody>
          <a:bodyPr/>
          <a:lstStyle>
            <a:lvl1pPr>
              <a:defRPr sz="1800"/>
            </a:lvl1pPr>
            <a:lvl2pPr>
              <a:defRPr sz="165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3918" y="1524000"/>
            <a:ext cx="2673657" cy="4648200"/>
          </a:xfrm>
        </p:spPr>
        <p:txBody>
          <a:bodyPr>
            <a:normAutofit/>
          </a:bodyPr>
          <a:lstStyle>
            <a:lvl1pPr marL="0" indent="0">
              <a:buNone/>
              <a:defRPr sz="1500">
                <a:solidFill>
                  <a:schemeClr val="bg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cxnSp>
        <p:nvCxnSpPr>
          <p:cNvPr id="10" name="Straight Connector 9"/>
          <p:cNvCxnSpPr/>
          <p:nvPr/>
        </p:nvCxnSpPr>
        <p:spPr>
          <a:xfrm rot="5400000">
            <a:off x="1359110" y="35814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19"/>
          <p:cNvSpPr>
            <a:spLocks noGrp="1"/>
          </p:cNvSpPr>
          <p:nvPr>
            <p:ph type="ftr" sz="quarter" idx="11"/>
          </p:nvPr>
        </p:nvSpPr>
        <p:spPr>
          <a:xfrm>
            <a:off x="457200" y="6400800"/>
            <a:ext cx="5105400" cy="304800"/>
          </a:xfrm>
        </p:spPr>
        <p:txBody>
          <a:bodyPr/>
          <a:lstStyle/>
          <a:p>
            <a:endParaRPr lang="en-US"/>
          </a:p>
        </p:txBody>
      </p:sp>
    </p:spTree>
    <p:extLst>
      <p:ext uri="{BB962C8B-B14F-4D97-AF65-F5344CB8AC3E}">
        <p14:creationId xmlns:p14="http://schemas.microsoft.com/office/powerpoint/2010/main" val="4286045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FEBEB0A-9E3D-4B14-9782-E2AE3DA60D96}"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6" name="Picture Placeholder 5"/>
          <p:cNvSpPr>
            <a:spLocks noGrp="1"/>
          </p:cNvSpPr>
          <p:nvPr>
            <p:ph type="pic" sz="quarter" idx="12"/>
          </p:nvPr>
        </p:nvSpPr>
        <p:spPr>
          <a:xfrm>
            <a:off x="457200" y="1524000"/>
            <a:ext cx="5867400" cy="4648200"/>
          </a:xfrm>
        </p:spPr>
        <p:txBody>
          <a:bodyPr/>
          <a:lstStyle/>
          <a:p>
            <a:endParaRPr lang="en-US"/>
          </a:p>
        </p:txBody>
      </p:sp>
      <p:sp>
        <p:nvSpPr>
          <p:cNvPr id="8" name="Text Placeholder 7"/>
          <p:cNvSpPr>
            <a:spLocks noGrp="1"/>
          </p:cNvSpPr>
          <p:nvPr>
            <p:ph type="body" sz="quarter" idx="13"/>
          </p:nvPr>
        </p:nvSpPr>
        <p:spPr>
          <a:xfrm>
            <a:off x="6553200" y="1524000"/>
            <a:ext cx="2133600" cy="4648200"/>
          </a:xfrm>
        </p:spPr>
        <p:txBody>
          <a:bodyPr>
            <a:normAutofit/>
          </a:bodyPr>
          <a:lstStyle>
            <a:lvl1pPr marL="0" indent="0">
              <a:buFontTx/>
              <a:buNone/>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7920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Re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9598" y="1066834"/>
            <a:ext cx="3344804" cy="4428034"/>
          </a:xfrm>
          <a:prstGeom prst="rect">
            <a:avLst/>
          </a:prstGeom>
        </p:spPr>
      </p:pic>
    </p:spTree>
    <p:extLst>
      <p:ext uri="{BB962C8B-B14F-4D97-AF65-F5344CB8AC3E}">
        <p14:creationId xmlns:p14="http://schemas.microsoft.com/office/powerpoint/2010/main" val="1504187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1143000"/>
          </a:xfrm>
          <a:prstGeom prst="rect">
            <a:avLst/>
          </a:prstGeom>
          <a:solidFill>
            <a:schemeClr val="bg2"/>
          </a:solidFill>
          <a:ln>
            <a:noFill/>
          </a:ln>
          <a:effectLst>
            <a:innerShdw blurRad="215900" dist="76200" dir="54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69106" y="1447800"/>
            <a:ext cx="6858000" cy="1676400"/>
          </a:xfrm>
        </p:spPr>
        <p:txBody>
          <a:bodyPr anchor="b" anchorCtr="0"/>
          <a:lstStyle>
            <a:lvl1pPr algn="l">
              <a:defRPr lang="en-US" sz="3000" b="1" kern="1200" dirty="0">
                <a:solidFill>
                  <a:schemeClr val="tx1">
                    <a:lumMod val="85000"/>
                    <a:lumOff val="15000"/>
                  </a:schemeClr>
                </a:solidFill>
                <a:latin typeface="Verdana" pitchFamily="34" charset="0"/>
                <a:ea typeface="Verdana" pitchFamily="34" charset="0"/>
                <a:cs typeface="Verdana" pitchFamily="34" charset="0"/>
              </a:defRPr>
            </a:lvl1pPr>
          </a:lstStyle>
          <a:p>
            <a:r>
              <a:rPr lang="en-US"/>
              <a:t>Click to edit Master title style</a:t>
            </a:r>
          </a:p>
        </p:txBody>
      </p:sp>
      <p:sp>
        <p:nvSpPr>
          <p:cNvPr id="3" name="Text Placeholder 2"/>
          <p:cNvSpPr>
            <a:spLocks noGrp="1"/>
          </p:cNvSpPr>
          <p:nvPr>
            <p:ph type="body" idx="1"/>
          </p:nvPr>
        </p:nvSpPr>
        <p:spPr>
          <a:xfrm>
            <a:off x="469106" y="3124200"/>
            <a:ext cx="6858000" cy="914400"/>
          </a:xfrm>
        </p:spPr>
        <p:txBody>
          <a:bodyPr anchor="t" anchorCtr="0">
            <a:normAutofit/>
          </a:bodyPr>
          <a:lstStyle>
            <a:lvl1pPr marL="0" indent="0">
              <a:buNone/>
              <a:defRPr sz="21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
        <p:nvSpPr>
          <p:cNvPr id="9" name="Footer Placeholder 2"/>
          <p:cNvSpPr>
            <a:spLocks noGrp="1"/>
          </p:cNvSpPr>
          <p:nvPr>
            <p:ph type="ftr" sz="quarter" idx="3"/>
          </p:nvPr>
        </p:nvSpPr>
        <p:spPr>
          <a:xfrm>
            <a:off x="469106" y="6400800"/>
            <a:ext cx="5105400" cy="304800"/>
          </a:xfrm>
          <a:prstGeom prst="rect">
            <a:avLst/>
          </a:prstGeom>
        </p:spPr>
        <p:txBody>
          <a:bodyPr/>
          <a:lstStyle>
            <a:lvl1pPr>
              <a:defRPr sz="1200" b="0">
                <a:solidFill>
                  <a:schemeClr val="tx2"/>
                </a:solidFill>
              </a:defRPr>
            </a:lvl1pPr>
          </a:lstStyle>
          <a:p>
            <a:endParaRPr lang="en-US"/>
          </a:p>
        </p:txBody>
      </p:sp>
      <p:pic>
        <p:nvPicPr>
          <p:cNvPr id="8" name="Picture 7" descr="greyWatermark-20.png"/>
          <p:cNvPicPr>
            <a:picLocks noChangeAspect="1"/>
          </p:cNvPicPr>
          <p:nvPr userDrawn="1"/>
        </p:nvPicPr>
        <p:blipFill>
          <a:blip r:embed="rId2" cstate="print"/>
          <a:stretch>
            <a:fillRect/>
          </a:stretch>
        </p:blipFill>
        <p:spPr>
          <a:xfrm>
            <a:off x="5961819" y="2703302"/>
            <a:ext cx="3182181" cy="4154698"/>
          </a:xfrm>
          <a:prstGeom prst="rect">
            <a:avLst/>
          </a:prstGeom>
        </p:spPr>
      </p:pic>
    </p:spTree>
  </p:cSld>
  <p:clrMapOvr>
    <a:masterClrMapping/>
  </p:clrMapOvr>
  <p:hf hdr="0" dt="0"/>
  <p:extLst>
    <p:ext uri="{DCECCB84-F9BA-43D5-87BE-67443E8EF086}">
      <p15:sldGuideLst xmlns:p15="http://schemas.microsoft.com/office/powerpoint/2012/main">
        <p15:guide id="1" pos="3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b" anchorCtr="0"/>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7" name="Rectangle 19"/>
          <p:cNvSpPr>
            <a:spLocks noGrp="1"/>
          </p:cNvSpPr>
          <p:nvPr>
            <p:ph type="ftr" sz="quarter" idx="11"/>
          </p:nvPr>
        </p:nvSpPr>
        <p:spPr/>
        <p:txBody>
          <a:bodyPr/>
          <a:lstStyle/>
          <a:p>
            <a:endParaRPr lang="en-US"/>
          </a:p>
        </p:txBody>
      </p:sp>
      <p:sp>
        <p:nvSpPr>
          <p:cNvPr id="24" name="Rectangle 26"/>
          <p:cNvSpPr>
            <a:spLocks noGrp="1"/>
          </p:cNvSpPr>
          <p:nvPr>
            <p:ph type="sldNum" sz="quarter" idx="12"/>
          </p:nvPr>
        </p:nvSpPr>
        <p:spPr/>
        <p:txBody>
          <a:bodyPr/>
          <a:lstStyle/>
          <a:p>
            <a:fld id="{963B0023-0CED-47F7-85AE-654F0B232C29}" type="slidenum">
              <a:rPr lang="en-US" smtClean="0"/>
              <a:pPr/>
              <a:t>‹#›</a:t>
            </a:fld>
            <a:endParaRPr lang="en-US"/>
          </a:p>
        </p:txBody>
      </p:sp>
    </p:spTree>
    <p:extLst>
      <p:ext uri="{BB962C8B-B14F-4D97-AF65-F5344CB8AC3E}">
        <p14:creationId xmlns:p14="http://schemas.microsoft.com/office/powerpoint/2010/main" val="411570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676400"/>
            <a:ext cx="3657600" cy="4495800"/>
          </a:xfrm>
        </p:spPr>
        <p:txBody>
          <a:bodyPr>
            <a:norm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657600" cy="4495800"/>
          </a:xfrm>
        </p:spPr>
        <p:txBody>
          <a:bodyPr>
            <a:norm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
        <p:nvSpPr>
          <p:cNvPr id="6" name="Rectangle 19"/>
          <p:cNvSpPr>
            <a:spLocks noGrp="1"/>
          </p:cNvSpPr>
          <p:nvPr>
            <p:ph type="ftr" sz="quarter" idx="11"/>
          </p:nvPr>
        </p:nvSpPr>
        <p:spPr>
          <a:xfrm>
            <a:off x="457200" y="6400800"/>
            <a:ext cx="5105400" cy="304800"/>
          </a:xfrm>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62000" y="1496736"/>
            <a:ext cx="3657600" cy="639762"/>
          </a:xfrm>
        </p:spPr>
        <p:txBody>
          <a:bodyPr anchor="b">
            <a:noAutofit/>
          </a:bodyPr>
          <a:lstStyle>
            <a:lvl1pPr marL="0" indent="0">
              <a:buNone/>
              <a:defRPr sz="1500"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62000" y="2216400"/>
            <a:ext cx="3657600" cy="3955800"/>
          </a:xfrm>
        </p:spPr>
        <p:txBody>
          <a:bodyPr anchor="t" anchorCtr="0">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200" y="1496736"/>
            <a:ext cx="3657600" cy="639762"/>
          </a:xfrm>
        </p:spPr>
        <p:txBody>
          <a:bodyPr anchor="b">
            <a:noAutofit/>
          </a:bodyPr>
          <a:lstStyle>
            <a:lvl1pPr marL="0" indent="0">
              <a:buNone/>
              <a:defRPr sz="1500"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8200" y="2216400"/>
            <a:ext cx="3657600" cy="3955800"/>
          </a:xfrm>
        </p:spPr>
        <p:txBody>
          <a:bodyPr anchor="t" anchorCtr="0">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FEBEB0A-9E3D-4B14-9782-E2AE3DA60D96}" type="slidenum">
              <a:rPr lang="en-US" smtClean="0"/>
              <a:pPr/>
              <a:t>‹#›</a:t>
            </a:fld>
            <a:endParaRPr lang="en-US"/>
          </a:p>
        </p:txBody>
      </p:sp>
      <p:sp>
        <p:nvSpPr>
          <p:cNvPr id="8" name="Rectangle 19"/>
          <p:cNvSpPr>
            <a:spLocks noGrp="1"/>
          </p:cNvSpPr>
          <p:nvPr>
            <p:ph type="ftr" sz="quarter" idx="11"/>
          </p:nvPr>
        </p:nvSpPr>
        <p:spPr>
          <a:xfrm>
            <a:off x="457200" y="6400800"/>
            <a:ext cx="5105400" cy="304800"/>
          </a:xfr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a:p>
        </p:txBody>
      </p:sp>
      <p:sp>
        <p:nvSpPr>
          <p:cNvPr id="4" name="Rectangle 19"/>
          <p:cNvSpPr>
            <a:spLocks noGrp="1"/>
          </p:cNvSpPr>
          <p:nvPr>
            <p:ph type="ftr" sz="quarter" idx="11"/>
          </p:nvPr>
        </p:nvSpPr>
        <p:spPr>
          <a:xfrm>
            <a:off x="457200" y="6400800"/>
            <a:ext cx="5105400" cy="304800"/>
          </a:xfrm>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 y="6391658"/>
            <a:ext cx="459297" cy="365125"/>
          </a:xfrm>
        </p:spPr>
        <p:txBody>
          <a:bodyPr/>
          <a:lstStyle/>
          <a:p>
            <a:fld id="{BFEBEB0A-9E3D-4B14-9782-E2AE3DA60D96}" type="slidenum">
              <a:rPr lang="en-US" smtClean="0"/>
              <a:pPr/>
              <a:t>‹#›</a:t>
            </a:fld>
            <a:endParaRPr lang="en-US"/>
          </a:p>
        </p:txBody>
      </p:sp>
      <p:sp>
        <p:nvSpPr>
          <p:cNvPr id="3" name="Rectangle 19"/>
          <p:cNvSpPr>
            <a:spLocks noGrp="1"/>
          </p:cNvSpPr>
          <p:nvPr>
            <p:ph type="ftr" sz="quarter" idx="11"/>
          </p:nvPr>
        </p:nvSpPr>
        <p:spPr>
          <a:xfrm>
            <a:off x="457200" y="6400800"/>
            <a:ext cx="5105400" cy="30480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1066800"/>
          </a:xfrm>
        </p:spPr>
        <p:txBody>
          <a:bodyPr anchor="b">
            <a:normAutofit/>
          </a:bodyPr>
          <a:lstStyle>
            <a:lvl1pPr algn="l">
              <a:defRPr sz="2400" b="1"/>
            </a:lvl1pPr>
          </a:lstStyle>
          <a:p>
            <a:r>
              <a:rPr lang="en-US"/>
              <a:t>Click to edit Master title style</a:t>
            </a:r>
          </a:p>
        </p:txBody>
      </p:sp>
      <p:sp>
        <p:nvSpPr>
          <p:cNvPr id="3" name="Content Placeholder 2"/>
          <p:cNvSpPr>
            <a:spLocks noGrp="1"/>
          </p:cNvSpPr>
          <p:nvPr>
            <p:ph idx="1"/>
          </p:nvPr>
        </p:nvSpPr>
        <p:spPr>
          <a:xfrm>
            <a:off x="3392782" y="1524002"/>
            <a:ext cx="5294018" cy="4648199"/>
          </a:xfrm>
        </p:spPr>
        <p:txBody>
          <a:bodyPr/>
          <a:lstStyle>
            <a:lvl1pPr>
              <a:defRPr sz="1800"/>
            </a:lvl1pPr>
            <a:lvl2pPr>
              <a:defRPr sz="165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3918" y="1524000"/>
            <a:ext cx="2673657" cy="4648200"/>
          </a:xfrm>
        </p:spPr>
        <p:txBody>
          <a:bodyPr>
            <a:normAutofit/>
          </a:bodyPr>
          <a:lstStyle>
            <a:lvl1pPr marL="0" indent="0">
              <a:buNone/>
              <a:defRPr sz="1500">
                <a:solidFill>
                  <a:schemeClr val="tx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cxnSp>
        <p:nvCxnSpPr>
          <p:cNvPr id="10" name="Straight Connector 9"/>
          <p:cNvCxnSpPr/>
          <p:nvPr/>
        </p:nvCxnSpPr>
        <p:spPr>
          <a:xfrm rot="5400000">
            <a:off x="1359110" y="35814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19"/>
          <p:cNvSpPr>
            <a:spLocks noGrp="1"/>
          </p:cNvSpPr>
          <p:nvPr>
            <p:ph type="ftr" sz="quarter" idx="11"/>
          </p:nvPr>
        </p:nvSpPr>
        <p:spPr>
          <a:xfrm>
            <a:off x="457200" y="6400800"/>
            <a:ext cx="5105400" cy="304800"/>
          </a:xfrm>
        </p:spPr>
        <p:txBody>
          <a:bodyPr/>
          <a:lstStyle/>
          <a:p>
            <a:endParaRPr lang="en-US"/>
          </a:p>
        </p:txBody>
      </p:sp>
    </p:spTree>
    <p:extLst>
      <p:ext uri="{BB962C8B-B14F-4D97-AF65-F5344CB8AC3E}">
        <p14:creationId xmlns:p14="http://schemas.microsoft.com/office/powerpoint/2010/main" val="2935338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51367"/>
            <a:ext cx="8229600" cy="800100"/>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457200" y="1524000"/>
            <a:ext cx="8229600" cy="4648200"/>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 y="6387664"/>
            <a:ext cx="457200" cy="394136"/>
          </a:xfrm>
          <a:prstGeom prst="rect">
            <a:avLst/>
          </a:prstGeom>
        </p:spPr>
        <p:txBody>
          <a:bodyPr vert="horz" lIns="91440" tIns="45720" rIns="91440" bIns="45720" rtlCol="0" anchor="ctr"/>
          <a:lstStyle>
            <a:lvl1pPr algn="l">
              <a:defRPr sz="900">
                <a:solidFill>
                  <a:schemeClr val="tx1">
                    <a:lumMod val="85000"/>
                    <a:lumOff val="15000"/>
                  </a:schemeClr>
                </a:solidFill>
                <a:latin typeface="+mj-lt"/>
              </a:defRPr>
            </a:lvl1pPr>
          </a:lstStyle>
          <a:p>
            <a:fld id="{BFEBEB0A-9E3D-4B14-9782-E2AE3DA60D96}" type="slidenum">
              <a:rPr lang="en-US" smtClean="0"/>
              <a:pPr/>
              <a:t>‹#›</a:t>
            </a:fld>
            <a:endParaRPr lang="en-US"/>
          </a:p>
        </p:txBody>
      </p:sp>
      <p:sp>
        <p:nvSpPr>
          <p:cNvPr id="9" name="Rectangle 8"/>
          <p:cNvSpPr/>
          <p:nvPr/>
        </p:nvSpPr>
        <p:spPr>
          <a:xfrm>
            <a:off x="457200" y="1234968"/>
            <a:ext cx="86868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userDrawn="1"/>
        </p:nvSpPr>
        <p:spPr>
          <a:xfrm>
            <a:off x="5486400" y="6400800"/>
            <a:ext cx="3352800" cy="300082"/>
          </a:xfrm>
          <a:prstGeom prst="rect">
            <a:avLst/>
          </a:prstGeom>
          <a:noFill/>
          <a:ln>
            <a:noFill/>
          </a:ln>
        </p:spPr>
        <p:txBody>
          <a:bodyPr wrap="square" rtlCol="0">
            <a:spAutoFit/>
          </a:bodyPr>
          <a:lstStyle/>
          <a:p>
            <a:pPr algn="r"/>
            <a:r>
              <a:rPr lang="en-US" sz="1350">
                <a:solidFill>
                  <a:schemeClr val="bg2"/>
                </a:solidFill>
                <a:latin typeface="Times New Roman" pitchFamily="18" charset="0"/>
                <a:cs typeface="Times New Roman" pitchFamily="18" charset="0"/>
              </a:rPr>
              <a:t>Worcester Polytechnic Institute</a:t>
            </a:r>
          </a:p>
        </p:txBody>
      </p:sp>
      <p:sp>
        <p:nvSpPr>
          <p:cNvPr id="13" name="Footer Placeholder 2"/>
          <p:cNvSpPr>
            <a:spLocks noGrp="1"/>
          </p:cNvSpPr>
          <p:nvPr>
            <p:ph type="ftr" sz="quarter" idx="3"/>
          </p:nvPr>
        </p:nvSpPr>
        <p:spPr>
          <a:xfrm>
            <a:off x="457200" y="6400800"/>
            <a:ext cx="5105400" cy="304800"/>
          </a:xfrm>
          <a:prstGeom prst="rect">
            <a:avLst/>
          </a:prstGeom>
        </p:spPr>
        <p:txBody>
          <a:bodyPr/>
          <a:lstStyle>
            <a:lvl1pPr>
              <a:defRPr sz="1200" b="0">
                <a:solidFill>
                  <a:schemeClr val="tx2"/>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61" r:id="rId1"/>
    <p:sldLayoutId id="2147483710" r:id="rId2"/>
    <p:sldLayoutId id="2147483663" r:id="rId3"/>
    <p:sldLayoutId id="2147483695" r:id="rId4"/>
    <p:sldLayoutId id="2147483664" r:id="rId5"/>
    <p:sldLayoutId id="2147483665" r:id="rId6"/>
    <p:sldLayoutId id="2147483666" r:id="rId7"/>
    <p:sldLayoutId id="2147483667" r:id="rId8"/>
    <p:sldLayoutId id="2147483711" r:id="rId9"/>
    <p:sldLayoutId id="2147483696" r:id="rId10"/>
    <p:sldLayoutId id="2147483708" r:id="rId11"/>
  </p:sldLayoutIdLst>
  <p:hf hdr="0" dt="0"/>
  <p:txStyles>
    <p:titleStyle>
      <a:lvl1pPr algn="l" defTabSz="914400" rtl="0" eaLnBrk="1" latinLnBrk="0" hangingPunct="1">
        <a:spcBef>
          <a:spcPct val="0"/>
        </a:spcBef>
        <a:buNone/>
        <a:defRPr sz="32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2900"/>
            <a:ext cx="8229600" cy="800100"/>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457200" y="1524000"/>
            <a:ext cx="8229600" cy="4648200"/>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 y="6391657"/>
            <a:ext cx="457200" cy="313944"/>
          </a:xfrm>
          <a:prstGeom prst="rect">
            <a:avLst/>
          </a:prstGeom>
        </p:spPr>
        <p:txBody>
          <a:bodyPr vert="horz" lIns="91440" tIns="45720" rIns="91440" bIns="45720" rtlCol="0" anchor="ctr"/>
          <a:lstStyle>
            <a:lvl1pPr algn="l">
              <a:defRPr sz="900">
                <a:solidFill>
                  <a:schemeClr val="tx1"/>
                </a:solidFill>
                <a:latin typeface="+mj-lt"/>
              </a:defRPr>
            </a:lvl1pPr>
          </a:lstStyle>
          <a:p>
            <a:fld id="{BFEBEB0A-9E3D-4B14-9782-E2AE3DA60D96}" type="slidenum">
              <a:rPr lang="en-US" smtClean="0"/>
              <a:pPr/>
              <a:t>‹#›</a:t>
            </a:fld>
            <a:endParaRPr lang="en-US"/>
          </a:p>
        </p:txBody>
      </p:sp>
      <p:sp>
        <p:nvSpPr>
          <p:cNvPr id="9" name="Rectangle 8"/>
          <p:cNvSpPr/>
          <p:nvPr/>
        </p:nvSpPr>
        <p:spPr>
          <a:xfrm>
            <a:off x="457200" y="1234968"/>
            <a:ext cx="86868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userDrawn="1"/>
        </p:nvSpPr>
        <p:spPr>
          <a:xfrm>
            <a:off x="5486400" y="6400800"/>
            <a:ext cx="3352800" cy="300082"/>
          </a:xfrm>
          <a:prstGeom prst="rect">
            <a:avLst/>
          </a:prstGeom>
          <a:noFill/>
          <a:ln>
            <a:noFill/>
          </a:ln>
        </p:spPr>
        <p:txBody>
          <a:bodyPr wrap="square" rtlCol="0">
            <a:spAutoFit/>
          </a:bodyPr>
          <a:lstStyle/>
          <a:p>
            <a:pPr algn="r"/>
            <a:r>
              <a:rPr lang="en-US" sz="1350">
                <a:solidFill>
                  <a:schemeClr val="tx1"/>
                </a:solidFill>
                <a:latin typeface="Times New Roman" pitchFamily="18" charset="0"/>
                <a:cs typeface="Times New Roman" pitchFamily="18" charset="0"/>
              </a:rPr>
              <a:t>Worcester Polytechnic Institute</a:t>
            </a:r>
          </a:p>
        </p:txBody>
      </p:sp>
      <p:sp>
        <p:nvSpPr>
          <p:cNvPr id="13" name="Footer Placeholder 2"/>
          <p:cNvSpPr>
            <a:spLocks noGrp="1"/>
          </p:cNvSpPr>
          <p:nvPr>
            <p:ph type="ftr" sz="quarter" idx="3"/>
          </p:nvPr>
        </p:nvSpPr>
        <p:spPr>
          <a:xfrm>
            <a:off x="457200" y="6400800"/>
            <a:ext cx="5105400" cy="304800"/>
          </a:xfrm>
          <a:prstGeom prst="rect">
            <a:avLst/>
          </a:prstGeom>
        </p:spPr>
        <p:txBody>
          <a:bodyPr/>
          <a:lstStyle>
            <a:lvl1pPr>
              <a:defRPr sz="1200" b="0">
                <a:solidFill>
                  <a:schemeClr val="tx1"/>
                </a:solidFill>
              </a:defRPr>
            </a:lvl1pPr>
          </a:lstStyle>
          <a:p>
            <a:endParaRPr lang="en-US"/>
          </a:p>
        </p:txBody>
      </p:sp>
    </p:spTree>
    <p:extLst>
      <p:ext uri="{BB962C8B-B14F-4D97-AF65-F5344CB8AC3E}">
        <p14:creationId xmlns:p14="http://schemas.microsoft.com/office/powerpoint/2010/main" val="34368943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9" r:id="rId11"/>
  </p:sldLayoutIdLst>
  <p:hf hdr="0" dt="0"/>
  <p:txStyles>
    <p:titleStyle>
      <a:lvl1pPr algn="l" defTabSz="914400" rtl="0" eaLnBrk="1" latinLnBrk="0" hangingPunct="1">
        <a:spcBef>
          <a:spcPct val="0"/>
        </a:spcBef>
        <a:buNone/>
        <a:defRPr sz="3200" b="1" kern="1200">
          <a:solidFill>
            <a:schemeClr val="tx1"/>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11.xml"/><Relationship Id="rId16" Type="http://schemas.openxmlformats.org/officeDocument/2006/relationships/diagramColors" Target="../diagrams/colors4.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2.sv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sun-sentinel.com/sports/fl-sp-tommy-john-youth-injuries-20180618-story.html" TargetMode="External"/><Relationship Id="rId2" Type="http://schemas.openxmlformats.org/officeDocument/2006/relationships/hyperlink" Target="https://doi.org/10.1016/s0021-9290(99)00127-x"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1159/000329794"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9.xml"/><Relationship Id="rId18" Type="http://schemas.openxmlformats.org/officeDocument/2006/relationships/customXml" Target="../ink/ink14.xml"/><Relationship Id="rId3" Type="http://schemas.openxmlformats.org/officeDocument/2006/relationships/image" Target="../media/image14.png"/><Relationship Id="rId21" Type="http://schemas.openxmlformats.org/officeDocument/2006/relationships/customXml" Target="../ink/ink17.xml"/><Relationship Id="rId7" Type="http://schemas.openxmlformats.org/officeDocument/2006/relationships/customXml" Target="../ink/ink3.xml"/><Relationship Id="rId12" Type="http://schemas.openxmlformats.org/officeDocument/2006/relationships/customXml" Target="../ink/ink8.xml"/><Relationship Id="rId17" Type="http://schemas.openxmlformats.org/officeDocument/2006/relationships/customXml" Target="../ink/ink13.xml"/><Relationship Id="rId2" Type="http://schemas.openxmlformats.org/officeDocument/2006/relationships/notesSlide" Target="../notesSlides/notesSlide8.xml"/><Relationship Id="rId16" Type="http://schemas.openxmlformats.org/officeDocument/2006/relationships/customXml" Target="../ink/ink12.xml"/><Relationship Id="rId20" Type="http://schemas.openxmlformats.org/officeDocument/2006/relationships/customXml" Target="../ink/ink16.xml"/><Relationship Id="rId1" Type="http://schemas.openxmlformats.org/officeDocument/2006/relationships/slideLayout" Target="../slideLayouts/slideLayout4.xml"/><Relationship Id="rId6" Type="http://schemas.openxmlformats.org/officeDocument/2006/relationships/customXml" Target="../ink/ink2.xml"/><Relationship Id="rId11" Type="http://schemas.openxmlformats.org/officeDocument/2006/relationships/customXml" Target="../ink/ink7.xml"/><Relationship Id="rId5" Type="http://schemas.openxmlformats.org/officeDocument/2006/relationships/image" Target="../media/image15.png"/><Relationship Id="rId15" Type="http://schemas.openxmlformats.org/officeDocument/2006/relationships/customXml" Target="../ink/ink11.xml"/><Relationship Id="rId10" Type="http://schemas.openxmlformats.org/officeDocument/2006/relationships/customXml" Target="../ink/ink6.xml"/><Relationship Id="rId19" Type="http://schemas.openxmlformats.org/officeDocument/2006/relationships/customXml" Target="../ink/ink15.xml"/><Relationship Id="rId4" Type="http://schemas.openxmlformats.org/officeDocument/2006/relationships/customXml" Target="../ink/ink1.xml"/><Relationship Id="rId9" Type="http://schemas.openxmlformats.org/officeDocument/2006/relationships/customXml" Target="../ink/ink5.xml"/><Relationship Id="rId14" Type="http://schemas.openxmlformats.org/officeDocument/2006/relationships/customXml" Target="../ink/ink10.xml"/><Relationship Id="rId22" Type="http://schemas.openxmlformats.org/officeDocument/2006/relationships/customXml" Target="../ink/ink18.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F85EF-0E60-44F3-8E69-94645713D5C6}"/>
              </a:ext>
            </a:extLst>
          </p:cNvPr>
          <p:cNvSpPr>
            <a:spLocks noGrp="1"/>
          </p:cNvSpPr>
          <p:nvPr>
            <p:ph type="ctrTitle"/>
          </p:nvPr>
        </p:nvSpPr>
        <p:spPr>
          <a:xfrm>
            <a:off x="480777" y="2628010"/>
            <a:ext cx="7011080" cy="2339102"/>
          </a:xfrm>
        </p:spPr>
        <p:txBody>
          <a:bodyPr/>
          <a:lstStyle/>
          <a:p>
            <a:r>
              <a:rPr lang="en">
                <a:latin typeface="Verdana"/>
                <a:ea typeface="Verdana"/>
              </a:rPr>
              <a:t>Design of an Implantable Reparative Device for Ulnar Collateral Ligament Tears in Overhead Throwing Athletes</a:t>
            </a:r>
          </a:p>
        </p:txBody>
      </p:sp>
      <p:sp>
        <p:nvSpPr>
          <p:cNvPr id="3" name="Subtitle 2">
            <a:extLst>
              <a:ext uri="{FF2B5EF4-FFF2-40B4-BE49-F238E27FC236}">
                <a16:creationId xmlns:a16="http://schemas.microsoft.com/office/drawing/2014/main" id="{FE4D01A8-9A1D-4949-8C83-AEA90D7CA6D4}"/>
              </a:ext>
            </a:extLst>
          </p:cNvPr>
          <p:cNvSpPr>
            <a:spLocks noGrp="1"/>
          </p:cNvSpPr>
          <p:nvPr>
            <p:ph type="subTitle" idx="1"/>
          </p:nvPr>
        </p:nvSpPr>
        <p:spPr>
          <a:xfrm>
            <a:off x="518007" y="4957014"/>
            <a:ext cx="8576391" cy="1293463"/>
          </a:xfrm>
        </p:spPr>
        <p:txBody>
          <a:bodyPr>
            <a:normAutofit/>
          </a:bodyPr>
          <a:lstStyle/>
          <a:p>
            <a:r>
              <a:rPr lang="en-US" sz="1500">
                <a:latin typeface="Verdana"/>
                <a:ea typeface="Verdana"/>
              </a:rPr>
              <a:t>Maria Decelles, Evan Hallberg, Brooklynn Paris, </a:t>
            </a:r>
            <a:endParaRPr lang="en-US"/>
          </a:p>
          <a:p>
            <a:r>
              <a:rPr lang="en-US" sz="1500">
                <a:latin typeface="Verdana"/>
                <a:ea typeface="Verdana"/>
              </a:rPr>
              <a:t>and Meagan Smith</a:t>
            </a:r>
            <a:endParaRPr lang="en-US"/>
          </a:p>
        </p:txBody>
      </p:sp>
    </p:spTree>
    <p:extLst>
      <p:ext uri="{BB962C8B-B14F-4D97-AF65-F5344CB8AC3E}">
        <p14:creationId xmlns:p14="http://schemas.microsoft.com/office/powerpoint/2010/main" val="1058344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37">
            <a:extLst>
              <a:ext uri="{FF2B5EF4-FFF2-40B4-BE49-F238E27FC236}">
                <a16:creationId xmlns:a16="http://schemas.microsoft.com/office/drawing/2014/main" id="{7E8EDF69-FAE9-405F-880C-CEB12A2C854B}"/>
              </a:ext>
            </a:extLst>
          </p:cNvPr>
          <p:cNvGraphicFramePr/>
          <p:nvPr/>
        </p:nvGraphicFramePr>
        <p:xfrm>
          <a:off x="-139519" y="1487424"/>
          <a:ext cx="9418320" cy="4837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B1FEA05-E411-4D8E-A2EE-3DE4751B3281}"/>
              </a:ext>
            </a:extLst>
          </p:cNvPr>
          <p:cNvSpPr>
            <a:spLocks noGrp="1"/>
          </p:cNvSpPr>
          <p:nvPr>
            <p:ph type="title"/>
          </p:nvPr>
        </p:nvSpPr>
        <p:spPr/>
        <p:txBody>
          <a:bodyPr/>
          <a:lstStyle/>
          <a:p>
            <a:r>
              <a:rPr lang="en-US">
                <a:latin typeface="Verdana"/>
                <a:ea typeface="Verdana"/>
              </a:rPr>
              <a:t>Design Considerations</a:t>
            </a:r>
          </a:p>
        </p:txBody>
      </p:sp>
      <p:sp>
        <p:nvSpPr>
          <p:cNvPr id="3" name="Slide Number Placeholder 2">
            <a:extLst>
              <a:ext uri="{FF2B5EF4-FFF2-40B4-BE49-F238E27FC236}">
                <a16:creationId xmlns:a16="http://schemas.microsoft.com/office/drawing/2014/main" id="{70266908-EC43-4FDB-93FD-82E2B213EA29}"/>
              </a:ext>
            </a:extLst>
          </p:cNvPr>
          <p:cNvSpPr>
            <a:spLocks noGrp="1"/>
          </p:cNvSpPr>
          <p:nvPr>
            <p:ph type="sldNum" sz="quarter" idx="12"/>
          </p:nvPr>
        </p:nvSpPr>
        <p:spPr/>
        <p:txBody>
          <a:bodyPr/>
          <a:lstStyle/>
          <a:p>
            <a:fld id="{BFEBEB0A-9E3D-4B14-9782-E2AE3DA60D96}" type="slidenum">
              <a:rPr lang="en-US" smtClean="0"/>
              <a:pPr/>
              <a:t>10</a:t>
            </a:fld>
            <a:endParaRPr lang="en-US"/>
          </a:p>
        </p:txBody>
      </p:sp>
      <p:sp>
        <p:nvSpPr>
          <p:cNvPr id="4" name="Footer Placeholder 3">
            <a:extLst>
              <a:ext uri="{FF2B5EF4-FFF2-40B4-BE49-F238E27FC236}">
                <a16:creationId xmlns:a16="http://schemas.microsoft.com/office/drawing/2014/main" id="{E29836CE-EA51-4D65-A34F-41D85106F6B9}"/>
              </a:ext>
            </a:extLst>
          </p:cNvPr>
          <p:cNvSpPr>
            <a:spLocks noGrp="1"/>
          </p:cNvSpPr>
          <p:nvPr>
            <p:ph type="ftr" sz="quarter" idx="11"/>
          </p:nvPr>
        </p:nvSpPr>
        <p:spPr/>
        <p:txBody>
          <a:bodyPr/>
          <a:lstStyle/>
          <a:p>
            <a:endParaRPr lang="en-US"/>
          </a:p>
        </p:txBody>
      </p:sp>
      <p:sp>
        <p:nvSpPr>
          <p:cNvPr id="10" name="Rectangle 9">
            <a:extLst>
              <a:ext uri="{FF2B5EF4-FFF2-40B4-BE49-F238E27FC236}">
                <a16:creationId xmlns:a16="http://schemas.microsoft.com/office/drawing/2014/main" id="{FBFD7BCE-A1CB-48C3-B152-8BF94038A971}"/>
              </a:ext>
            </a:extLst>
          </p:cNvPr>
          <p:cNvSpPr/>
          <p:nvPr/>
        </p:nvSpPr>
        <p:spPr bwMode="auto">
          <a:xfrm>
            <a:off x="2744038" y="5574035"/>
            <a:ext cx="1879042" cy="1010697"/>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
        <p:nvSpPr>
          <p:cNvPr id="11" name="Rectangle 10">
            <a:extLst>
              <a:ext uri="{FF2B5EF4-FFF2-40B4-BE49-F238E27FC236}">
                <a16:creationId xmlns:a16="http://schemas.microsoft.com/office/drawing/2014/main" id="{80381D2E-018F-4B95-81F1-55A7765F8CBF}"/>
              </a:ext>
            </a:extLst>
          </p:cNvPr>
          <p:cNvSpPr/>
          <p:nvPr/>
        </p:nvSpPr>
        <p:spPr bwMode="auto">
          <a:xfrm>
            <a:off x="2724778" y="5173501"/>
            <a:ext cx="570243" cy="1010697"/>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
        <p:nvSpPr>
          <p:cNvPr id="5" name="Rectangle 4">
            <a:extLst>
              <a:ext uri="{FF2B5EF4-FFF2-40B4-BE49-F238E27FC236}">
                <a16:creationId xmlns:a16="http://schemas.microsoft.com/office/drawing/2014/main" id="{25A3826B-E94B-4A72-9D45-EE4BE25EEF0A}"/>
              </a:ext>
            </a:extLst>
          </p:cNvPr>
          <p:cNvSpPr/>
          <p:nvPr/>
        </p:nvSpPr>
        <p:spPr bwMode="auto">
          <a:xfrm>
            <a:off x="1175657" y="2155371"/>
            <a:ext cx="6694714" cy="4028827"/>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Tree>
    <p:extLst>
      <p:ext uri="{BB962C8B-B14F-4D97-AF65-F5344CB8AC3E}">
        <p14:creationId xmlns:p14="http://schemas.microsoft.com/office/powerpoint/2010/main" val="161584799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37">
            <a:extLst>
              <a:ext uri="{FF2B5EF4-FFF2-40B4-BE49-F238E27FC236}">
                <a16:creationId xmlns:a16="http://schemas.microsoft.com/office/drawing/2014/main" id="{5E471991-EE46-4C5F-902B-AF5CCA296314}"/>
              </a:ext>
            </a:extLst>
          </p:cNvPr>
          <p:cNvGraphicFramePr/>
          <p:nvPr>
            <p:extLst>
              <p:ext uri="{D42A27DB-BD31-4B8C-83A1-F6EECF244321}">
                <p14:modId xmlns:p14="http://schemas.microsoft.com/office/powerpoint/2010/main" val="155723991"/>
              </p:ext>
            </p:extLst>
          </p:nvPr>
        </p:nvGraphicFramePr>
        <p:xfrm>
          <a:off x="-139519" y="1487424"/>
          <a:ext cx="9418320" cy="4837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B1FEA05-E411-4D8E-A2EE-3DE4751B3281}"/>
              </a:ext>
            </a:extLst>
          </p:cNvPr>
          <p:cNvSpPr>
            <a:spLocks noGrp="1"/>
          </p:cNvSpPr>
          <p:nvPr>
            <p:ph type="title"/>
          </p:nvPr>
        </p:nvSpPr>
        <p:spPr/>
        <p:txBody>
          <a:bodyPr/>
          <a:lstStyle/>
          <a:p>
            <a:r>
              <a:rPr lang="en-US">
                <a:latin typeface="Verdana"/>
                <a:ea typeface="Verdana"/>
              </a:rPr>
              <a:t>Design Considerations</a:t>
            </a:r>
          </a:p>
        </p:txBody>
      </p:sp>
      <p:sp>
        <p:nvSpPr>
          <p:cNvPr id="3" name="Slide Number Placeholder 2">
            <a:extLst>
              <a:ext uri="{FF2B5EF4-FFF2-40B4-BE49-F238E27FC236}">
                <a16:creationId xmlns:a16="http://schemas.microsoft.com/office/drawing/2014/main" id="{70266908-EC43-4FDB-93FD-82E2B213EA29}"/>
              </a:ext>
            </a:extLst>
          </p:cNvPr>
          <p:cNvSpPr>
            <a:spLocks noGrp="1"/>
          </p:cNvSpPr>
          <p:nvPr>
            <p:ph type="sldNum" sz="quarter" idx="12"/>
          </p:nvPr>
        </p:nvSpPr>
        <p:spPr/>
        <p:txBody>
          <a:bodyPr/>
          <a:lstStyle/>
          <a:p>
            <a:r>
              <a:rPr lang="en-US"/>
              <a:t>10</a:t>
            </a:r>
          </a:p>
        </p:txBody>
      </p:sp>
      <p:sp>
        <p:nvSpPr>
          <p:cNvPr id="4" name="Footer Placeholder 3">
            <a:extLst>
              <a:ext uri="{FF2B5EF4-FFF2-40B4-BE49-F238E27FC236}">
                <a16:creationId xmlns:a16="http://schemas.microsoft.com/office/drawing/2014/main" id="{E29836CE-EA51-4D65-A34F-41D85106F6B9}"/>
              </a:ext>
            </a:extLst>
          </p:cNvPr>
          <p:cNvSpPr>
            <a:spLocks noGrp="1"/>
          </p:cNvSpPr>
          <p:nvPr>
            <p:ph type="ftr" sz="quarter" idx="11"/>
          </p:nvPr>
        </p:nvSpPr>
        <p:spPr/>
        <p:txBody>
          <a:bodyPr/>
          <a:lstStyle/>
          <a:p>
            <a:endParaRPr lang="en-US"/>
          </a:p>
        </p:txBody>
      </p:sp>
      <p:graphicFrame>
        <p:nvGraphicFramePr>
          <p:cNvPr id="37" name="Diagram 37">
            <a:extLst>
              <a:ext uri="{FF2B5EF4-FFF2-40B4-BE49-F238E27FC236}">
                <a16:creationId xmlns:a16="http://schemas.microsoft.com/office/drawing/2014/main" id="{A6496134-019A-DB4E-02C7-F64CA7B6508C}"/>
              </a:ext>
            </a:extLst>
          </p:cNvPr>
          <p:cNvGraphicFramePr/>
          <p:nvPr>
            <p:extLst>
              <p:ext uri="{D42A27DB-BD31-4B8C-83A1-F6EECF244321}">
                <p14:modId xmlns:p14="http://schemas.microsoft.com/office/powerpoint/2010/main" val="932361973"/>
              </p:ext>
            </p:extLst>
          </p:nvPr>
        </p:nvGraphicFramePr>
        <p:xfrm>
          <a:off x="-134802" y="1490018"/>
          <a:ext cx="9413603" cy="48345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2" name="Diagram 37">
            <a:extLst>
              <a:ext uri="{FF2B5EF4-FFF2-40B4-BE49-F238E27FC236}">
                <a16:creationId xmlns:a16="http://schemas.microsoft.com/office/drawing/2014/main" id="{7E8EDF69-FAE9-405F-880C-CEB12A2C854B}"/>
              </a:ext>
            </a:extLst>
          </p:cNvPr>
          <p:cNvGraphicFramePr/>
          <p:nvPr>
            <p:extLst>
              <p:ext uri="{D42A27DB-BD31-4B8C-83A1-F6EECF244321}">
                <p14:modId xmlns:p14="http://schemas.microsoft.com/office/powerpoint/2010/main" val="1724804720"/>
              </p:ext>
            </p:extLst>
          </p:nvPr>
        </p:nvGraphicFramePr>
        <p:xfrm>
          <a:off x="-139519" y="1487424"/>
          <a:ext cx="9418320" cy="483717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 name="Rectangle 5">
            <a:extLst>
              <a:ext uri="{FF2B5EF4-FFF2-40B4-BE49-F238E27FC236}">
                <a16:creationId xmlns:a16="http://schemas.microsoft.com/office/drawing/2014/main" id="{E1F61241-2B09-42A1-ACA8-E7FD4530F535}"/>
              </a:ext>
            </a:extLst>
          </p:cNvPr>
          <p:cNvSpPr/>
          <p:nvPr/>
        </p:nvSpPr>
        <p:spPr bwMode="auto">
          <a:xfrm>
            <a:off x="1416818" y="5561763"/>
            <a:ext cx="1537397" cy="866093"/>
          </a:xfrm>
          <a:prstGeom prst="rect">
            <a:avLst/>
          </a:prstGeom>
          <a:noFill/>
          <a:ln w="38100" cap="sq" algn="ctr">
            <a:solidFill>
              <a:srgbClr val="FF0000"/>
            </a:solidFill>
            <a:miter lim="800000"/>
            <a:headEnd/>
            <a:tailEnd/>
          </a:ln>
          <a:effectLst/>
        </p:spPr>
        <p:txBody>
          <a:bodyPr wrap="none" rtlCol="0" anchor="ctr"/>
          <a:lstStyle/>
          <a:p>
            <a:pPr algn="ctr"/>
            <a:endParaRPr lang="en-US" sz="1600">
              <a:solidFill>
                <a:schemeClr val="bg1"/>
              </a:solidFill>
              <a:latin typeface="+mn-lt"/>
            </a:endParaRPr>
          </a:p>
        </p:txBody>
      </p:sp>
      <p:sp>
        <p:nvSpPr>
          <p:cNvPr id="12" name="Rectangle 11">
            <a:extLst>
              <a:ext uri="{FF2B5EF4-FFF2-40B4-BE49-F238E27FC236}">
                <a16:creationId xmlns:a16="http://schemas.microsoft.com/office/drawing/2014/main" id="{618BF374-AD92-4323-AACD-966B8AC88BA2}"/>
              </a:ext>
            </a:extLst>
          </p:cNvPr>
          <p:cNvSpPr/>
          <p:nvPr/>
        </p:nvSpPr>
        <p:spPr bwMode="auto">
          <a:xfrm>
            <a:off x="3008645" y="1296237"/>
            <a:ext cx="5275385" cy="5104563"/>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Tree>
    <p:extLst>
      <p:ext uri="{BB962C8B-B14F-4D97-AF65-F5344CB8AC3E}">
        <p14:creationId xmlns:p14="http://schemas.microsoft.com/office/powerpoint/2010/main" val="154558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EA05-E411-4D8E-A2EE-3DE4751B3281}"/>
              </a:ext>
            </a:extLst>
          </p:cNvPr>
          <p:cNvSpPr>
            <a:spLocks noGrp="1"/>
          </p:cNvSpPr>
          <p:nvPr>
            <p:ph type="title"/>
          </p:nvPr>
        </p:nvSpPr>
        <p:spPr/>
        <p:txBody>
          <a:bodyPr/>
          <a:lstStyle/>
          <a:p>
            <a:r>
              <a:rPr lang="en-US">
                <a:latin typeface="Verdana"/>
                <a:ea typeface="Verdana"/>
              </a:rPr>
              <a:t>Design Considerations</a:t>
            </a:r>
          </a:p>
        </p:txBody>
      </p:sp>
      <p:sp>
        <p:nvSpPr>
          <p:cNvPr id="3" name="Slide Number Placeholder 2">
            <a:extLst>
              <a:ext uri="{FF2B5EF4-FFF2-40B4-BE49-F238E27FC236}">
                <a16:creationId xmlns:a16="http://schemas.microsoft.com/office/drawing/2014/main" id="{70266908-EC43-4FDB-93FD-82E2B213EA29}"/>
              </a:ext>
            </a:extLst>
          </p:cNvPr>
          <p:cNvSpPr>
            <a:spLocks noGrp="1"/>
          </p:cNvSpPr>
          <p:nvPr>
            <p:ph type="sldNum" sz="quarter" idx="12"/>
          </p:nvPr>
        </p:nvSpPr>
        <p:spPr/>
        <p:txBody>
          <a:bodyPr/>
          <a:lstStyle/>
          <a:p>
            <a:r>
              <a:rPr lang="en-US"/>
              <a:t>10</a:t>
            </a:r>
          </a:p>
        </p:txBody>
      </p:sp>
      <p:sp>
        <p:nvSpPr>
          <p:cNvPr id="4" name="Footer Placeholder 3">
            <a:extLst>
              <a:ext uri="{FF2B5EF4-FFF2-40B4-BE49-F238E27FC236}">
                <a16:creationId xmlns:a16="http://schemas.microsoft.com/office/drawing/2014/main" id="{E29836CE-EA51-4D65-A34F-41D85106F6B9}"/>
              </a:ext>
            </a:extLst>
          </p:cNvPr>
          <p:cNvSpPr>
            <a:spLocks noGrp="1"/>
          </p:cNvSpPr>
          <p:nvPr>
            <p:ph type="ftr" sz="quarter" idx="11"/>
          </p:nvPr>
        </p:nvSpPr>
        <p:spPr/>
        <p:txBody>
          <a:bodyPr/>
          <a:lstStyle/>
          <a:p>
            <a:endParaRPr lang="en-US"/>
          </a:p>
        </p:txBody>
      </p:sp>
      <p:graphicFrame>
        <p:nvGraphicFramePr>
          <p:cNvPr id="26" name="Diagram 37">
            <a:extLst>
              <a:ext uri="{FF2B5EF4-FFF2-40B4-BE49-F238E27FC236}">
                <a16:creationId xmlns:a16="http://schemas.microsoft.com/office/drawing/2014/main" id="{09A6C045-E4A0-4273-A583-47CB4E83FA03}"/>
              </a:ext>
            </a:extLst>
          </p:cNvPr>
          <p:cNvGraphicFramePr/>
          <p:nvPr>
            <p:extLst>
              <p:ext uri="{D42A27DB-BD31-4B8C-83A1-F6EECF244321}">
                <p14:modId xmlns:p14="http://schemas.microsoft.com/office/powerpoint/2010/main" val="972968321"/>
              </p:ext>
            </p:extLst>
          </p:nvPr>
        </p:nvGraphicFramePr>
        <p:xfrm>
          <a:off x="-139519" y="1487424"/>
          <a:ext cx="9418320" cy="4837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Rectangle 26">
            <a:extLst>
              <a:ext uri="{FF2B5EF4-FFF2-40B4-BE49-F238E27FC236}">
                <a16:creationId xmlns:a16="http://schemas.microsoft.com/office/drawing/2014/main" id="{56534B1D-F1FC-4582-BDAE-4CE423F78DBE}"/>
              </a:ext>
            </a:extLst>
          </p:cNvPr>
          <p:cNvSpPr/>
          <p:nvPr/>
        </p:nvSpPr>
        <p:spPr bwMode="auto">
          <a:xfrm>
            <a:off x="2954215" y="1296237"/>
            <a:ext cx="5275385" cy="5104563"/>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
        <p:nvSpPr>
          <p:cNvPr id="28" name="Rectangle 27">
            <a:extLst>
              <a:ext uri="{FF2B5EF4-FFF2-40B4-BE49-F238E27FC236}">
                <a16:creationId xmlns:a16="http://schemas.microsoft.com/office/drawing/2014/main" id="{2227B3EC-E6E9-4075-98E6-E58256F30C1A}"/>
              </a:ext>
            </a:extLst>
          </p:cNvPr>
          <p:cNvSpPr/>
          <p:nvPr/>
        </p:nvSpPr>
        <p:spPr bwMode="auto">
          <a:xfrm>
            <a:off x="1416818" y="2215661"/>
            <a:ext cx="1537397" cy="866093"/>
          </a:xfrm>
          <a:prstGeom prst="rect">
            <a:avLst/>
          </a:prstGeom>
          <a:noFill/>
          <a:ln w="38100" cap="sq" algn="ctr">
            <a:solidFill>
              <a:srgbClr val="FF0000"/>
            </a:solidFill>
            <a:miter lim="800000"/>
            <a:headEnd/>
            <a:tailEnd/>
          </a:ln>
          <a:effectLst/>
        </p:spPr>
        <p:txBody>
          <a:bodyPr wrap="none" rtlCol="0" anchor="ctr"/>
          <a:lstStyle/>
          <a:p>
            <a:pPr algn="ctr"/>
            <a:endParaRPr lang="en-US" sz="1600">
              <a:solidFill>
                <a:schemeClr val="bg1"/>
              </a:solidFill>
              <a:latin typeface="+mn-lt"/>
            </a:endParaRPr>
          </a:p>
        </p:txBody>
      </p:sp>
    </p:spTree>
    <p:extLst>
      <p:ext uri="{BB962C8B-B14F-4D97-AF65-F5344CB8AC3E}">
        <p14:creationId xmlns:p14="http://schemas.microsoft.com/office/powerpoint/2010/main" val="265975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EA05-E411-4D8E-A2EE-3DE4751B3281}"/>
              </a:ext>
            </a:extLst>
          </p:cNvPr>
          <p:cNvSpPr>
            <a:spLocks noGrp="1"/>
          </p:cNvSpPr>
          <p:nvPr>
            <p:ph type="title"/>
          </p:nvPr>
        </p:nvSpPr>
        <p:spPr/>
        <p:txBody>
          <a:bodyPr/>
          <a:lstStyle/>
          <a:p>
            <a:r>
              <a:rPr lang="en-US">
                <a:latin typeface="Verdana"/>
                <a:ea typeface="Verdana"/>
              </a:rPr>
              <a:t>Design Considerations</a:t>
            </a:r>
          </a:p>
        </p:txBody>
      </p:sp>
      <p:sp>
        <p:nvSpPr>
          <p:cNvPr id="3" name="Slide Number Placeholder 2">
            <a:extLst>
              <a:ext uri="{FF2B5EF4-FFF2-40B4-BE49-F238E27FC236}">
                <a16:creationId xmlns:a16="http://schemas.microsoft.com/office/drawing/2014/main" id="{70266908-EC43-4FDB-93FD-82E2B213EA29}"/>
              </a:ext>
            </a:extLst>
          </p:cNvPr>
          <p:cNvSpPr>
            <a:spLocks noGrp="1"/>
          </p:cNvSpPr>
          <p:nvPr>
            <p:ph type="sldNum" sz="quarter" idx="12"/>
          </p:nvPr>
        </p:nvSpPr>
        <p:spPr/>
        <p:txBody>
          <a:bodyPr/>
          <a:lstStyle/>
          <a:p>
            <a:r>
              <a:rPr lang="en-US"/>
              <a:t>10</a:t>
            </a:r>
          </a:p>
        </p:txBody>
      </p:sp>
      <p:sp>
        <p:nvSpPr>
          <p:cNvPr id="4" name="Footer Placeholder 3">
            <a:extLst>
              <a:ext uri="{FF2B5EF4-FFF2-40B4-BE49-F238E27FC236}">
                <a16:creationId xmlns:a16="http://schemas.microsoft.com/office/drawing/2014/main" id="{E29836CE-EA51-4D65-A34F-41D85106F6B9}"/>
              </a:ext>
            </a:extLst>
          </p:cNvPr>
          <p:cNvSpPr>
            <a:spLocks noGrp="1"/>
          </p:cNvSpPr>
          <p:nvPr>
            <p:ph type="ftr" sz="quarter" idx="11"/>
          </p:nvPr>
        </p:nvSpPr>
        <p:spPr/>
        <p:txBody>
          <a:bodyPr/>
          <a:lstStyle/>
          <a:p>
            <a:endParaRPr lang="en-US"/>
          </a:p>
        </p:txBody>
      </p:sp>
      <p:graphicFrame>
        <p:nvGraphicFramePr>
          <p:cNvPr id="26" name="Diagram 37">
            <a:extLst>
              <a:ext uri="{FF2B5EF4-FFF2-40B4-BE49-F238E27FC236}">
                <a16:creationId xmlns:a16="http://schemas.microsoft.com/office/drawing/2014/main" id="{09A6C045-E4A0-4273-A583-47CB4E83FA03}"/>
              </a:ext>
            </a:extLst>
          </p:cNvPr>
          <p:cNvGraphicFramePr/>
          <p:nvPr>
            <p:extLst>
              <p:ext uri="{D42A27DB-BD31-4B8C-83A1-F6EECF244321}">
                <p14:modId xmlns:p14="http://schemas.microsoft.com/office/powerpoint/2010/main" val="4115087350"/>
              </p:ext>
            </p:extLst>
          </p:nvPr>
        </p:nvGraphicFramePr>
        <p:xfrm>
          <a:off x="-139519" y="1487424"/>
          <a:ext cx="9418320" cy="4837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371A6AC4-E57E-47C6-B442-3D1234AEFBA5}"/>
              </a:ext>
            </a:extLst>
          </p:cNvPr>
          <p:cNvSpPr/>
          <p:nvPr/>
        </p:nvSpPr>
        <p:spPr bwMode="auto">
          <a:xfrm>
            <a:off x="4572000" y="1296237"/>
            <a:ext cx="3657600" cy="5028363"/>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
        <p:nvSpPr>
          <p:cNvPr id="7" name="Rectangle 6">
            <a:extLst>
              <a:ext uri="{FF2B5EF4-FFF2-40B4-BE49-F238E27FC236}">
                <a16:creationId xmlns:a16="http://schemas.microsoft.com/office/drawing/2014/main" id="{5FF76D9B-D29E-4209-83BB-44FE7B8EE0F7}"/>
              </a:ext>
            </a:extLst>
          </p:cNvPr>
          <p:cNvSpPr/>
          <p:nvPr/>
        </p:nvSpPr>
        <p:spPr bwMode="auto">
          <a:xfrm>
            <a:off x="3032244" y="2225709"/>
            <a:ext cx="1537397" cy="866093"/>
          </a:xfrm>
          <a:prstGeom prst="rect">
            <a:avLst/>
          </a:prstGeom>
          <a:noFill/>
          <a:ln w="38100" cap="sq" algn="ctr">
            <a:solidFill>
              <a:srgbClr val="FF0000"/>
            </a:solidFill>
            <a:miter lim="800000"/>
            <a:headEnd/>
            <a:tailEnd/>
          </a:ln>
          <a:effectLst/>
        </p:spPr>
        <p:txBody>
          <a:bodyPr wrap="none" rtlCol="0" anchor="ctr"/>
          <a:lstStyle/>
          <a:p>
            <a:pPr algn="ctr"/>
            <a:endParaRPr lang="en-US" sz="1600">
              <a:solidFill>
                <a:schemeClr val="bg1"/>
              </a:solidFill>
              <a:latin typeface="+mn-lt"/>
            </a:endParaRPr>
          </a:p>
        </p:txBody>
      </p:sp>
      <p:sp>
        <p:nvSpPr>
          <p:cNvPr id="8" name="Rectangle 7">
            <a:extLst>
              <a:ext uri="{FF2B5EF4-FFF2-40B4-BE49-F238E27FC236}">
                <a16:creationId xmlns:a16="http://schemas.microsoft.com/office/drawing/2014/main" id="{10231379-C96D-42B0-9FF6-A94682A3E52F}"/>
              </a:ext>
            </a:extLst>
          </p:cNvPr>
          <p:cNvSpPr/>
          <p:nvPr/>
        </p:nvSpPr>
        <p:spPr bwMode="auto">
          <a:xfrm>
            <a:off x="3032244" y="4719375"/>
            <a:ext cx="1537397" cy="866093"/>
          </a:xfrm>
          <a:prstGeom prst="rect">
            <a:avLst/>
          </a:prstGeom>
          <a:noFill/>
          <a:ln w="38100" cap="sq" algn="ctr">
            <a:solidFill>
              <a:srgbClr val="FF0000"/>
            </a:solidFill>
            <a:miter lim="800000"/>
            <a:headEnd/>
            <a:tailEnd/>
          </a:ln>
          <a:effectLst/>
        </p:spPr>
        <p:txBody>
          <a:bodyPr wrap="none" rtlCol="0" anchor="ctr"/>
          <a:lstStyle/>
          <a:p>
            <a:pPr algn="ctr"/>
            <a:endParaRPr lang="en-US" sz="1600">
              <a:solidFill>
                <a:schemeClr val="bg1"/>
              </a:solidFill>
              <a:latin typeface="+mn-lt"/>
            </a:endParaRPr>
          </a:p>
        </p:txBody>
      </p:sp>
    </p:spTree>
    <p:extLst>
      <p:ext uri="{BB962C8B-B14F-4D97-AF65-F5344CB8AC3E}">
        <p14:creationId xmlns:p14="http://schemas.microsoft.com/office/powerpoint/2010/main" val="2380675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37">
            <a:extLst>
              <a:ext uri="{FF2B5EF4-FFF2-40B4-BE49-F238E27FC236}">
                <a16:creationId xmlns:a16="http://schemas.microsoft.com/office/drawing/2014/main" id="{7E8EDF69-FAE9-405F-880C-CEB12A2C854B}"/>
              </a:ext>
            </a:extLst>
          </p:cNvPr>
          <p:cNvGraphicFramePr/>
          <p:nvPr>
            <p:extLst>
              <p:ext uri="{D42A27DB-BD31-4B8C-83A1-F6EECF244321}">
                <p14:modId xmlns:p14="http://schemas.microsoft.com/office/powerpoint/2010/main" val="3814431576"/>
              </p:ext>
            </p:extLst>
          </p:nvPr>
        </p:nvGraphicFramePr>
        <p:xfrm>
          <a:off x="-139519" y="1487424"/>
          <a:ext cx="9418320" cy="4837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B1FEA05-E411-4D8E-A2EE-3DE4751B3281}"/>
              </a:ext>
            </a:extLst>
          </p:cNvPr>
          <p:cNvSpPr>
            <a:spLocks noGrp="1"/>
          </p:cNvSpPr>
          <p:nvPr>
            <p:ph type="title"/>
          </p:nvPr>
        </p:nvSpPr>
        <p:spPr/>
        <p:txBody>
          <a:bodyPr/>
          <a:lstStyle/>
          <a:p>
            <a:r>
              <a:rPr lang="en-US">
                <a:latin typeface="Verdana"/>
                <a:ea typeface="Verdana"/>
              </a:rPr>
              <a:t>Design Considerations</a:t>
            </a:r>
          </a:p>
        </p:txBody>
      </p:sp>
      <p:sp>
        <p:nvSpPr>
          <p:cNvPr id="3" name="Slide Number Placeholder 2">
            <a:extLst>
              <a:ext uri="{FF2B5EF4-FFF2-40B4-BE49-F238E27FC236}">
                <a16:creationId xmlns:a16="http://schemas.microsoft.com/office/drawing/2014/main" id="{70266908-EC43-4FDB-93FD-82E2B213EA29}"/>
              </a:ext>
            </a:extLst>
          </p:cNvPr>
          <p:cNvSpPr>
            <a:spLocks noGrp="1"/>
          </p:cNvSpPr>
          <p:nvPr>
            <p:ph type="sldNum" sz="quarter" idx="12"/>
          </p:nvPr>
        </p:nvSpPr>
        <p:spPr/>
        <p:txBody>
          <a:bodyPr/>
          <a:lstStyle/>
          <a:p>
            <a:r>
              <a:rPr lang="en-US"/>
              <a:t>10</a:t>
            </a:r>
          </a:p>
        </p:txBody>
      </p:sp>
      <p:sp>
        <p:nvSpPr>
          <p:cNvPr id="4" name="Footer Placeholder 3">
            <a:extLst>
              <a:ext uri="{FF2B5EF4-FFF2-40B4-BE49-F238E27FC236}">
                <a16:creationId xmlns:a16="http://schemas.microsoft.com/office/drawing/2014/main" id="{E29836CE-EA51-4D65-A34F-41D85106F6B9}"/>
              </a:ext>
            </a:extLst>
          </p:cNvPr>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48E1DC0C-F116-41F3-9157-AE02CCE6D6B3}"/>
              </a:ext>
            </a:extLst>
          </p:cNvPr>
          <p:cNvSpPr/>
          <p:nvPr/>
        </p:nvSpPr>
        <p:spPr bwMode="auto">
          <a:xfrm>
            <a:off x="4702629" y="1296237"/>
            <a:ext cx="3526971" cy="5028363"/>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
        <p:nvSpPr>
          <p:cNvPr id="9" name="Rectangle 8">
            <a:extLst>
              <a:ext uri="{FF2B5EF4-FFF2-40B4-BE49-F238E27FC236}">
                <a16:creationId xmlns:a16="http://schemas.microsoft.com/office/drawing/2014/main" id="{EA440C23-B628-4291-9614-034A1C0057A3}"/>
              </a:ext>
            </a:extLst>
          </p:cNvPr>
          <p:cNvSpPr/>
          <p:nvPr/>
        </p:nvSpPr>
        <p:spPr bwMode="auto">
          <a:xfrm>
            <a:off x="3032244" y="2225709"/>
            <a:ext cx="1537397" cy="866093"/>
          </a:xfrm>
          <a:prstGeom prst="rect">
            <a:avLst/>
          </a:prstGeom>
          <a:noFill/>
          <a:ln w="38100" cap="sq" algn="ctr">
            <a:solidFill>
              <a:srgbClr val="FF0000"/>
            </a:solidFill>
            <a:miter lim="800000"/>
            <a:headEnd/>
            <a:tailEnd/>
          </a:ln>
          <a:effectLst/>
        </p:spPr>
        <p:txBody>
          <a:bodyPr wrap="none" rtlCol="0" anchor="ctr"/>
          <a:lstStyle/>
          <a:p>
            <a:pPr algn="ctr"/>
            <a:endParaRPr lang="en-US" sz="1600">
              <a:solidFill>
                <a:schemeClr val="bg1"/>
              </a:solidFill>
              <a:latin typeface="+mn-lt"/>
            </a:endParaRPr>
          </a:p>
        </p:txBody>
      </p:sp>
      <p:sp>
        <p:nvSpPr>
          <p:cNvPr id="10" name="Rectangle 9">
            <a:extLst>
              <a:ext uri="{FF2B5EF4-FFF2-40B4-BE49-F238E27FC236}">
                <a16:creationId xmlns:a16="http://schemas.microsoft.com/office/drawing/2014/main" id="{6354BADE-2DD6-499C-8907-BCFEBD442977}"/>
              </a:ext>
            </a:extLst>
          </p:cNvPr>
          <p:cNvSpPr/>
          <p:nvPr/>
        </p:nvSpPr>
        <p:spPr bwMode="auto">
          <a:xfrm>
            <a:off x="3032243" y="3090386"/>
            <a:ext cx="1537397" cy="866093"/>
          </a:xfrm>
          <a:prstGeom prst="rect">
            <a:avLst/>
          </a:prstGeom>
          <a:noFill/>
          <a:ln w="38100" cap="sq" algn="ctr">
            <a:solidFill>
              <a:srgbClr val="FF0000"/>
            </a:solidFill>
            <a:miter lim="800000"/>
            <a:headEnd/>
            <a:tailEnd/>
          </a:ln>
          <a:effectLst/>
        </p:spPr>
        <p:txBody>
          <a:bodyPr wrap="none" rtlCol="0" anchor="ctr"/>
          <a:lstStyle/>
          <a:p>
            <a:pPr algn="ctr"/>
            <a:endParaRPr lang="en-US" sz="1600">
              <a:solidFill>
                <a:schemeClr val="bg1"/>
              </a:solidFill>
              <a:latin typeface="+mn-lt"/>
            </a:endParaRPr>
          </a:p>
        </p:txBody>
      </p:sp>
    </p:spTree>
    <p:extLst>
      <p:ext uri="{BB962C8B-B14F-4D97-AF65-F5344CB8AC3E}">
        <p14:creationId xmlns:p14="http://schemas.microsoft.com/office/powerpoint/2010/main" val="336757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37">
            <a:extLst>
              <a:ext uri="{FF2B5EF4-FFF2-40B4-BE49-F238E27FC236}">
                <a16:creationId xmlns:a16="http://schemas.microsoft.com/office/drawing/2014/main" id="{7E8EDF69-FAE9-405F-880C-CEB12A2C854B}"/>
              </a:ext>
            </a:extLst>
          </p:cNvPr>
          <p:cNvGraphicFramePr/>
          <p:nvPr>
            <p:extLst>
              <p:ext uri="{D42A27DB-BD31-4B8C-83A1-F6EECF244321}">
                <p14:modId xmlns:p14="http://schemas.microsoft.com/office/powerpoint/2010/main" val="3099978547"/>
              </p:ext>
            </p:extLst>
          </p:nvPr>
        </p:nvGraphicFramePr>
        <p:xfrm>
          <a:off x="-139519" y="1487424"/>
          <a:ext cx="9418320" cy="4837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B1FEA05-E411-4D8E-A2EE-3DE4751B3281}"/>
              </a:ext>
            </a:extLst>
          </p:cNvPr>
          <p:cNvSpPr>
            <a:spLocks noGrp="1"/>
          </p:cNvSpPr>
          <p:nvPr>
            <p:ph type="title"/>
          </p:nvPr>
        </p:nvSpPr>
        <p:spPr/>
        <p:txBody>
          <a:bodyPr/>
          <a:lstStyle/>
          <a:p>
            <a:r>
              <a:rPr lang="en-US">
                <a:latin typeface="Verdana"/>
                <a:ea typeface="Verdana"/>
              </a:rPr>
              <a:t>Design Considerations</a:t>
            </a:r>
          </a:p>
        </p:txBody>
      </p:sp>
      <p:sp>
        <p:nvSpPr>
          <p:cNvPr id="3" name="Slide Number Placeholder 2">
            <a:extLst>
              <a:ext uri="{FF2B5EF4-FFF2-40B4-BE49-F238E27FC236}">
                <a16:creationId xmlns:a16="http://schemas.microsoft.com/office/drawing/2014/main" id="{70266908-EC43-4FDB-93FD-82E2B213EA29}"/>
              </a:ext>
            </a:extLst>
          </p:cNvPr>
          <p:cNvSpPr>
            <a:spLocks noGrp="1"/>
          </p:cNvSpPr>
          <p:nvPr>
            <p:ph type="sldNum" sz="quarter" idx="12"/>
          </p:nvPr>
        </p:nvSpPr>
        <p:spPr/>
        <p:txBody>
          <a:bodyPr/>
          <a:lstStyle/>
          <a:p>
            <a:r>
              <a:rPr lang="en-US"/>
              <a:t>10</a:t>
            </a:r>
          </a:p>
        </p:txBody>
      </p:sp>
      <p:sp>
        <p:nvSpPr>
          <p:cNvPr id="4" name="Footer Placeholder 3">
            <a:extLst>
              <a:ext uri="{FF2B5EF4-FFF2-40B4-BE49-F238E27FC236}">
                <a16:creationId xmlns:a16="http://schemas.microsoft.com/office/drawing/2014/main" id="{E29836CE-EA51-4D65-A34F-41D85106F6B9}"/>
              </a:ext>
            </a:extLst>
          </p:cNvPr>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48E1DC0C-F116-41F3-9157-AE02CCE6D6B3}"/>
              </a:ext>
            </a:extLst>
          </p:cNvPr>
          <p:cNvSpPr/>
          <p:nvPr/>
        </p:nvSpPr>
        <p:spPr bwMode="auto">
          <a:xfrm>
            <a:off x="6350558" y="1296237"/>
            <a:ext cx="1879042" cy="5028363"/>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
        <p:nvSpPr>
          <p:cNvPr id="10" name="Rectangle 9">
            <a:extLst>
              <a:ext uri="{FF2B5EF4-FFF2-40B4-BE49-F238E27FC236}">
                <a16:creationId xmlns:a16="http://schemas.microsoft.com/office/drawing/2014/main" id="{FBFD7BCE-A1CB-48C3-B152-8BF94038A971}"/>
              </a:ext>
            </a:extLst>
          </p:cNvPr>
          <p:cNvSpPr/>
          <p:nvPr/>
        </p:nvSpPr>
        <p:spPr bwMode="auto">
          <a:xfrm>
            <a:off x="2744038" y="5574035"/>
            <a:ext cx="1879042" cy="1010697"/>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
        <p:nvSpPr>
          <p:cNvPr id="11" name="Rectangle 10">
            <a:extLst>
              <a:ext uri="{FF2B5EF4-FFF2-40B4-BE49-F238E27FC236}">
                <a16:creationId xmlns:a16="http://schemas.microsoft.com/office/drawing/2014/main" id="{80381D2E-018F-4B95-81F1-55A7765F8CBF}"/>
              </a:ext>
            </a:extLst>
          </p:cNvPr>
          <p:cNvSpPr/>
          <p:nvPr/>
        </p:nvSpPr>
        <p:spPr bwMode="auto">
          <a:xfrm>
            <a:off x="2724778" y="5173501"/>
            <a:ext cx="570243" cy="1010697"/>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Tree>
    <p:extLst>
      <p:ext uri="{BB962C8B-B14F-4D97-AF65-F5344CB8AC3E}">
        <p14:creationId xmlns:p14="http://schemas.microsoft.com/office/powerpoint/2010/main" val="215056553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37">
            <a:extLst>
              <a:ext uri="{FF2B5EF4-FFF2-40B4-BE49-F238E27FC236}">
                <a16:creationId xmlns:a16="http://schemas.microsoft.com/office/drawing/2014/main" id="{7E8EDF69-FAE9-405F-880C-CEB12A2C854B}"/>
              </a:ext>
            </a:extLst>
          </p:cNvPr>
          <p:cNvGraphicFramePr/>
          <p:nvPr>
            <p:extLst>
              <p:ext uri="{D42A27DB-BD31-4B8C-83A1-F6EECF244321}">
                <p14:modId xmlns:p14="http://schemas.microsoft.com/office/powerpoint/2010/main" val="624388304"/>
              </p:ext>
            </p:extLst>
          </p:nvPr>
        </p:nvGraphicFramePr>
        <p:xfrm>
          <a:off x="-139519" y="1487424"/>
          <a:ext cx="9418320" cy="4837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B1FEA05-E411-4D8E-A2EE-3DE4751B3281}"/>
              </a:ext>
            </a:extLst>
          </p:cNvPr>
          <p:cNvSpPr>
            <a:spLocks noGrp="1"/>
          </p:cNvSpPr>
          <p:nvPr>
            <p:ph type="title"/>
          </p:nvPr>
        </p:nvSpPr>
        <p:spPr/>
        <p:txBody>
          <a:bodyPr/>
          <a:lstStyle/>
          <a:p>
            <a:r>
              <a:rPr lang="en-US">
                <a:latin typeface="Verdana"/>
                <a:ea typeface="Verdana"/>
              </a:rPr>
              <a:t>Design Considerations</a:t>
            </a:r>
          </a:p>
        </p:txBody>
      </p:sp>
      <p:sp>
        <p:nvSpPr>
          <p:cNvPr id="3" name="Slide Number Placeholder 2">
            <a:extLst>
              <a:ext uri="{FF2B5EF4-FFF2-40B4-BE49-F238E27FC236}">
                <a16:creationId xmlns:a16="http://schemas.microsoft.com/office/drawing/2014/main" id="{70266908-EC43-4FDB-93FD-82E2B213EA29}"/>
              </a:ext>
            </a:extLst>
          </p:cNvPr>
          <p:cNvSpPr>
            <a:spLocks noGrp="1"/>
          </p:cNvSpPr>
          <p:nvPr>
            <p:ph type="sldNum" sz="quarter" idx="12"/>
          </p:nvPr>
        </p:nvSpPr>
        <p:spPr/>
        <p:txBody>
          <a:bodyPr/>
          <a:lstStyle/>
          <a:p>
            <a:r>
              <a:rPr lang="en-US"/>
              <a:t>10</a:t>
            </a:r>
          </a:p>
        </p:txBody>
      </p:sp>
      <p:sp>
        <p:nvSpPr>
          <p:cNvPr id="4" name="Footer Placeholder 3">
            <a:extLst>
              <a:ext uri="{FF2B5EF4-FFF2-40B4-BE49-F238E27FC236}">
                <a16:creationId xmlns:a16="http://schemas.microsoft.com/office/drawing/2014/main" id="{E29836CE-EA51-4D65-A34F-41D85106F6B9}"/>
              </a:ext>
            </a:extLst>
          </p:cNvPr>
          <p:cNvSpPr>
            <a:spLocks noGrp="1"/>
          </p:cNvSpPr>
          <p:nvPr>
            <p:ph type="ftr" sz="quarter" idx="11"/>
          </p:nvPr>
        </p:nvSpPr>
        <p:spPr/>
        <p:txBody>
          <a:bodyPr/>
          <a:lstStyle/>
          <a:p>
            <a:endParaRPr lang="en-US"/>
          </a:p>
        </p:txBody>
      </p:sp>
      <p:sp>
        <p:nvSpPr>
          <p:cNvPr id="10" name="Rectangle 9">
            <a:extLst>
              <a:ext uri="{FF2B5EF4-FFF2-40B4-BE49-F238E27FC236}">
                <a16:creationId xmlns:a16="http://schemas.microsoft.com/office/drawing/2014/main" id="{FBFD7BCE-A1CB-48C3-B152-8BF94038A971}"/>
              </a:ext>
            </a:extLst>
          </p:cNvPr>
          <p:cNvSpPr/>
          <p:nvPr/>
        </p:nvSpPr>
        <p:spPr bwMode="auto">
          <a:xfrm>
            <a:off x="2744038" y="5574035"/>
            <a:ext cx="1879042" cy="1010697"/>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
        <p:nvSpPr>
          <p:cNvPr id="11" name="Rectangle 10">
            <a:extLst>
              <a:ext uri="{FF2B5EF4-FFF2-40B4-BE49-F238E27FC236}">
                <a16:creationId xmlns:a16="http://schemas.microsoft.com/office/drawing/2014/main" id="{80381D2E-018F-4B95-81F1-55A7765F8CBF}"/>
              </a:ext>
            </a:extLst>
          </p:cNvPr>
          <p:cNvSpPr/>
          <p:nvPr/>
        </p:nvSpPr>
        <p:spPr bwMode="auto">
          <a:xfrm>
            <a:off x="2724778" y="5173501"/>
            <a:ext cx="570243" cy="1010697"/>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
        <p:nvSpPr>
          <p:cNvPr id="13" name="Rectangle 12">
            <a:extLst>
              <a:ext uri="{FF2B5EF4-FFF2-40B4-BE49-F238E27FC236}">
                <a16:creationId xmlns:a16="http://schemas.microsoft.com/office/drawing/2014/main" id="{2697AB5F-750F-4FAE-8D49-FB79901A9C79}"/>
              </a:ext>
            </a:extLst>
          </p:cNvPr>
          <p:cNvSpPr/>
          <p:nvPr/>
        </p:nvSpPr>
        <p:spPr bwMode="auto">
          <a:xfrm>
            <a:off x="6416292" y="3039919"/>
            <a:ext cx="1537397" cy="866093"/>
          </a:xfrm>
          <a:prstGeom prst="rect">
            <a:avLst/>
          </a:prstGeom>
          <a:noFill/>
          <a:ln w="38100" cap="sq" algn="ctr">
            <a:solidFill>
              <a:srgbClr val="FF0000"/>
            </a:solidFill>
            <a:miter lim="800000"/>
            <a:headEnd/>
            <a:tailEnd/>
          </a:ln>
          <a:effectLst/>
        </p:spPr>
        <p:txBody>
          <a:bodyPr wrap="none" rtlCol="0" anchor="ctr"/>
          <a:lstStyle/>
          <a:p>
            <a:pPr algn="ctr"/>
            <a:endParaRPr lang="en-US" sz="1600">
              <a:solidFill>
                <a:schemeClr val="bg1"/>
              </a:solidFill>
              <a:latin typeface="+mn-lt"/>
            </a:endParaRPr>
          </a:p>
        </p:txBody>
      </p:sp>
    </p:spTree>
    <p:extLst>
      <p:ext uri="{BB962C8B-B14F-4D97-AF65-F5344CB8AC3E}">
        <p14:creationId xmlns:p14="http://schemas.microsoft.com/office/powerpoint/2010/main" val="3990984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37">
            <a:extLst>
              <a:ext uri="{FF2B5EF4-FFF2-40B4-BE49-F238E27FC236}">
                <a16:creationId xmlns:a16="http://schemas.microsoft.com/office/drawing/2014/main" id="{7E8EDF69-FAE9-405F-880C-CEB12A2C854B}"/>
              </a:ext>
            </a:extLst>
          </p:cNvPr>
          <p:cNvGraphicFramePr/>
          <p:nvPr>
            <p:extLst>
              <p:ext uri="{D42A27DB-BD31-4B8C-83A1-F6EECF244321}">
                <p14:modId xmlns:p14="http://schemas.microsoft.com/office/powerpoint/2010/main" val="3803240319"/>
              </p:ext>
            </p:extLst>
          </p:nvPr>
        </p:nvGraphicFramePr>
        <p:xfrm>
          <a:off x="-139519" y="1487424"/>
          <a:ext cx="9418320" cy="4837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B1FEA05-E411-4D8E-A2EE-3DE4751B3281}"/>
              </a:ext>
            </a:extLst>
          </p:cNvPr>
          <p:cNvSpPr>
            <a:spLocks noGrp="1"/>
          </p:cNvSpPr>
          <p:nvPr>
            <p:ph type="title"/>
          </p:nvPr>
        </p:nvSpPr>
        <p:spPr/>
        <p:txBody>
          <a:bodyPr/>
          <a:lstStyle/>
          <a:p>
            <a:r>
              <a:rPr lang="en-US">
                <a:latin typeface="Verdana"/>
                <a:ea typeface="Verdana"/>
              </a:rPr>
              <a:t>Design Considerations</a:t>
            </a:r>
          </a:p>
        </p:txBody>
      </p:sp>
      <p:sp>
        <p:nvSpPr>
          <p:cNvPr id="3" name="Slide Number Placeholder 2">
            <a:extLst>
              <a:ext uri="{FF2B5EF4-FFF2-40B4-BE49-F238E27FC236}">
                <a16:creationId xmlns:a16="http://schemas.microsoft.com/office/drawing/2014/main" id="{70266908-EC43-4FDB-93FD-82E2B213EA29}"/>
              </a:ext>
            </a:extLst>
          </p:cNvPr>
          <p:cNvSpPr>
            <a:spLocks noGrp="1"/>
          </p:cNvSpPr>
          <p:nvPr>
            <p:ph type="sldNum" sz="quarter" idx="12"/>
          </p:nvPr>
        </p:nvSpPr>
        <p:spPr/>
        <p:txBody>
          <a:bodyPr/>
          <a:lstStyle/>
          <a:p>
            <a:r>
              <a:rPr lang="en-US"/>
              <a:t>10</a:t>
            </a:r>
          </a:p>
        </p:txBody>
      </p:sp>
      <p:sp>
        <p:nvSpPr>
          <p:cNvPr id="4" name="Footer Placeholder 3">
            <a:extLst>
              <a:ext uri="{FF2B5EF4-FFF2-40B4-BE49-F238E27FC236}">
                <a16:creationId xmlns:a16="http://schemas.microsoft.com/office/drawing/2014/main" id="{E29836CE-EA51-4D65-A34F-41D85106F6B9}"/>
              </a:ext>
            </a:extLst>
          </p:cNvPr>
          <p:cNvSpPr>
            <a:spLocks noGrp="1"/>
          </p:cNvSpPr>
          <p:nvPr>
            <p:ph type="ftr" sz="quarter" idx="11"/>
          </p:nvPr>
        </p:nvSpPr>
        <p:spPr/>
        <p:txBody>
          <a:bodyPr/>
          <a:lstStyle/>
          <a:p>
            <a:endParaRPr lang="en-US"/>
          </a:p>
        </p:txBody>
      </p:sp>
      <p:sp>
        <p:nvSpPr>
          <p:cNvPr id="10" name="Rectangle 9">
            <a:extLst>
              <a:ext uri="{FF2B5EF4-FFF2-40B4-BE49-F238E27FC236}">
                <a16:creationId xmlns:a16="http://schemas.microsoft.com/office/drawing/2014/main" id="{FBFD7BCE-A1CB-48C3-B152-8BF94038A971}"/>
              </a:ext>
            </a:extLst>
          </p:cNvPr>
          <p:cNvSpPr/>
          <p:nvPr/>
        </p:nvSpPr>
        <p:spPr bwMode="auto">
          <a:xfrm>
            <a:off x="2744038" y="5574035"/>
            <a:ext cx="1879042" cy="1010697"/>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
        <p:nvSpPr>
          <p:cNvPr id="11" name="Rectangle 10">
            <a:extLst>
              <a:ext uri="{FF2B5EF4-FFF2-40B4-BE49-F238E27FC236}">
                <a16:creationId xmlns:a16="http://schemas.microsoft.com/office/drawing/2014/main" id="{80381D2E-018F-4B95-81F1-55A7765F8CBF}"/>
              </a:ext>
            </a:extLst>
          </p:cNvPr>
          <p:cNvSpPr/>
          <p:nvPr/>
        </p:nvSpPr>
        <p:spPr bwMode="auto">
          <a:xfrm>
            <a:off x="2724778" y="5173501"/>
            <a:ext cx="570243" cy="1010697"/>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Tree>
    <p:extLst>
      <p:ext uri="{BB962C8B-B14F-4D97-AF65-F5344CB8AC3E}">
        <p14:creationId xmlns:p14="http://schemas.microsoft.com/office/powerpoint/2010/main" val="403790556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29AF4-F56B-4A86-BB76-ACC1441E5D5C}"/>
              </a:ext>
            </a:extLst>
          </p:cNvPr>
          <p:cNvSpPr>
            <a:spLocks noGrp="1"/>
          </p:cNvSpPr>
          <p:nvPr>
            <p:ph type="title"/>
          </p:nvPr>
        </p:nvSpPr>
        <p:spPr/>
        <p:txBody>
          <a:bodyPr/>
          <a:lstStyle/>
          <a:p>
            <a:r>
              <a:rPr lang="en-US">
                <a:latin typeface="Verdana"/>
                <a:ea typeface="Verdana"/>
              </a:rPr>
              <a:t>Final Design</a:t>
            </a:r>
          </a:p>
        </p:txBody>
      </p:sp>
      <p:sp>
        <p:nvSpPr>
          <p:cNvPr id="4" name="Footer Placeholder 3">
            <a:extLst>
              <a:ext uri="{FF2B5EF4-FFF2-40B4-BE49-F238E27FC236}">
                <a16:creationId xmlns:a16="http://schemas.microsoft.com/office/drawing/2014/main" id="{95EA0A96-15C6-472B-A574-31F69DE102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A30102-F247-4CF5-BBAD-97C75189129A}"/>
              </a:ext>
            </a:extLst>
          </p:cNvPr>
          <p:cNvSpPr>
            <a:spLocks noGrp="1"/>
          </p:cNvSpPr>
          <p:nvPr>
            <p:ph type="sldNum" sz="quarter" idx="12"/>
          </p:nvPr>
        </p:nvSpPr>
        <p:spPr/>
        <p:txBody>
          <a:bodyPr/>
          <a:lstStyle/>
          <a:p>
            <a:r>
              <a:rPr lang="en-US"/>
              <a:t>11</a:t>
            </a:r>
          </a:p>
        </p:txBody>
      </p:sp>
      <p:pic>
        <p:nvPicPr>
          <p:cNvPr id="10" name="Picture 9">
            <a:extLst>
              <a:ext uri="{FF2B5EF4-FFF2-40B4-BE49-F238E27FC236}">
                <a16:creationId xmlns:a16="http://schemas.microsoft.com/office/drawing/2014/main" id="{433B9C54-2192-401C-93F8-F42B9524D75A}"/>
              </a:ext>
            </a:extLst>
          </p:cNvPr>
          <p:cNvPicPr>
            <a:picLocks noChangeAspect="1"/>
          </p:cNvPicPr>
          <p:nvPr/>
        </p:nvPicPr>
        <p:blipFill>
          <a:blip r:embed="rId3"/>
          <a:stretch>
            <a:fillRect/>
          </a:stretch>
        </p:blipFill>
        <p:spPr>
          <a:xfrm>
            <a:off x="0" y="1853050"/>
            <a:ext cx="9144000" cy="3846167"/>
          </a:xfrm>
          <a:prstGeom prst="rect">
            <a:avLst/>
          </a:prstGeom>
        </p:spPr>
      </p:pic>
    </p:spTree>
    <p:extLst>
      <p:ext uri="{BB962C8B-B14F-4D97-AF65-F5344CB8AC3E}">
        <p14:creationId xmlns:p14="http://schemas.microsoft.com/office/powerpoint/2010/main" val="639847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DF9A0-A5E5-11B8-CF28-D89E0975F030}"/>
              </a:ext>
            </a:extLst>
          </p:cNvPr>
          <p:cNvSpPr>
            <a:spLocks noGrp="1"/>
          </p:cNvSpPr>
          <p:nvPr>
            <p:ph type="title"/>
          </p:nvPr>
        </p:nvSpPr>
        <p:spPr/>
        <p:txBody>
          <a:bodyPr/>
          <a:lstStyle/>
          <a:p>
            <a:r>
              <a:rPr lang="en-US">
                <a:latin typeface="Verdana"/>
                <a:ea typeface="Verdana"/>
              </a:rPr>
              <a:t>PDGF-BB Concentration Study</a:t>
            </a:r>
            <a:endParaRPr lang="en-US"/>
          </a:p>
        </p:txBody>
      </p:sp>
      <p:pic>
        <p:nvPicPr>
          <p:cNvPr id="6" name="Picture 6" descr="Chart, bar chart&#10;&#10;Description automatically generated">
            <a:extLst>
              <a:ext uri="{FF2B5EF4-FFF2-40B4-BE49-F238E27FC236}">
                <a16:creationId xmlns:a16="http://schemas.microsoft.com/office/drawing/2014/main" id="{3727A53C-BC3D-1323-358F-2C20C1231E13}"/>
              </a:ext>
            </a:extLst>
          </p:cNvPr>
          <p:cNvPicPr>
            <a:picLocks noGrp="1" noChangeAspect="1"/>
          </p:cNvPicPr>
          <p:nvPr>
            <p:ph idx="1"/>
          </p:nvPr>
        </p:nvPicPr>
        <p:blipFill>
          <a:blip r:embed="rId3"/>
          <a:stretch>
            <a:fillRect/>
          </a:stretch>
        </p:blipFill>
        <p:spPr>
          <a:xfrm>
            <a:off x="111641" y="2215446"/>
            <a:ext cx="9034731" cy="3899043"/>
          </a:xfrm>
        </p:spPr>
      </p:pic>
      <p:sp>
        <p:nvSpPr>
          <p:cNvPr id="5" name="Slide Number Placeholder 4">
            <a:extLst>
              <a:ext uri="{FF2B5EF4-FFF2-40B4-BE49-F238E27FC236}">
                <a16:creationId xmlns:a16="http://schemas.microsoft.com/office/drawing/2014/main" id="{81C06B4B-350C-C339-E9AB-72DF841BB404}"/>
              </a:ext>
            </a:extLst>
          </p:cNvPr>
          <p:cNvSpPr>
            <a:spLocks noGrp="1"/>
          </p:cNvSpPr>
          <p:nvPr>
            <p:ph type="sldNum" sz="quarter" idx="12"/>
          </p:nvPr>
        </p:nvSpPr>
        <p:spPr/>
        <p:txBody>
          <a:bodyPr/>
          <a:lstStyle/>
          <a:p>
            <a:r>
              <a:rPr lang="en-US"/>
              <a:t>12</a:t>
            </a:r>
          </a:p>
        </p:txBody>
      </p:sp>
      <p:sp>
        <p:nvSpPr>
          <p:cNvPr id="9" name="Content Placeholder 2">
            <a:extLst>
              <a:ext uri="{FF2B5EF4-FFF2-40B4-BE49-F238E27FC236}">
                <a16:creationId xmlns:a16="http://schemas.microsoft.com/office/drawing/2014/main" id="{F4A2BFC0-B471-4C28-AC70-C3EF1ADB039A}"/>
              </a:ext>
            </a:extLst>
          </p:cNvPr>
          <p:cNvSpPr txBox="1">
            <a:spLocks/>
          </p:cNvSpPr>
          <p:nvPr/>
        </p:nvSpPr>
        <p:spPr>
          <a:xfrm>
            <a:off x="457200" y="1479363"/>
            <a:ext cx="8229600" cy="830997"/>
          </a:xfrm>
          <a:prstGeom prst="rect">
            <a:avLst/>
          </a:prstGeom>
        </p:spPr>
        <p:txBody>
          <a:bodyPr vert="horz" lIns="91440" tIns="45720" rIns="91440" bIns="45720" rtlCol="0" anchor="t" anchorCtr="0">
            <a:normAutofit/>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Font typeface="Arial" pitchFamily="34" charset="0"/>
              <a:buNone/>
            </a:pPr>
            <a:r>
              <a:rPr lang="en-US" sz="1600" b="1">
                <a:latin typeface="Verdana"/>
                <a:ea typeface="Verdana"/>
              </a:rPr>
              <a:t>Goal</a:t>
            </a:r>
            <a:r>
              <a:rPr lang="en-US" sz="1600">
                <a:latin typeface="Verdana"/>
                <a:ea typeface="Verdana"/>
              </a:rPr>
              <a:t>: Determine concentration of PDGF-BB with the highest cell proliferation</a:t>
            </a:r>
            <a:endParaRPr lang="en-US" sz="1600"/>
          </a:p>
        </p:txBody>
      </p:sp>
      <p:sp>
        <p:nvSpPr>
          <p:cNvPr id="8" name="Content Placeholder 2">
            <a:extLst>
              <a:ext uri="{FF2B5EF4-FFF2-40B4-BE49-F238E27FC236}">
                <a16:creationId xmlns:a16="http://schemas.microsoft.com/office/drawing/2014/main" id="{299A1ED0-CBCE-4B3A-BA9C-E23E58232434}"/>
              </a:ext>
            </a:extLst>
          </p:cNvPr>
          <p:cNvSpPr txBox="1">
            <a:spLocks/>
          </p:cNvSpPr>
          <p:nvPr/>
        </p:nvSpPr>
        <p:spPr>
          <a:xfrm>
            <a:off x="233317" y="5075495"/>
            <a:ext cx="806245" cy="288149"/>
          </a:xfrm>
          <a:prstGeom prst="rect">
            <a:avLst/>
          </a:prstGeom>
          <a:ln w="19050">
            <a:solidFill>
              <a:schemeClr val="tx1"/>
            </a:solidFill>
          </a:ln>
        </p:spPr>
        <p:txBody>
          <a:bodyPr vert="horz" lIns="91440" tIns="45720" rIns="91440" bIns="45720" rtlCol="0" anchor="t" anchorCtr="0">
            <a:normAutofit fontScale="85000" lnSpcReduction="10000"/>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en-US" sz="1600" b="1">
                <a:solidFill>
                  <a:srgbClr val="000000"/>
                </a:solidFill>
                <a:latin typeface="Verdana"/>
                <a:ea typeface="Verdana"/>
              </a:rPr>
              <a:t>n = 3 </a:t>
            </a:r>
            <a:endParaRPr lang="en-US" sz="1600" b="1">
              <a:solidFill>
                <a:srgbClr val="000000"/>
              </a:solidFill>
            </a:endParaRPr>
          </a:p>
        </p:txBody>
      </p:sp>
      <p:sp>
        <p:nvSpPr>
          <p:cNvPr id="13" name="Rectangle: Rounded Corners 12">
            <a:extLst>
              <a:ext uri="{FF2B5EF4-FFF2-40B4-BE49-F238E27FC236}">
                <a16:creationId xmlns:a16="http://schemas.microsoft.com/office/drawing/2014/main" id="{D4F3F9BC-2737-546D-E34E-1B6211CD2665}"/>
              </a:ext>
            </a:extLst>
          </p:cNvPr>
          <p:cNvSpPr/>
          <p:nvPr/>
        </p:nvSpPr>
        <p:spPr bwMode="auto">
          <a:xfrm>
            <a:off x="7599257" y="89753"/>
            <a:ext cx="1498276" cy="871252"/>
          </a:xfrm>
          <a:prstGeom prst="roundRect">
            <a:avLst/>
          </a:prstGeom>
          <a:solidFill>
            <a:srgbClr val="F2AE80"/>
          </a:solidFill>
          <a:ln w="12700" cap="sq" algn="ctr">
            <a:solidFill>
              <a:schemeClr val="tx2"/>
            </a:solidFill>
            <a:miter lim="800000"/>
            <a:headEnd/>
            <a:tailEnd/>
          </a:ln>
          <a:effectLst/>
        </p:spPr>
        <p:txBody>
          <a:bodyPr wrap="none" rtlCol="0" anchor="ctr"/>
          <a:lstStyle/>
          <a:p>
            <a:pPr algn="ctr"/>
            <a:endParaRPr lang="en-US" sz="1600">
              <a:solidFill>
                <a:schemeClr val="bg1"/>
              </a:solidFill>
              <a:latin typeface="+mn-lt"/>
            </a:endParaRPr>
          </a:p>
        </p:txBody>
      </p:sp>
      <p:sp>
        <p:nvSpPr>
          <p:cNvPr id="15" name="TextBox 14">
            <a:extLst>
              <a:ext uri="{FF2B5EF4-FFF2-40B4-BE49-F238E27FC236}">
                <a16:creationId xmlns:a16="http://schemas.microsoft.com/office/drawing/2014/main" id="{1956151F-DD9A-D77B-C02C-E76AAE0DDAFE}"/>
              </a:ext>
            </a:extLst>
          </p:cNvPr>
          <p:cNvSpPr txBox="1"/>
          <p:nvPr/>
        </p:nvSpPr>
        <p:spPr>
          <a:xfrm>
            <a:off x="7608338" y="164702"/>
            <a:ext cx="1489195" cy="703655"/>
          </a:xfrm>
          <a:prstGeom prst="rect">
            <a:avLst/>
          </a:prstGeom>
          <a:noFill/>
        </p:spPr>
        <p:txBody>
          <a:bodyPr wrap="square" lIns="91440" tIns="45720" rIns="91440" bIns="45720" rtlCol="0" anchor="t">
            <a:noAutofit/>
          </a:bodyPr>
          <a:lstStyle/>
          <a:p>
            <a:pPr algn="ctr"/>
            <a:r>
              <a:rPr lang="en-US" sz="1400" b="1">
                <a:ea typeface="Verdana"/>
              </a:rPr>
              <a:t>Increases Cell Proliferation</a:t>
            </a:r>
          </a:p>
        </p:txBody>
      </p:sp>
      <p:sp>
        <p:nvSpPr>
          <p:cNvPr id="3" name="TextBox 2">
            <a:extLst>
              <a:ext uri="{FF2B5EF4-FFF2-40B4-BE49-F238E27FC236}">
                <a16:creationId xmlns:a16="http://schemas.microsoft.com/office/drawing/2014/main" id="{9524E42F-7E1F-FC48-4FA3-51C4C59C025C}"/>
              </a:ext>
            </a:extLst>
          </p:cNvPr>
          <p:cNvSpPr txBox="1"/>
          <p:nvPr/>
        </p:nvSpPr>
        <p:spPr>
          <a:xfrm>
            <a:off x="5563633" y="5795983"/>
            <a:ext cx="5778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Verdana"/>
              </a:rPr>
              <a:t>* Denotes statistical significance </a:t>
            </a:r>
            <a:endParaRPr lang="en-US"/>
          </a:p>
          <a:p>
            <a:r>
              <a:rPr lang="en-US" sz="1600">
                <a:ea typeface="Verdana"/>
              </a:rPr>
              <a:t>   (p &lt; 0.05)</a:t>
            </a:r>
            <a:endParaRPr lang="en-US"/>
          </a:p>
        </p:txBody>
      </p:sp>
      <p:sp>
        <p:nvSpPr>
          <p:cNvPr id="7" name="TextBox 6">
            <a:extLst>
              <a:ext uri="{FF2B5EF4-FFF2-40B4-BE49-F238E27FC236}">
                <a16:creationId xmlns:a16="http://schemas.microsoft.com/office/drawing/2014/main" id="{F3FDBF40-F6C6-6246-9341-1BA955220361}"/>
              </a:ext>
            </a:extLst>
          </p:cNvPr>
          <p:cNvSpPr txBox="1"/>
          <p:nvPr/>
        </p:nvSpPr>
        <p:spPr>
          <a:xfrm>
            <a:off x="453091" y="1713894"/>
            <a:ext cx="5961888" cy="33855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600" b="1"/>
              <a:t>Setup: </a:t>
            </a:r>
            <a:r>
              <a:rPr lang="en-US" sz="1600"/>
              <a:t>30,000 NIH 3T3 cells seeded in 10% FBS media</a:t>
            </a:r>
          </a:p>
        </p:txBody>
      </p:sp>
      <p:sp>
        <p:nvSpPr>
          <p:cNvPr id="11" name="Rectangle 10">
            <a:extLst>
              <a:ext uri="{FF2B5EF4-FFF2-40B4-BE49-F238E27FC236}">
                <a16:creationId xmlns:a16="http://schemas.microsoft.com/office/drawing/2014/main" id="{A73A20C7-5FB3-331C-F9A2-13DD436AD4F0}"/>
              </a:ext>
            </a:extLst>
          </p:cNvPr>
          <p:cNvSpPr/>
          <p:nvPr/>
        </p:nvSpPr>
        <p:spPr>
          <a:xfrm>
            <a:off x="784802" y="5714152"/>
            <a:ext cx="8247557" cy="74843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u="sng">
                <a:ea typeface="Verdana"/>
              </a:rPr>
              <a:t>Conclusion</a:t>
            </a:r>
            <a:endParaRPr lang="en-US" sz="2000" b="1">
              <a:ea typeface="Verdana"/>
            </a:endParaRPr>
          </a:p>
          <a:p>
            <a:pPr algn="ctr"/>
            <a:r>
              <a:rPr lang="en-US" sz="2000">
                <a:ea typeface="Verdana"/>
              </a:rPr>
              <a:t> 1.00 µg/mL to be used in final design validation</a:t>
            </a:r>
          </a:p>
        </p:txBody>
      </p:sp>
      <p:sp>
        <p:nvSpPr>
          <p:cNvPr id="12" name="Rectangle 11">
            <a:extLst>
              <a:ext uri="{FF2B5EF4-FFF2-40B4-BE49-F238E27FC236}">
                <a16:creationId xmlns:a16="http://schemas.microsoft.com/office/drawing/2014/main" id="{2A609134-B0C2-41FB-9CA4-A5B1239B7BC1}"/>
              </a:ext>
            </a:extLst>
          </p:cNvPr>
          <p:cNvSpPr/>
          <p:nvPr/>
        </p:nvSpPr>
        <p:spPr bwMode="auto">
          <a:xfrm>
            <a:off x="1606378" y="2415925"/>
            <a:ext cx="3957256" cy="667000"/>
          </a:xfrm>
          <a:prstGeom prst="rect">
            <a:avLst/>
          </a:prstGeom>
          <a:noFill/>
          <a:ln w="38100" cap="sq" algn="ctr">
            <a:solidFill>
              <a:srgbClr val="C00000"/>
            </a:solidFill>
            <a:miter lim="800000"/>
            <a:headEnd/>
            <a:tailEnd/>
          </a:ln>
          <a:effectLst/>
        </p:spPr>
        <p:txBody>
          <a:bodyPr wrap="none" rtlCol="0" anchor="ctr"/>
          <a:lstStyle/>
          <a:p>
            <a:pPr algn="ctr"/>
            <a:endParaRPr lang="en-US" sz="1600">
              <a:solidFill>
                <a:srgbClr val="C00000"/>
              </a:solidFill>
              <a:latin typeface="+mn-lt"/>
            </a:endParaRPr>
          </a:p>
        </p:txBody>
      </p:sp>
    </p:spTree>
    <p:extLst>
      <p:ext uri="{BB962C8B-B14F-4D97-AF65-F5344CB8AC3E}">
        <p14:creationId xmlns:p14="http://schemas.microsoft.com/office/powerpoint/2010/main" val="334967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5308FA8-7770-4E5A-B20F-9C50ECD2C9F8}"/>
              </a:ext>
            </a:extLst>
          </p:cNvPr>
          <p:cNvSpPr>
            <a:spLocks noGrp="1"/>
          </p:cNvSpPr>
          <p:nvPr>
            <p:ph type="title"/>
          </p:nvPr>
        </p:nvSpPr>
        <p:spPr>
          <a:xfrm>
            <a:off x="457200" y="351367"/>
            <a:ext cx="8229600" cy="800100"/>
          </a:xfrm>
        </p:spPr>
        <p:txBody>
          <a:bodyPr/>
          <a:lstStyle/>
          <a:p>
            <a:r>
              <a:rPr lang="en-US">
                <a:latin typeface="Verdana"/>
                <a:ea typeface="Verdana"/>
              </a:rPr>
              <a:t>Clinical Need</a:t>
            </a:r>
            <a:endParaRPr lang="en-US"/>
          </a:p>
        </p:txBody>
      </p:sp>
      <p:sp>
        <p:nvSpPr>
          <p:cNvPr id="13" name="Footer Placeholder 3">
            <a:extLst>
              <a:ext uri="{FF2B5EF4-FFF2-40B4-BE49-F238E27FC236}">
                <a16:creationId xmlns:a16="http://schemas.microsoft.com/office/drawing/2014/main" id="{40F44973-EBEC-4535-AA07-92EE3CF55270}"/>
              </a:ext>
            </a:extLst>
          </p:cNvPr>
          <p:cNvSpPr>
            <a:spLocks noGrp="1"/>
          </p:cNvSpPr>
          <p:nvPr>
            <p:ph type="ftr" sz="quarter" idx="11"/>
          </p:nvPr>
        </p:nvSpPr>
        <p:spPr>
          <a:xfrm>
            <a:off x="224367" y="6491815"/>
            <a:ext cx="6184899" cy="188385"/>
          </a:xfrm>
        </p:spPr>
        <p:txBody>
          <a:bodyPr lIns="91440" tIns="45720" rIns="91440" bIns="45720" anchor="t"/>
          <a:lstStyle/>
          <a:p>
            <a:r>
              <a:rPr lang="en-US">
                <a:ea typeface="+mn-lt"/>
                <a:cs typeface="+mn-lt"/>
              </a:rPr>
              <a:t>(“Tommy John Surgery | UCL Injury Overview | Dr. Christopher Ahmad,” n.d.)</a:t>
            </a:r>
            <a:endParaRPr lang="en-US"/>
          </a:p>
        </p:txBody>
      </p:sp>
      <p:sp>
        <p:nvSpPr>
          <p:cNvPr id="5" name="Slide Number Placeholder 4">
            <a:extLst>
              <a:ext uri="{FF2B5EF4-FFF2-40B4-BE49-F238E27FC236}">
                <a16:creationId xmlns:a16="http://schemas.microsoft.com/office/drawing/2014/main" id="{B6BAE8A8-D5C5-4BF6-A08D-63BB479A4FDC}"/>
              </a:ext>
            </a:extLst>
          </p:cNvPr>
          <p:cNvSpPr>
            <a:spLocks noGrp="1"/>
          </p:cNvSpPr>
          <p:nvPr>
            <p:ph type="sldNum" sz="quarter" idx="12"/>
          </p:nvPr>
        </p:nvSpPr>
        <p:spPr>
          <a:xfrm>
            <a:off x="1" y="6387664"/>
            <a:ext cx="457200" cy="394136"/>
          </a:xfrm>
        </p:spPr>
        <p:txBody>
          <a:bodyPr anchor="ctr">
            <a:normAutofit/>
          </a:bodyPr>
          <a:lstStyle/>
          <a:p>
            <a:pPr>
              <a:spcAft>
                <a:spcPts val="600"/>
              </a:spcAft>
            </a:pPr>
            <a:fld id="{963B0023-0CED-47F7-85AE-654F0B232C29}" type="slidenum">
              <a:rPr lang="en-US" smtClean="0"/>
              <a:pPr>
                <a:spcAft>
                  <a:spcPts val="600"/>
                </a:spcAft>
              </a:pPr>
              <a:t>2</a:t>
            </a:fld>
            <a:endParaRPr lang="en-US"/>
          </a:p>
        </p:txBody>
      </p:sp>
      <p:sp>
        <p:nvSpPr>
          <p:cNvPr id="3" name="Freeform: Shape 2">
            <a:extLst>
              <a:ext uri="{FF2B5EF4-FFF2-40B4-BE49-F238E27FC236}">
                <a16:creationId xmlns:a16="http://schemas.microsoft.com/office/drawing/2014/main" id="{CB3D7A3C-82CA-4D0A-BDC8-1142005F0EB3}"/>
              </a:ext>
            </a:extLst>
          </p:cNvPr>
          <p:cNvSpPr/>
          <p:nvPr/>
        </p:nvSpPr>
        <p:spPr>
          <a:xfrm>
            <a:off x="457200" y="1576320"/>
            <a:ext cx="3855156" cy="1474199"/>
          </a:xfrm>
          <a:custGeom>
            <a:avLst/>
            <a:gdLst>
              <a:gd name="connsiteX0" fmla="*/ 0 w 3855156"/>
              <a:gd name="connsiteY0" fmla="*/ 245705 h 1474199"/>
              <a:gd name="connsiteX1" fmla="*/ 245705 w 3855156"/>
              <a:gd name="connsiteY1" fmla="*/ 0 h 1474199"/>
              <a:gd name="connsiteX2" fmla="*/ 3609451 w 3855156"/>
              <a:gd name="connsiteY2" fmla="*/ 0 h 1474199"/>
              <a:gd name="connsiteX3" fmla="*/ 3855156 w 3855156"/>
              <a:gd name="connsiteY3" fmla="*/ 245705 h 1474199"/>
              <a:gd name="connsiteX4" fmla="*/ 3855156 w 3855156"/>
              <a:gd name="connsiteY4" fmla="*/ 1228494 h 1474199"/>
              <a:gd name="connsiteX5" fmla="*/ 3609451 w 3855156"/>
              <a:gd name="connsiteY5" fmla="*/ 1474199 h 1474199"/>
              <a:gd name="connsiteX6" fmla="*/ 245705 w 3855156"/>
              <a:gd name="connsiteY6" fmla="*/ 1474199 h 1474199"/>
              <a:gd name="connsiteX7" fmla="*/ 0 w 3855156"/>
              <a:gd name="connsiteY7" fmla="*/ 1228494 h 1474199"/>
              <a:gd name="connsiteX8" fmla="*/ 0 w 3855156"/>
              <a:gd name="connsiteY8" fmla="*/ 245705 h 147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5156" h="1474199">
                <a:moveTo>
                  <a:pt x="0" y="245705"/>
                </a:moveTo>
                <a:cubicBezTo>
                  <a:pt x="0" y="110006"/>
                  <a:pt x="110006" y="0"/>
                  <a:pt x="245705" y="0"/>
                </a:cubicBezTo>
                <a:lnTo>
                  <a:pt x="3609451" y="0"/>
                </a:lnTo>
                <a:cubicBezTo>
                  <a:pt x="3745150" y="0"/>
                  <a:pt x="3855156" y="110006"/>
                  <a:pt x="3855156" y="245705"/>
                </a:cubicBezTo>
                <a:lnTo>
                  <a:pt x="3855156" y="1228494"/>
                </a:lnTo>
                <a:cubicBezTo>
                  <a:pt x="3855156" y="1364193"/>
                  <a:pt x="3745150" y="1474199"/>
                  <a:pt x="3609451" y="1474199"/>
                </a:cubicBezTo>
                <a:lnTo>
                  <a:pt x="245705" y="1474199"/>
                </a:lnTo>
                <a:cubicBezTo>
                  <a:pt x="110006" y="1474199"/>
                  <a:pt x="0" y="1364193"/>
                  <a:pt x="0" y="1228494"/>
                </a:cubicBezTo>
                <a:lnTo>
                  <a:pt x="0" y="24570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1974" tIns="151974" rIns="151974" bIns="151974" numCol="1" spcCol="1270" anchor="ctr" anchorCtr="0">
            <a:noAutofit/>
          </a:bodyPr>
          <a:lstStyle/>
          <a:p>
            <a:pPr marL="0" lvl="0" indent="0" algn="l" defTabSz="933450" rtl="0">
              <a:lnSpc>
                <a:spcPct val="90000"/>
              </a:lnSpc>
              <a:spcBef>
                <a:spcPct val="0"/>
              </a:spcBef>
              <a:spcAft>
                <a:spcPct val="35000"/>
              </a:spcAft>
              <a:buNone/>
            </a:pPr>
            <a:r>
              <a:rPr lang="en-US" sz="2100" kern="1200">
                <a:latin typeface="Verdana"/>
              </a:rPr>
              <a:t>Youth</a:t>
            </a:r>
            <a:r>
              <a:rPr lang="en-US" sz="2100" kern="1200"/>
              <a:t> ages 15</a:t>
            </a:r>
            <a:r>
              <a:rPr lang="en-US" sz="2100" kern="1200">
                <a:latin typeface="Verdana"/>
              </a:rPr>
              <a:t> to 19</a:t>
            </a:r>
            <a:r>
              <a:rPr lang="en-US" sz="2100" kern="1200"/>
              <a:t> </a:t>
            </a:r>
            <a:r>
              <a:rPr lang="en-US" sz="2100" kern="1200">
                <a:latin typeface="Verdana"/>
              </a:rPr>
              <a:t>account</a:t>
            </a:r>
            <a:r>
              <a:rPr lang="en-US" sz="2100" kern="1200"/>
              <a:t> for </a:t>
            </a:r>
            <a:r>
              <a:rPr lang="en-US" sz="2100" b="1" kern="1200"/>
              <a:t>56.8%</a:t>
            </a:r>
            <a:r>
              <a:rPr lang="en-US" sz="2100" kern="1200"/>
              <a:t> of all </a:t>
            </a:r>
            <a:r>
              <a:rPr lang="en-US" sz="2100"/>
              <a:t>UCL reconstruction </a:t>
            </a:r>
            <a:r>
              <a:rPr lang="en-US" sz="2100" kern="1200"/>
              <a:t>surgeries. [</a:t>
            </a:r>
            <a:r>
              <a:rPr lang="en-US" sz="2100"/>
              <a:t>1</a:t>
            </a:r>
            <a:r>
              <a:rPr lang="en-US" sz="2100" kern="1200">
                <a:latin typeface="Verdana"/>
              </a:rPr>
              <a:t>]</a:t>
            </a:r>
            <a:endParaRPr lang="en-US" sz="2100" b="0" kern="1200"/>
          </a:p>
        </p:txBody>
      </p:sp>
      <p:sp>
        <p:nvSpPr>
          <p:cNvPr id="4" name="Freeform: Shape 3">
            <a:extLst>
              <a:ext uri="{FF2B5EF4-FFF2-40B4-BE49-F238E27FC236}">
                <a16:creationId xmlns:a16="http://schemas.microsoft.com/office/drawing/2014/main" id="{FCA8B1B0-E3F5-41CB-98CB-9225BB871F51}"/>
              </a:ext>
            </a:extLst>
          </p:cNvPr>
          <p:cNvSpPr/>
          <p:nvPr/>
        </p:nvSpPr>
        <p:spPr>
          <a:xfrm>
            <a:off x="457200" y="3111000"/>
            <a:ext cx="3855156" cy="1474199"/>
          </a:xfrm>
          <a:custGeom>
            <a:avLst/>
            <a:gdLst>
              <a:gd name="connsiteX0" fmla="*/ 0 w 3855156"/>
              <a:gd name="connsiteY0" fmla="*/ 245705 h 1474199"/>
              <a:gd name="connsiteX1" fmla="*/ 245705 w 3855156"/>
              <a:gd name="connsiteY1" fmla="*/ 0 h 1474199"/>
              <a:gd name="connsiteX2" fmla="*/ 3609451 w 3855156"/>
              <a:gd name="connsiteY2" fmla="*/ 0 h 1474199"/>
              <a:gd name="connsiteX3" fmla="*/ 3855156 w 3855156"/>
              <a:gd name="connsiteY3" fmla="*/ 245705 h 1474199"/>
              <a:gd name="connsiteX4" fmla="*/ 3855156 w 3855156"/>
              <a:gd name="connsiteY4" fmla="*/ 1228494 h 1474199"/>
              <a:gd name="connsiteX5" fmla="*/ 3609451 w 3855156"/>
              <a:gd name="connsiteY5" fmla="*/ 1474199 h 1474199"/>
              <a:gd name="connsiteX6" fmla="*/ 245705 w 3855156"/>
              <a:gd name="connsiteY6" fmla="*/ 1474199 h 1474199"/>
              <a:gd name="connsiteX7" fmla="*/ 0 w 3855156"/>
              <a:gd name="connsiteY7" fmla="*/ 1228494 h 1474199"/>
              <a:gd name="connsiteX8" fmla="*/ 0 w 3855156"/>
              <a:gd name="connsiteY8" fmla="*/ 245705 h 147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5156" h="1474199">
                <a:moveTo>
                  <a:pt x="0" y="245705"/>
                </a:moveTo>
                <a:cubicBezTo>
                  <a:pt x="0" y="110006"/>
                  <a:pt x="110006" y="0"/>
                  <a:pt x="245705" y="0"/>
                </a:cubicBezTo>
                <a:lnTo>
                  <a:pt x="3609451" y="0"/>
                </a:lnTo>
                <a:cubicBezTo>
                  <a:pt x="3745150" y="0"/>
                  <a:pt x="3855156" y="110006"/>
                  <a:pt x="3855156" y="245705"/>
                </a:cubicBezTo>
                <a:lnTo>
                  <a:pt x="3855156" y="1228494"/>
                </a:lnTo>
                <a:cubicBezTo>
                  <a:pt x="3855156" y="1364193"/>
                  <a:pt x="3745150" y="1474199"/>
                  <a:pt x="3609451" y="1474199"/>
                </a:cubicBezTo>
                <a:lnTo>
                  <a:pt x="245705" y="1474199"/>
                </a:lnTo>
                <a:cubicBezTo>
                  <a:pt x="110006" y="1474199"/>
                  <a:pt x="0" y="1364193"/>
                  <a:pt x="0" y="1228494"/>
                </a:cubicBezTo>
                <a:lnTo>
                  <a:pt x="0" y="24570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1974" tIns="151974" rIns="151974" bIns="151974" numCol="1" spcCol="1270" anchor="ctr" anchorCtr="0">
            <a:noAutofit/>
          </a:bodyPr>
          <a:lstStyle/>
          <a:p>
            <a:pPr marL="0" lvl="0" indent="0" algn="l" defTabSz="933450" rtl="0">
              <a:lnSpc>
                <a:spcPct val="90000"/>
              </a:lnSpc>
              <a:spcBef>
                <a:spcPct val="0"/>
              </a:spcBef>
              <a:spcAft>
                <a:spcPct val="35000"/>
              </a:spcAft>
              <a:buNone/>
            </a:pPr>
            <a:r>
              <a:rPr lang="en-US" sz="2100" b="0" kern="1200">
                <a:latin typeface="Verdana"/>
              </a:rPr>
              <a:t>25% of all active MLB pitchers have had UCL reconstruction surgery </a:t>
            </a:r>
            <a:r>
              <a:rPr lang="en-US" sz="2100">
                <a:latin typeface="Verdana"/>
              </a:rPr>
              <a:t>[2]</a:t>
            </a:r>
            <a:endParaRPr lang="en-US" sz="2100" b="0" kern="1200"/>
          </a:p>
        </p:txBody>
      </p:sp>
      <p:sp>
        <p:nvSpPr>
          <p:cNvPr id="6" name="Freeform: Shape 5">
            <a:extLst>
              <a:ext uri="{FF2B5EF4-FFF2-40B4-BE49-F238E27FC236}">
                <a16:creationId xmlns:a16="http://schemas.microsoft.com/office/drawing/2014/main" id="{A1CE0CE2-306C-4F04-A6C6-50F770509E87}"/>
              </a:ext>
            </a:extLst>
          </p:cNvPr>
          <p:cNvSpPr/>
          <p:nvPr/>
        </p:nvSpPr>
        <p:spPr>
          <a:xfrm>
            <a:off x="457200" y="4645680"/>
            <a:ext cx="3855156" cy="1474199"/>
          </a:xfrm>
          <a:custGeom>
            <a:avLst/>
            <a:gdLst>
              <a:gd name="connsiteX0" fmla="*/ 0 w 3855156"/>
              <a:gd name="connsiteY0" fmla="*/ 245705 h 1474199"/>
              <a:gd name="connsiteX1" fmla="*/ 245705 w 3855156"/>
              <a:gd name="connsiteY1" fmla="*/ 0 h 1474199"/>
              <a:gd name="connsiteX2" fmla="*/ 3609451 w 3855156"/>
              <a:gd name="connsiteY2" fmla="*/ 0 h 1474199"/>
              <a:gd name="connsiteX3" fmla="*/ 3855156 w 3855156"/>
              <a:gd name="connsiteY3" fmla="*/ 245705 h 1474199"/>
              <a:gd name="connsiteX4" fmla="*/ 3855156 w 3855156"/>
              <a:gd name="connsiteY4" fmla="*/ 1228494 h 1474199"/>
              <a:gd name="connsiteX5" fmla="*/ 3609451 w 3855156"/>
              <a:gd name="connsiteY5" fmla="*/ 1474199 h 1474199"/>
              <a:gd name="connsiteX6" fmla="*/ 245705 w 3855156"/>
              <a:gd name="connsiteY6" fmla="*/ 1474199 h 1474199"/>
              <a:gd name="connsiteX7" fmla="*/ 0 w 3855156"/>
              <a:gd name="connsiteY7" fmla="*/ 1228494 h 1474199"/>
              <a:gd name="connsiteX8" fmla="*/ 0 w 3855156"/>
              <a:gd name="connsiteY8" fmla="*/ 245705 h 147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5156" h="1474199">
                <a:moveTo>
                  <a:pt x="0" y="245705"/>
                </a:moveTo>
                <a:cubicBezTo>
                  <a:pt x="0" y="110006"/>
                  <a:pt x="110006" y="0"/>
                  <a:pt x="245705" y="0"/>
                </a:cubicBezTo>
                <a:lnTo>
                  <a:pt x="3609451" y="0"/>
                </a:lnTo>
                <a:cubicBezTo>
                  <a:pt x="3745150" y="0"/>
                  <a:pt x="3855156" y="110006"/>
                  <a:pt x="3855156" y="245705"/>
                </a:cubicBezTo>
                <a:lnTo>
                  <a:pt x="3855156" y="1228494"/>
                </a:lnTo>
                <a:cubicBezTo>
                  <a:pt x="3855156" y="1364193"/>
                  <a:pt x="3745150" y="1474199"/>
                  <a:pt x="3609451" y="1474199"/>
                </a:cubicBezTo>
                <a:lnTo>
                  <a:pt x="245705" y="1474199"/>
                </a:lnTo>
                <a:cubicBezTo>
                  <a:pt x="110006" y="1474199"/>
                  <a:pt x="0" y="1364193"/>
                  <a:pt x="0" y="1228494"/>
                </a:cubicBezTo>
                <a:lnTo>
                  <a:pt x="0" y="24570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1974" tIns="151974" rIns="151974" bIns="151974" numCol="1" spcCol="1270" anchor="ctr" anchorCtr="0">
            <a:noAutofit/>
          </a:bodyPr>
          <a:lstStyle/>
          <a:p>
            <a:pPr marL="0" lvl="0" indent="0" algn="l" defTabSz="933450">
              <a:lnSpc>
                <a:spcPct val="90000"/>
              </a:lnSpc>
              <a:spcBef>
                <a:spcPct val="0"/>
              </a:spcBef>
              <a:spcAft>
                <a:spcPct val="35000"/>
              </a:spcAft>
              <a:buNone/>
            </a:pPr>
            <a:r>
              <a:rPr lang="en-US" sz="2100" kern="1200"/>
              <a:t>9-12 month recovery time </a:t>
            </a:r>
            <a:r>
              <a:rPr lang="en-US" sz="2100"/>
              <a:t>[3]</a:t>
            </a:r>
            <a:endParaRPr lang="en-US" sz="2100" kern="1200"/>
          </a:p>
        </p:txBody>
      </p:sp>
      <p:pic>
        <p:nvPicPr>
          <p:cNvPr id="7" name="Picture 7" descr="Diagram&#10;&#10;Description automatically generated">
            <a:extLst>
              <a:ext uri="{FF2B5EF4-FFF2-40B4-BE49-F238E27FC236}">
                <a16:creationId xmlns:a16="http://schemas.microsoft.com/office/drawing/2014/main" id="{17E421A7-2544-BBE7-EE42-2C0765567474}"/>
              </a:ext>
            </a:extLst>
          </p:cNvPr>
          <p:cNvPicPr>
            <a:picLocks noChangeAspect="1"/>
          </p:cNvPicPr>
          <p:nvPr/>
        </p:nvPicPr>
        <p:blipFill rotWithShape="1">
          <a:blip r:embed="rId3"/>
          <a:srcRect l="55146" r="5437" b="1042"/>
          <a:stretch/>
        </p:blipFill>
        <p:spPr>
          <a:xfrm>
            <a:off x="4344528" y="2260325"/>
            <a:ext cx="2264022" cy="3176716"/>
          </a:xfrm>
          <a:prstGeom prst="rect">
            <a:avLst/>
          </a:prstGeom>
        </p:spPr>
      </p:pic>
      <p:pic>
        <p:nvPicPr>
          <p:cNvPr id="14" name="Picture 7" descr="Diagram&#10;&#10;Description automatically generated">
            <a:extLst>
              <a:ext uri="{FF2B5EF4-FFF2-40B4-BE49-F238E27FC236}">
                <a16:creationId xmlns:a16="http://schemas.microsoft.com/office/drawing/2014/main" id="{30169892-796F-FCD8-FA23-1EBA4D79B539}"/>
              </a:ext>
            </a:extLst>
          </p:cNvPr>
          <p:cNvPicPr>
            <a:picLocks noChangeAspect="1"/>
          </p:cNvPicPr>
          <p:nvPr/>
        </p:nvPicPr>
        <p:blipFill rotWithShape="1">
          <a:blip r:embed="rId3"/>
          <a:srcRect l="1864" r="53981" b="1042"/>
          <a:stretch/>
        </p:blipFill>
        <p:spPr>
          <a:xfrm flipH="1">
            <a:off x="6607458" y="2260325"/>
            <a:ext cx="2536152" cy="3176716"/>
          </a:xfrm>
          <a:prstGeom prst="rect">
            <a:avLst/>
          </a:prstGeom>
        </p:spPr>
      </p:pic>
    </p:spTree>
    <p:extLst>
      <p:ext uri="{BB962C8B-B14F-4D97-AF65-F5344CB8AC3E}">
        <p14:creationId xmlns:p14="http://schemas.microsoft.com/office/powerpoint/2010/main" val="338873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BBBC0-D3FC-BF1A-6D21-F9D184E08988}"/>
              </a:ext>
            </a:extLst>
          </p:cNvPr>
          <p:cNvSpPr>
            <a:spLocks noGrp="1"/>
          </p:cNvSpPr>
          <p:nvPr>
            <p:ph type="title"/>
          </p:nvPr>
        </p:nvSpPr>
        <p:spPr>
          <a:xfrm>
            <a:off x="485954" y="351367"/>
            <a:ext cx="6950016" cy="800100"/>
          </a:xfrm>
        </p:spPr>
        <p:txBody>
          <a:bodyPr/>
          <a:lstStyle/>
          <a:p>
            <a:r>
              <a:rPr lang="en-US" sz="2400">
                <a:latin typeface="Verdana"/>
                <a:ea typeface="Verdana"/>
              </a:rPr>
              <a:t>Permeability Testing of Acellular Dermal Matrix with Albumin</a:t>
            </a:r>
            <a:endParaRPr lang="en-US" sz="2400"/>
          </a:p>
        </p:txBody>
      </p:sp>
      <p:sp>
        <p:nvSpPr>
          <p:cNvPr id="5" name="Slide Number Placeholder 4">
            <a:extLst>
              <a:ext uri="{FF2B5EF4-FFF2-40B4-BE49-F238E27FC236}">
                <a16:creationId xmlns:a16="http://schemas.microsoft.com/office/drawing/2014/main" id="{F8C0A45C-96A4-29F2-A897-3F334CAFBBB0}"/>
              </a:ext>
            </a:extLst>
          </p:cNvPr>
          <p:cNvSpPr>
            <a:spLocks noGrp="1"/>
          </p:cNvSpPr>
          <p:nvPr>
            <p:ph type="sldNum" sz="quarter" idx="12"/>
          </p:nvPr>
        </p:nvSpPr>
        <p:spPr/>
        <p:txBody>
          <a:bodyPr/>
          <a:lstStyle/>
          <a:p>
            <a:r>
              <a:rPr lang="en-US"/>
              <a:t>13</a:t>
            </a:r>
          </a:p>
        </p:txBody>
      </p:sp>
      <p:graphicFrame>
        <p:nvGraphicFramePr>
          <p:cNvPr id="21" name="Chart 20">
            <a:extLst>
              <a:ext uri="{FF2B5EF4-FFF2-40B4-BE49-F238E27FC236}">
                <a16:creationId xmlns:a16="http://schemas.microsoft.com/office/drawing/2014/main" id="{D8D704A8-9BF7-40C2-BA2B-97CE5FEA7BB3}"/>
              </a:ext>
            </a:extLst>
          </p:cNvPr>
          <p:cNvGraphicFramePr>
            <a:graphicFrameLocks/>
          </p:cNvGraphicFramePr>
          <p:nvPr>
            <p:extLst>
              <p:ext uri="{D42A27DB-BD31-4B8C-83A1-F6EECF244321}">
                <p14:modId xmlns:p14="http://schemas.microsoft.com/office/powerpoint/2010/main" val="194252274"/>
              </p:ext>
            </p:extLst>
          </p:nvPr>
        </p:nvGraphicFramePr>
        <p:xfrm>
          <a:off x="3286202" y="2148569"/>
          <a:ext cx="5491550" cy="3007859"/>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a:extLst>
              <a:ext uri="{FF2B5EF4-FFF2-40B4-BE49-F238E27FC236}">
                <a16:creationId xmlns:a16="http://schemas.microsoft.com/office/drawing/2014/main" id="{D8C4E3B6-4177-F5EA-6FFC-D9CB966E5182}"/>
              </a:ext>
            </a:extLst>
          </p:cNvPr>
          <p:cNvGrpSpPr/>
          <p:nvPr/>
        </p:nvGrpSpPr>
        <p:grpSpPr>
          <a:xfrm>
            <a:off x="7546705" y="205367"/>
            <a:ext cx="1498276" cy="871252"/>
            <a:chOff x="10209694" y="2908462"/>
            <a:chExt cx="1498276" cy="871252"/>
          </a:xfrm>
        </p:grpSpPr>
        <p:sp>
          <p:nvSpPr>
            <p:cNvPr id="11" name="Rectangle: Rounded Corners 10">
              <a:extLst>
                <a:ext uri="{FF2B5EF4-FFF2-40B4-BE49-F238E27FC236}">
                  <a16:creationId xmlns:a16="http://schemas.microsoft.com/office/drawing/2014/main" id="{B8641B19-FF8C-8024-B983-4417DF25F688}"/>
                </a:ext>
              </a:extLst>
            </p:cNvPr>
            <p:cNvSpPr/>
            <p:nvPr/>
          </p:nvSpPr>
          <p:spPr bwMode="auto">
            <a:xfrm>
              <a:off x="10209694" y="2908462"/>
              <a:ext cx="1498276" cy="871252"/>
            </a:xfrm>
            <a:prstGeom prst="roundRect">
              <a:avLst/>
            </a:prstGeom>
            <a:solidFill>
              <a:srgbClr val="C2E899"/>
            </a:solidFill>
            <a:ln w="12700" cap="sq" algn="ctr">
              <a:solidFill>
                <a:schemeClr val="tx2"/>
              </a:solidFill>
              <a:miter lim="800000"/>
              <a:headEnd/>
              <a:tailEnd/>
            </a:ln>
            <a:effectLst/>
          </p:spPr>
          <p:txBody>
            <a:bodyPr wrap="none" rtlCol="0" anchor="ctr"/>
            <a:lstStyle/>
            <a:p>
              <a:pPr algn="ctr"/>
              <a:endParaRPr lang="en-US" sz="1600">
                <a:solidFill>
                  <a:schemeClr val="bg1"/>
                </a:solidFill>
                <a:latin typeface="+mn-lt"/>
              </a:endParaRPr>
            </a:p>
          </p:txBody>
        </p:sp>
        <p:sp>
          <p:nvSpPr>
            <p:cNvPr id="12" name="TextBox 11">
              <a:extLst>
                <a:ext uri="{FF2B5EF4-FFF2-40B4-BE49-F238E27FC236}">
                  <a16:creationId xmlns:a16="http://schemas.microsoft.com/office/drawing/2014/main" id="{3D5AEB73-7CFD-A598-45C9-E765E05A9038}"/>
                </a:ext>
              </a:extLst>
            </p:cNvPr>
            <p:cNvSpPr txBox="1"/>
            <p:nvPr/>
          </p:nvSpPr>
          <p:spPr>
            <a:xfrm>
              <a:off x="10307052" y="3080084"/>
              <a:ext cx="1296626" cy="523220"/>
            </a:xfrm>
            <a:prstGeom prst="rect">
              <a:avLst/>
            </a:prstGeom>
            <a:solidFill>
              <a:srgbClr val="C2E89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Controlled Elution</a:t>
              </a:r>
              <a:endParaRPr lang="en-US" sz="1400" b="1">
                <a:ea typeface="Verdana"/>
              </a:endParaRPr>
            </a:p>
          </p:txBody>
        </p:sp>
      </p:grpSp>
      <p:sp>
        <p:nvSpPr>
          <p:cNvPr id="13" name="Rectangle 12">
            <a:extLst>
              <a:ext uri="{FF2B5EF4-FFF2-40B4-BE49-F238E27FC236}">
                <a16:creationId xmlns:a16="http://schemas.microsoft.com/office/drawing/2014/main" id="{8389BFA9-98B4-4932-BB42-BCADE331BA9A}"/>
              </a:ext>
            </a:extLst>
          </p:cNvPr>
          <p:cNvSpPr/>
          <p:nvPr/>
        </p:nvSpPr>
        <p:spPr>
          <a:xfrm>
            <a:off x="308144" y="5597241"/>
            <a:ext cx="8625176" cy="113402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400" b="1" u="sng">
                <a:ea typeface="Verdana"/>
              </a:rPr>
              <a:t>Conclusion</a:t>
            </a:r>
            <a:endParaRPr lang="en-US" sz="2400" b="1">
              <a:ea typeface="Verdana"/>
            </a:endParaRPr>
          </a:p>
          <a:p>
            <a:pPr algn="ctr"/>
            <a:r>
              <a:rPr lang="en-AU" sz="2400">
                <a:ea typeface="Verdana"/>
              </a:rPr>
              <a:t>Acellular dermal matrix helps to slow down protein diffusion</a:t>
            </a:r>
          </a:p>
        </p:txBody>
      </p:sp>
      <p:sp>
        <p:nvSpPr>
          <p:cNvPr id="8" name="TextBox 7">
            <a:extLst>
              <a:ext uri="{FF2B5EF4-FFF2-40B4-BE49-F238E27FC236}">
                <a16:creationId xmlns:a16="http://schemas.microsoft.com/office/drawing/2014/main" id="{34DB6839-262B-C2AF-28EB-9C792C912E45}"/>
              </a:ext>
            </a:extLst>
          </p:cNvPr>
          <p:cNvSpPr txBox="1"/>
          <p:nvPr/>
        </p:nvSpPr>
        <p:spPr>
          <a:xfrm>
            <a:off x="459330" y="1419847"/>
            <a:ext cx="86693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Goal</a:t>
            </a:r>
            <a:r>
              <a:rPr lang="en-US"/>
              <a:t>: Determine the diffusion coefficient of Albumin across the ADM</a:t>
            </a:r>
          </a:p>
        </p:txBody>
      </p:sp>
      <p:sp>
        <p:nvSpPr>
          <p:cNvPr id="9" name="Content Placeholder 2">
            <a:extLst>
              <a:ext uri="{FF2B5EF4-FFF2-40B4-BE49-F238E27FC236}">
                <a16:creationId xmlns:a16="http://schemas.microsoft.com/office/drawing/2014/main" id="{29C6B635-AAA7-DCF5-7CD9-A534666355E0}"/>
              </a:ext>
            </a:extLst>
          </p:cNvPr>
          <p:cNvSpPr txBox="1">
            <a:spLocks/>
          </p:cNvSpPr>
          <p:nvPr/>
        </p:nvSpPr>
        <p:spPr>
          <a:xfrm>
            <a:off x="8099505" y="4392799"/>
            <a:ext cx="833815" cy="275261"/>
          </a:xfrm>
          <a:prstGeom prst="rect">
            <a:avLst/>
          </a:prstGeom>
          <a:ln w="19050">
            <a:solidFill>
              <a:schemeClr val="tx1"/>
            </a:solidFill>
          </a:ln>
        </p:spPr>
        <p:txBody>
          <a:bodyPr vert="horz" lIns="91440" tIns="45720" rIns="91440" bIns="45720" rtlCol="0" anchor="t" anchorCtr="0">
            <a:normAutofit fontScale="92500" lnSpcReduction="20000"/>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en-US" sz="1600" b="1">
                <a:solidFill>
                  <a:srgbClr val="000000"/>
                </a:solidFill>
                <a:latin typeface="Verdana"/>
                <a:ea typeface="Verdana"/>
              </a:rPr>
              <a:t>n = 1</a:t>
            </a:r>
            <a:endParaRPr lang="en-US" sz="1600" b="1">
              <a:solidFill>
                <a:srgbClr val="000000"/>
              </a:solidFill>
            </a:endParaRPr>
          </a:p>
        </p:txBody>
      </p:sp>
      <p:sp>
        <p:nvSpPr>
          <p:cNvPr id="15" name="Content Placeholder 2">
            <a:extLst>
              <a:ext uri="{FF2B5EF4-FFF2-40B4-BE49-F238E27FC236}">
                <a16:creationId xmlns:a16="http://schemas.microsoft.com/office/drawing/2014/main" id="{4B98001D-E770-B517-7839-06B909AE95B6}"/>
              </a:ext>
            </a:extLst>
          </p:cNvPr>
          <p:cNvSpPr txBox="1">
            <a:spLocks/>
          </p:cNvSpPr>
          <p:nvPr/>
        </p:nvSpPr>
        <p:spPr>
          <a:xfrm>
            <a:off x="459406" y="4694207"/>
            <a:ext cx="8223290" cy="793242"/>
          </a:xfrm>
          <a:prstGeom prst="rect">
            <a:avLst/>
          </a:prstGeom>
        </p:spPr>
        <p:txBody>
          <a:bodyPr vert="horz" lIns="91440" tIns="45720" rIns="91440" bIns="45720" rtlCol="0" anchor="t" anchorCtr="0">
            <a:noAutofit/>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r>
              <a:rPr lang="en-AU" sz="1800">
                <a:latin typeface="Verdana"/>
                <a:ea typeface="Verdana"/>
              </a:rPr>
              <a:t>Diffusion coefficient = 9.07 </a:t>
            </a:r>
            <a:r>
              <a:rPr lang="en-US" sz="1800">
                <a:latin typeface="Verdana"/>
                <a:ea typeface="Verdana"/>
              </a:rPr>
              <a:t>±</a:t>
            </a:r>
            <a:r>
              <a:rPr lang="en-AU" sz="1800">
                <a:latin typeface="Verdana"/>
                <a:ea typeface="Verdana"/>
              </a:rPr>
              <a:t> 7.38 </a:t>
            </a:r>
            <a:r>
              <a:rPr lang="en-US" sz="1800">
                <a:latin typeface="Verdana"/>
                <a:ea typeface="Verdana"/>
              </a:rPr>
              <a:t>×10</a:t>
            </a:r>
            <a:r>
              <a:rPr lang="en-US" sz="1800" baseline="30000">
                <a:latin typeface="Verdana"/>
                <a:ea typeface="Verdana"/>
              </a:rPr>
              <a:t>−8</a:t>
            </a:r>
            <a:r>
              <a:rPr lang="en-AU" sz="1800">
                <a:latin typeface="Verdana"/>
                <a:ea typeface="Verdana"/>
              </a:rPr>
              <a:t> cm</a:t>
            </a:r>
            <a:r>
              <a:rPr lang="en-AU" sz="1800" baseline="30000">
                <a:latin typeface="Verdana"/>
                <a:ea typeface="Verdana"/>
              </a:rPr>
              <a:t>2</a:t>
            </a:r>
            <a:r>
              <a:rPr lang="en-AU" sz="1800">
                <a:latin typeface="Verdana"/>
                <a:ea typeface="Verdana"/>
              </a:rPr>
              <a:t>/s </a:t>
            </a:r>
          </a:p>
          <a:p>
            <a:r>
              <a:rPr lang="en-AU" sz="1800">
                <a:latin typeface="Verdana"/>
                <a:ea typeface="Verdana"/>
              </a:rPr>
              <a:t>8.28% of the Albumin diffused by day 7</a:t>
            </a:r>
          </a:p>
        </p:txBody>
      </p:sp>
      <p:pic>
        <p:nvPicPr>
          <p:cNvPr id="3" name="Picture 5" descr="A picture containing indoor, cluttered&#10;&#10;Description automatically generated">
            <a:extLst>
              <a:ext uri="{FF2B5EF4-FFF2-40B4-BE49-F238E27FC236}">
                <a16:creationId xmlns:a16="http://schemas.microsoft.com/office/drawing/2014/main" id="{A6282539-3D7B-3AFF-0CC2-5D7ED98BCD9A}"/>
              </a:ext>
            </a:extLst>
          </p:cNvPr>
          <p:cNvPicPr>
            <a:picLocks noChangeAspect="1"/>
          </p:cNvPicPr>
          <p:nvPr/>
        </p:nvPicPr>
        <p:blipFill>
          <a:blip r:embed="rId4"/>
          <a:stretch>
            <a:fillRect/>
          </a:stretch>
        </p:blipFill>
        <p:spPr>
          <a:xfrm>
            <a:off x="607219" y="2228850"/>
            <a:ext cx="2381250" cy="2305050"/>
          </a:xfrm>
          <a:prstGeom prst="rect">
            <a:avLst/>
          </a:prstGeom>
        </p:spPr>
      </p:pic>
    </p:spTree>
    <p:extLst>
      <p:ext uri="{BB962C8B-B14F-4D97-AF65-F5344CB8AC3E}">
        <p14:creationId xmlns:p14="http://schemas.microsoft.com/office/powerpoint/2010/main" val="306610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vid">
            <a:hlinkClick r:id="" action="ppaction://media"/>
            <a:extLst>
              <a:ext uri="{FF2B5EF4-FFF2-40B4-BE49-F238E27FC236}">
                <a16:creationId xmlns:a16="http://schemas.microsoft.com/office/drawing/2014/main" id="{5C4FA6B3-7D02-40EB-A3CE-50008EAD1F04}"/>
              </a:ext>
            </a:extLst>
          </p:cNvPr>
          <p:cNvPicPr>
            <a:picLocks noChangeAspect="1"/>
          </p:cNvPicPr>
          <p:nvPr>
            <a:videoFile r:link="rId1"/>
            <p:extLst>
              <p:ext uri="{DAA4B4D4-6D71-4841-9C94-3DE7FCFB9230}">
                <p14:media xmlns:p14="http://schemas.microsoft.com/office/powerpoint/2010/main" r:embed="rId2">
                  <p14:trim st="1324" end="798.3333"/>
                </p14:media>
              </p:ext>
            </p:extLst>
          </p:nvPr>
        </p:nvPicPr>
        <p:blipFill rotWithShape="1">
          <a:blip r:embed="rId5"/>
          <a:srcRect t="17242" r="26769" b="12171"/>
          <a:stretch/>
        </p:blipFill>
        <p:spPr>
          <a:xfrm>
            <a:off x="469200" y="1908878"/>
            <a:ext cx="2550033" cy="3997558"/>
          </a:xfrm>
          <a:prstGeom prst="rect">
            <a:avLst/>
          </a:prstGeom>
        </p:spPr>
      </p:pic>
      <p:sp>
        <p:nvSpPr>
          <p:cNvPr id="2" name="Title 1">
            <a:extLst>
              <a:ext uri="{FF2B5EF4-FFF2-40B4-BE49-F238E27FC236}">
                <a16:creationId xmlns:a16="http://schemas.microsoft.com/office/drawing/2014/main" id="{1604E3F3-FBC9-4163-9B6E-91D658F2621F}"/>
              </a:ext>
            </a:extLst>
          </p:cNvPr>
          <p:cNvSpPr>
            <a:spLocks noGrp="1"/>
          </p:cNvSpPr>
          <p:nvPr>
            <p:ph type="title"/>
          </p:nvPr>
        </p:nvSpPr>
        <p:spPr>
          <a:xfrm>
            <a:off x="464598" y="351367"/>
            <a:ext cx="6868358" cy="800100"/>
          </a:xfrm>
        </p:spPr>
        <p:txBody>
          <a:bodyPr/>
          <a:lstStyle/>
          <a:p>
            <a:r>
              <a:rPr lang="en-US" sz="2800">
                <a:latin typeface="Verdana"/>
                <a:ea typeface="Verdana"/>
              </a:rPr>
              <a:t>Tensile Testing of Anisotropic Acellular Dermal Matrix</a:t>
            </a:r>
            <a:endParaRPr lang="en-US" sz="2800"/>
          </a:p>
        </p:txBody>
      </p:sp>
      <p:sp>
        <p:nvSpPr>
          <p:cNvPr id="4" name="Footer Placeholder 3">
            <a:extLst>
              <a:ext uri="{FF2B5EF4-FFF2-40B4-BE49-F238E27FC236}">
                <a16:creationId xmlns:a16="http://schemas.microsoft.com/office/drawing/2014/main" id="{36B49803-4F2B-4264-B899-592F233D3D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F4D936-4014-466B-910D-E576BBF595B3}"/>
              </a:ext>
            </a:extLst>
          </p:cNvPr>
          <p:cNvSpPr>
            <a:spLocks noGrp="1"/>
          </p:cNvSpPr>
          <p:nvPr>
            <p:ph type="sldNum" sz="quarter" idx="12"/>
          </p:nvPr>
        </p:nvSpPr>
        <p:spPr/>
        <p:txBody>
          <a:bodyPr/>
          <a:lstStyle/>
          <a:p>
            <a:r>
              <a:rPr lang="en-US"/>
              <a:t>14</a:t>
            </a:r>
          </a:p>
        </p:txBody>
      </p:sp>
      <p:sp>
        <p:nvSpPr>
          <p:cNvPr id="10" name="Rectangle 9">
            <a:extLst>
              <a:ext uri="{FF2B5EF4-FFF2-40B4-BE49-F238E27FC236}">
                <a16:creationId xmlns:a16="http://schemas.microsoft.com/office/drawing/2014/main" id="{7321FDC6-EF56-CA57-42E2-5049DF436B3B}"/>
              </a:ext>
            </a:extLst>
          </p:cNvPr>
          <p:cNvSpPr/>
          <p:nvPr/>
        </p:nvSpPr>
        <p:spPr>
          <a:xfrm>
            <a:off x="377416" y="1908877"/>
            <a:ext cx="2658724" cy="1947086"/>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u="sng">
                <a:ea typeface="Verdana"/>
              </a:rPr>
              <a:t>Direction 1</a:t>
            </a:r>
          </a:p>
          <a:p>
            <a:pPr algn="ctr"/>
            <a:r>
              <a:rPr lang="en-US" b="1">
                <a:ea typeface="Verdana"/>
              </a:rPr>
              <a:t>Stiffness: </a:t>
            </a:r>
            <a:r>
              <a:rPr lang="en-US">
                <a:ea typeface="+mn-lt"/>
                <a:cs typeface="+mn-lt"/>
              </a:rPr>
              <a:t>18.33 ± 1.35 N/mm</a:t>
            </a:r>
          </a:p>
          <a:p>
            <a:pPr algn="ctr"/>
            <a:r>
              <a:rPr lang="en-US" b="1">
                <a:ea typeface="Verdana"/>
              </a:rPr>
              <a:t>Failure Load:</a:t>
            </a:r>
            <a:r>
              <a:rPr lang="en-US">
                <a:ea typeface="Verdana"/>
              </a:rPr>
              <a:t> </a:t>
            </a:r>
            <a:r>
              <a:rPr lang="en-US">
                <a:ea typeface="+mn-lt"/>
                <a:cs typeface="+mn-lt"/>
              </a:rPr>
              <a:t>109.91 ± 6.24 N</a:t>
            </a:r>
            <a:endParaRPr lang="en-US">
              <a:ea typeface="Verdana"/>
            </a:endParaRPr>
          </a:p>
        </p:txBody>
      </p:sp>
      <p:sp>
        <p:nvSpPr>
          <p:cNvPr id="15" name="Rectangle 14">
            <a:extLst>
              <a:ext uri="{FF2B5EF4-FFF2-40B4-BE49-F238E27FC236}">
                <a16:creationId xmlns:a16="http://schemas.microsoft.com/office/drawing/2014/main" id="{8F551DFE-6D45-F3C2-882F-3A032822F971}"/>
              </a:ext>
            </a:extLst>
          </p:cNvPr>
          <p:cNvSpPr/>
          <p:nvPr/>
        </p:nvSpPr>
        <p:spPr>
          <a:xfrm>
            <a:off x="367256" y="3997257"/>
            <a:ext cx="2668884" cy="1947086"/>
          </a:xfrm>
          <a:prstGeom prst="rect">
            <a:avLst/>
          </a:prstGeom>
          <a:solidFill>
            <a:srgbClr val="ED8B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u="sng">
                <a:ea typeface="Verdana"/>
              </a:rPr>
              <a:t>Direction 2</a:t>
            </a:r>
          </a:p>
          <a:p>
            <a:pPr algn="ctr"/>
            <a:r>
              <a:rPr lang="en-US" b="1">
                <a:ea typeface="Verdana"/>
              </a:rPr>
              <a:t>Stiffness: </a:t>
            </a:r>
            <a:r>
              <a:rPr lang="en-US">
                <a:ea typeface="+mn-lt"/>
                <a:cs typeface="+mn-lt"/>
              </a:rPr>
              <a:t>4.59 ± 0.63 N/mm</a:t>
            </a:r>
          </a:p>
          <a:p>
            <a:pPr algn="ctr"/>
            <a:r>
              <a:rPr lang="en-US" b="1">
                <a:ea typeface="Verdana"/>
              </a:rPr>
              <a:t>Failure Load:</a:t>
            </a:r>
            <a:r>
              <a:rPr lang="en-US">
                <a:ea typeface="Verdana"/>
              </a:rPr>
              <a:t> </a:t>
            </a:r>
            <a:r>
              <a:rPr lang="en-US">
                <a:ea typeface="+mn-lt"/>
                <a:cs typeface="+mn-lt"/>
              </a:rPr>
              <a:t>45.05 ± 5.83 N</a:t>
            </a:r>
            <a:endParaRPr lang="en-US">
              <a:ea typeface="Verdana"/>
            </a:endParaRPr>
          </a:p>
        </p:txBody>
      </p:sp>
      <p:sp>
        <p:nvSpPr>
          <p:cNvPr id="7" name="Rectangle 6">
            <a:extLst>
              <a:ext uri="{FF2B5EF4-FFF2-40B4-BE49-F238E27FC236}">
                <a16:creationId xmlns:a16="http://schemas.microsoft.com/office/drawing/2014/main" id="{38DC734F-8316-1056-ED89-2D4A88E122CE}"/>
              </a:ext>
            </a:extLst>
          </p:cNvPr>
          <p:cNvSpPr/>
          <p:nvPr/>
        </p:nvSpPr>
        <p:spPr>
          <a:xfrm>
            <a:off x="3313411" y="5814423"/>
            <a:ext cx="5659120" cy="99412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u="sng">
                <a:ea typeface="Verdana"/>
              </a:rPr>
              <a:t>Conclusion</a:t>
            </a:r>
            <a:endParaRPr lang="en-US" sz="2000" b="1">
              <a:ea typeface="Verdana"/>
            </a:endParaRPr>
          </a:p>
          <a:p>
            <a:pPr algn="ctr"/>
            <a:r>
              <a:rPr lang="en-US" sz="2000">
                <a:ea typeface="Verdana"/>
              </a:rPr>
              <a:t> Device will not be compromised during surgical manipulation</a:t>
            </a:r>
          </a:p>
        </p:txBody>
      </p:sp>
      <p:sp>
        <p:nvSpPr>
          <p:cNvPr id="3" name="Rectangle: Rounded Corners 2">
            <a:extLst>
              <a:ext uri="{FF2B5EF4-FFF2-40B4-BE49-F238E27FC236}">
                <a16:creationId xmlns:a16="http://schemas.microsoft.com/office/drawing/2014/main" id="{8C0F5CCC-1169-D7D9-2E14-1CAB217AA89C}"/>
              </a:ext>
            </a:extLst>
          </p:cNvPr>
          <p:cNvSpPr/>
          <p:nvPr/>
        </p:nvSpPr>
        <p:spPr bwMode="auto">
          <a:xfrm>
            <a:off x="7452941" y="181028"/>
            <a:ext cx="1498276" cy="871252"/>
          </a:xfrm>
          <a:prstGeom prst="roundRect">
            <a:avLst/>
          </a:prstGeom>
          <a:solidFill>
            <a:srgbClr val="F07F7F"/>
          </a:solidFill>
          <a:ln w="12700" cap="sq" algn="ctr">
            <a:solidFill>
              <a:schemeClr val="tx2"/>
            </a:solidFill>
            <a:miter lim="800000"/>
            <a:headEnd/>
            <a:tailEnd/>
          </a:ln>
          <a:effectLst/>
        </p:spPr>
        <p:txBody>
          <a:bodyPr wrap="none" rtlCol="0" anchor="ctr"/>
          <a:lstStyle/>
          <a:p>
            <a:pPr algn="ctr"/>
            <a:endParaRPr lang="en-US" sz="1600">
              <a:solidFill>
                <a:schemeClr val="bg1"/>
              </a:solidFill>
              <a:latin typeface="+mn-lt"/>
            </a:endParaRPr>
          </a:p>
        </p:txBody>
      </p:sp>
      <p:sp>
        <p:nvSpPr>
          <p:cNvPr id="6" name="TextBox 5">
            <a:extLst>
              <a:ext uri="{FF2B5EF4-FFF2-40B4-BE49-F238E27FC236}">
                <a16:creationId xmlns:a16="http://schemas.microsoft.com/office/drawing/2014/main" id="{666D2EDF-4BB5-0B3A-2FE4-92AC8AF0B7F5}"/>
              </a:ext>
            </a:extLst>
          </p:cNvPr>
          <p:cNvSpPr txBox="1"/>
          <p:nvPr/>
        </p:nvSpPr>
        <p:spPr>
          <a:xfrm>
            <a:off x="7436535" y="353527"/>
            <a:ext cx="1535996" cy="936567"/>
          </a:xfrm>
          <a:prstGeom prst="rect">
            <a:avLst/>
          </a:prstGeom>
          <a:noFill/>
        </p:spPr>
        <p:txBody>
          <a:bodyPr wrap="square" lIns="91440" tIns="45720" rIns="91440" bIns="45720" rtlCol="0" anchor="t">
            <a:noAutofit/>
          </a:bodyPr>
          <a:lstStyle/>
          <a:p>
            <a:pPr algn="ctr"/>
            <a:r>
              <a:rPr lang="en-US" sz="1400" b="1"/>
              <a:t>Withstands Manipulation</a:t>
            </a:r>
            <a:endParaRPr lang="en-US" sz="1400" b="1">
              <a:ea typeface="Verdana"/>
            </a:endParaRPr>
          </a:p>
        </p:txBody>
      </p:sp>
      <p:sp>
        <p:nvSpPr>
          <p:cNvPr id="8" name="Content Placeholder 2">
            <a:extLst>
              <a:ext uri="{FF2B5EF4-FFF2-40B4-BE49-F238E27FC236}">
                <a16:creationId xmlns:a16="http://schemas.microsoft.com/office/drawing/2014/main" id="{739118EE-A5EA-D84D-3DDA-382878B45B9E}"/>
              </a:ext>
            </a:extLst>
          </p:cNvPr>
          <p:cNvSpPr txBox="1">
            <a:spLocks/>
          </p:cNvSpPr>
          <p:nvPr/>
        </p:nvSpPr>
        <p:spPr>
          <a:xfrm>
            <a:off x="457200" y="1479363"/>
            <a:ext cx="8229600" cy="830997"/>
          </a:xfrm>
          <a:prstGeom prst="rect">
            <a:avLst/>
          </a:prstGeom>
        </p:spPr>
        <p:txBody>
          <a:bodyPr vert="horz" lIns="91440" tIns="45720" rIns="91440" bIns="45720" rtlCol="0" anchor="t" anchorCtr="0">
            <a:normAutofit/>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sz="1600" b="1">
                <a:latin typeface="Verdana"/>
                <a:ea typeface="Verdana"/>
              </a:rPr>
              <a:t>Goal</a:t>
            </a:r>
            <a:r>
              <a:rPr lang="en-US" sz="1600">
                <a:latin typeface="Verdana"/>
                <a:ea typeface="Verdana"/>
              </a:rPr>
              <a:t>: Determine mechanical properties of acellular dermal matrix</a:t>
            </a:r>
            <a:endParaRPr lang="en-US" sz="1600"/>
          </a:p>
        </p:txBody>
      </p:sp>
      <p:pic>
        <p:nvPicPr>
          <p:cNvPr id="9" name="Picture 10" descr="Diagram, histogram&#10;&#10;Description automatically generated">
            <a:extLst>
              <a:ext uri="{FF2B5EF4-FFF2-40B4-BE49-F238E27FC236}">
                <a16:creationId xmlns:a16="http://schemas.microsoft.com/office/drawing/2014/main" id="{337A8BCC-E533-972C-BD01-79909185B723}"/>
              </a:ext>
            </a:extLst>
          </p:cNvPr>
          <p:cNvPicPr>
            <a:picLocks noChangeAspect="1"/>
          </p:cNvPicPr>
          <p:nvPr/>
        </p:nvPicPr>
        <p:blipFill>
          <a:blip r:embed="rId6"/>
          <a:stretch>
            <a:fillRect/>
          </a:stretch>
        </p:blipFill>
        <p:spPr>
          <a:xfrm>
            <a:off x="3220872" y="1975776"/>
            <a:ext cx="5793474" cy="3561541"/>
          </a:xfrm>
          <a:prstGeom prst="rect">
            <a:avLst/>
          </a:prstGeom>
        </p:spPr>
      </p:pic>
      <p:sp>
        <p:nvSpPr>
          <p:cNvPr id="12" name="Content Placeholder 2">
            <a:extLst>
              <a:ext uri="{FF2B5EF4-FFF2-40B4-BE49-F238E27FC236}">
                <a16:creationId xmlns:a16="http://schemas.microsoft.com/office/drawing/2014/main" id="{7012E686-B34F-4B4B-8388-FDB0AB446D5C}"/>
              </a:ext>
            </a:extLst>
          </p:cNvPr>
          <p:cNvSpPr txBox="1">
            <a:spLocks/>
          </p:cNvSpPr>
          <p:nvPr/>
        </p:nvSpPr>
        <p:spPr>
          <a:xfrm>
            <a:off x="7439021" y="2311651"/>
            <a:ext cx="806245" cy="288149"/>
          </a:xfrm>
          <a:prstGeom prst="rect">
            <a:avLst/>
          </a:prstGeom>
          <a:ln w="19050">
            <a:solidFill>
              <a:schemeClr val="tx1"/>
            </a:solidFill>
          </a:ln>
        </p:spPr>
        <p:txBody>
          <a:bodyPr vert="horz" lIns="91440" tIns="45720" rIns="91440" bIns="45720" rtlCol="0" anchor="t" anchorCtr="0">
            <a:normAutofit fontScale="85000" lnSpcReduction="10000"/>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en-US" sz="1600" b="1">
                <a:latin typeface="Verdana"/>
                <a:ea typeface="Verdana"/>
              </a:rPr>
              <a:t>n = 5 </a:t>
            </a:r>
            <a:endParaRPr lang="en-US" sz="1600" b="1"/>
          </a:p>
        </p:txBody>
      </p:sp>
    </p:spTree>
    <p:extLst>
      <p:ext uri="{BB962C8B-B14F-4D97-AF65-F5344CB8AC3E}">
        <p14:creationId xmlns:p14="http://schemas.microsoft.com/office/powerpoint/2010/main" val="192906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76"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7" fill="hold" display="0">
                  <p:stCondLst>
                    <p:cond delay="indefinite"/>
                  </p:stCondLst>
                </p:cTn>
                <p:tgtEl>
                  <p:spTgt spid="28"/>
                </p:tgtEl>
              </p:cMediaNode>
            </p:video>
          </p:childTnLst>
        </p:cTn>
      </p:par>
    </p:tnLst>
    <p:bldLst>
      <p:bldP spid="10" grpId="0" animBg="1"/>
      <p:bldP spid="1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D8008-5B7C-C6E8-C8B3-B687EEFFFB1D}"/>
              </a:ext>
            </a:extLst>
          </p:cNvPr>
          <p:cNvSpPr>
            <a:spLocks noGrp="1"/>
          </p:cNvSpPr>
          <p:nvPr>
            <p:ph type="title"/>
          </p:nvPr>
        </p:nvSpPr>
        <p:spPr/>
        <p:txBody>
          <a:bodyPr/>
          <a:lstStyle/>
          <a:p>
            <a:r>
              <a:rPr lang="en-US" sz="2400">
                <a:latin typeface="Verdana"/>
                <a:ea typeface="Verdana"/>
              </a:rPr>
              <a:t>Fabrication of the Final Design</a:t>
            </a:r>
            <a:endParaRPr lang="en-US" sz="2400"/>
          </a:p>
        </p:txBody>
      </p:sp>
      <p:sp>
        <p:nvSpPr>
          <p:cNvPr id="4" name="Footer Placeholder 3">
            <a:extLst>
              <a:ext uri="{FF2B5EF4-FFF2-40B4-BE49-F238E27FC236}">
                <a16:creationId xmlns:a16="http://schemas.microsoft.com/office/drawing/2014/main" id="{836077FA-BF76-7782-08BB-1AA410029B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79273B-3E7C-EAAF-A198-B5C02171D21B}"/>
              </a:ext>
            </a:extLst>
          </p:cNvPr>
          <p:cNvSpPr>
            <a:spLocks noGrp="1"/>
          </p:cNvSpPr>
          <p:nvPr>
            <p:ph type="sldNum" sz="quarter" idx="12"/>
          </p:nvPr>
        </p:nvSpPr>
        <p:spPr/>
        <p:txBody>
          <a:bodyPr/>
          <a:lstStyle/>
          <a:p>
            <a:r>
              <a:rPr lang="en-US"/>
              <a:t>15</a:t>
            </a:r>
          </a:p>
        </p:txBody>
      </p:sp>
      <p:sp>
        <p:nvSpPr>
          <p:cNvPr id="3" name="Rectangle: Rounded Corners 2">
            <a:extLst>
              <a:ext uri="{FF2B5EF4-FFF2-40B4-BE49-F238E27FC236}">
                <a16:creationId xmlns:a16="http://schemas.microsoft.com/office/drawing/2014/main" id="{EA3AD695-B59A-5F23-77E7-0C5B729F095C}"/>
              </a:ext>
            </a:extLst>
          </p:cNvPr>
          <p:cNvSpPr/>
          <p:nvPr/>
        </p:nvSpPr>
        <p:spPr bwMode="auto">
          <a:xfrm>
            <a:off x="7105482" y="2819124"/>
            <a:ext cx="1498276" cy="871252"/>
          </a:xfrm>
          <a:prstGeom prst="roundRect">
            <a:avLst/>
          </a:prstGeom>
          <a:solidFill>
            <a:schemeClr val="accent5">
              <a:lumMod val="40000"/>
              <a:lumOff val="60000"/>
            </a:schemeClr>
          </a:solidFill>
          <a:ln w="12700" cap="sq" algn="ctr">
            <a:solidFill>
              <a:schemeClr val="tx2"/>
            </a:solidFill>
            <a:miter lim="800000"/>
            <a:headEnd/>
            <a:tailEnd/>
          </a:ln>
          <a:effectLst/>
        </p:spPr>
        <p:txBody>
          <a:bodyPr wrap="none" rtlCol="0" anchor="ctr"/>
          <a:lstStyle/>
          <a:p>
            <a:pPr algn="ctr"/>
            <a:endParaRPr lang="en-US" sz="1600">
              <a:solidFill>
                <a:schemeClr val="bg1"/>
              </a:solidFill>
              <a:latin typeface="+mn-lt"/>
            </a:endParaRPr>
          </a:p>
        </p:txBody>
      </p:sp>
      <p:sp>
        <p:nvSpPr>
          <p:cNvPr id="10" name="TextBox 9">
            <a:extLst>
              <a:ext uri="{FF2B5EF4-FFF2-40B4-BE49-F238E27FC236}">
                <a16:creationId xmlns:a16="http://schemas.microsoft.com/office/drawing/2014/main" id="{332F5CE6-4275-8324-2CC4-CD1220D07268}"/>
              </a:ext>
            </a:extLst>
          </p:cNvPr>
          <p:cNvSpPr txBox="1"/>
          <p:nvPr/>
        </p:nvSpPr>
        <p:spPr>
          <a:xfrm>
            <a:off x="6994153" y="2898504"/>
            <a:ext cx="170596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Contains </a:t>
            </a:r>
            <a:endParaRPr lang="en-US" sz="1400" b="1">
              <a:ea typeface="Verdana"/>
            </a:endParaRPr>
          </a:p>
          <a:p>
            <a:pPr algn="ctr"/>
            <a:r>
              <a:rPr lang="en-US" sz="1400" b="1"/>
              <a:t>Therapeutic Agent</a:t>
            </a:r>
            <a:endParaRPr lang="en-US" sz="1400" b="1">
              <a:ea typeface="Verdana"/>
            </a:endParaRPr>
          </a:p>
        </p:txBody>
      </p:sp>
      <p:pic>
        <p:nvPicPr>
          <p:cNvPr id="11" name="Picture 10">
            <a:extLst>
              <a:ext uri="{FF2B5EF4-FFF2-40B4-BE49-F238E27FC236}">
                <a16:creationId xmlns:a16="http://schemas.microsoft.com/office/drawing/2014/main" id="{4B900C98-6307-4CA2-BE42-9C16B114EAF2}"/>
              </a:ext>
            </a:extLst>
          </p:cNvPr>
          <p:cNvPicPr>
            <a:picLocks noChangeAspect="1"/>
          </p:cNvPicPr>
          <p:nvPr/>
        </p:nvPicPr>
        <p:blipFill>
          <a:blip r:embed="rId3"/>
          <a:stretch>
            <a:fillRect/>
          </a:stretch>
        </p:blipFill>
        <p:spPr>
          <a:xfrm>
            <a:off x="416565" y="1754524"/>
            <a:ext cx="2016707" cy="1550963"/>
          </a:xfrm>
          <a:prstGeom prst="rect">
            <a:avLst/>
          </a:prstGeom>
        </p:spPr>
      </p:pic>
      <p:grpSp>
        <p:nvGrpSpPr>
          <p:cNvPr id="13" name="Group 12">
            <a:extLst>
              <a:ext uri="{FF2B5EF4-FFF2-40B4-BE49-F238E27FC236}">
                <a16:creationId xmlns:a16="http://schemas.microsoft.com/office/drawing/2014/main" id="{3C1B8061-EA4B-9EE9-E171-5AE35BE2E6CE}"/>
              </a:ext>
            </a:extLst>
          </p:cNvPr>
          <p:cNvGrpSpPr/>
          <p:nvPr/>
        </p:nvGrpSpPr>
        <p:grpSpPr>
          <a:xfrm>
            <a:off x="7115859" y="1492884"/>
            <a:ext cx="1498276" cy="871252"/>
            <a:chOff x="10209694" y="2908462"/>
            <a:chExt cx="1498276" cy="871252"/>
          </a:xfrm>
        </p:grpSpPr>
        <p:sp>
          <p:nvSpPr>
            <p:cNvPr id="16" name="Rectangle: Rounded Corners 15">
              <a:extLst>
                <a:ext uri="{FF2B5EF4-FFF2-40B4-BE49-F238E27FC236}">
                  <a16:creationId xmlns:a16="http://schemas.microsoft.com/office/drawing/2014/main" id="{D6615BFD-E557-0DB7-72C9-BD44DA987CAF}"/>
                </a:ext>
              </a:extLst>
            </p:cNvPr>
            <p:cNvSpPr/>
            <p:nvPr/>
          </p:nvSpPr>
          <p:spPr bwMode="auto">
            <a:xfrm>
              <a:off x="10209694" y="2908462"/>
              <a:ext cx="1498276" cy="871252"/>
            </a:xfrm>
            <a:prstGeom prst="roundRect">
              <a:avLst/>
            </a:prstGeom>
            <a:solidFill>
              <a:srgbClr val="C2E899"/>
            </a:solidFill>
            <a:ln w="12700" cap="sq" algn="ctr">
              <a:solidFill>
                <a:schemeClr val="tx2"/>
              </a:solidFill>
              <a:miter lim="800000"/>
              <a:headEnd/>
              <a:tailEnd/>
            </a:ln>
            <a:effectLst/>
          </p:spPr>
          <p:txBody>
            <a:bodyPr wrap="none" rtlCol="0" anchor="ctr"/>
            <a:lstStyle/>
            <a:p>
              <a:pPr algn="ctr"/>
              <a:endParaRPr lang="en-US" sz="1600">
                <a:solidFill>
                  <a:schemeClr val="bg1"/>
                </a:solidFill>
                <a:latin typeface="+mn-lt"/>
              </a:endParaRPr>
            </a:p>
          </p:txBody>
        </p:sp>
        <p:sp>
          <p:nvSpPr>
            <p:cNvPr id="17" name="TextBox 16">
              <a:extLst>
                <a:ext uri="{FF2B5EF4-FFF2-40B4-BE49-F238E27FC236}">
                  <a16:creationId xmlns:a16="http://schemas.microsoft.com/office/drawing/2014/main" id="{61E0BA0A-CBA9-B5CA-3836-0FC700F446DA}"/>
                </a:ext>
              </a:extLst>
            </p:cNvPr>
            <p:cNvSpPr txBox="1"/>
            <p:nvPr/>
          </p:nvSpPr>
          <p:spPr>
            <a:xfrm>
              <a:off x="10307052" y="3002026"/>
              <a:ext cx="1296626" cy="738664"/>
            </a:xfrm>
            <a:prstGeom prst="rect">
              <a:avLst/>
            </a:prstGeom>
            <a:solidFill>
              <a:srgbClr val="C2E89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Controlled Release of GFs</a:t>
              </a:r>
              <a:endParaRPr lang="en-US" sz="1400" b="1">
                <a:ea typeface="Verdana"/>
              </a:endParaRPr>
            </a:p>
          </p:txBody>
        </p:sp>
      </p:grpSp>
      <p:sp>
        <p:nvSpPr>
          <p:cNvPr id="23" name="Rectangle: Rounded Corners 22">
            <a:extLst>
              <a:ext uri="{FF2B5EF4-FFF2-40B4-BE49-F238E27FC236}">
                <a16:creationId xmlns:a16="http://schemas.microsoft.com/office/drawing/2014/main" id="{7A38102D-0F58-337D-E65C-61D77E08EB23}"/>
              </a:ext>
            </a:extLst>
          </p:cNvPr>
          <p:cNvSpPr/>
          <p:nvPr/>
        </p:nvSpPr>
        <p:spPr bwMode="auto">
          <a:xfrm>
            <a:off x="7104653" y="4149374"/>
            <a:ext cx="1498276" cy="871252"/>
          </a:xfrm>
          <a:prstGeom prst="roundRect">
            <a:avLst/>
          </a:prstGeom>
          <a:solidFill>
            <a:srgbClr val="F2AE80"/>
          </a:solidFill>
          <a:ln w="12700" cap="sq" algn="ctr">
            <a:solidFill>
              <a:schemeClr val="tx2"/>
            </a:solidFill>
            <a:miter lim="800000"/>
            <a:headEnd/>
            <a:tailEnd/>
          </a:ln>
          <a:effectLst/>
        </p:spPr>
        <p:txBody>
          <a:bodyPr wrap="none" rtlCol="0" anchor="ctr"/>
          <a:lstStyle/>
          <a:p>
            <a:pPr algn="ctr"/>
            <a:endParaRPr lang="en-US" sz="1600">
              <a:solidFill>
                <a:schemeClr val="bg1"/>
              </a:solidFill>
              <a:latin typeface="+mn-lt"/>
            </a:endParaRPr>
          </a:p>
        </p:txBody>
      </p:sp>
      <p:sp>
        <p:nvSpPr>
          <p:cNvPr id="25" name="Rectangle: Rounded Corners 24">
            <a:extLst>
              <a:ext uri="{FF2B5EF4-FFF2-40B4-BE49-F238E27FC236}">
                <a16:creationId xmlns:a16="http://schemas.microsoft.com/office/drawing/2014/main" id="{E2F37A83-5A7D-F952-B932-386861AB9320}"/>
              </a:ext>
            </a:extLst>
          </p:cNvPr>
          <p:cNvSpPr/>
          <p:nvPr/>
        </p:nvSpPr>
        <p:spPr bwMode="auto">
          <a:xfrm>
            <a:off x="7089716" y="5436200"/>
            <a:ext cx="1498276" cy="871252"/>
          </a:xfrm>
          <a:prstGeom prst="roundRect">
            <a:avLst/>
          </a:prstGeom>
          <a:solidFill>
            <a:srgbClr val="F07F7F"/>
          </a:solidFill>
          <a:ln w="12700" cap="sq" algn="ctr">
            <a:solidFill>
              <a:schemeClr val="tx2"/>
            </a:solidFill>
            <a:miter lim="800000"/>
            <a:headEnd/>
            <a:tailEnd/>
          </a:ln>
          <a:effectLst/>
        </p:spPr>
        <p:txBody>
          <a:bodyPr wrap="none" rtlCol="0" anchor="ctr"/>
          <a:lstStyle/>
          <a:p>
            <a:pPr algn="ctr"/>
            <a:endParaRPr lang="en-US" sz="1600">
              <a:solidFill>
                <a:schemeClr val="bg1"/>
              </a:solidFill>
              <a:latin typeface="+mn-lt"/>
            </a:endParaRPr>
          </a:p>
        </p:txBody>
      </p:sp>
      <p:sp>
        <p:nvSpPr>
          <p:cNvPr id="27" name="TextBox 26">
            <a:extLst>
              <a:ext uri="{FF2B5EF4-FFF2-40B4-BE49-F238E27FC236}">
                <a16:creationId xmlns:a16="http://schemas.microsoft.com/office/drawing/2014/main" id="{595A5A8F-E72F-7CFA-05CD-A7E5CBA89BC4}"/>
              </a:ext>
            </a:extLst>
          </p:cNvPr>
          <p:cNvSpPr txBox="1"/>
          <p:nvPr/>
        </p:nvSpPr>
        <p:spPr>
          <a:xfrm>
            <a:off x="7073310" y="5608699"/>
            <a:ext cx="1535996" cy="936567"/>
          </a:xfrm>
          <a:prstGeom prst="rect">
            <a:avLst/>
          </a:prstGeom>
          <a:noFill/>
        </p:spPr>
        <p:txBody>
          <a:bodyPr wrap="square" lIns="91440" tIns="45720" rIns="91440" bIns="45720" rtlCol="0" anchor="t">
            <a:noAutofit/>
          </a:bodyPr>
          <a:lstStyle/>
          <a:p>
            <a:pPr algn="ctr"/>
            <a:r>
              <a:rPr lang="en-US" sz="1400" b="1"/>
              <a:t>Withstands Manipulation</a:t>
            </a:r>
            <a:endParaRPr lang="en-US" sz="1400" b="1">
              <a:ea typeface="Verdana"/>
            </a:endParaRPr>
          </a:p>
        </p:txBody>
      </p:sp>
      <p:sp>
        <p:nvSpPr>
          <p:cNvPr id="7" name="TextBox 6">
            <a:extLst>
              <a:ext uri="{FF2B5EF4-FFF2-40B4-BE49-F238E27FC236}">
                <a16:creationId xmlns:a16="http://schemas.microsoft.com/office/drawing/2014/main" id="{979F27AB-193E-0D86-A358-D58F57C12BF5}"/>
              </a:ext>
            </a:extLst>
          </p:cNvPr>
          <p:cNvSpPr txBox="1"/>
          <p:nvPr/>
        </p:nvSpPr>
        <p:spPr>
          <a:xfrm>
            <a:off x="2506003" y="1955780"/>
            <a:ext cx="83203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Verdana"/>
              </a:rPr>
              <a:t>Model of PDMS Mold</a:t>
            </a:r>
          </a:p>
        </p:txBody>
      </p:sp>
      <p:sp>
        <p:nvSpPr>
          <p:cNvPr id="22" name="TextBox 21">
            <a:extLst>
              <a:ext uri="{FF2B5EF4-FFF2-40B4-BE49-F238E27FC236}">
                <a16:creationId xmlns:a16="http://schemas.microsoft.com/office/drawing/2014/main" id="{A8ABFE26-DE3F-FC97-124E-EF9467677480}"/>
              </a:ext>
            </a:extLst>
          </p:cNvPr>
          <p:cNvSpPr txBox="1"/>
          <p:nvPr/>
        </p:nvSpPr>
        <p:spPr>
          <a:xfrm>
            <a:off x="196125" y="3950454"/>
            <a:ext cx="1037463" cy="30777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400" err="1">
                <a:ea typeface="Verdana"/>
              </a:rPr>
              <a:t>Sonicator</a:t>
            </a:r>
            <a:endParaRPr lang="en-US" sz="1400">
              <a:ea typeface="Verdana"/>
            </a:endParaRPr>
          </a:p>
        </p:txBody>
      </p:sp>
      <p:sp>
        <p:nvSpPr>
          <p:cNvPr id="24" name="TextBox 23">
            <a:extLst>
              <a:ext uri="{FF2B5EF4-FFF2-40B4-BE49-F238E27FC236}">
                <a16:creationId xmlns:a16="http://schemas.microsoft.com/office/drawing/2014/main" id="{724B9883-55BC-6419-1616-52BE2F93FBF1}"/>
              </a:ext>
            </a:extLst>
          </p:cNvPr>
          <p:cNvSpPr txBox="1"/>
          <p:nvPr/>
        </p:nvSpPr>
        <p:spPr>
          <a:xfrm>
            <a:off x="3719259" y="5742189"/>
            <a:ext cx="1751505" cy="30777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400">
                <a:ea typeface="Verdana"/>
              </a:rPr>
              <a:t>Hydrogel on ADM</a:t>
            </a:r>
          </a:p>
        </p:txBody>
      </p:sp>
      <p:sp>
        <p:nvSpPr>
          <p:cNvPr id="26" name="TextBox 25">
            <a:extLst>
              <a:ext uri="{FF2B5EF4-FFF2-40B4-BE49-F238E27FC236}">
                <a16:creationId xmlns:a16="http://schemas.microsoft.com/office/drawing/2014/main" id="{B3A0921D-5C85-BE92-DD94-1A8F7E34F636}"/>
              </a:ext>
            </a:extLst>
          </p:cNvPr>
          <p:cNvSpPr txBox="1"/>
          <p:nvPr/>
        </p:nvSpPr>
        <p:spPr>
          <a:xfrm>
            <a:off x="3701778" y="3032033"/>
            <a:ext cx="2747419" cy="30777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400">
                <a:ea typeface="Verdana"/>
              </a:rPr>
              <a:t>Sponge Reinforced Hydrogel</a:t>
            </a:r>
          </a:p>
        </p:txBody>
      </p:sp>
      <p:sp>
        <p:nvSpPr>
          <p:cNvPr id="29" name="TextBox 28">
            <a:extLst>
              <a:ext uri="{FF2B5EF4-FFF2-40B4-BE49-F238E27FC236}">
                <a16:creationId xmlns:a16="http://schemas.microsoft.com/office/drawing/2014/main" id="{AA15CA73-5E7F-E4E2-B3B4-3B2D3FBBECBE}"/>
              </a:ext>
            </a:extLst>
          </p:cNvPr>
          <p:cNvSpPr txBox="1"/>
          <p:nvPr/>
        </p:nvSpPr>
        <p:spPr>
          <a:xfrm>
            <a:off x="416565" y="4844206"/>
            <a:ext cx="1792478" cy="30777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400">
                <a:ea typeface="Verdana"/>
              </a:rPr>
              <a:t>Collagen Sponges</a:t>
            </a:r>
          </a:p>
        </p:txBody>
      </p:sp>
      <p:pic>
        <p:nvPicPr>
          <p:cNvPr id="18" name="Picture 17" descr="A picture containing text, indoor, bathroom, toilet&#10;&#10;Description automatically generated">
            <a:extLst>
              <a:ext uri="{FF2B5EF4-FFF2-40B4-BE49-F238E27FC236}">
                <a16:creationId xmlns:a16="http://schemas.microsoft.com/office/drawing/2014/main" id="{C7950E80-4FA3-413E-8D72-007AA13C5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945" y="5162362"/>
            <a:ext cx="2624207" cy="1080556"/>
          </a:xfrm>
          <a:prstGeom prst="rect">
            <a:avLst/>
          </a:prstGeom>
        </p:spPr>
      </p:pic>
      <p:pic>
        <p:nvPicPr>
          <p:cNvPr id="35" name="Content Placeholder 34" descr="A picture containing text, indoor&#10;&#10;Description automatically generated">
            <a:extLst>
              <a:ext uri="{FF2B5EF4-FFF2-40B4-BE49-F238E27FC236}">
                <a16:creationId xmlns:a16="http://schemas.microsoft.com/office/drawing/2014/main" id="{5ED2E952-0B38-450F-B49C-06F94FF6E82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74004" y="3696480"/>
            <a:ext cx="2600325" cy="2038350"/>
          </a:xfrm>
        </p:spPr>
      </p:pic>
      <p:pic>
        <p:nvPicPr>
          <p:cNvPr id="37" name="Picture 36" descr="A picture containing text&#10;&#10;Description automatically generated">
            <a:extLst>
              <a:ext uri="{FF2B5EF4-FFF2-40B4-BE49-F238E27FC236}">
                <a16:creationId xmlns:a16="http://schemas.microsoft.com/office/drawing/2014/main" id="{FB8BF510-0F89-4376-AF23-BA1B5A0C3D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5456" y="1705162"/>
            <a:ext cx="2653741" cy="1326871"/>
          </a:xfrm>
          <a:prstGeom prst="rect">
            <a:avLst/>
          </a:prstGeom>
        </p:spPr>
      </p:pic>
      <p:sp>
        <p:nvSpPr>
          <p:cNvPr id="38" name="TextBox 37">
            <a:extLst>
              <a:ext uri="{FF2B5EF4-FFF2-40B4-BE49-F238E27FC236}">
                <a16:creationId xmlns:a16="http://schemas.microsoft.com/office/drawing/2014/main" id="{BB1BB8A0-6A1F-4C4C-9E2E-72006BA8826C}"/>
              </a:ext>
            </a:extLst>
          </p:cNvPr>
          <p:cNvSpPr txBox="1"/>
          <p:nvPr/>
        </p:nvSpPr>
        <p:spPr>
          <a:xfrm>
            <a:off x="7113734" y="4233172"/>
            <a:ext cx="1489195" cy="703655"/>
          </a:xfrm>
          <a:prstGeom prst="rect">
            <a:avLst/>
          </a:prstGeom>
          <a:noFill/>
        </p:spPr>
        <p:txBody>
          <a:bodyPr wrap="square" lIns="91440" tIns="45720" rIns="91440" bIns="45720" rtlCol="0" anchor="t">
            <a:noAutofit/>
          </a:bodyPr>
          <a:lstStyle/>
          <a:p>
            <a:pPr algn="ctr"/>
            <a:r>
              <a:rPr lang="en-US" sz="1400" b="1">
                <a:ea typeface="Verdana"/>
              </a:rPr>
              <a:t>Increases Cell Proliferation</a:t>
            </a:r>
          </a:p>
        </p:txBody>
      </p:sp>
      <p:pic>
        <p:nvPicPr>
          <p:cNvPr id="8" name="Picture 8">
            <a:extLst>
              <a:ext uri="{FF2B5EF4-FFF2-40B4-BE49-F238E27FC236}">
                <a16:creationId xmlns:a16="http://schemas.microsoft.com/office/drawing/2014/main" id="{C8515C01-5C27-8F6E-C64C-CD162DF86E90}"/>
              </a:ext>
            </a:extLst>
          </p:cNvPr>
          <p:cNvPicPr>
            <a:picLocks noChangeAspect="1"/>
          </p:cNvPicPr>
          <p:nvPr/>
        </p:nvPicPr>
        <p:blipFill rotWithShape="1">
          <a:blip r:embed="rId7"/>
          <a:srcRect l="9652" t="9636" r="13711" b="8616"/>
          <a:stretch/>
        </p:blipFill>
        <p:spPr>
          <a:xfrm>
            <a:off x="1305983" y="3347419"/>
            <a:ext cx="1816541" cy="1400072"/>
          </a:xfrm>
          <a:prstGeom prst="rect">
            <a:avLst/>
          </a:prstGeom>
        </p:spPr>
      </p:pic>
    </p:spTree>
    <p:extLst>
      <p:ext uri="{BB962C8B-B14F-4D97-AF65-F5344CB8AC3E}">
        <p14:creationId xmlns:p14="http://schemas.microsoft.com/office/powerpoint/2010/main" val="2385433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AE8B-C582-4C3F-AF6D-73551C263054}"/>
              </a:ext>
            </a:extLst>
          </p:cNvPr>
          <p:cNvSpPr>
            <a:spLocks noGrp="1"/>
          </p:cNvSpPr>
          <p:nvPr>
            <p:ph type="title"/>
          </p:nvPr>
        </p:nvSpPr>
        <p:spPr/>
        <p:txBody>
          <a:bodyPr/>
          <a:lstStyle/>
          <a:p>
            <a:r>
              <a:rPr lang="en-US" sz="2400">
                <a:latin typeface="Verdana"/>
                <a:ea typeface="Verdana"/>
              </a:rPr>
              <a:t>Drug Elution Testing with PDGF-BB</a:t>
            </a:r>
            <a:endParaRPr lang="en-US" sz="2400"/>
          </a:p>
        </p:txBody>
      </p:sp>
      <p:sp>
        <p:nvSpPr>
          <p:cNvPr id="4" name="Footer Placeholder 3">
            <a:extLst>
              <a:ext uri="{FF2B5EF4-FFF2-40B4-BE49-F238E27FC236}">
                <a16:creationId xmlns:a16="http://schemas.microsoft.com/office/drawing/2014/main" id="{E5462B7A-A075-488E-A34C-2AF4A6E90A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9234AE-6FF2-449D-BB70-1524AFDE3277}"/>
              </a:ext>
            </a:extLst>
          </p:cNvPr>
          <p:cNvSpPr>
            <a:spLocks noGrp="1"/>
          </p:cNvSpPr>
          <p:nvPr>
            <p:ph type="sldNum" sz="quarter" idx="12"/>
          </p:nvPr>
        </p:nvSpPr>
        <p:spPr/>
        <p:txBody>
          <a:bodyPr/>
          <a:lstStyle/>
          <a:p>
            <a:r>
              <a:rPr lang="en-US"/>
              <a:t>16</a:t>
            </a:r>
          </a:p>
        </p:txBody>
      </p:sp>
      <p:sp>
        <p:nvSpPr>
          <p:cNvPr id="25" name="Content Placeholder 2">
            <a:extLst>
              <a:ext uri="{FF2B5EF4-FFF2-40B4-BE49-F238E27FC236}">
                <a16:creationId xmlns:a16="http://schemas.microsoft.com/office/drawing/2014/main" id="{1AE768A4-7FA1-42D0-B88F-EF172D3FED1F}"/>
              </a:ext>
            </a:extLst>
          </p:cNvPr>
          <p:cNvSpPr>
            <a:spLocks noGrp="1"/>
          </p:cNvSpPr>
          <p:nvPr>
            <p:ph idx="1"/>
          </p:nvPr>
        </p:nvSpPr>
        <p:spPr>
          <a:xfrm>
            <a:off x="457200" y="1419008"/>
            <a:ext cx="8473440" cy="4490055"/>
          </a:xfrm>
        </p:spPr>
        <p:txBody>
          <a:bodyPr>
            <a:normAutofit/>
          </a:bodyPr>
          <a:lstStyle/>
          <a:p>
            <a:pPr marL="0" indent="0">
              <a:lnSpc>
                <a:spcPct val="100000"/>
              </a:lnSpc>
              <a:buNone/>
            </a:pPr>
            <a:r>
              <a:rPr lang="en-US" sz="1600" b="1">
                <a:latin typeface="Verdana"/>
                <a:ea typeface="Verdana"/>
              </a:rPr>
              <a:t>Goal</a:t>
            </a:r>
            <a:r>
              <a:rPr lang="en-US" sz="1600">
                <a:latin typeface="Verdana"/>
                <a:ea typeface="Verdana"/>
              </a:rPr>
              <a:t>: Determine elution rate of PDGF-BB from final sponge reinforced hydrogel</a:t>
            </a:r>
            <a:endParaRPr lang="en-US"/>
          </a:p>
        </p:txBody>
      </p:sp>
      <p:grpSp>
        <p:nvGrpSpPr>
          <p:cNvPr id="11" name="Group 10">
            <a:extLst>
              <a:ext uri="{FF2B5EF4-FFF2-40B4-BE49-F238E27FC236}">
                <a16:creationId xmlns:a16="http://schemas.microsoft.com/office/drawing/2014/main" id="{5DF30D96-1BC1-7F7A-3A64-2624339AB335}"/>
              </a:ext>
            </a:extLst>
          </p:cNvPr>
          <p:cNvGrpSpPr/>
          <p:nvPr/>
        </p:nvGrpSpPr>
        <p:grpSpPr>
          <a:xfrm>
            <a:off x="7546705" y="153115"/>
            <a:ext cx="1498276" cy="871252"/>
            <a:chOff x="10209694" y="2908462"/>
            <a:chExt cx="1498276" cy="871252"/>
          </a:xfrm>
        </p:grpSpPr>
        <p:sp>
          <p:nvSpPr>
            <p:cNvPr id="14" name="Rectangle: Rounded Corners 13">
              <a:extLst>
                <a:ext uri="{FF2B5EF4-FFF2-40B4-BE49-F238E27FC236}">
                  <a16:creationId xmlns:a16="http://schemas.microsoft.com/office/drawing/2014/main" id="{04CE1316-B2E2-7F1F-674A-E5E46A9713AC}"/>
                </a:ext>
              </a:extLst>
            </p:cNvPr>
            <p:cNvSpPr/>
            <p:nvPr/>
          </p:nvSpPr>
          <p:spPr bwMode="auto">
            <a:xfrm>
              <a:off x="10209694" y="2908462"/>
              <a:ext cx="1498276" cy="871252"/>
            </a:xfrm>
            <a:prstGeom prst="roundRect">
              <a:avLst/>
            </a:prstGeom>
            <a:solidFill>
              <a:srgbClr val="C2E899"/>
            </a:solidFill>
            <a:ln w="12700" cap="sq" algn="ctr">
              <a:solidFill>
                <a:schemeClr val="tx2"/>
              </a:solidFill>
              <a:miter lim="800000"/>
              <a:headEnd/>
              <a:tailEnd/>
            </a:ln>
            <a:effectLst/>
          </p:spPr>
          <p:txBody>
            <a:bodyPr wrap="none" rtlCol="0" anchor="ctr"/>
            <a:lstStyle/>
            <a:p>
              <a:pPr algn="ctr"/>
              <a:endParaRPr lang="en-US" sz="1600">
                <a:solidFill>
                  <a:schemeClr val="bg1"/>
                </a:solidFill>
                <a:latin typeface="+mn-lt"/>
              </a:endParaRPr>
            </a:p>
          </p:txBody>
        </p:sp>
        <p:sp>
          <p:nvSpPr>
            <p:cNvPr id="15" name="TextBox 14">
              <a:extLst>
                <a:ext uri="{FF2B5EF4-FFF2-40B4-BE49-F238E27FC236}">
                  <a16:creationId xmlns:a16="http://schemas.microsoft.com/office/drawing/2014/main" id="{D6756158-6279-F4E9-1A4D-C6FDBEA0FC0C}"/>
                </a:ext>
              </a:extLst>
            </p:cNvPr>
            <p:cNvSpPr txBox="1"/>
            <p:nvPr/>
          </p:nvSpPr>
          <p:spPr>
            <a:xfrm>
              <a:off x="10307052" y="3002026"/>
              <a:ext cx="1296626" cy="738664"/>
            </a:xfrm>
            <a:prstGeom prst="rect">
              <a:avLst/>
            </a:prstGeom>
            <a:solidFill>
              <a:srgbClr val="C2E89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Controlled Release of GFs</a:t>
              </a:r>
              <a:endParaRPr lang="en-US" sz="1400" b="1">
                <a:ea typeface="Verdana"/>
              </a:endParaRPr>
            </a:p>
          </p:txBody>
        </p:sp>
      </p:grpSp>
      <p:sp>
        <p:nvSpPr>
          <p:cNvPr id="12" name="Content Placeholder 2">
            <a:extLst>
              <a:ext uri="{FF2B5EF4-FFF2-40B4-BE49-F238E27FC236}">
                <a16:creationId xmlns:a16="http://schemas.microsoft.com/office/drawing/2014/main" id="{193533E4-EFEA-FEFC-E2E4-6A838BF5D025}"/>
              </a:ext>
            </a:extLst>
          </p:cNvPr>
          <p:cNvSpPr txBox="1">
            <a:spLocks/>
          </p:cNvSpPr>
          <p:nvPr/>
        </p:nvSpPr>
        <p:spPr>
          <a:xfrm>
            <a:off x="452359" y="5499311"/>
            <a:ext cx="8234441" cy="804393"/>
          </a:xfrm>
          <a:prstGeom prst="rect">
            <a:avLst/>
          </a:prstGeom>
        </p:spPr>
        <p:txBody>
          <a:bodyPr vert="horz" lIns="91440" tIns="45720" rIns="9144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pPr>
            <a:r>
              <a:rPr lang="en-AU" sz="2000">
                <a:latin typeface="Verdana"/>
                <a:ea typeface="Verdana"/>
              </a:rPr>
              <a:t>89.3% of PDGF-BB released by day 10</a:t>
            </a:r>
            <a:endParaRPr lang="en-US" sz="2000">
              <a:ea typeface="Verdana"/>
            </a:endParaRPr>
          </a:p>
        </p:txBody>
      </p:sp>
      <p:sp>
        <p:nvSpPr>
          <p:cNvPr id="16" name="Rectangle 15">
            <a:extLst>
              <a:ext uri="{FF2B5EF4-FFF2-40B4-BE49-F238E27FC236}">
                <a16:creationId xmlns:a16="http://schemas.microsoft.com/office/drawing/2014/main" id="{A827750B-4091-4F3D-A421-DCB2593916EF}"/>
              </a:ext>
            </a:extLst>
          </p:cNvPr>
          <p:cNvSpPr/>
          <p:nvPr/>
        </p:nvSpPr>
        <p:spPr>
          <a:xfrm>
            <a:off x="330490" y="5506399"/>
            <a:ext cx="8726860" cy="112755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u="sng">
                <a:ea typeface="Verdana"/>
              </a:rPr>
              <a:t>Conclusion</a:t>
            </a:r>
            <a:endParaRPr lang="en-US" sz="2000" b="1">
              <a:ea typeface="Verdana"/>
            </a:endParaRPr>
          </a:p>
          <a:p>
            <a:pPr algn="ctr"/>
            <a:r>
              <a:rPr lang="en-US" sz="2000">
                <a:ea typeface="Verdana"/>
              </a:rPr>
              <a:t>We would want to encase the scaffold in the acellular dermal matrix to optimize drug release over a longer period of time</a:t>
            </a:r>
            <a:endParaRPr lang="en-US" sz="2000"/>
          </a:p>
        </p:txBody>
      </p:sp>
      <p:pic>
        <p:nvPicPr>
          <p:cNvPr id="10" name="Picture 12" descr="Chart, scatter chart&#10;&#10;Description automatically generated">
            <a:extLst>
              <a:ext uri="{FF2B5EF4-FFF2-40B4-BE49-F238E27FC236}">
                <a16:creationId xmlns:a16="http://schemas.microsoft.com/office/drawing/2014/main" id="{8AE182A5-8FFD-F8E0-17DB-29850AD77E42}"/>
              </a:ext>
            </a:extLst>
          </p:cNvPr>
          <p:cNvPicPr>
            <a:picLocks noChangeAspect="1"/>
          </p:cNvPicPr>
          <p:nvPr/>
        </p:nvPicPr>
        <p:blipFill>
          <a:blip r:embed="rId3"/>
          <a:stretch>
            <a:fillRect/>
          </a:stretch>
        </p:blipFill>
        <p:spPr>
          <a:xfrm>
            <a:off x="3644900" y="1856450"/>
            <a:ext cx="5092700" cy="3462601"/>
          </a:xfrm>
          <a:prstGeom prst="rect">
            <a:avLst/>
          </a:prstGeom>
        </p:spPr>
      </p:pic>
      <p:pic>
        <p:nvPicPr>
          <p:cNvPr id="3" name="Picture 6" descr="A picture containing close, glass&#10;&#10;Description automatically generated">
            <a:extLst>
              <a:ext uri="{FF2B5EF4-FFF2-40B4-BE49-F238E27FC236}">
                <a16:creationId xmlns:a16="http://schemas.microsoft.com/office/drawing/2014/main" id="{14D8DE54-B786-B8FD-3FE7-3C9C4DD79D26}"/>
              </a:ext>
            </a:extLst>
          </p:cNvPr>
          <p:cNvPicPr>
            <a:picLocks noChangeAspect="1"/>
          </p:cNvPicPr>
          <p:nvPr/>
        </p:nvPicPr>
        <p:blipFill>
          <a:blip r:embed="rId4"/>
          <a:stretch>
            <a:fillRect/>
          </a:stretch>
        </p:blipFill>
        <p:spPr>
          <a:xfrm>
            <a:off x="327620" y="2658025"/>
            <a:ext cx="3171060" cy="1529724"/>
          </a:xfrm>
          <a:prstGeom prst="rect">
            <a:avLst/>
          </a:prstGeom>
        </p:spPr>
      </p:pic>
    </p:spTree>
    <p:extLst>
      <p:ext uri="{BB962C8B-B14F-4D97-AF65-F5344CB8AC3E}">
        <p14:creationId xmlns:p14="http://schemas.microsoft.com/office/powerpoint/2010/main" val="302973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A9DBEEC-88B2-0643-561D-19E5AFF111F0}"/>
              </a:ext>
            </a:extLst>
          </p:cNvPr>
          <p:cNvSpPr/>
          <p:nvPr/>
        </p:nvSpPr>
        <p:spPr bwMode="auto">
          <a:xfrm>
            <a:off x="7599257" y="149108"/>
            <a:ext cx="1498276" cy="871252"/>
          </a:xfrm>
          <a:prstGeom prst="roundRect">
            <a:avLst/>
          </a:prstGeom>
          <a:solidFill>
            <a:srgbClr val="F2AE80"/>
          </a:solidFill>
          <a:ln w="12700" cap="sq" algn="ctr">
            <a:solidFill>
              <a:schemeClr val="tx2"/>
            </a:solidFill>
            <a:miter lim="800000"/>
            <a:headEnd/>
            <a:tailEnd/>
          </a:ln>
          <a:effectLst/>
        </p:spPr>
        <p:txBody>
          <a:bodyPr wrap="none" rtlCol="0" anchor="ctr"/>
          <a:lstStyle/>
          <a:p>
            <a:pPr algn="ctr"/>
            <a:endParaRPr lang="en-US" sz="1600">
              <a:solidFill>
                <a:schemeClr val="bg1"/>
              </a:solidFill>
              <a:latin typeface="+mn-lt"/>
            </a:endParaRPr>
          </a:p>
        </p:txBody>
      </p:sp>
      <p:sp>
        <p:nvSpPr>
          <p:cNvPr id="2" name="Title 1">
            <a:extLst>
              <a:ext uri="{FF2B5EF4-FFF2-40B4-BE49-F238E27FC236}">
                <a16:creationId xmlns:a16="http://schemas.microsoft.com/office/drawing/2014/main" id="{7DF11DD6-3DED-4E44-899C-5B501B59ED24}"/>
              </a:ext>
            </a:extLst>
          </p:cNvPr>
          <p:cNvSpPr>
            <a:spLocks noGrp="1"/>
          </p:cNvSpPr>
          <p:nvPr>
            <p:ph type="title"/>
          </p:nvPr>
        </p:nvSpPr>
        <p:spPr/>
        <p:txBody>
          <a:bodyPr/>
          <a:lstStyle/>
          <a:p>
            <a:r>
              <a:rPr lang="en-US" sz="2400">
                <a:latin typeface="Verdana"/>
                <a:ea typeface="Verdana"/>
              </a:rPr>
              <a:t>Cell Proliferation Testing with Eluded </a:t>
            </a:r>
            <a:br>
              <a:rPr lang="en-US" sz="2400">
                <a:latin typeface="Verdana"/>
                <a:ea typeface="Verdana"/>
              </a:rPr>
            </a:br>
            <a:r>
              <a:rPr lang="en-US" sz="2400">
                <a:latin typeface="Verdana"/>
                <a:ea typeface="Verdana"/>
              </a:rPr>
              <a:t>PDGF-BB</a:t>
            </a:r>
            <a:endParaRPr lang="en-US" sz="2400"/>
          </a:p>
        </p:txBody>
      </p:sp>
      <p:sp>
        <p:nvSpPr>
          <p:cNvPr id="4" name="Footer Placeholder 3">
            <a:extLst>
              <a:ext uri="{FF2B5EF4-FFF2-40B4-BE49-F238E27FC236}">
                <a16:creationId xmlns:a16="http://schemas.microsoft.com/office/drawing/2014/main" id="{4754CD85-3620-462A-BCB3-9EAE0E05A7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05F2DD-7B1D-4B61-8569-A13F1813F4AA}"/>
              </a:ext>
            </a:extLst>
          </p:cNvPr>
          <p:cNvSpPr>
            <a:spLocks noGrp="1"/>
          </p:cNvSpPr>
          <p:nvPr>
            <p:ph type="sldNum" sz="quarter" idx="12"/>
          </p:nvPr>
        </p:nvSpPr>
        <p:spPr/>
        <p:txBody>
          <a:bodyPr/>
          <a:lstStyle/>
          <a:p>
            <a:r>
              <a:rPr lang="en-US"/>
              <a:t>17</a:t>
            </a:r>
          </a:p>
        </p:txBody>
      </p:sp>
      <p:sp>
        <p:nvSpPr>
          <p:cNvPr id="9" name="TextBox 8">
            <a:extLst>
              <a:ext uri="{FF2B5EF4-FFF2-40B4-BE49-F238E27FC236}">
                <a16:creationId xmlns:a16="http://schemas.microsoft.com/office/drawing/2014/main" id="{B01AFF0C-C154-4493-8C18-750E9EA7C5A2}"/>
              </a:ext>
            </a:extLst>
          </p:cNvPr>
          <p:cNvSpPr txBox="1"/>
          <p:nvPr/>
        </p:nvSpPr>
        <p:spPr>
          <a:xfrm>
            <a:off x="3284872" y="3185229"/>
            <a:ext cx="213026" cy="428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2" name="Oval 11">
            <a:extLst>
              <a:ext uri="{FF2B5EF4-FFF2-40B4-BE49-F238E27FC236}">
                <a16:creationId xmlns:a16="http://schemas.microsoft.com/office/drawing/2014/main" id="{C90FA92C-568C-4689-B06A-53C80CAA31F4}"/>
              </a:ext>
            </a:extLst>
          </p:cNvPr>
          <p:cNvSpPr/>
          <p:nvPr/>
        </p:nvSpPr>
        <p:spPr bwMode="auto">
          <a:xfrm>
            <a:off x="1409670" y="4771670"/>
            <a:ext cx="105446" cy="106073"/>
          </a:xfrm>
          <a:prstGeom prst="ellipse">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
        <p:nvSpPr>
          <p:cNvPr id="14" name="Oval 13">
            <a:extLst>
              <a:ext uri="{FF2B5EF4-FFF2-40B4-BE49-F238E27FC236}">
                <a16:creationId xmlns:a16="http://schemas.microsoft.com/office/drawing/2014/main" id="{366607AD-9604-43EA-AC92-5A9588A44301}"/>
              </a:ext>
            </a:extLst>
          </p:cNvPr>
          <p:cNvSpPr/>
          <p:nvPr/>
        </p:nvSpPr>
        <p:spPr bwMode="auto">
          <a:xfrm>
            <a:off x="1636381" y="4885026"/>
            <a:ext cx="105446" cy="106073"/>
          </a:xfrm>
          <a:prstGeom prst="ellipse">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
        <p:nvSpPr>
          <p:cNvPr id="16" name="Oval 15">
            <a:extLst>
              <a:ext uri="{FF2B5EF4-FFF2-40B4-BE49-F238E27FC236}">
                <a16:creationId xmlns:a16="http://schemas.microsoft.com/office/drawing/2014/main" id="{111EF686-6570-45F1-9E8F-C76746A914C6}"/>
              </a:ext>
            </a:extLst>
          </p:cNvPr>
          <p:cNvSpPr/>
          <p:nvPr/>
        </p:nvSpPr>
        <p:spPr bwMode="auto">
          <a:xfrm>
            <a:off x="1410929" y="4980748"/>
            <a:ext cx="105446" cy="106073"/>
          </a:xfrm>
          <a:prstGeom prst="ellipse">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
        <p:nvSpPr>
          <p:cNvPr id="18" name="Oval 17">
            <a:extLst>
              <a:ext uri="{FF2B5EF4-FFF2-40B4-BE49-F238E27FC236}">
                <a16:creationId xmlns:a16="http://schemas.microsoft.com/office/drawing/2014/main" id="{D34D5D23-9AEE-4190-AB27-B33947756810}"/>
              </a:ext>
            </a:extLst>
          </p:cNvPr>
          <p:cNvSpPr/>
          <p:nvPr/>
        </p:nvSpPr>
        <p:spPr bwMode="auto">
          <a:xfrm>
            <a:off x="1636381" y="5073951"/>
            <a:ext cx="105446" cy="106073"/>
          </a:xfrm>
          <a:prstGeom prst="ellipse">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
        <p:nvSpPr>
          <p:cNvPr id="20" name="Oval 19">
            <a:extLst>
              <a:ext uri="{FF2B5EF4-FFF2-40B4-BE49-F238E27FC236}">
                <a16:creationId xmlns:a16="http://schemas.microsoft.com/office/drawing/2014/main" id="{BC02A139-44FC-4A9D-93B1-D5CAC2DBC7AD}"/>
              </a:ext>
            </a:extLst>
          </p:cNvPr>
          <p:cNvSpPr/>
          <p:nvPr/>
        </p:nvSpPr>
        <p:spPr bwMode="auto">
          <a:xfrm>
            <a:off x="2193711" y="4771670"/>
            <a:ext cx="105446" cy="106073"/>
          </a:xfrm>
          <a:prstGeom prst="ellipse">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
        <p:nvSpPr>
          <p:cNvPr id="40" name="TextBox 39">
            <a:extLst>
              <a:ext uri="{FF2B5EF4-FFF2-40B4-BE49-F238E27FC236}">
                <a16:creationId xmlns:a16="http://schemas.microsoft.com/office/drawing/2014/main" id="{974E8C4A-2C86-4A9A-8ECC-1984A3AEC150}"/>
              </a:ext>
            </a:extLst>
          </p:cNvPr>
          <p:cNvSpPr txBox="1"/>
          <p:nvPr/>
        </p:nvSpPr>
        <p:spPr>
          <a:xfrm>
            <a:off x="434502" y="1400972"/>
            <a:ext cx="848298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cs typeface="Arial"/>
              </a:rPr>
              <a:t>Goal</a:t>
            </a:r>
            <a:r>
              <a:rPr lang="en-US" sz="1600">
                <a:cs typeface="Arial"/>
              </a:rPr>
              <a:t>: Determine bioactivity of scaffold loaded with final PDGF-BB concentration</a:t>
            </a:r>
            <a:endParaRPr lang="en-US" sz="1600" b="1">
              <a:ea typeface="Verdana"/>
              <a:cs typeface="Arial"/>
            </a:endParaRPr>
          </a:p>
          <a:p>
            <a:r>
              <a:rPr lang="en-US" sz="1600" b="1">
                <a:ea typeface="Verdana"/>
                <a:cs typeface="Arial"/>
              </a:rPr>
              <a:t>Setup: </a:t>
            </a:r>
            <a:r>
              <a:rPr lang="en-US" sz="1600">
                <a:ea typeface="Verdana"/>
                <a:cs typeface="Arial"/>
              </a:rPr>
              <a:t>150 µl of supernatant, 20K CRL 2097 cells in 10% FBS media</a:t>
            </a:r>
          </a:p>
        </p:txBody>
      </p:sp>
      <p:sp>
        <p:nvSpPr>
          <p:cNvPr id="21" name="TextBox 20">
            <a:extLst>
              <a:ext uri="{FF2B5EF4-FFF2-40B4-BE49-F238E27FC236}">
                <a16:creationId xmlns:a16="http://schemas.microsoft.com/office/drawing/2014/main" id="{33CAD850-2808-18CF-734F-0081E9DF29D5}"/>
              </a:ext>
            </a:extLst>
          </p:cNvPr>
          <p:cNvSpPr txBox="1"/>
          <p:nvPr/>
        </p:nvSpPr>
        <p:spPr>
          <a:xfrm>
            <a:off x="4453567" y="2456910"/>
            <a:ext cx="16973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ea typeface="Verdana"/>
              </a:rPr>
              <a:t>Time 7 </a:t>
            </a:r>
            <a:r>
              <a:rPr lang="en-US" sz="1600" err="1">
                <a:solidFill>
                  <a:srgbClr val="FFFFFF"/>
                </a:solidFill>
                <a:ea typeface="Verdana"/>
              </a:rPr>
              <a:t>BrdU</a:t>
            </a:r>
          </a:p>
        </p:txBody>
      </p:sp>
      <p:sp>
        <p:nvSpPr>
          <p:cNvPr id="24" name="TextBox 23">
            <a:extLst>
              <a:ext uri="{FF2B5EF4-FFF2-40B4-BE49-F238E27FC236}">
                <a16:creationId xmlns:a16="http://schemas.microsoft.com/office/drawing/2014/main" id="{EA39F164-A5D5-4E9E-8CB8-A9DCC47E11A5}"/>
              </a:ext>
            </a:extLst>
          </p:cNvPr>
          <p:cNvSpPr txBox="1"/>
          <p:nvPr/>
        </p:nvSpPr>
        <p:spPr>
          <a:xfrm>
            <a:off x="7573131" y="207492"/>
            <a:ext cx="1489195" cy="703655"/>
          </a:xfrm>
          <a:prstGeom prst="rect">
            <a:avLst/>
          </a:prstGeom>
          <a:noFill/>
        </p:spPr>
        <p:txBody>
          <a:bodyPr wrap="square" lIns="91440" tIns="45720" rIns="91440" bIns="45720" rtlCol="0" anchor="t">
            <a:noAutofit/>
          </a:bodyPr>
          <a:lstStyle/>
          <a:p>
            <a:pPr algn="ctr"/>
            <a:r>
              <a:rPr lang="en-US" sz="1400" b="1">
                <a:ea typeface="Verdana"/>
              </a:rPr>
              <a:t>Increases Cell Proliferation</a:t>
            </a:r>
          </a:p>
        </p:txBody>
      </p:sp>
      <p:graphicFrame>
        <p:nvGraphicFramePr>
          <p:cNvPr id="27" name="Chart 26">
            <a:extLst>
              <a:ext uri="{FF2B5EF4-FFF2-40B4-BE49-F238E27FC236}">
                <a16:creationId xmlns:a16="http://schemas.microsoft.com/office/drawing/2014/main" id="{9D1672B4-3F17-479B-AC7E-4D27B6F90D0D}"/>
              </a:ext>
            </a:extLst>
          </p:cNvPr>
          <p:cNvGraphicFramePr>
            <a:graphicFrameLocks/>
          </p:cNvGraphicFramePr>
          <p:nvPr>
            <p:extLst>
              <p:ext uri="{D42A27DB-BD31-4B8C-83A1-F6EECF244321}">
                <p14:modId xmlns:p14="http://schemas.microsoft.com/office/powerpoint/2010/main" val="175594711"/>
              </p:ext>
            </p:extLst>
          </p:nvPr>
        </p:nvGraphicFramePr>
        <p:xfrm>
          <a:off x="344488" y="2436717"/>
          <a:ext cx="4179016" cy="25157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hart 27">
            <a:extLst>
              <a:ext uri="{FF2B5EF4-FFF2-40B4-BE49-F238E27FC236}">
                <a16:creationId xmlns:a16="http://schemas.microsoft.com/office/drawing/2014/main" id="{2DD3A98E-0A54-4E45-A216-FDA3648EFD5B}"/>
              </a:ext>
            </a:extLst>
          </p:cNvPr>
          <p:cNvGraphicFramePr>
            <a:graphicFrameLocks/>
          </p:cNvGraphicFramePr>
          <p:nvPr>
            <p:extLst>
              <p:ext uri="{D42A27DB-BD31-4B8C-83A1-F6EECF244321}">
                <p14:modId xmlns:p14="http://schemas.microsoft.com/office/powerpoint/2010/main" val="3927318804"/>
              </p:ext>
            </p:extLst>
          </p:nvPr>
        </p:nvGraphicFramePr>
        <p:xfrm>
          <a:off x="4543280" y="2437357"/>
          <a:ext cx="4173748" cy="2514443"/>
        </p:xfrm>
        <a:graphic>
          <a:graphicData uri="http://schemas.openxmlformats.org/drawingml/2006/chart">
            <c:chart xmlns:c="http://schemas.openxmlformats.org/drawingml/2006/chart" xmlns:r="http://schemas.openxmlformats.org/officeDocument/2006/relationships" r:id="rId4"/>
          </a:graphicData>
        </a:graphic>
      </p:graphicFrame>
      <p:sp>
        <p:nvSpPr>
          <p:cNvPr id="30" name="Rectangle 29">
            <a:extLst>
              <a:ext uri="{FF2B5EF4-FFF2-40B4-BE49-F238E27FC236}">
                <a16:creationId xmlns:a16="http://schemas.microsoft.com/office/drawing/2014/main" id="{AF8101B4-7069-4E53-BC8C-6EFF02C6E808}"/>
              </a:ext>
            </a:extLst>
          </p:cNvPr>
          <p:cNvSpPr/>
          <p:nvPr/>
        </p:nvSpPr>
        <p:spPr>
          <a:xfrm>
            <a:off x="457200" y="5323049"/>
            <a:ext cx="8020821" cy="95021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u="sng">
                <a:ea typeface="Verdana"/>
              </a:rPr>
              <a:t>Conclusion</a:t>
            </a:r>
          </a:p>
          <a:p>
            <a:pPr algn="ctr"/>
            <a:r>
              <a:rPr lang="en-US" sz="2000">
                <a:ea typeface="Verdana"/>
              </a:rPr>
              <a:t>Higher concentrations of PDGF-BB should be tested</a:t>
            </a:r>
          </a:p>
        </p:txBody>
      </p:sp>
    </p:spTree>
    <p:extLst>
      <p:ext uri="{BB962C8B-B14F-4D97-AF65-F5344CB8AC3E}">
        <p14:creationId xmlns:p14="http://schemas.microsoft.com/office/powerpoint/2010/main" val="365771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BED1E-E25E-459E-9DBD-F717F50FEBFE}"/>
              </a:ext>
            </a:extLst>
          </p:cNvPr>
          <p:cNvSpPr>
            <a:spLocks noGrp="1"/>
          </p:cNvSpPr>
          <p:nvPr>
            <p:ph type="title"/>
          </p:nvPr>
        </p:nvSpPr>
        <p:spPr/>
        <p:txBody>
          <a:bodyPr/>
          <a:lstStyle/>
          <a:p>
            <a:r>
              <a:rPr lang="en-US" sz="2400">
                <a:latin typeface="Verdana"/>
                <a:ea typeface="Verdana"/>
              </a:rPr>
              <a:t>Permeability Testing of Acellular Dermal Matrix with PDGF-BB</a:t>
            </a:r>
            <a:endParaRPr lang="en-US"/>
          </a:p>
        </p:txBody>
      </p:sp>
      <p:sp>
        <p:nvSpPr>
          <p:cNvPr id="5" name="Slide Number Placeholder 4">
            <a:extLst>
              <a:ext uri="{FF2B5EF4-FFF2-40B4-BE49-F238E27FC236}">
                <a16:creationId xmlns:a16="http://schemas.microsoft.com/office/drawing/2014/main" id="{2905DE22-F9C7-452F-A86D-5813684CCB20}"/>
              </a:ext>
            </a:extLst>
          </p:cNvPr>
          <p:cNvSpPr>
            <a:spLocks noGrp="1"/>
          </p:cNvSpPr>
          <p:nvPr>
            <p:ph type="sldNum" sz="quarter" idx="12"/>
          </p:nvPr>
        </p:nvSpPr>
        <p:spPr/>
        <p:txBody>
          <a:bodyPr/>
          <a:lstStyle/>
          <a:p>
            <a:r>
              <a:rPr lang="en-US"/>
              <a:t>18</a:t>
            </a:r>
          </a:p>
        </p:txBody>
      </p:sp>
      <p:pic>
        <p:nvPicPr>
          <p:cNvPr id="8" name="Picture 8" descr="Diagram&#10;&#10;Description automatically generated">
            <a:extLst>
              <a:ext uri="{FF2B5EF4-FFF2-40B4-BE49-F238E27FC236}">
                <a16:creationId xmlns:a16="http://schemas.microsoft.com/office/drawing/2014/main" id="{99ABC95F-5CCB-56FE-110A-FC8085815E2A}"/>
              </a:ext>
            </a:extLst>
          </p:cNvPr>
          <p:cNvPicPr>
            <a:picLocks noChangeAspect="1"/>
          </p:cNvPicPr>
          <p:nvPr/>
        </p:nvPicPr>
        <p:blipFill>
          <a:blip r:embed="rId3"/>
          <a:stretch>
            <a:fillRect/>
          </a:stretch>
        </p:blipFill>
        <p:spPr>
          <a:xfrm>
            <a:off x="3822432" y="1544476"/>
            <a:ext cx="4856017" cy="3660589"/>
          </a:xfrm>
          <a:prstGeom prst="rect">
            <a:avLst/>
          </a:prstGeom>
        </p:spPr>
      </p:pic>
      <p:sp>
        <p:nvSpPr>
          <p:cNvPr id="7" name="Content Placeholder 2">
            <a:extLst>
              <a:ext uri="{FF2B5EF4-FFF2-40B4-BE49-F238E27FC236}">
                <a16:creationId xmlns:a16="http://schemas.microsoft.com/office/drawing/2014/main" id="{D970BC62-092B-7837-26D6-ABCEC0115CD9}"/>
              </a:ext>
            </a:extLst>
          </p:cNvPr>
          <p:cNvSpPr txBox="1">
            <a:spLocks/>
          </p:cNvSpPr>
          <p:nvPr/>
        </p:nvSpPr>
        <p:spPr>
          <a:xfrm>
            <a:off x="455824" y="1470564"/>
            <a:ext cx="3447583" cy="2798192"/>
          </a:xfrm>
          <a:prstGeom prst="rect">
            <a:avLst/>
          </a:prstGeom>
        </p:spPr>
        <p:txBody>
          <a:bodyPr vert="horz" lIns="91440" tIns="45720" rIns="91440" bIns="45720" rtlCol="0" anchor="t" anchorCtr="0">
            <a:normAutofit/>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sz="1800" b="1">
                <a:latin typeface="Verdana"/>
                <a:ea typeface="Verdana"/>
              </a:rPr>
              <a:t>Goal</a:t>
            </a:r>
            <a:r>
              <a:rPr lang="en-US" sz="1800">
                <a:latin typeface="Verdana"/>
                <a:ea typeface="Verdana"/>
              </a:rPr>
              <a:t>: Determine the diffusion coefficient of PDGF-BB across the ADM from the scaffold device</a:t>
            </a:r>
            <a:endParaRPr lang="en-US" sz="1800"/>
          </a:p>
        </p:txBody>
      </p:sp>
      <p:sp>
        <p:nvSpPr>
          <p:cNvPr id="12" name="TextBox 11">
            <a:extLst>
              <a:ext uri="{FF2B5EF4-FFF2-40B4-BE49-F238E27FC236}">
                <a16:creationId xmlns:a16="http://schemas.microsoft.com/office/drawing/2014/main" id="{C8F70FD0-8816-59B3-07B6-60414054EE56}"/>
              </a:ext>
            </a:extLst>
          </p:cNvPr>
          <p:cNvSpPr txBox="1"/>
          <p:nvPr/>
        </p:nvSpPr>
        <p:spPr>
          <a:xfrm>
            <a:off x="379380" y="2910000"/>
            <a:ext cx="3446206" cy="1298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5000"/>
              </a:lnSpc>
              <a:spcBef>
                <a:spcPts val="1200"/>
              </a:spcBef>
              <a:buFont typeface="Arial"/>
              <a:buChar char="•"/>
            </a:pPr>
            <a:r>
              <a:rPr lang="en-US">
                <a:latin typeface="Verdana"/>
                <a:ea typeface="Verdana"/>
              </a:rPr>
              <a:t>Diffusion coefficient = 9.14 ±</a:t>
            </a:r>
            <a:r>
              <a:rPr lang="en-AU">
                <a:latin typeface="Verdana"/>
                <a:ea typeface="Verdana"/>
              </a:rPr>
              <a:t> 0.11 </a:t>
            </a:r>
            <a:r>
              <a:rPr lang="en-US">
                <a:latin typeface="Verdana"/>
                <a:ea typeface="Verdana"/>
              </a:rPr>
              <a:t>×10</a:t>
            </a:r>
            <a:r>
              <a:rPr lang="en-US" baseline="30000">
                <a:latin typeface="Verdana"/>
                <a:ea typeface="Verdana"/>
              </a:rPr>
              <a:t>-8</a:t>
            </a:r>
            <a:r>
              <a:rPr lang="en-US">
                <a:latin typeface="Verdana"/>
                <a:ea typeface="Verdana"/>
              </a:rPr>
              <a:t> </a:t>
            </a:r>
            <a:r>
              <a:rPr lang="en-AU">
                <a:latin typeface="Verdana"/>
                <a:ea typeface="Verdana"/>
              </a:rPr>
              <a:t>cm</a:t>
            </a:r>
            <a:r>
              <a:rPr lang="en-AU" baseline="30000">
                <a:latin typeface="Verdana"/>
                <a:ea typeface="Verdana"/>
              </a:rPr>
              <a:t>2</a:t>
            </a:r>
            <a:r>
              <a:rPr lang="en-AU">
                <a:latin typeface="Verdana"/>
                <a:ea typeface="Verdana"/>
              </a:rPr>
              <a:t>/s </a:t>
            </a:r>
          </a:p>
          <a:p>
            <a:pPr marL="285750" indent="-285750">
              <a:lnSpc>
                <a:spcPct val="95000"/>
              </a:lnSpc>
              <a:spcBef>
                <a:spcPts val="1200"/>
              </a:spcBef>
              <a:buFont typeface="Arial"/>
              <a:buChar char="•"/>
            </a:pPr>
            <a:r>
              <a:rPr lang="en-US">
                <a:latin typeface="Verdana"/>
                <a:ea typeface="Verdana"/>
              </a:rPr>
              <a:t>18.3% of the PDGF-BB diffused by day 12</a:t>
            </a:r>
            <a:endParaRPr lang="en-AU">
              <a:latin typeface="Verdana"/>
              <a:ea typeface="Verdana"/>
            </a:endParaRPr>
          </a:p>
        </p:txBody>
      </p:sp>
      <p:grpSp>
        <p:nvGrpSpPr>
          <p:cNvPr id="3" name="Group 2">
            <a:extLst>
              <a:ext uri="{FF2B5EF4-FFF2-40B4-BE49-F238E27FC236}">
                <a16:creationId xmlns:a16="http://schemas.microsoft.com/office/drawing/2014/main" id="{36EA05E6-1D01-D4F0-AEF3-A2466A8535ED}"/>
              </a:ext>
            </a:extLst>
          </p:cNvPr>
          <p:cNvGrpSpPr/>
          <p:nvPr/>
        </p:nvGrpSpPr>
        <p:grpSpPr>
          <a:xfrm>
            <a:off x="7546705" y="205367"/>
            <a:ext cx="1498276" cy="871252"/>
            <a:chOff x="10209694" y="2908462"/>
            <a:chExt cx="1498276" cy="871252"/>
          </a:xfrm>
        </p:grpSpPr>
        <p:sp>
          <p:nvSpPr>
            <p:cNvPr id="14" name="Rectangle: Rounded Corners 13">
              <a:extLst>
                <a:ext uri="{FF2B5EF4-FFF2-40B4-BE49-F238E27FC236}">
                  <a16:creationId xmlns:a16="http://schemas.microsoft.com/office/drawing/2014/main" id="{EE5FB215-B792-A80A-9230-C391C08EF3CA}"/>
                </a:ext>
              </a:extLst>
            </p:cNvPr>
            <p:cNvSpPr/>
            <p:nvPr/>
          </p:nvSpPr>
          <p:spPr bwMode="auto">
            <a:xfrm>
              <a:off x="10209694" y="2908462"/>
              <a:ext cx="1498276" cy="871252"/>
            </a:xfrm>
            <a:prstGeom prst="roundRect">
              <a:avLst/>
            </a:prstGeom>
            <a:solidFill>
              <a:srgbClr val="C2E899"/>
            </a:solidFill>
            <a:ln w="12700" cap="sq" algn="ctr">
              <a:solidFill>
                <a:schemeClr val="tx2"/>
              </a:solidFill>
              <a:miter lim="800000"/>
              <a:headEnd/>
              <a:tailEnd/>
            </a:ln>
            <a:effectLst/>
          </p:spPr>
          <p:txBody>
            <a:bodyPr wrap="none" rtlCol="0" anchor="ctr"/>
            <a:lstStyle/>
            <a:p>
              <a:pPr algn="ctr"/>
              <a:endParaRPr lang="en-US" sz="1600">
                <a:solidFill>
                  <a:schemeClr val="bg1"/>
                </a:solidFill>
                <a:latin typeface="+mn-lt"/>
              </a:endParaRPr>
            </a:p>
          </p:txBody>
        </p:sp>
        <p:sp>
          <p:nvSpPr>
            <p:cNvPr id="15" name="TextBox 14">
              <a:extLst>
                <a:ext uri="{FF2B5EF4-FFF2-40B4-BE49-F238E27FC236}">
                  <a16:creationId xmlns:a16="http://schemas.microsoft.com/office/drawing/2014/main" id="{A64FE2F6-BB60-1D16-D143-0DA514AD76AD}"/>
                </a:ext>
              </a:extLst>
            </p:cNvPr>
            <p:cNvSpPr txBox="1"/>
            <p:nvPr/>
          </p:nvSpPr>
          <p:spPr>
            <a:xfrm>
              <a:off x="10307052" y="3002026"/>
              <a:ext cx="1296626" cy="738664"/>
            </a:xfrm>
            <a:prstGeom prst="rect">
              <a:avLst/>
            </a:prstGeom>
            <a:solidFill>
              <a:srgbClr val="C2E89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Controlled Release of GFs</a:t>
              </a:r>
              <a:endParaRPr lang="en-US" sz="1400" b="1">
                <a:ea typeface="Verdana"/>
              </a:endParaRPr>
            </a:p>
          </p:txBody>
        </p:sp>
      </p:grpSp>
      <p:sp>
        <p:nvSpPr>
          <p:cNvPr id="4" name="Rectangle 3">
            <a:extLst>
              <a:ext uri="{FF2B5EF4-FFF2-40B4-BE49-F238E27FC236}">
                <a16:creationId xmlns:a16="http://schemas.microsoft.com/office/drawing/2014/main" id="{90BF4418-7C08-B0D5-67B9-5141EF08E6BF}"/>
              </a:ext>
            </a:extLst>
          </p:cNvPr>
          <p:cNvSpPr/>
          <p:nvPr/>
        </p:nvSpPr>
        <p:spPr>
          <a:xfrm>
            <a:off x="418290" y="5097042"/>
            <a:ext cx="8478598" cy="129881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200" b="1" u="sng">
                <a:ea typeface="Verdana"/>
              </a:rPr>
              <a:t>Conclusion</a:t>
            </a:r>
            <a:endParaRPr lang="en-US" sz="2200" b="1">
              <a:ea typeface="Verdana"/>
            </a:endParaRPr>
          </a:p>
          <a:p>
            <a:pPr algn="ctr"/>
            <a:r>
              <a:rPr lang="en-US" sz="2200">
                <a:ea typeface="Verdana"/>
              </a:rPr>
              <a:t>The acellular dermal matrix is an appropriate material to reduce burst release of PDGF-BB and elongate the elution period</a:t>
            </a:r>
          </a:p>
        </p:txBody>
      </p:sp>
      <p:sp>
        <p:nvSpPr>
          <p:cNvPr id="11" name="Content Placeholder 2">
            <a:extLst>
              <a:ext uri="{FF2B5EF4-FFF2-40B4-BE49-F238E27FC236}">
                <a16:creationId xmlns:a16="http://schemas.microsoft.com/office/drawing/2014/main" id="{9318BB4A-7A5F-BF41-14EB-82EC5B084139}"/>
              </a:ext>
            </a:extLst>
          </p:cNvPr>
          <p:cNvSpPr txBox="1">
            <a:spLocks/>
          </p:cNvSpPr>
          <p:nvPr/>
        </p:nvSpPr>
        <p:spPr>
          <a:xfrm>
            <a:off x="7844634" y="1997705"/>
            <a:ext cx="833815" cy="275261"/>
          </a:xfrm>
          <a:prstGeom prst="rect">
            <a:avLst/>
          </a:prstGeom>
          <a:ln w="19050">
            <a:solidFill>
              <a:schemeClr val="tx1"/>
            </a:solidFill>
          </a:ln>
        </p:spPr>
        <p:txBody>
          <a:bodyPr vert="horz" lIns="91440" tIns="45720" rIns="91440" bIns="45720" rtlCol="0" anchor="t" anchorCtr="0">
            <a:normAutofit fontScale="92500" lnSpcReduction="20000"/>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en-US" sz="1600" b="1">
                <a:solidFill>
                  <a:srgbClr val="000000"/>
                </a:solidFill>
                <a:latin typeface="Verdana"/>
                <a:ea typeface="Verdana"/>
              </a:rPr>
              <a:t>n = 1</a:t>
            </a:r>
            <a:endParaRPr lang="en-US" sz="1600" b="1">
              <a:solidFill>
                <a:srgbClr val="000000"/>
              </a:solidFill>
            </a:endParaRPr>
          </a:p>
        </p:txBody>
      </p:sp>
    </p:spTree>
    <p:extLst>
      <p:ext uri="{BB962C8B-B14F-4D97-AF65-F5344CB8AC3E}">
        <p14:creationId xmlns:p14="http://schemas.microsoft.com/office/powerpoint/2010/main" val="215288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820076-CB2B-4F00-8152-28D38B1E6C20}"/>
              </a:ext>
            </a:extLst>
          </p:cNvPr>
          <p:cNvSpPr>
            <a:spLocks noGrp="1"/>
          </p:cNvSpPr>
          <p:nvPr>
            <p:ph type="sldNum" sz="quarter" idx="12"/>
          </p:nvPr>
        </p:nvSpPr>
        <p:spPr/>
        <p:txBody>
          <a:bodyPr/>
          <a:lstStyle/>
          <a:p>
            <a:r>
              <a:rPr lang="en-US">
                <a:ea typeface="Verdana"/>
              </a:rPr>
              <a:t>19</a:t>
            </a:r>
          </a:p>
        </p:txBody>
      </p:sp>
      <p:sp>
        <p:nvSpPr>
          <p:cNvPr id="3" name="Footer Placeholder 2">
            <a:extLst>
              <a:ext uri="{FF2B5EF4-FFF2-40B4-BE49-F238E27FC236}">
                <a16:creationId xmlns:a16="http://schemas.microsoft.com/office/drawing/2014/main" id="{8A38DFFB-EE18-4FD1-9306-EFD740C5B3E4}"/>
              </a:ext>
            </a:extLst>
          </p:cNvPr>
          <p:cNvSpPr>
            <a:spLocks noGrp="1"/>
          </p:cNvSpPr>
          <p:nvPr>
            <p:ph type="ftr" sz="quarter" idx="11"/>
          </p:nvPr>
        </p:nvSpPr>
        <p:spPr/>
        <p:txBody>
          <a:bodyPr/>
          <a:lstStyle/>
          <a:p>
            <a:endParaRPr lang="en-US"/>
          </a:p>
        </p:txBody>
      </p:sp>
      <p:sp>
        <p:nvSpPr>
          <p:cNvPr id="44" name="TextBox 43">
            <a:extLst>
              <a:ext uri="{FF2B5EF4-FFF2-40B4-BE49-F238E27FC236}">
                <a16:creationId xmlns:a16="http://schemas.microsoft.com/office/drawing/2014/main" id="{83C096EE-19D0-B13D-A3BE-333B4962D563}"/>
              </a:ext>
            </a:extLst>
          </p:cNvPr>
          <p:cNvSpPr txBox="1"/>
          <p:nvPr/>
        </p:nvSpPr>
        <p:spPr>
          <a:xfrm>
            <a:off x="380771" y="281477"/>
            <a:ext cx="671646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62626"/>
                </a:solidFill>
              </a:rPr>
              <a:t>Diffusion Model of PDGF-BB Through Acellular Dermal Matrix Over 4 weeks</a:t>
            </a:r>
            <a:r>
              <a:rPr lang="en-US" sz="2400">
                <a:ea typeface="Verdana"/>
              </a:rPr>
              <a:t>​</a:t>
            </a:r>
          </a:p>
        </p:txBody>
      </p:sp>
      <p:sp>
        <p:nvSpPr>
          <p:cNvPr id="47" name="Content Placeholder 2">
            <a:extLst>
              <a:ext uri="{FF2B5EF4-FFF2-40B4-BE49-F238E27FC236}">
                <a16:creationId xmlns:a16="http://schemas.microsoft.com/office/drawing/2014/main" id="{ADEEEDCB-62C5-D072-A227-D62648200FF7}"/>
              </a:ext>
            </a:extLst>
          </p:cNvPr>
          <p:cNvSpPr txBox="1">
            <a:spLocks/>
          </p:cNvSpPr>
          <p:nvPr/>
        </p:nvSpPr>
        <p:spPr>
          <a:xfrm>
            <a:off x="222200" y="1324407"/>
            <a:ext cx="8827899" cy="5079877"/>
          </a:xfrm>
          <a:prstGeom prst="rect">
            <a:avLst/>
          </a:prstGeom>
        </p:spPr>
        <p:txBody>
          <a:bodyPr vert="horz" lIns="91440" tIns="45720" rIns="91440" bIns="45720" rtlCol="0" anchor="t" anchorCtr="0">
            <a:normAutofit/>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sz="2000" b="1">
                <a:latin typeface="Verdana"/>
                <a:ea typeface="Verdana"/>
              </a:rPr>
              <a:t>Goal</a:t>
            </a:r>
            <a:r>
              <a:rPr lang="en-US" sz="2000">
                <a:latin typeface="Verdana"/>
                <a:ea typeface="Verdana"/>
              </a:rPr>
              <a:t>: Compare experimental diffusion profile of PDGF-BB through the acellular dermal matrix with our diffusion model </a:t>
            </a:r>
            <a:endParaRPr lang="en-US" sz="2000"/>
          </a:p>
          <a:p>
            <a:endParaRPr lang="en-US" sz="2000">
              <a:latin typeface="Verdana"/>
              <a:ea typeface="Verdana"/>
            </a:endParaRPr>
          </a:p>
          <a:p>
            <a:endParaRPr lang="en-US" sz="2000">
              <a:latin typeface="Verdana"/>
              <a:ea typeface="Verdana"/>
            </a:endParaRPr>
          </a:p>
          <a:p>
            <a:endParaRPr lang="en-US" sz="2000">
              <a:latin typeface="Verdana"/>
              <a:ea typeface="Verdana"/>
            </a:endParaRPr>
          </a:p>
          <a:p>
            <a:endParaRPr lang="en-US" sz="2000">
              <a:latin typeface="Verdana"/>
              <a:ea typeface="Verdana"/>
            </a:endParaRPr>
          </a:p>
          <a:p>
            <a:endParaRPr lang="en-US" sz="2000">
              <a:latin typeface="Verdana"/>
              <a:ea typeface="Verdana"/>
            </a:endParaRPr>
          </a:p>
          <a:p>
            <a:endParaRPr lang="en-US" sz="2000">
              <a:latin typeface="Verdana"/>
              <a:ea typeface="Verdana"/>
            </a:endParaRPr>
          </a:p>
          <a:p>
            <a:endParaRPr lang="en-US" sz="2000">
              <a:latin typeface="Verdana"/>
              <a:ea typeface="Verdana"/>
            </a:endParaRPr>
          </a:p>
          <a:p>
            <a:endParaRPr lang="en-US" sz="2000">
              <a:latin typeface="Verdana"/>
              <a:ea typeface="Verdana"/>
            </a:endParaRPr>
          </a:p>
          <a:p>
            <a:pPr marL="0" indent="0">
              <a:buNone/>
            </a:pPr>
            <a:r>
              <a:rPr lang="en-US" sz="2000" b="1">
                <a:latin typeface="Verdana"/>
                <a:ea typeface="Verdana"/>
              </a:rPr>
              <a:t>Method: </a:t>
            </a:r>
            <a:r>
              <a:rPr lang="en-US" sz="2000">
                <a:latin typeface="Verdana"/>
                <a:ea typeface="Verdana"/>
              </a:rPr>
              <a:t>Generate theoretical curves with varying diffusion profiles and determine our "ideal" range of curves</a:t>
            </a:r>
            <a:endParaRPr lang="en-US" sz="2000" b="1">
              <a:latin typeface="Verdana"/>
              <a:ea typeface="Verdana"/>
            </a:endParaRPr>
          </a:p>
          <a:p>
            <a:endParaRPr lang="en-US" sz="2000">
              <a:latin typeface="Verdana"/>
              <a:ea typeface="Verdana"/>
            </a:endParaRPr>
          </a:p>
        </p:txBody>
      </p:sp>
      <p:grpSp>
        <p:nvGrpSpPr>
          <p:cNvPr id="5" name="Group 4">
            <a:extLst>
              <a:ext uri="{FF2B5EF4-FFF2-40B4-BE49-F238E27FC236}">
                <a16:creationId xmlns:a16="http://schemas.microsoft.com/office/drawing/2014/main" id="{84BB29F5-BB21-B2B1-9FC0-F327D52AA72A}"/>
              </a:ext>
            </a:extLst>
          </p:cNvPr>
          <p:cNvGrpSpPr/>
          <p:nvPr/>
        </p:nvGrpSpPr>
        <p:grpSpPr>
          <a:xfrm>
            <a:off x="7546705" y="205367"/>
            <a:ext cx="1498276" cy="871252"/>
            <a:chOff x="10209694" y="2908462"/>
            <a:chExt cx="1498276" cy="871252"/>
          </a:xfrm>
        </p:grpSpPr>
        <p:sp>
          <p:nvSpPr>
            <p:cNvPr id="12" name="Rectangle: Rounded Corners 11">
              <a:extLst>
                <a:ext uri="{FF2B5EF4-FFF2-40B4-BE49-F238E27FC236}">
                  <a16:creationId xmlns:a16="http://schemas.microsoft.com/office/drawing/2014/main" id="{DF894753-DB5B-8A14-A57A-6126B9D0AF34}"/>
                </a:ext>
              </a:extLst>
            </p:cNvPr>
            <p:cNvSpPr/>
            <p:nvPr/>
          </p:nvSpPr>
          <p:spPr bwMode="auto">
            <a:xfrm>
              <a:off x="10209694" y="2908462"/>
              <a:ext cx="1498276" cy="871252"/>
            </a:xfrm>
            <a:prstGeom prst="roundRect">
              <a:avLst/>
            </a:prstGeom>
            <a:solidFill>
              <a:srgbClr val="C2E899"/>
            </a:solidFill>
            <a:ln w="12700" cap="sq" algn="ctr">
              <a:solidFill>
                <a:schemeClr val="tx2"/>
              </a:solidFill>
              <a:miter lim="800000"/>
              <a:headEnd/>
              <a:tailEnd/>
            </a:ln>
            <a:effectLst/>
          </p:spPr>
          <p:txBody>
            <a:bodyPr wrap="none" rtlCol="0" anchor="ctr"/>
            <a:lstStyle/>
            <a:p>
              <a:pPr algn="ctr"/>
              <a:endParaRPr lang="en-US" sz="1600">
                <a:solidFill>
                  <a:schemeClr val="bg1"/>
                </a:solidFill>
                <a:latin typeface="+mn-lt"/>
              </a:endParaRPr>
            </a:p>
          </p:txBody>
        </p:sp>
        <p:sp>
          <p:nvSpPr>
            <p:cNvPr id="15" name="TextBox 14">
              <a:extLst>
                <a:ext uri="{FF2B5EF4-FFF2-40B4-BE49-F238E27FC236}">
                  <a16:creationId xmlns:a16="http://schemas.microsoft.com/office/drawing/2014/main" id="{2921FAD6-C9C1-FCF9-53EA-D989096B27BB}"/>
                </a:ext>
              </a:extLst>
            </p:cNvPr>
            <p:cNvSpPr txBox="1"/>
            <p:nvPr/>
          </p:nvSpPr>
          <p:spPr>
            <a:xfrm>
              <a:off x="10307052" y="3002026"/>
              <a:ext cx="1296626" cy="738664"/>
            </a:xfrm>
            <a:prstGeom prst="rect">
              <a:avLst/>
            </a:prstGeom>
            <a:solidFill>
              <a:srgbClr val="C2E89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Controlled Release of GFs</a:t>
              </a:r>
              <a:endParaRPr lang="en-US" sz="1400" b="1">
                <a:ea typeface="Verdana"/>
              </a:endParaRPr>
            </a:p>
          </p:txBody>
        </p:sp>
      </p:grpSp>
      <p:sp>
        <p:nvSpPr>
          <p:cNvPr id="6" name="Rectangle 5">
            <a:extLst>
              <a:ext uri="{FF2B5EF4-FFF2-40B4-BE49-F238E27FC236}">
                <a16:creationId xmlns:a16="http://schemas.microsoft.com/office/drawing/2014/main" id="{0779B8ED-CA2E-8820-02B5-EF5817D0506E}"/>
              </a:ext>
            </a:extLst>
          </p:cNvPr>
          <p:cNvSpPr/>
          <p:nvPr/>
        </p:nvSpPr>
        <p:spPr>
          <a:xfrm>
            <a:off x="330416" y="5696403"/>
            <a:ext cx="8719611" cy="97464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u="sng">
                <a:ea typeface="Verdana"/>
              </a:rPr>
              <a:t>Conclusion</a:t>
            </a:r>
            <a:endParaRPr lang="en-US" sz="2000" b="1">
              <a:ea typeface="Verdana"/>
            </a:endParaRPr>
          </a:p>
          <a:p>
            <a:pPr algn="ctr"/>
            <a:r>
              <a:rPr lang="en-US" sz="2000">
                <a:ea typeface="Verdana"/>
              </a:rPr>
              <a:t>The acellular dermal matrix is modeled to be an ideal material for the diffusion of PDGF-BB </a:t>
            </a:r>
          </a:p>
        </p:txBody>
      </p:sp>
      <p:grpSp>
        <p:nvGrpSpPr>
          <p:cNvPr id="20" name="Group 19">
            <a:extLst>
              <a:ext uri="{FF2B5EF4-FFF2-40B4-BE49-F238E27FC236}">
                <a16:creationId xmlns:a16="http://schemas.microsoft.com/office/drawing/2014/main" id="{0ADF3002-300F-0F40-8810-7514351E3DFA}"/>
              </a:ext>
            </a:extLst>
          </p:cNvPr>
          <p:cNvGrpSpPr/>
          <p:nvPr/>
        </p:nvGrpSpPr>
        <p:grpSpPr>
          <a:xfrm>
            <a:off x="1162120" y="2018028"/>
            <a:ext cx="7341657" cy="3583561"/>
            <a:chOff x="950762" y="2018028"/>
            <a:chExt cx="7341657" cy="3583561"/>
          </a:xfrm>
        </p:grpSpPr>
        <p:pic>
          <p:nvPicPr>
            <p:cNvPr id="13" name="Picture 13" descr="Chart&#10;&#10;Description automatically generated">
              <a:extLst>
                <a:ext uri="{FF2B5EF4-FFF2-40B4-BE49-F238E27FC236}">
                  <a16:creationId xmlns:a16="http://schemas.microsoft.com/office/drawing/2014/main" id="{DED89B04-D3FA-FD0E-ED64-7490565AF99B}"/>
                </a:ext>
              </a:extLst>
            </p:cNvPr>
            <p:cNvPicPr>
              <a:picLocks noChangeAspect="1"/>
            </p:cNvPicPr>
            <p:nvPr/>
          </p:nvPicPr>
          <p:blipFill>
            <a:blip r:embed="rId3"/>
            <a:stretch>
              <a:fillRect/>
            </a:stretch>
          </p:blipFill>
          <p:spPr>
            <a:xfrm>
              <a:off x="950762" y="2121234"/>
              <a:ext cx="7341657" cy="3480355"/>
            </a:xfrm>
            <a:prstGeom prst="rect">
              <a:avLst/>
            </a:prstGeom>
          </p:spPr>
        </p:pic>
        <p:pic>
          <p:nvPicPr>
            <p:cNvPr id="19" name="Picture 19" descr="Graphical user interface, text, application&#10;&#10;Description automatically generated">
              <a:extLst>
                <a:ext uri="{FF2B5EF4-FFF2-40B4-BE49-F238E27FC236}">
                  <a16:creationId xmlns:a16="http://schemas.microsoft.com/office/drawing/2014/main" id="{CA1B6744-4D07-C695-C8B8-9A2CF25734F5}"/>
                </a:ext>
              </a:extLst>
            </p:cNvPr>
            <p:cNvPicPr>
              <a:picLocks noChangeAspect="1"/>
            </p:cNvPicPr>
            <p:nvPr/>
          </p:nvPicPr>
          <p:blipFill>
            <a:blip r:embed="rId4"/>
            <a:stretch>
              <a:fillRect/>
            </a:stretch>
          </p:blipFill>
          <p:spPr>
            <a:xfrm>
              <a:off x="2007309" y="2018028"/>
              <a:ext cx="1832443" cy="718097"/>
            </a:xfrm>
            <a:prstGeom prst="rect">
              <a:avLst/>
            </a:prstGeom>
          </p:spPr>
        </p:pic>
      </p:grpSp>
      <p:grpSp>
        <p:nvGrpSpPr>
          <p:cNvPr id="8" name="Group 7">
            <a:extLst>
              <a:ext uri="{FF2B5EF4-FFF2-40B4-BE49-F238E27FC236}">
                <a16:creationId xmlns:a16="http://schemas.microsoft.com/office/drawing/2014/main" id="{7E19D19D-E66A-6366-8D06-8ABAEEAACE3A}"/>
              </a:ext>
            </a:extLst>
          </p:cNvPr>
          <p:cNvGrpSpPr/>
          <p:nvPr/>
        </p:nvGrpSpPr>
        <p:grpSpPr>
          <a:xfrm>
            <a:off x="1168997" y="2009048"/>
            <a:ext cx="7336366" cy="3574851"/>
            <a:chOff x="-8126781" y="1720035"/>
            <a:chExt cx="7336366" cy="3574851"/>
          </a:xfrm>
        </p:grpSpPr>
        <p:grpSp>
          <p:nvGrpSpPr>
            <p:cNvPr id="7" name="Group 6">
              <a:extLst>
                <a:ext uri="{FF2B5EF4-FFF2-40B4-BE49-F238E27FC236}">
                  <a16:creationId xmlns:a16="http://schemas.microsoft.com/office/drawing/2014/main" id="{0C0BDA8C-BDDB-AB95-24F4-84197C6C5D54}"/>
                </a:ext>
              </a:extLst>
            </p:cNvPr>
            <p:cNvGrpSpPr/>
            <p:nvPr/>
          </p:nvGrpSpPr>
          <p:grpSpPr>
            <a:xfrm>
              <a:off x="-8126781" y="1720035"/>
              <a:ext cx="7336366" cy="3574851"/>
              <a:chOff x="755551" y="1890183"/>
              <a:chExt cx="7336366" cy="3574851"/>
            </a:xfrm>
          </p:grpSpPr>
          <p:pic>
            <p:nvPicPr>
              <p:cNvPr id="10" name="Picture 12" descr="Chart&#10;&#10;Description automatically generated">
                <a:extLst>
                  <a:ext uri="{FF2B5EF4-FFF2-40B4-BE49-F238E27FC236}">
                    <a16:creationId xmlns:a16="http://schemas.microsoft.com/office/drawing/2014/main" id="{C064254E-A81D-57F6-0C09-06E6B6B2034E}"/>
                  </a:ext>
                </a:extLst>
              </p:cNvPr>
              <p:cNvPicPr>
                <a:picLocks noChangeAspect="1"/>
              </p:cNvPicPr>
              <p:nvPr/>
            </p:nvPicPr>
            <p:blipFill>
              <a:blip r:embed="rId5"/>
              <a:stretch>
                <a:fillRect/>
              </a:stretch>
            </p:blipFill>
            <p:spPr>
              <a:xfrm>
                <a:off x="755551" y="1988281"/>
                <a:ext cx="7336366" cy="3476753"/>
              </a:xfrm>
              <a:prstGeom prst="rect">
                <a:avLst/>
              </a:prstGeom>
            </p:spPr>
          </p:pic>
          <p:pic>
            <p:nvPicPr>
              <p:cNvPr id="4" name="Picture 6" descr="Graphical user interface, text&#10;&#10;Description automatically generated">
                <a:extLst>
                  <a:ext uri="{FF2B5EF4-FFF2-40B4-BE49-F238E27FC236}">
                    <a16:creationId xmlns:a16="http://schemas.microsoft.com/office/drawing/2014/main" id="{1353CDB9-CD18-9525-A1C8-5B26B078E48B}"/>
                  </a:ext>
                </a:extLst>
              </p:cNvPr>
              <p:cNvPicPr>
                <a:picLocks noChangeAspect="1"/>
              </p:cNvPicPr>
              <p:nvPr/>
            </p:nvPicPr>
            <p:blipFill>
              <a:blip r:embed="rId6"/>
              <a:stretch>
                <a:fillRect/>
              </a:stretch>
            </p:blipFill>
            <p:spPr>
              <a:xfrm>
                <a:off x="1749972" y="1890183"/>
                <a:ext cx="1844566" cy="691785"/>
              </a:xfrm>
              <a:prstGeom prst="rect">
                <a:avLst/>
              </a:prstGeom>
            </p:spPr>
          </p:pic>
        </p:grpSp>
        <p:sp>
          <p:nvSpPr>
            <p:cNvPr id="11" name="Arrow: Down 10">
              <a:extLst>
                <a:ext uri="{FF2B5EF4-FFF2-40B4-BE49-F238E27FC236}">
                  <a16:creationId xmlns:a16="http://schemas.microsoft.com/office/drawing/2014/main" id="{676D88CA-0888-E1D8-C31B-93BF033B13B2}"/>
                </a:ext>
              </a:extLst>
            </p:cNvPr>
            <p:cNvSpPr/>
            <p:nvPr/>
          </p:nvSpPr>
          <p:spPr bwMode="auto">
            <a:xfrm rot="19920000">
              <a:off x="-5254458" y="2534406"/>
              <a:ext cx="253405" cy="890321"/>
            </a:xfrm>
            <a:prstGeom prst="downArrow">
              <a:avLst/>
            </a:prstGeom>
            <a:solidFill>
              <a:schemeClr val="bg2"/>
            </a:solidFill>
            <a:ln w="12700" cap="sq" algn="ctr">
              <a:solidFill>
                <a:schemeClr val="bg2"/>
              </a:solidFill>
              <a:miter lim="800000"/>
              <a:headEnd/>
              <a:tailEnd/>
            </a:ln>
            <a:effectLst/>
          </p:spPr>
          <p:txBody>
            <a:bodyPr wrap="none" rtlCol="0" anchor="ctr"/>
            <a:lstStyle/>
            <a:p>
              <a:pPr algn="ctr"/>
              <a:endParaRPr lang="en-US" sz="1600">
                <a:solidFill>
                  <a:srgbClr val="AB192D"/>
                </a:solidFill>
                <a:latin typeface="+mn-lt"/>
              </a:endParaRPr>
            </a:p>
          </p:txBody>
        </p:sp>
      </p:grpSp>
    </p:spTree>
    <p:extLst>
      <p:ext uri="{BB962C8B-B14F-4D97-AF65-F5344CB8AC3E}">
        <p14:creationId xmlns:p14="http://schemas.microsoft.com/office/powerpoint/2010/main" val="255648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2688-DB20-4271-B22A-AEF73B58D1A2}"/>
              </a:ext>
            </a:extLst>
          </p:cNvPr>
          <p:cNvSpPr>
            <a:spLocks noGrp="1"/>
          </p:cNvSpPr>
          <p:nvPr>
            <p:ph type="title"/>
          </p:nvPr>
        </p:nvSpPr>
        <p:spPr/>
        <p:txBody>
          <a:bodyPr/>
          <a:lstStyle/>
          <a:p>
            <a:r>
              <a:rPr lang="en-US" sz="2800">
                <a:latin typeface="Verdana"/>
                <a:ea typeface="Verdana"/>
              </a:rPr>
              <a:t>Client Feedback </a:t>
            </a:r>
            <a:endParaRPr lang="en-US" sz="2800"/>
          </a:p>
        </p:txBody>
      </p:sp>
      <p:sp>
        <p:nvSpPr>
          <p:cNvPr id="4" name="Footer Placeholder 3">
            <a:extLst>
              <a:ext uri="{FF2B5EF4-FFF2-40B4-BE49-F238E27FC236}">
                <a16:creationId xmlns:a16="http://schemas.microsoft.com/office/drawing/2014/main" id="{13201BF9-4335-40F3-925E-2EB81A5482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3E6AEC-FE8A-490E-A548-69E59046FA21}"/>
              </a:ext>
            </a:extLst>
          </p:cNvPr>
          <p:cNvSpPr>
            <a:spLocks noGrp="1"/>
          </p:cNvSpPr>
          <p:nvPr>
            <p:ph type="sldNum" sz="quarter" idx="12"/>
          </p:nvPr>
        </p:nvSpPr>
        <p:spPr/>
        <p:txBody>
          <a:bodyPr/>
          <a:lstStyle/>
          <a:p>
            <a:r>
              <a:rPr lang="en-US"/>
              <a:t>20</a:t>
            </a:r>
          </a:p>
        </p:txBody>
      </p:sp>
      <p:graphicFrame>
        <p:nvGraphicFramePr>
          <p:cNvPr id="3" name="Diagram 8">
            <a:extLst>
              <a:ext uri="{FF2B5EF4-FFF2-40B4-BE49-F238E27FC236}">
                <a16:creationId xmlns:a16="http://schemas.microsoft.com/office/drawing/2014/main" id="{B8D7F881-B320-D329-B650-F96AFEF6D217}"/>
              </a:ext>
            </a:extLst>
          </p:cNvPr>
          <p:cNvGraphicFramePr/>
          <p:nvPr>
            <p:extLst>
              <p:ext uri="{D42A27DB-BD31-4B8C-83A1-F6EECF244321}">
                <p14:modId xmlns:p14="http://schemas.microsoft.com/office/powerpoint/2010/main" val="3628439452"/>
              </p:ext>
            </p:extLst>
          </p:nvPr>
        </p:nvGraphicFramePr>
        <p:xfrm>
          <a:off x="609350" y="4982652"/>
          <a:ext cx="7862296" cy="1030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text, dishware, plate, tableware&#10;&#10;Description automatically generated">
            <a:extLst>
              <a:ext uri="{FF2B5EF4-FFF2-40B4-BE49-F238E27FC236}">
                <a16:creationId xmlns:a16="http://schemas.microsoft.com/office/drawing/2014/main" id="{9D7378CF-F09A-4882-BECB-F2726E9657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137" y="1471028"/>
            <a:ext cx="4123361" cy="3092521"/>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85ADFDAE-C4DC-4E1C-A52F-C3CDAEBDE9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9709" y="1471028"/>
            <a:ext cx="3494004" cy="3123615"/>
          </a:xfrm>
          <a:prstGeom prst="rect">
            <a:avLst/>
          </a:prstGeom>
        </p:spPr>
      </p:pic>
      <p:sp>
        <p:nvSpPr>
          <p:cNvPr id="10" name="TextBox 9">
            <a:extLst>
              <a:ext uri="{FF2B5EF4-FFF2-40B4-BE49-F238E27FC236}">
                <a16:creationId xmlns:a16="http://schemas.microsoft.com/office/drawing/2014/main" id="{17948FA3-2E1B-B593-5DDD-138276012722}"/>
              </a:ext>
            </a:extLst>
          </p:cNvPr>
          <p:cNvSpPr txBox="1"/>
          <p:nvPr/>
        </p:nvSpPr>
        <p:spPr>
          <a:xfrm>
            <a:off x="4951141" y="1527717"/>
            <a:ext cx="1916943" cy="738664"/>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Collagen Sponge Reinforced Hydrogel</a:t>
            </a:r>
            <a:endParaRPr lang="en-US" sz="1400" b="1">
              <a:ea typeface="Verdana"/>
            </a:endParaRPr>
          </a:p>
        </p:txBody>
      </p:sp>
      <p:cxnSp>
        <p:nvCxnSpPr>
          <p:cNvPr id="17" name="Straight Arrow Connector 16">
            <a:extLst>
              <a:ext uri="{FF2B5EF4-FFF2-40B4-BE49-F238E27FC236}">
                <a16:creationId xmlns:a16="http://schemas.microsoft.com/office/drawing/2014/main" id="{D73B4F06-DC57-05F4-196E-BECD9EA2B439}"/>
              </a:ext>
            </a:extLst>
          </p:cNvPr>
          <p:cNvCxnSpPr/>
          <p:nvPr/>
        </p:nvCxnSpPr>
        <p:spPr>
          <a:xfrm>
            <a:off x="6075324" y="2267183"/>
            <a:ext cx="200723" cy="60216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87C79D3-1314-0A5A-29FE-CDD42B1435F1}"/>
              </a:ext>
            </a:extLst>
          </p:cNvPr>
          <p:cNvSpPr txBox="1"/>
          <p:nvPr/>
        </p:nvSpPr>
        <p:spPr>
          <a:xfrm>
            <a:off x="6579218" y="3490331"/>
            <a:ext cx="1693919" cy="523220"/>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b="1"/>
              <a:t>Acellular Dermal Matrix</a:t>
            </a:r>
            <a:endParaRPr lang="en-US" sz="1400" b="1">
              <a:ea typeface="Verdana"/>
            </a:endParaRPr>
          </a:p>
        </p:txBody>
      </p:sp>
      <p:cxnSp>
        <p:nvCxnSpPr>
          <p:cNvPr id="19" name="Straight Arrow Connector 18">
            <a:extLst>
              <a:ext uri="{FF2B5EF4-FFF2-40B4-BE49-F238E27FC236}">
                <a16:creationId xmlns:a16="http://schemas.microsoft.com/office/drawing/2014/main" id="{9F2067FA-2A10-F646-C6C3-EC65AF36D468}"/>
              </a:ext>
            </a:extLst>
          </p:cNvPr>
          <p:cNvCxnSpPr>
            <a:cxnSpLocks/>
          </p:cNvCxnSpPr>
          <p:nvPr/>
        </p:nvCxnSpPr>
        <p:spPr>
          <a:xfrm>
            <a:off x="7056630" y="2891650"/>
            <a:ext cx="200723" cy="60216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61FAAB8-0411-65E9-DFB7-1313229C3A26}"/>
              </a:ext>
            </a:extLst>
          </p:cNvPr>
          <p:cNvSpPr txBox="1"/>
          <p:nvPr/>
        </p:nvSpPr>
        <p:spPr>
          <a:xfrm>
            <a:off x="425604" y="1518114"/>
            <a:ext cx="4079969" cy="307777"/>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Collagen Sponge Reinforced Hydrogels</a:t>
            </a:r>
            <a:endParaRPr lang="en-US" sz="1400" b="1">
              <a:ea typeface="Verdana"/>
            </a:endParaRPr>
          </a:p>
        </p:txBody>
      </p:sp>
    </p:spTree>
    <p:extLst>
      <p:ext uri="{BB962C8B-B14F-4D97-AF65-F5344CB8AC3E}">
        <p14:creationId xmlns:p14="http://schemas.microsoft.com/office/powerpoint/2010/main" val="1900435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2C758-EE8C-A6A6-3BD6-C148F18464C4}"/>
              </a:ext>
            </a:extLst>
          </p:cNvPr>
          <p:cNvSpPr>
            <a:spLocks noGrp="1"/>
          </p:cNvSpPr>
          <p:nvPr>
            <p:ph type="title"/>
          </p:nvPr>
        </p:nvSpPr>
        <p:spPr/>
        <p:txBody>
          <a:bodyPr/>
          <a:lstStyle/>
          <a:p>
            <a:r>
              <a:rPr lang="en-US" sz="2400">
                <a:latin typeface="Verdana"/>
                <a:ea typeface="Verdana"/>
              </a:rPr>
              <a:t>Conclusion </a:t>
            </a:r>
            <a:endParaRPr lang="en-US" sz="2400"/>
          </a:p>
        </p:txBody>
      </p:sp>
      <p:sp>
        <p:nvSpPr>
          <p:cNvPr id="5" name="Slide Number Placeholder 4">
            <a:extLst>
              <a:ext uri="{FF2B5EF4-FFF2-40B4-BE49-F238E27FC236}">
                <a16:creationId xmlns:a16="http://schemas.microsoft.com/office/drawing/2014/main" id="{C57246D0-147C-C48A-F6AA-F9D2182F8680}"/>
              </a:ext>
            </a:extLst>
          </p:cNvPr>
          <p:cNvSpPr>
            <a:spLocks noGrp="1"/>
          </p:cNvSpPr>
          <p:nvPr>
            <p:ph type="sldNum" sz="quarter" idx="12"/>
          </p:nvPr>
        </p:nvSpPr>
        <p:spPr/>
        <p:txBody>
          <a:bodyPr/>
          <a:lstStyle/>
          <a:p>
            <a:r>
              <a:rPr lang="en-US"/>
              <a:t>22</a:t>
            </a:r>
          </a:p>
        </p:txBody>
      </p:sp>
      <p:grpSp>
        <p:nvGrpSpPr>
          <p:cNvPr id="3" name="Group 2">
            <a:extLst>
              <a:ext uri="{FF2B5EF4-FFF2-40B4-BE49-F238E27FC236}">
                <a16:creationId xmlns:a16="http://schemas.microsoft.com/office/drawing/2014/main" id="{74C3EE0A-47EA-EC46-B465-C2DD4628F1EE}"/>
              </a:ext>
            </a:extLst>
          </p:cNvPr>
          <p:cNvGrpSpPr/>
          <p:nvPr/>
        </p:nvGrpSpPr>
        <p:grpSpPr>
          <a:xfrm>
            <a:off x="901514" y="2165141"/>
            <a:ext cx="5218617" cy="3247636"/>
            <a:chOff x="345460" y="2006766"/>
            <a:chExt cx="5036648" cy="2519191"/>
          </a:xfrm>
        </p:grpSpPr>
        <p:sp>
          <p:nvSpPr>
            <p:cNvPr id="9" name="Rectangle: Rounded Corners 8">
              <a:extLst>
                <a:ext uri="{FF2B5EF4-FFF2-40B4-BE49-F238E27FC236}">
                  <a16:creationId xmlns:a16="http://schemas.microsoft.com/office/drawing/2014/main" id="{BE328B79-3ED1-786F-CADD-6839565C259A}"/>
                </a:ext>
              </a:extLst>
            </p:cNvPr>
            <p:cNvSpPr/>
            <p:nvPr/>
          </p:nvSpPr>
          <p:spPr>
            <a:xfrm>
              <a:off x="345460" y="2006766"/>
              <a:ext cx="5021836" cy="504719"/>
            </a:xfrm>
            <a:prstGeom prst="roundRect">
              <a:avLst/>
            </a:prstGeom>
            <a:solidFill>
              <a:schemeClr val="accent1"/>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a:solidFill>
                    <a:schemeClr val="bg1"/>
                  </a:solidFill>
                  <a:ea typeface="Verdana"/>
                </a:rPr>
                <a:t>Delivers a Therapeutic Agent</a:t>
              </a:r>
            </a:p>
          </p:txBody>
        </p:sp>
        <p:sp>
          <p:nvSpPr>
            <p:cNvPr id="10" name="Rectangle: Rounded Corners 9">
              <a:extLst>
                <a:ext uri="{FF2B5EF4-FFF2-40B4-BE49-F238E27FC236}">
                  <a16:creationId xmlns:a16="http://schemas.microsoft.com/office/drawing/2014/main" id="{96C74EDA-4A95-3B02-28CB-8A7063CDFEFF}"/>
                </a:ext>
              </a:extLst>
            </p:cNvPr>
            <p:cNvSpPr/>
            <p:nvPr/>
          </p:nvSpPr>
          <p:spPr>
            <a:xfrm>
              <a:off x="360272" y="2674647"/>
              <a:ext cx="5021836" cy="510363"/>
            </a:xfrm>
            <a:prstGeom prst="roundRect">
              <a:avLst/>
            </a:prstGeom>
            <a:solidFill>
              <a:schemeClr val="accent1"/>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a:solidFill>
                    <a:schemeClr val="bg1"/>
                  </a:solidFill>
                  <a:ea typeface="Verdana"/>
                </a:rPr>
                <a:t>Healing Promotion</a:t>
              </a:r>
            </a:p>
          </p:txBody>
        </p:sp>
        <p:sp>
          <p:nvSpPr>
            <p:cNvPr id="11" name="Rectangle: Rounded Corners 10">
              <a:extLst>
                <a:ext uri="{FF2B5EF4-FFF2-40B4-BE49-F238E27FC236}">
                  <a16:creationId xmlns:a16="http://schemas.microsoft.com/office/drawing/2014/main" id="{36BEF2CE-979F-22D2-D65D-D7271ABCB4C7}"/>
                </a:ext>
              </a:extLst>
            </p:cNvPr>
            <p:cNvSpPr/>
            <p:nvPr/>
          </p:nvSpPr>
          <p:spPr>
            <a:xfrm>
              <a:off x="360272" y="3338702"/>
              <a:ext cx="5021836" cy="510363"/>
            </a:xfrm>
            <a:prstGeom prst="roundRect">
              <a:avLst/>
            </a:prstGeom>
            <a:solidFill>
              <a:schemeClr val="accent1"/>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a:solidFill>
                    <a:schemeClr val="bg1"/>
                  </a:solidFill>
                  <a:ea typeface="Verdana"/>
                </a:rPr>
                <a:t>Surgically Compatible</a:t>
              </a:r>
            </a:p>
          </p:txBody>
        </p:sp>
        <p:sp>
          <p:nvSpPr>
            <p:cNvPr id="12" name="Rectangle: Rounded Corners 11">
              <a:extLst>
                <a:ext uri="{FF2B5EF4-FFF2-40B4-BE49-F238E27FC236}">
                  <a16:creationId xmlns:a16="http://schemas.microsoft.com/office/drawing/2014/main" id="{F99D179E-2B7A-2598-8638-13A473F8F162}"/>
                </a:ext>
              </a:extLst>
            </p:cNvPr>
            <p:cNvSpPr/>
            <p:nvPr/>
          </p:nvSpPr>
          <p:spPr>
            <a:xfrm>
              <a:off x="360272" y="4015594"/>
              <a:ext cx="5021836" cy="510363"/>
            </a:xfrm>
            <a:prstGeom prst="roundRect">
              <a:avLst/>
            </a:prstGeom>
            <a:solidFill>
              <a:schemeClr val="accent1"/>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a:solidFill>
                    <a:schemeClr val="bg1"/>
                  </a:solidFill>
                  <a:ea typeface="Verdana"/>
                </a:rPr>
                <a:t>Mechanically Sound</a:t>
              </a:r>
            </a:p>
          </p:txBody>
        </p:sp>
      </p:grpSp>
      <p:sp>
        <p:nvSpPr>
          <p:cNvPr id="4" name="Rectangle 3">
            <a:extLst>
              <a:ext uri="{FF2B5EF4-FFF2-40B4-BE49-F238E27FC236}">
                <a16:creationId xmlns:a16="http://schemas.microsoft.com/office/drawing/2014/main" id="{917BA8DC-D08E-C6D7-8298-ED6D1AFEAB62}"/>
              </a:ext>
            </a:extLst>
          </p:cNvPr>
          <p:cNvSpPr/>
          <p:nvPr/>
        </p:nvSpPr>
        <p:spPr bwMode="auto">
          <a:xfrm>
            <a:off x="6843991" y="2152136"/>
            <a:ext cx="662940" cy="624840"/>
          </a:xfrm>
          <a:prstGeom prst="rect">
            <a:avLst/>
          </a:prstGeom>
          <a:ln w="28575">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lang="en-US" sz="1600">
              <a:solidFill>
                <a:schemeClr val="bg1"/>
              </a:solidFill>
              <a:latin typeface="+mn-lt"/>
            </a:endParaRPr>
          </a:p>
        </p:txBody>
      </p:sp>
      <p:sp>
        <p:nvSpPr>
          <p:cNvPr id="22" name="Rectangle 21">
            <a:extLst>
              <a:ext uri="{FF2B5EF4-FFF2-40B4-BE49-F238E27FC236}">
                <a16:creationId xmlns:a16="http://schemas.microsoft.com/office/drawing/2014/main" id="{E1143CD5-B311-EF7E-E251-42C73DCD4735}"/>
              </a:ext>
            </a:extLst>
          </p:cNvPr>
          <p:cNvSpPr/>
          <p:nvPr/>
        </p:nvSpPr>
        <p:spPr bwMode="auto">
          <a:xfrm>
            <a:off x="6843991" y="3016778"/>
            <a:ext cx="662940" cy="624840"/>
          </a:xfrm>
          <a:prstGeom prst="rect">
            <a:avLst/>
          </a:prstGeom>
          <a:ln w="28575">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lang="en-US" sz="1600">
              <a:solidFill>
                <a:schemeClr val="bg1"/>
              </a:solidFill>
              <a:latin typeface="+mn-lt"/>
            </a:endParaRPr>
          </a:p>
        </p:txBody>
      </p:sp>
      <p:sp>
        <p:nvSpPr>
          <p:cNvPr id="23" name="Rectangle 22">
            <a:extLst>
              <a:ext uri="{FF2B5EF4-FFF2-40B4-BE49-F238E27FC236}">
                <a16:creationId xmlns:a16="http://schemas.microsoft.com/office/drawing/2014/main" id="{FEECB372-88DE-7FB0-2B58-059337B8B0B6}"/>
              </a:ext>
            </a:extLst>
          </p:cNvPr>
          <p:cNvSpPr/>
          <p:nvPr/>
        </p:nvSpPr>
        <p:spPr bwMode="auto">
          <a:xfrm>
            <a:off x="6843991" y="3872850"/>
            <a:ext cx="662940" cy="624840"/>
          </a:xfrm>
          <a:prstGeom prst="rect">
            <a:avLst/>
          </a:prstGeom>
          <a:ln w="28575">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lang="en-US" sz="1600">
              <a:solidFill>
                <a:schemeClr val="bg1"/>
              </a:solidFill>
              <a:latin typeface="+mn-lt"/>
            </a:endParaRPr>
          </a:p>
        </p:txBody>
      </p:sp>
      <p:sp>
        <p:nvSpPr>
          <p:cNvPr id="24" name="Rectangle 23">
            <a:extLst>
              <a:ext uri="{FF2B5EF4-FFF2-40B4-BE49-F238E27FC236}">
                <a16:creationId xmlns:a16="http://schemas.microsoft.com/office/drawing/2014/main" id="{D3607246-6359-D920-B12A-5BEAF76228CE}"/>
              </a:ext>
            </a:extLst>
          </p:cNvPr>
          <p:cNvSpPr/>
          <p:nvPr/>
        </p:nvSpPr>
        <p:spPr bwMode="auto">
          <a:xfrm>
            <a:off x="6843991" y="4728922"/>
            <a:ext cx="662940" cy="624840"/>
          </a:xfrm>
          <a:prstGeom prst="rect">
            <a:avLst/>
          </a:prstGeom>
          <a:ln w="28575">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lang="en-US" sz="1600">
              <a:solidFill>
                <a:schemeClr val="bg1"/>
              </a:solidFill>
              <a:latin typeface="+mn-lt"/>
            </a:endParaRPr>
          </a:p>
        </p:txBody>
      </p:sp>
      <p:pic>
        <p:nvPicPr>
          <p:cNvPr id="21" name="Graphic 24" descr="Checkmark with solid fill">
            <a:extLst>
              <a:ext uri="{FF2B5EF4-FFF2-40B4-BE49-F238E27FC236}">
                <a16:creationId xmlns:a16="http://schemas.microsoft.com/office/drawing/2014/main" id="{17BACFD2-B721-95A0-7AA8-2FAF7AE5EF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3991" y="1749908"/>
            <a:ext cx="1203960" cy="1196340"/>
          </a:xfrm>
          <a:prstGeom prst="rect">
            <a:avLst/>
          </a:prstGeom>
        </p:spPr>
      </p:pic>
      <p:sp>
        <p:nvSpPr>
          <p:cNvPr id="17" name="TextBox 16">
            <a:extLst>
              <a:ext uri="{FF2B5EF4-FFF2-40B4-BE49-F238E27FC236}">
                <a16:creationId xmlns:a16="http://schemas.microsoft.com/office/drawing/2014/main" id="{A94DE412-01AC-E1DC-F9CF-5FD83AE86C56}"/>
              </a:ext>
            </a:extLst>
          </p:cNvPr>
          <p:cNvSpPr txBox="1"/>
          <p:nvPr/>
        </p:nvSpPr>
        <p:spPr>
          <a:xfrm rot="10800000" flipH="1">
            <a:off x="7106624" y="2955388"/>
            <a:ext cx="3078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ea typeface="Verdana"/>
              </a:rPr>
              <a:t>¿</a:t>
            </a:r>
          </a:p>
        </p:txBody>
      </p:sp>
      <p:pic>
        <p:nvPicPr>
          <p:cNvPr id="18" name="Graphic 24" descr="Checkmark with solid fill">
            <a:extLst>
              <a:ext uri="{FF2B5EF4-FFF2-40B4-BE49-F238E27FC236}">
                <a16:creationId xmlns:a16="http://schemas.microsoft.com/office/drawing/2014/main" id="{5A99E8A7-8C50-43B0-AE93-5CF771FBB2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5523" y="4314638"/>
            <a:ext cx="1203960" cy="1196340"/>
          </a:xfrm>
          <a:prstGeom prst="rect">
            <a:avLst/>
          </a:prstGeom>
        </p:spPr>
      </p:pic>
      <p:pic>
        <p:nvPicPr>
          <p:cNvPr id="25" name="Graphic 24" descr="Checkmark with solid fill">
            <a:extLst>
              <a:ext uri="{FF2B5EF4-FFF2-40B4-BE49-F238E27FC236}">
                <a16:creationId xmlns:a16="http://schemas.microsoft.com/office/drawing/2014/main" id="{A75A3A2E-C72D-4AAC-89BA-4C01E53E9B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3991" y="3441680"/>
            <a:ext cx="1203960" cy="1196340"/>
          </a:xfrm>
          <a:prstGeom prst="rect">
            <a:avLst/>
          </a:prstGeom>
        </p:spPr>
      </p:pic>
    </p:spTree>
    <p:extLst>
      <p:ext uri="{BB962C8B-B14F-4D97-AF65-F5344CB8AC3E}">
        <p14:creationId xmlns:p14="http://schemas.microsoft.com/office/powerpoint/2010/main" val="370853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2C758-EE8C-A6A6-3BD6-C148F18464C4}"/>
              </a:ext>
            </a:extLst>
          </p:cNvPr>
          <p:cNvSpPr>
            <a:spLocks noGrp="1"/>
          </p:cNvSpPr>
          <p:nvPr>
            <p:ph type="title"/>
          </p:nvPr>
        </p:nvSpPr>
        <p:spPr/>
        <p:txBody>
          <a:bodyPr/>
          <a:lstStyle/>
          <a:p>
            <a:r>
              <a:rPr lang="en-US" sz="2400">
                <a:latin typeface="Verdana"/>
                <a:ea typeface="Verdana"/>
              </a:rPr>
              <a:t>Future Recommendations</a:t>
            </a:r>
            <a:endParaRPr lang="en-US" sz="2400"/>
          </a:p>
        </p:txBody>
      </p:sp>
      <p:graphicFrame>
        <p:nvGraphicFramePr>
          <p:cNvPr id="6" name="Diagram 6">
            <a:extLst>
              <a:ext uri="{FF2B5EF4-FFF2-40B4-BE49-F238E27FC236}">
                <a16:creationId xmlns:a16="http://schemas.microsoft.com/office/drawing/2014/main" id="{34B7988E-0CBA-28B3-B66D-A08DC2405B41}"/>
              </a:ext>
            </a:extLst>
          </p:cNvPr>
          <p:cNvGraphicFramePr>
            <a:graphicFrameLocks noGrp="1"/>
          </p:cNvGraphicFramePr>
          <p:nvPr>
            <p:ph idx="1"/>
            <p:extLst>
              <p:ext uri="{D42A27DB-BD31-4B8C-83A1-F6EECF244321}">
                <p14:modId xmlns:p14="http://schemas.microsoft.com/office/powerpoint/2010/main" val="1390387074"/>
              </p:ext>
            </p:extLst>
          </p:nvPr>
        </p:nvGraphicFramePr>
        <p:xfrm>
          <a:off x="221341" y="1308340"/>
          <a:ext cx="8928761" cy="4863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C57246D0-147C-C48A-F6AA-F9D2182F8680}"/>
              </a:ext>
            </a:extLst>
          </p:cNvPr>
          <p:cNvSpPr>
            <a:spLocks noGrp="1"/>
          </p:cNvSpPr>
          <p:nvPr>
            <p:ph type="sldNum" sz="quarter" idx="12"/>
          </p:nvPr>
        </p:nvSpPr>
        <p:spPr/>
        <p:txBody>
          <a:bodyPr/>
          <a:lstStyle/>
          <a:p>
            <a:r>
              <a:rPr lang="en-US"/>
              <a:t>23</a:t>
            </a:r>
          </a:p>
        </p:txBody>
      </p:sp>
    </p:spTree>
    <p:extLst>
      <p:ext uri="{BB962C8B-B14F-4D97-AF65-F5344CB8AC3E}">
        <p14:creationId xmlns:p14="http://schemas.microsoft.com/office/powerpoint/2010/main" val="4173658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5E229C-8A2A-42E4-A545-AA277DC360A7}"/>
              </a:ext>
            </a:extLst>
          </p:cNvPr>
          <p:cNvSpPr>
            <a:spLocks noGrp="1"/>
          </p:cNvSpPr>
          <p:nvPr>
            <p:ph type="ftr" sz="quarter" idx="11"/>
          </p:nvPr>
        </p:nvSpPr>
        <p:spPr/>
        <p:txBody>
          <a:bodyPr lIns="68580" tIns="34290" rIns="68580" bIns="34290" anchor="t"/>
          <a:lstStyle/>
          <a:p>
            <a:r>
              <a:rPr lang="en-US">
                <a:ea typeface="Verdana"/>
              </a:rPr>
              <a:t>A</a:t>
            </a:r>
            <a:r>
              <a:rPr lang="en-US" i="1">
                <a:ea typeface="+mn-lt"/>
                <a:cs typeface="+mn-lt"/>
              </a:rPr>
              <a:t>riza &amp; Gilzon, 2021 and Walden, 2020</a:t>
            </a:r>
            <a:endParaRPr lang="en-US"/>
          </a:p>
        </p:txBody>
      </p:sp>
      <p:sp>
        <p:nvSpPr>
          <p:cNvPr id="5" name="Slide Number Placeholder 4">
            <a:extLst>
              <a:ext uri="{FF2B5EF4-FFF2-40B4-BE49-F238E27FC236}">
                <a16:creationId xmlns:a16="http://schemas.microsoft.com/office/drawing/2014/main" id="{2659E4B1-56E5-4259-84CA-C3184AFC1952}"/>
              </a:ext>
            </a:extLst>
          </p:cNvPr>
          <p:cNvSpPr>
            <a:spLocks noGrp="1"/>
          </p:cNvSpPr>
          <p:nvPr>
            <p:ph type="sldNum" sz="quarter" idx="12"/>
          </p:nvPr>
        </p:nvSpPr>
        <p:spPr/>
        <p:txBody>
          <a:bodyPr/>
          <a:lstStyle/>
          <a:p>
            <a:fld id="{963B0023-0CED-47F7-85AE-654F0B232C29}" type="slidenum">
              <a:rPr lang="en-US" smtClean="0"/>
              <a:pPr/>
              <a:t>3</a:t>
            </a:fld>
            <a:endParaRPr lang="en-US"/>
          </a:p>
        </p:txBody>
      </p:sp>
      <p:sp>
        <p:nvSpPr>
          <p:cNvPr id="7" name="Title 6">
            <a:extLst>
              <a:ext uri="{FF2B5EF4-FFF2-40B4-BE49-F238E27FC236}">
                <a16:creationId xmlns:a16="http://schemas.microsoft.com/office/drawing/2014/main" id="{8FA49A0D-B227-40FE-BC43-6FD5A7112A40}"/>
              </a:ext>
            </a:extLst>
          </p:cNvPr>
          <p:cNvSpPr>
            <a:spLocks noGrp="1"/>
          </p:cNvSpPr>
          <p:nvPr>
            <p:ph type="title"/>
          </p:nvPr>
        </p:nvSpPr>
        <p:spPr/>
        <p:txBody>
          <a:bodyPr/>
          <a:lstStyle/>
          <a:p>
            <a:r>
              <a:rPr lang="en-US">
                <a:latin typeface="Verdana"/>
                <a:ea typeface="Verdana"/>
              </a:rPr>
              <a:t>Anatomy of the UCL</a:t>
            </a:r>
            <a:endParaRPr lang="en-US"/>
          </a:p>
        </p:txBody>
      </p:sp>
      <p:pic>
        <p:nvPicPr>
          <p:cNvPr id="8" name="Picture 7" descr="A picture containing diagram&#10;&#10;Description automatically generated">
            <a:extLst>
              <a:ext uri="{FF2B5EF4-FFF2-40B4-BE49-F238E27FC236}">
                <a16:creationId xmlns:a16="http://schemas.microsoft.com/office/drawing/2014/main" id="{A5BF7513-E5C9-4C61-81C4-33F9E047A390}"/>
              </a:ext>
            </a:extLst>
          </p:cNvPr>
          <p:cNvPicPr>
            <a:picLocks noChangeAspect="1"/>
          </p:cNvPicPr>
          <p:nvPr/>
        </p:nvPicPr>
        <p:blipFill rotWithShape="1">
          <a:blip r:embed="rId3"/>
          <a:srcRect l="1" r="530" b="-267"/>
          <a:stretch/>
        </p:blipFill>
        <p:spPr>
          <a:xfrm>
            <a:off x="1240971" y="2362578"/>
            <a:ext cx="6662057" cy="3052348"/>
          </a:xfrm>
          <a:prstGeom prst="rect">
            <a:avLst/>
          </a:prstGeom>
        </p:spPr>
      </p:pic>
      <p:grpSp>
        <p:nvGrpSpPr>
          <p:cNvPr id="11" name="Group 10">
            <a:extLst>
              <a:ext uri="{FF2B5EF4-FFF2-40B4-BE49-F238E27FC236}">
                <a16:creationId xmlns:a16="http://schemas.microsoft.com/office/drawing/2014/main" id="{5137D11E-7ADD-400B-BDBE-2FB666B643EF}"/>
              </a:ext>
            </a:extLst>
          </p:cNvPr>
          <p:cNvGrpSpPr/>
          <p:nvPr/>
        </p:nvGrpSpPr>
        <p:grpSpPr>
          <a:xfrm>
            <a:off x="1814148" y="1522074"/>
            <a:ext cx="5515701" cy="4800274"/>
            <a:chOff x="1899982" y="1443074"/>
            <a:chExt cx="5515701" cy="4800274"/>
          </a:xfrm>
        </p:grpSpPr>
        <p:grpSp>
          <p:nvGrpSpPr>
            <p:cNvPr id="3" name="Group 2">
              <a:extLst>
                <a:ext uri="{FF2B5EF4-FFF2-40B4-BE49-F238E27FC236}">
                  <a16:creationId xmlns:a16="http://schemas.microsoft.com/office/drawing/2014/main" id="{CD1F10AC-57C3-41E7-97C3-5F4F10E31DD7}"/>
                </a:ext>
              </a:extLst>
            </p:cNvPr>
            <p:cNvGrpSpPr/>
            <p:nvPr/>
          </p:nvGrpSpPr>
          <p:grpSpPr>
            <a:xfrm>
              <a:off x="1899982" y="1443074"/>
              <a:ext cx="5515701" cy="4773686"/>
              <a:chOff x="453021" y="2022623"/>
              <a:chExt cx="4333594" cy="3750605"/>
            </a:xfrm>
          </p:grpSpPr>
          <p:pic>
            <p:nvPicPr>
              <p:cNvPr id="6" name="Picture 7" descr="Diagram&#10;&#10;Description automatically generated">
                <a:extLst>
                  <a:ext uri="{FF2B5EF4-FFF2-40B4-BE49-F238E27FC236}">
                    <a16:creationId xmlns:a16="http://schemas.microsoft.com/office/drawing/2014/main" id="{5001A4DF-49E4-487A-96EE-ED66CE0C6509}"/>
                  </a:ext>
                </a:extLst>
              </p:cNvPr>
              <p:cNvPicPr>
                <a:picLocks noChangeAspect="1"/>
              </p:cNvPicPr>
              <p:nvPr/>
            </p:nvPicPr>
            <p:blipFill>
              <a:blip r:embed="rId4"/>
              <a:stretch>
                <a:fillRect/>
              </a:stretch>
            </p:blipFill>
            <p:spPr>
              <a:xfrm>
                <a:off x="453021" y="2022623"/>
                <a:ext cx="4333594" cy="3750605"/>
              </a:xfrm>
              <a:prstGeom prst="rect">
                <a:avLst/>
              </a:prstGeom>
            </p:spPr>
          </p:pic>
          <p:sp>
            <p:nvSpPr>
              <p:cNvPr id="2" name="TextBox 1">
                <a:extLst>
                  <a:ext uri="{FF2B5EF4-FFF2-40B4-BE49-F238E27FC236}">
                    <a16:creationId xmlns:a16="http://schemas.microsoft.com/office/drawing/2014/main" id="{A0136728-81F8-4F8D-A7E5-B9786EB55FE4}"/>
                  </a:ext>
                </a:extLst>
              </p:cNvPr>
              <p:cNvSpPr txBox="1"/>
              <p:nvPr/>
            </p:nvSpPr>
            <p:spPr>
              <a:xfrm>
                <a:off x="3469236" y="5419089"/>
                <a:ext cx="1125549" cy="181361"/>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a:solidFill>
                      <a:schemeClr val="accent2">
                        <a:lumMod val="50000"/>
                      </a:schemeClr>
                    </a:solidFill>
                  </a:rPr>
                  <a:t>Transverse Bundle</a:t>
                </a:r>
                <a:endParaRPr lang="en-US" sz="1050">
                  <a:solidFill>
                    <a:schemeClr val="accent2">
                      <a:lumMod val="50000"/>
                    </a:schemeClr>
                  </a:solidFill>
                  <a:ea typeface="Verdana"/>
                </a:endParaRPr>
              </a:p>
            </p:txBody>
          </p:sp>
        </p:grpSp>
        <p:sp>
          <p:nvSpPr>
            <p:cNvPr id="9" name="TextBox 8">
              <a:extLst>
                <a:ext uri="{FF2B5EF4-FFF2-40B4-BE49-F238E27FC236}">
                  <a16:creationId xmlns:a16="http://schemas.microsoft.com/office/drawing/2014/main" id="{C8C8E66D-E2FD-459A-9941-D55B28BD264A}"/>
                </a:ext>
              </a:extLst>
            </p:cNvPr>
            <p:cNvSpPr txBox="1"/>
            <p:nvPr/>
          </p:nvSpPr>
          <p:spPr>
            <a:xfrm>
              <a:off x="5755000" y="6012516"/>
              <a:ext cx="1432573" cy="230832"/>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a:solidFill>
                    <a:schemeClr val="accent2">
                      <a:lumMod val="50000"/>
                    </a:schemeClr>
                  </a:solidFill>
                </a:rPr>
                <a:t>Anterior Bundle</a:t>
              </a:r>
              <a:endParaRPr lang="en-US" sz="1050">
                <a:solidFill>
                  <a:schemeClr val="accent2">
                    <a:lumMod val="50000"/>
                  </a:schemeClr>
                </a:solidFill>
                <a:ea typeface="Verdana"/>
              </a:endParaRPr>
            </a:p>
          </p:txBody>
        </p:sp>
        <p:sp>
          <p:nvSpPr>
            <p:cNvPr id="10" name="TextBox 9">
              <a:extLst>
                <a:ext uri="{FF2B5EF4-FFF2-40B4-BE49-F238E27FC236}">
                  <a16:creationId xmlns:a16="http://schemas.microsoft.com/office/drawing/2014/main" id="{2B20BA40-27E3-49E3-8A82-9D5B0BED321A}"/>
                </a:ext>
              </a:extLst>
            </p:cNvPr>
            <p:cNvSpPr txBox="1"/>
            <p:nvPr/>
          </p:nvSpPr>
          <p:spPr>
            <a:xfrm>
              <a:off x="5738952" y="5508600"/>
              <a:ext cx="1432573" cy="230832"/>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a:solidFill>
                    <a:schemeClr val="accent2">
                      <a:lumMod val="50000"/>
                    </a:schemeClr>
                  </a:solidFill>
                </a:rPr>
                <a:t>Posterior Bundle</a:t>
              </a:r>
              <a:endParaRPr lang="en-US" sz="1050">
                <a:solidFill>
                  <a:schemeClr val="accent2">
                    <a:lumMod val="50000"/>
                  </a:schemeClr>
                </a:solidFill>
                <a:ea typeface="Verdana"/>
              </a:endParaRPr>
            </a:p>
          </p:txBody>
        </p:sp>
      </p:grpSp>
      <p:sp>
        <p:nvSpPr>
          <p:cNvPr id="13" name="Rectangle 12">
            <a:extLst>
              <a:ext uri="{FF2B5EF4-FFF2-40B4-BE49-F238E27FC236}">
                <a16:creationId xmlns:a16="http://schemas.microsoft.com/office/drawing/2014/main" id="{1BE34103-3D24-4CD1-B797-8064BBBFF055}"/>
              </a:ext>
            </a:extLst>
          </p:cNvPr>
          <p:cNvSpPr/>
          <p:nvPr/>
        </p:nvSpPr>
        <p:spPr bwMode="auto">
          <a:xfrm>
            <a:off x="4571999" y="2286378"/>
            <a:ext cx="1686111" cy="3406851"/>
          </a:xfrm>
          <a:prstGeom prst="rect">
            <a:avLst/>
          </a:prstGeom>
          <a:noFill/>
          <a:ln w="38100" cap="sq" algn="ctr">
            <a:solidFill>
              <a:srgbClr val="FF0000"/>
            </a:solidFill>
            <a:miter lim="800000"/>
            <a:headEnd/>
            <a:tailEnd/>
          </a:ln>
          <a:effectLst/>
        </p:spPr>
        <p:txBody>
          <a:bodyPr wrap="none" rtlCol="0" anchor="ctr"/>
          <a:lstStyle/>
          <a:p>
            <a:pPr algn="ctr"/>
            <a:endParaRPr lang="en-US" sz="1600">
              <a:solidFill>
                <a:schemeClr val="bg1"/>
              </a:solidFill>
              <a:latin typeface="+mn-lt"/>
            </a:endParaRPr>
          </a:p>
        </p:txBody>
      </p:sp>
    </p:spTree>
    <p:extLst>
      <p:ext uri="{BB962C8B-B14F-4D97-AF65-F5344CB8AC3E}">
        <p14:creationId xmlns:p14="http://schemas.microsoft.com/office/powerpoint/2010/main" val="186107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exit" presetSubtype="0" fill="hold"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2C758-EE8C-A6A6-3BD6-C148F18464C4}"/>
              </a:ext>
            </a:extLst>
          </p:cNvPr>
          <p:cNvSpPr>
            <a:spLocks noGrp="1"/>
          </p:cNvSpPr>
          <p:nvPr>
            <p:ph type="title"/>
          </p:nvPr>
        </p:nvSpPr>
        <p:spPr/>
        <p:txBody>
          <a:bodyPr/>
          <a:lstStyle/>
          <a:p>
            <a:r>
              <a:rPr lang="en-US" sz="2400">
                <a:latin typeface="Verdana"/>
                <a:ea typeface="Verdana"/>
              </a:rPr>
              <a:t>Acknowledgements </a:t>
            </a:r>
          </a:p>
        </p:txBody>
      </p:sp>
      <p:sp>
        <p:nvSpPr>
          <p:cNvPr id="5" name="Slide Number Placeholder 4">
            <a:extLst>
              <a:ext uri="{FF2B5EF4-FFF2-40B4-BE49-F238E27FC236}">
                <a16:creationId xmlns:a16="http://schemas.microsoft.com/office/drawing/2014/main" id="{C57246D0-147C-C48A-F6AA-F9D2182F8680}"/>
              </a:ext>
            </a:extLst>
          </p:cNvPr>
          <p:cNvSpPr>
            <a:spLocks noGrp="1"/>
          </p:cNvSpPr>
          <p:nvPr>
            <p:ph type="sldNum" sz="quarter" idx="12"/>
          </p:nvPr>
        </p:nvSpPr>
        <p:spPr/>
        <p:txBody>
          <a:bodyPr/>
          <a:lstStyle/>
          <a:p>
            <a:r>
              <a:rPr lang="en-US"/>
              <a:t>24</a:t>
            </a:r>
          </a:p>
        </p:txBody>
      </p:sp>
      <p:sp>
        <p:nvSpPr>
          <p:cNvPr id="6" name="TextBox 5">
            <a:extLst>
              <a:ext uri="{FF2B5EF4-FFF2-40B4-BE49-F238E27FC236}">
                <a16:creationId xmlns:a16="http://schemas.microsoft.com/office/drawing/2014/main" id="{F3783C67-E337-3136-1C1F-27C420A242CB}"/>
              </a:ext>
            </a:extLst>
          </p:cNvPr>
          <p:cNvSpPr txBox="1"/>
          <p:nvPr/>
        </p:nvSpPr>
        <p:spPr>
          <a:xfrm>
            <a:off x="936865" y="926374"/>
            <a:ext cx="7270269" cy="37051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200000"/>
              </a:lnSpc>
            </a:pPr>
            <a:endParaRPr lang="en-US" sz="2400" b="1">
              <a:ea typeface="Verdana"/>
              <a:cs typeface="Segoe UI"/>
            </a:endParaRPr>
          </a:p>
          <a:p>
            <a:pPr algn="ctr">
              <a:lnSpc>
                <a:spcPct val="200000"/>
              </a:lnSpc>
            </a:pPr>
            <a:r>
              <a:rPr lang="en-US" sz="1600">
                <a:latin typeface="Verdana"/>
                <a:ea typeface="Verdana"/>
                <a:cs typeface="Segoe UI"/>
              </a:rPr>
              <a:t>Professor Karen Troy, PhD</a:t>
            </a:r>
            <a:r>
              <a:rPr lang="en-US" sz="1600">
                <a:latin typeface="Verdana"/>
                <a:ea typeface="Verdana"/>
                <a:cs typeface="Times New Roman"/>
              </a:rPr>
              <a:t> </a:t>
            </a:r>
            <a:endParaRPr lang="en-US" sz="1600">
              <a:ea typeface="Verdana"/>
            </a:endParaRPr>
          </a:p>
          <a:p>
            <a:pPr algn="ctr">
              <a:lnSpc>
                <a:spcPct val="200000"/>
              </a:lnSpc>
            </a:pPr>
            <a:r>
              <a:rPr lang="en-US" sz="1600">
                <a:latin typeface="Verdana"/>
                <a:ea typeface="Verdana"/>
                <a:cs typeface="Segoe UI"/>
              </a:rPr>
              <a:t>Professor George Pins, PhD</a:t>
            </a:r>
            <a:r>
              <a:rPr lang="en-US" sz="1600">
                <a:latin typeface="Verdana"/>
                <a:ea typeface="Verdana"/>
                <a:cs typeface="Times New Roman"/>
              </a:rPr>
              <a:t> </a:t>
            </a:r>
          </a:p>
          <a:p>
            <a:pPr algn="ctr">
              <a:lnSpc>
                <a:spcPct val="200000"/>
              </a:lnSpc>
            </a:pPr>
            <a:r>
              <a:rPr lang="en-US" sz="1600">
                <a:latin typeface="Verdana"/>
                <a:ea typeface="Verdana"/>
                <a:cs typeface="Segoe UI"/>
              </a:rPr>
              <a:t>David </a:t>
            </a:r>
            <a:r>
              <a:rPr lang="en-US" sz="1600" err="1">
                <a:latin typeface="Verdana"/>
                <a:ea typeface="Verdana"/>
                <a:cs typeface="Segoe UI"/>
              </a:rPr>
              <a:t>Magit</a:t>
            </a:r>
            <a:r>
              <a:rPr lang="en-US" sz="1600">
                <a:latin typeface="Verdana"/>
                <a:ea typeface="Verdana"/>
                <a:cs typeface="Segoe UI"/>
              </a:rPr>
              <a:t>, MD </a:t>
            </a:r>
            <a:r>
              <a:rPr lang="en-US" sz="1600">
                <a:latin typeface="Verdana"/>
                <a:ea typeface="Verdana"/>
                <a:cs typeface="Times New Roman"/>
              </a:rPr>
              <a:t> </a:t>
            </a:r>
          </a:p>
          <a:p>
            <a:pPr algn="ctr">
              <a:lnSpc>
                <a:spcPct val="200000"/>
              </a:lnSpc>
            </a:pPr>
            <a:r>
              <a:rPr lang="en-US" sz="1600">
                <a:latin typeface="Verdana"/>
                <a:ea typeface="Verdana"/>
                <a:cs typeface="Segoe UI"/>
              </a:rPr>
              <a:t>Kevin Cornwell, PhD</a:t>
            </a:r>
            <a:r>
              <a:rPr lang="en-US" sz="1600">
                <a:latin typeface="Verdana"/>
                <a:ea typeface="Verdana"/>
                <a:cs typeface="Times New Roman"/>
              </a:rPr>
              <a:t> </a:t>
            </a:r>
          </a:p>
          <a:p>
            <a:pPr algn="ctr">
              <a:lnSpc>
                <a:spcPct val="200000"/>
              </a:lnSpc>
            </a:pPr>
            <a:r>
              <a:rPr lang="en-US" sz="1600">
                <a:latin typeface="Verdana"/>
                <a:ea typeface="Verdana"/>
                <a:cs typeface="Segoe UI"/>
              </a:rPr>
              <a:t>Professor Jeannine Coburn, PhD</a:t>
            </a:r>
            <a:r>
              <a:rPr lang="en-US" sz="1600">
                <a:latin typeface="Verdana"/>
                <a:ea typeface="Verdana"/>
                <a:cs typeface="Times New Roman"/>
              </a:rPr>
              <a:t> </a:t>
            </a:r>
          </a:p>
          <a:p>
            <a:pPr algn="ctr">
              <a:lnSpc>
                <a:spcPct val="200000"/>
              </a:lnSpc>
            </a:pPr>
            <a:r>
              <a:rPr lang="en-US" sz="1600">
                <a:latin typeface="Verdana"/>
                <a:ea typeface="Verdana"/>
                <a:cs typeface="Segoe UI"/>
              </a:rPr>
              <a:t>Professor Sakthikumar </a:t>
            </a:r>
            <a:r>
              <a:rPr lang="en-US" sz="1600" err="1">
                <a:latin typeface="Verdana"/>
                <a:ea typeface="Verdana"/>
                <a:cs typeface="Segoe UI"/>
              </a:rPr>
              <a:t>Ambady</a:t>
            </a:r>
            <a:r>
              <a:rPr lang="en-US" sz="1600">
                <a:latin typeface="Verdana"/>
                <a:ea typeface="Verdana"/>
                <a:cs typeface="Segoe UI"/>
              </a:rPr>
              <a:t>, PhD</a:t>
            </a:r>
            <a:r>
              <a:rPr lang="en-US" sz="1600">
                <a:latin typeface="Verdana"/>
                <a:ea typeface="Verdana"/>
                <a:cs typeface="Times New Roman"/>
              </a:rPr>
              <a:t> </a:t>
            </a:r>
          </a:p>
        </p:txBody>
      </p:sp>
      <p:pic>
        <p:nvPicPr>
          <p:cNvPr id="8" name="Picture 12" descr="Logo, company name&#10;&#10;Description automatically generated">
            <a:extLst>
              <a:ext uri="{FF2B5EF4-FFF2-40B4-BE49-F238E27FC236}">
                <a16:creationId xmlns:a16="http://schemas.microsoft.com/office/drawing/2014/main" id="{D9222780-904B-D925-640D-8F1294C6542E}"/>
              </a:ext>
            </a:extLst>
          </p:cNvPr>
          <p:cNvPicPr>
            <a:picLocks noChangeAspect="1"/>
          </p:cNvPicPr>
          <p:nvPr/>
        </p:nvPicPr>
        <p:blipFill>
          <a:blip r:embed="rId3"/>
          <a:stretch>
            <a:fillRect/>
          </a:stretch>
        </p:blipFill>
        <p:spPr>
          <a:xfrm>
            <a:off x="6268403" y="4744403"/>
            <a:ext cx="2657475" cy="2047875"/>
          </a:xfrm>
          <a:prstGeom prst="rect">
            <a:avLst/>
          </a:prstGeom>
        </p:spPr>
      </p:pic>
    </p:spTree>
    <p:extLst>
      <p:ext uri="{BB962C8B-B14F-4D97-AF65-F5344CB8AC3E}">
        <p14:creationId xmlns:p14="http://schemas.microsoft.com/office/powerpoint/2010/main" val="116325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63698-ED86-4F63-9D18-7A65E5C230B3}"/>
              </a:ext>
            </a:extLst>
          </p:cNvPr>
          <p:cNvSpPr>
            <a:spLocks noGrp="1"/>
          </p:cNvSpPr>
          <p:nvPr>
            <p:ph type="title"/>
          </p:nvPr>
        </p:nvSpPr>
        <p:spPr/>
        <p:txBody>
          <a:bodyPr/>
          <a:lstStyle/>
          <a:p>
            <a:r>
              <a:rPr lang="en-US">
                <a:latin typeface="Verdana"/>
                <a:ea typeface="Verdana"/>
              </a:rPr>
              <a:t>Thank you!</a:t>
            </a:r>
            <a:endParaRPr lang="en-US"/>
          </a:p>
        </p:txBody>
      </p:sp>
      <p:sp>
        <p:nvSpPr>
          <p:cNvPr id="3" name="Text Placeholder 2">
            <a:extLst>
              <a:ext uri="{FF2B5EF4-FFF2-40B4-BE49-F238E27FC236}">
                <a16:creationId xmlns:a16="http://schemas.microsoft.com/office/drawing/2014/main" id="{B95E6E49-17FC-4463-933E-4D5E0BBFCA76}"/>
              </a:ext>
            </a:extLst>
          </p:cNvPr>
          <p:cNvSpPr>
            <a:spLocks noGrp="1"/>
          </p:cNvSpPr>
          <p:nvPr>
            <p:ph type="body" idx="1"/>
          </p:nvPr>
        </p:nvSpPr>
        <p:spPr/>
        <p:txBody>
          <a:bodyPr/>
          <a:lstStyle/>
          <a:p>
            <a:r>
              <a:rPr lang="en-US">
                <a:latin typeface="Verdana"/>
                <a:ea typeface="Verdana"/>
              </a:rPr>
              <a:t>Any questions?</a:t>
            </a:r>
            <a:endParaRPr lang="en-US"/>
          </a:p>
        </p:txBody>
      </p:sp>
      <p:sp>
        <p:nvSpPr>
          <p:cNvPr id="4" name="Slide Number Placeholder 3">
            <a:extLst>
              <a:ext uri="{FF2B5EF4-FFF2-40B4-BE49-F238E27FC236}">
                <a16:creationId xmlns:a16="http://schemas.microsoft.com/office/drawing/2014/main" id="{06C00FDD-DCD2-4C2B-9F67-9E19A9B39E31}"/>
              </a:ext>
            </a:extLst>
          </p:cNvPr>
          <p:cNvSpPr>
            <a:spLocks noGrp="1"/>
          </p:cNvSpPr>
          <p:nvPr>
            <p:ph type="sldNum" sz="quarter" idx="12"/>
          </p:nvPr>
        </p:nvSpPr>
        <p:spPr/>
        <p:txBody>
          <a:bodyPr/>
          <a:lstStyle/>
          <a:p>
            <a:r>
              <a:rPr lang="en-US"/>
              <a:t>25</a:t>
            </a:r>
          </a:p>
        </p:txBody>
      </p:sp>
      <p:sp>
        <p:nvSpPr>
          <p:cNvPr id="5" name="Footer Placeholder 4">
            <a:extLst>
              <a:ext uri="{FF2B5EF4-FFF2-40B4-BE49-F238E27FC236}">
                <a16:creationId xmlns:a16="http://schemas.microsoft.com/office/drawing/2014/main" id="{2D74B718-D9C9-4000-A621-2F42074C0C6B}"/>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1078851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7B2F3-A81F-B5E7-1E6A-DEAD571AF343}"/>
              </a:ext>
            </a:extLst>
          </p:cNvPr>
          <p:cNvSpPr>
            <a:spLocks noGrp="1"/>
          </p:cNvSpPr>
          <p:nvPr>
            <p:ph type="title"/>
          </p:nvPr>
        </p:nvSpPr>
        <p:spPr/>
        <p:txBody>
          <a:bodyPr/>
          <a:lstStyle/>
          <a:p>
            <a:r>
              <a:rPr lang="en-US">
                <a:latin typeface="Verdana"/>
                <a:ea typeface="Verdana"/>
              </a:rPr>
              <a:t>References</a:t>
            </a:r>
            <a:endParaRPr lang="en-US"/>
          </a:p>
        </p:txBody>
      </p:sp>
      <p:sp>
        <p:nvSpPr>
          <p:cNvPr id="3" name="Content Placeholder 2">
            <a:extLst>
              <a:ext uri="{FF2B5EF4-FFF2-40B4-BE49-F238E27FC236}">
                <a16:creationId xmlns:a16="http://schemas.microsoft.com/office/drawing/2014/main" id="{9A2EE918-8E36-0127-C8CC-852C6AAEF258}"/>
              </a:ext>
            </a:extLst>
          </p:cNvPr>
          <p:cNvSpPr>
            <a:spLocks noGrp="1"/>
          </p:cNvSpPr>
          <p:nvPr>
            <p:ph idx="1"/>
          </p:nvPr>
        </p:nvSpPr>
        <p:spPr/>
        <p:txBody>
          <a:bodyPr>
            <a:normAutofit fontScale="92500"/>
          </a:bodyPr>
          <a:lstStyle/>
          <a:p>
            <a:pPr marL="0" indent="0">
              <a:lnSpc>
                <a:spcPct val="100000"/>
              </a:lnSpc>
              <a:spcBef>
                <a:spcPts val="0"/>
              </a:spcBef>
              <a:buNone/>
            </a:pPr>
            <a:r>
              <a:rPr lang="en-US">
                <a:latin typeface="Verdana"/>
                <a:ea typeface="Verdana"/>
              </a:rPr>
              <a:t>[1] Fleisig, G. S., Barrentine, S. W., Zheng, N., Escamilla, R. F., &amp; Andrews, J. R. (1999). Kinematic and kinetic comparison of baseball pitching among various levels of development. Journal of Biomechanics, 32(12), 1371–1375. </a:t>
            </a:r>
            <a:r>
              <a:rPr lang="en-US">
                <a:latin typeface="Verdana"/>
                <a:ea typeface="Verdana"/>
                <a:hlinkClick r:id="rId2"/>
              </a:rPr>
              <a:t>https://doi.org/10.1016/s0021-9290(99)00127-x</a:t>
            </a:r>
            <a:endParaRPr lang="en-US">
              <a:latin typeface="Verdana"/>
              <a:ea typeface="Verdana"/>
            </a:endParaRPr>
          </a:p>
          <a:p>
            <a:pPr marL="0" indent="0">
              <a:lnSpc>
                <a:spcPct val="100000"/>
              </a:lnSpc>
              <a:spcBef>
                <a:spcPts val="0"/>
              </a:spcBef>
              <a:buNone/>
            </a:pPr>
            <a:r>
              <a:rPr lang="en-US">
                <a:latin typeface="Verdana"/>
                <a:ea typeface="Verdana"/>
              </a:rPr>
              <a:t>[2]Davis, C. (n.d.). </a:t>
            </a:r>
            <a:r>
              <a:rPr lang="en-US" i="1">
                <a:latin typeface="Verdana"/>
                <a:ea typeface="Verdana"/>
              </a:rPr>
              <a:t>Teen Tommy John surgeries, youth sports injuries reach epidemic proportions</a:t>
            </a:r>
            <a:r>
              <a:rPr lang="en-US">
                <a:latin typeface="Verdana"/>
                <a:ea typeface="Verdana"/>
              </a:rPr>
              <a:t>. Sun-</a:t>
            </a:r>
            <a:r>
              <a:rPr lang="en-US" err="1">
                <a:latin typeface="Verdana"/>
                <a:ea typeface="Verdana"/>
              </a:rPr>
              <a:t>Sentinel.Com</a:t>
            </a:r>
            <a:r>
              <a:rPr lang="en-US">
                <a:latin typeface="Verdana"/>
                <a:ea typeface="Verdana"/>
              </a:rPr>
              <a:t>. Retrieved April 14, 2022, from </a:t>
            </a:r>
            <a:r>
              <a:rPr lang="en-US">
                <a:latin typeface="Verdana"/>
                <a:ea typeface="Verdana"/>
                <a:hlinkClick r:id="rId3"/>
              </a:rPr>
              <a:t>https://www.sun-sentinel.com/sports/fl-sp-tommy-john-youth-injuries-20180618-story.html</a:t>
            </a:r>
            <a:endParaRPr lang="en-US">
              <a:latin typeface="Verdana"/>
              <a:ea typeface="Verdana"/>
            </a:endParaRPr>
          </a:p>
          <a:p>
            <a:pPr marL="0" indent="0">
              <a:lnSpc>
                <a:spcPct val="100000"/>
              </a:lnSpc>
              <a:spcBef>
                <a:spcPts val="0"/>
              </a:spcBef>
              <a:buNone/>
            </a:pPr>
            <a:r>
              <a:rPr lang="en-US">
                <a:latin typeface="Verdana"/>
                <a:ea typeface="Verdana"/>
              </a:rPr>
              <a:t>[3] David, M. (2021, September 24). </a:t>
            </a:r>
            <a:r>
              <a:rPr lang="en-US" i="1">
                <a:latin typeface="Verdana"/>
                <a:ea typeface="Verdana"/>
              </a:rPr>
              <a:t>Objectives Meeting</a:t>
            </a:r>
            <a:r>
              <a:rPr lang="en-US">
                <a:latin typeface="Verdana"/>
                <a:ea typeface="Verdana"/>
              </a:rPr>
              <a:t> [Personal communication].</a:t>
            </a:r>
          </a:p>
        </p:txBody>
      </p:sp>
      <p:sp>
        <p:nvSpPr>
          <p:cNvPr id="4" name="Footer Placeholder 3">
            <a:extLst>
              <a:ext uri="{FF2B5EF4-FFF2-40B4-BE49-F238E27FC236}">
                <a16:creationId xmlns:a16="http://schemas.microsoft.com/office/drawing/2014/main" id="{1E02CD8D-C761-0683-860B-251DC34DCC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75BE87-37B3-ADDF-48F8-9FC5F9CF9921}"/>
              </a:ext>
            </a:extLst>
          </p:cNvPr>
          <p:cNvSpPr>
            <a:spLocks noGrp="1"/>
          </p:cNvSpPr>
          <p:nvPr>
            <p:ph type="sldNum" sz="quarter" idx="12"/>
          </p:nvPr>
        </p:nvSpPr>
        <p:spPr/>
        <p:txBody>
          <a:bodyPr/>
          <a:lstStyle/>
          <a:p>
            <a:fld id="{963B0023-0CED-47F7-85AE-654F0B232C29}" type="slidenum">
              <a:rPr lang="en-US" smtClean="0"/>
              <a:pPr/>
              <a:t>32</a:t>
            </a:fld>
            <a:endParaRPr lang="en-US"/>
          </a:p>
        </p:txBody>
      </p:sp>
    </p:spTree>
    <p:extLst>
      <p:ext uri="{BB962C8B-B14F-4D97-AF65-F5344CB8AC3E}">
        <p14:creationId xmlns:p14="http://schemas.microsoft.com/office/powerpoint/2010/main" val="1802145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957C8-A233-4B47-9A75-58A86C1CCC3E}"/>
              </a:ext>
            </a:extLst>
          </p:cNvPr>
          <p:cNvSpPr>
            <a:spLocks noGrp="1"/>
          </p:cNvSpPr>
          <p:nvPr>
            <p:ph type="title"/>
          </p:nvPr>
        </p:nvSpPr>
        <p:spPr/>
        <p:txBody>
          <a:bodyPr/>
          <a:lstStyle/>
          <a:p>
            <a:r>
              <a:rPr lang="en-US"/>
              <a:t>Appendices</a:t>
            </a:r>
          </a:p>
        </p:txBody>
      </p:sp>
      <p:sp>
        <p:nvSpPr>
          <p:cNvPr id="3" name="Text Placeholder 2">
            <a:extLst>
              <a:ext uri="{FF2B5EF4-FFF2-40B4-BE49-F238E27FC236}">
                <a16:creationId xmlns:a16="http://schemas.microsoft.com/office/drawing/2014/main" id="{AA8BB487-FF1F-4FA5-A9C2-4082AABC13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9630C5-C0C5-43E7-9025-9093265DDCB7}"/>
              </a:ext>
            </a:extLst>
          </p:cNvPr>
          <p:cNvSpPr>
            <a:spLocks noGrp="1"/>
          </p:cNvSpPr>
          <p:nvPr>
            <p:ph type="sldNum" sz="quarter" idx="12"/>
          </p:nvPr>
        </p:nvSpPr>
        <p:spPr/>
        <p:txBody>
          <a:bodyPr/>
          <a:lstStyle/>
          <a:p>
            <a:fld id="{BFEBEB0A-9E3D-4B14-9782-E2AE3DA60D96}" type="slidenum">
              <a:rPr lang="en-US" smtClean="0"/>
              <a:pPr/>
              <a:t>33</a:t>
            </a:fld>
            <a:endParaRPr lang="en-US"/>
          </a:p>
        </p:txBody>
      </p:sp>
      <p:sp>
        <p:nvSpPr>
          <p:cNvPr id="5" name="Footer Placeholder 4">
            <a:extLst>
              <a:ext uri="{FF2B5EF4-FFF2-40B4-BE49-F238E27FC236}">
                <a16:creationId xmlns:a16="http://schemas.microsoft.com/office/drawing/2014/main" id="{552DFDBF-AC72-44EF-AEC7-FD6C94B0256B}"/>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1802830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9C72B-D8AF-1624-3AAE-4F5D7C2CEF18}"/>
              </a:ext>
            </a:extLst>
          </p:cNvPr>
          <p:cNvSpPr>
            <a:spLocks noGrp="1"/>
          </p:cNvSpPr>
          <p:nvPr>
            <p:ph type="title"/>
          </p:nvPr>
        </p:nvSpPr>
        <p:spPr/>
        <p:txBody>
          <a:bodyPr/>
          <a:lstStyle/>
          <a:p>
            <a:r>
              <a:rPr lang="en-US">
                <a:latin typeface="Verdana"/>
                <a:ea typeface="Verdana"/>
              </a:rPr>
              <a:t>Chicken Skin Mechanical Testing</a:t>
            </a:r>
            <a:endParaRPr lang="en-US"/>
          </a:p>
        </p:txBody>
      </p:sp>
      <p:sp>
        <p:nvSpPr>
          <p:cNvPr id="3" name="Content Placeholder 2">
            <a:extLst>
              <a:ext uri="{FF2B5EF4-FFF2-40B4-BE49-F238E27FC236}">
                <a16:creationId xmlns:a16="http://schemas.microsoft.com/office/drawing/2014/main" id="{DC638663-BABA-AB1A-D985-9EB1C8D116E3}"/>
              </a:ext>
            </a:extLst>
          </p:cNvPr>
          <p:cNvSpPr>
            <a:spLocks noGrp="1"/>
          </p:cNvSpPr>
          <p:nvPr>
            <p:ph idx="1"/>
          </p:nvPr>
        </p:nvSpPr>
        <p:spPr/>
        <p:txBody>
          <a:bodyPr/>
          <a:lstStyle/>
          <a:p>
            <a:r>
              <a:rPr lang="en-US">
                <a:latin typeface="Verdana"/>
                <a:ea typeface="Verdana"/>
              </a:rPr>
              <a:t>Stiffness: 3.1 ± 1.6 N/mm</a:t>
            </a:r>
          </a:p>
          <a:p>
            <a:r>
              <a:rPr lang="en-US">
                <a:latin typeface="Verdana"/>
                <a:ea typeface="Verdana"/>
              </a:rPr>
              <a:t>Failure Load: 31 ± 13 N</a:t>
            </a:r>
          </a:p>
          <a:p>
            <a:endParaRPr lang="en-US">
              <a:latin typeface="Verdana"/>
              <a:ea typeface="Verdana"/>
            </a:endParaRPr>
          </a:p>
          <a:p>
            <a:endParaRPr lang="en-US">
              <a:latin typeface="Verdana"/>
              <a:ea typeface="Verdana"/>
            </a:endParaRPr>
          </a:p>
          <a:p>
            <a:pPr marL="0" indent="0">
              <a:buNone/>
            </a:pPr>
            <a:endParaRPr lang="en-US">
              <a:latin typeface="Verdana"/>
              <a:ea typeface="Verdana"/>
            </a:endParaRPr>
          </a:p>
          <a:p>
            <a:endParaRPr lang="en-US">
              <a:latin typeface="Verdana"/>
              <a:ea typeface="Verdana"/>
            </a:endParaRPr>
          </a:p>
        </p:txBody>
      </p:sp>
      <p:sp>
        <p:nvSpPr>
          <p:cNvPr id="4" name="Footer Placeholder 3">
            <a:extLst>
              <a:ext uri="{FF2B5EF4-FFF2-40B4-BE49-F238E27FC236}">
                <a16:creationId xmlns:a16="http://schemas.microsoft.com/office/drawing/2014/main" id="{01B172E5-5806-9171-2662-AE909ABFF1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8B18F4-8040-87F9-FB86-3DCB0BA2B0F4}"/>
              </a:ext>
            </a:extLst>
          </p:cNvPr>
          <p:cNvSpPr>
            <a:spLocks noGrp="1"/>
          </p:cNvSpPr>
          <p:nvPr>
            <p:ph type="sldNum" sz="quarter" idx="12"/>
          </p:nvPr>
        </p:nvSpPr>
        <p:spPr/>
        <p:txBody>
          <a:bodyPr/>
          <a:lstStyle/>
          <a:p>
            <a:fld id="{963B0023-0CED-47F7-85AE-654F0B232C29}" type="slidenum">
              <a:rPr lang="en-US" smtClean="0"/>
              <a:pPr/>
              <a:t>34</a:t>
            </a:fld>
            <a:endParaRPr lang="en-US"/>
          </a:p>
        </p:txBody>
      </p:sp>
      <p:pic>
        <p:nvPicPr>
          <p:cNvPr id="6" name="Picture 6" descr="Chart, line chart&#10;&#10;Description automatically generated">
            <a:extLst>
              <a:ext uri="{FF2B5EF4-FFF2-40B4-BE49-F238E27FC236}">
                <a16:creationId xmlns:a16="http://schemas.microsoft.com/office/drawing/2014/main" id="{F839E229-2AF8-359A-C3DD-C52CBAB9DDED}"/>
              </a:ext>
            </a:extLst>
          </p:cNvPr>
          <p:cNvPicPr>
            <a:picLocks noChangeAspect="1"/>
          </p:cNvPicPr>
          <p:nvPr/>
        </p:nvPicPr>
        <p:blipFill>
          <a:blip r:embed="rId2"/>
          <a:stretch>
            <a:fillRect/>
          </a:stretch>
        </p:blipFill>
        <p:spPr>
          <a:xfrm>
            <a:off x="1218586" y="2510387"/>
            <a:ext cx="5536175" cy="3560945"/>
          </a:xfrm>
          <a:prstGeom prst="rect">
            <a:avLst/>
          </a:prstGeom>
        </p:spPr>
      </p:pic>
    </p:spTree>
    <p:extLst>
      <p:ext uri="{BB962C8B-B14F-4D97-AF65-F5344CB8AC3E}">
        <p14:creationId xmlns:p14="http://schemas.microsoft.com/office/powerpoint/2010/main" val="416320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58B59-E590-7FB4-6B80-31191B40BFD6}"/>
              </a:ext>
            </a:extLst>
          </p:cNvPr>
          <p:cNvSpPr>
            <a:spLocks noGrp="1"/>
          </p:cNvSpPr>
          <p:nvPr>
            <p:ph type="title"/>
          </p:nvPr>
        </p:nvSpPr>
        <p:spPr/>
        <p:txBody>
          <a:bodyPr/>
          <a:lstStyle/>
          <a:p>
            <a:r>
              <a:rPr lang="en-US">
                <a:latin typeface="Verdana"/>
                <a:ea typeface="Verdana"/>
              </a:rPr>
              <a:t>Band-Aid Mechanical Testing</a:t>
            </a:r>
            <a:endParaRPr lang="en-US"/>
          </a:p>
        </p:txBody>
      </p:sp>
      <p:sp>
        <p:nvSpPr>
          <p:cNvPr id="3" name="Content Placeholder 2">
            <a:extLst>
              <a:ext uri="{FF2B5EF4-FFF2-40B4-BE49-F238E27FC236}">
                <a16:creationId xmlns:a16="http://schemas.microsoft.com/office/drawing/2014/main" id="{D5FC4EAF-175C-E76D-2C56-1AA9430FA7F4}"/>
              </a:ext>
            </a:extLst>
          </p:cNvPr>
          <p:cNvSpPr>
            <a:spLocks noGrp="1"/>
          </p:cNvSpPr>
          <p:nvPr>
            <p:ph idx="1"/>
          </p:nvPr>
        </p:nvSpPr>
        <p:spPr/>
        <p:txBody>
          <a:bodyPr/>
          <a:lstStyle/>
          <a:p>
            <a:r>
              <a:rPr lang="en-US">
                <a:latin typeface="Verdana"/>
                <a:ea typeface="Verdana"/>
              </a:rPr>
              <a:t>Stiffness: 15.3 ± 1.1 N/mm</a:t>
            </a:r>
            <a:endParaRPr lang="en-US"/>
          </a:p>
          <a:p>
            <a:r>
              <a:rPr lang="en-US">
                <a:latin typeface="Verdana"/>
                <a:ea typeface="Verdana"/>
              </a:rPr>
              <a:t> Failure Load: 43.3 ± 4.7 N</a:t>
            </a:r>
          </a:p>
        </p:txBody>
      </p:sp>
      <p:sp>
        <p:nvSpPr>
          <p:cNvPr id="4" name="Footer Placeholder 3">
            <a:extLst>
              <a:ext uri="{FF2B5EF4-FFF2-40B4-BE49-F238E27FC236}">
                <a16:creationId xmlns:a16="http://schemas.microsoft.com/office/drawing/2014/main" id="{3F940D6E-1342-1305-F396-13F42D9566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47ADCF-44CA-5E7A-795A-ADC9DC4D4134}"/>
              </a:ext>
            </a:extLst>
          </p:cNvPr>
          <p:cNvSpPr>
            <a:spLocks noGrp="1"/>
          </p:cNvSpPr>
          <p:nvPr>
            <p:ph type="sldNum" sz="quarter" idx="12"/>
          </p:nvPr>
        </p:nvSpPr>
        <p:spPr/>
        <p:txBody>
          <a:bodyPr/>
          <a:lstStyle/>
          <a:p>
            <a:fld id="{963B0023-0CED-47F7-85AE-654F0B232C29}" type="slidenum">
              <a:rPr lang="en-US" smtClean="0"/>
              <a:pPr/>
              <a:t>35</a:t>
            </a:fld>
            <a:endParaRPr lang="en-US"/>
          </a:p>
        </p:txBody>
      </p:sp>
      <p:pic>
        <p:nvPicPr>
          <p:cNvPr id="6" name="Picture 6" descr="A picture containing chart&#10;&#10;Description automatically generated">
            <a:extLst>
              <a:ext uri="{FF2B5EF4-FFF2-40B4-BE49-F238E27FC236}">
                <a16:creationId xmlns:a16="http://schemas.microsoft.com/office/drawing/2014/main" id="{EF93E989-CA6E-CC9B-F321-AE42910623F0}"/>
              </a:ext>
            </a:extLst>
          </p:cNvPr>
          <p:cNvPicPr>
            <a:picLocks noChangeAspect="1"/>
          </p:cNvPicPr>
          <p:nvPr/>
        </p:nvPicPr>
        <p:blipFill>
          <a:blip r:embed="rId2"/>
          <a:stretch>
            <a:fillRect/>
          </a:stretch>
        </p:blipFill>
        <p:spPr>
          <a:xfrm>
            <a:off x="1264674" y="2436645"/>
            <a:ext cx="5462433" cy="3514856"/>
          </a:xfrm>
          <a:prstGeom prst="rect">
            <a:avLst/>
          </a:prstGeom>
        </p:spPr>
      </p:pic>
    </p:spTree>
    <p:extLst>
      <p:ext uri="{BB962C8B-B14F-4D97-AF65-F5344CB8AC3E}">
        <p14:creationId xmlns:p14="http://schemas.microsoft.com/office/powerpoint/2010/main" val="878487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9EC31-C717-076D-3916-303DB8C48B51}"/>
              </a:ext>
            </a:extLst>
          </p:cNvPr>
          <p:cNvSpPr>
            <a:spLocks noGrp="1"/>
          </p:cNvSpPr>
          <p:nvPr>
            <p:ph type="title"/>
          </p:nvPr>
        </p:nvSpPr>
        <p:spPr>
          <a:xfrm>
            <a:off x="457200" y="351367"/>
            <a:ext cx="8229600" cy="800100"/>
          </a:xfrm>
        </p:spPr>
        <p:txBody>
          <a:bodyPr anchor="b">
            <a:normAutofit/>
          </a:bodyPr>
          <a:lstStyle/>
          <a:p>
            <a:pPr>
              <a:lnSpc>
                <a:spcPct val="90000"/>
              </a:lnSpc>
            </a:pPr>
            <a:r>
              <a:rPr lang="en-US" sz="2700"/>
              <a:t>Material for Drug Loading Pugh Analysis</a:t>
            </a:r>
          </a:p>
        </p:txBody>
      </p:sp>
      <p:sp>
        <p:nvSpPr>
          <p:cNvPr id="17" name="Footer Placeholder 3">
            <a:extLst>
              <a:ext uri="{FF2B5EF4-FFF2-40B4-BE49-F238E27FC236}">
                <a16:creationId xmlns:a16="http://schemas.microsoft.com/office/drawing/2014/main" id="{FB43B92E-CC9F-65AC-717E-708F5D1154B1}"/>
              </a:ext>
            </a:extLst>
          </p:cNvPr>
          <p:cNvSpPr>
            <a:spLocks noGrp="1"/>
          </p:cNvSpPr>
          <p:nvPr>
            <p:ph type="ftr" sz="quarter" idx="11"/>
          </p:nvPr>
        </p:nvSpPr>
        <p:spPr>
          <a:xfrm>
            <a:off x="457200" y="6400800"/>
            <a:ext cx="5105400" cy="304800"/>
          </a:xfrm>
        </p:spPr>
        <p:txBody>
          <a:bodyPr/>
          <a:lstStyle/>
          <a:p>
            <a:endParaRPr lang="en-US"/>
          </a:p>
        </p:txBody>
      </p:sp>
      <p:sp>
        <p:nvSpPr>
          <p:cNvPr id="5" name="Slide Number Placeholder 4">
            <a:extLst>
              <a:ext uri="{FF2B5EF4-FFF2-40B4-BE49-F238E27FC236}">
                <a16:creationId xmlns:a16="http://schemas.microsoft.com/office/drawing/2014/main" id="{134F1A1D-22E5-41CF-63E2-4B9248590238}"/>
              </a:ext>
            </a:extLst>
          </p:cNvPr>
          <p:cNvSpPr>
            <a:spLocks noGrp="1"/>
          </p:cNvSpPr>
          <p:nvPr>
            <p:ph type="sldNum" sz="quarter" idx="12"/>
          </p:nvPr>
        </p:nvSpPr>
        <p:spPr>
          <a:xfrm>
            <a:off x="1" y="6387664"/>
            <a:ext cx="457200" cy="394136"/>
          </a:xfrm>
        </p:spPr>
        <p:txBody>
          <a:bodyPr anchor="ctr">
            <a:normAutofit/>
          </a:bodyPr>
          <a:lstStyle/>
          <a:p>
            <a:pPr>
              <a:spcAft>
                <a:spcPts val="600"/>
              </a:spcAft>
            </a:pPr>
            <a:fld id="{963B0023-0CED-47F7-85AE-654F0B232C29}" type="slidenum">
              <a:rPr lang="en-US" smtClean="0"/>
              <a:pPr>
                <a:spcAft>
                  <a:spcPts val="600"/>
                </a:spcAft>
              </a:pPr>
              <a:t>36</a:t>
            </a:fld>
            <a:endParaRPr lang="en-US"/>
          </a:p>
        </p:txBody>
      </p:sp>
      <p:graphicFrame>
        <p:nvGraphicFramePr>
          <p:cNvPr id="4" name="Table 3">
            <a:extLst>
              <a:ext uri="{FF2B5EF4-FFF2-40B4-BE49-F238E27FC236}">
                <a16:creationId xmlns:a16="http://schemas.microsoft.com/office/drawing/2014/main" id="{CC98BA8F-02C5-8E2E-4210-B3A572F07D6C}"/>
              </a:ext>
            </a:extLst>
          </p:cNvPr>
          <p:cNvGraphicFramePr>
            <a:graphicFrameLocks noGrp="1"/>
          </p:cNvGraphicFramePr>
          <p:nvPr>
            <p:extLst>
              <p:ext uri="{D42A27DB-BD31-4B8C-83A1-F6EECF244321}">
                <p14:modId xmlns:p14="http://schemas.microsoft.com/office/powerpoint/2010/main" val="878836209"/>
              </p:ext>
            </p:extLst>
          </p:nvPr>
        </p:nvGraphicFramePr>
        <p:xfrm>
          <a:off x="457200" y="1694741"/>
          <a:ext cx="8229603" cy="4453436"/>
        </p:xfrm>
        <a:graphic>
          <a:graphicData uri="http://schemas.openxmlformats.org/drawingml/2006/table">
            <a:tbl>
              <a:tblPr firstRow="1" bandRow="1">
                <a:tableStyleId>{5C22544A-7EE6-4342-B048-85BDC9FD1C3A}</a:tableStyleId>
              </a:tblPr>
              <a:tblGrid>
                <a:gridCol w="2508489">
                  <a:extLst>
                    <a:ext uri="{9D8B030D-6E8A-4147-A177-3AD203B41FA5}">
                      <a16:colId xmlns:a16="http://schemas.microsoft.com/office/drawing/2014/main" val="3761461878"/>
                    </a:ext>
                  </a:extLst>
                </a:gridCol>
                <a:gridCol w="677362">
                  <a:extLst>
                    <a:ext uri="{9D8B030D-6E8A-4147-A177-3AD203B41FA5}">
                      <a16:colId xmlns:a16="http://schemas.microsoft.com/office/drawing/2014/main" val="3154122722"/>
                    </a:ext>
                  </a:extLst>
                </a:gridCol>
                <a:gridCol w="803447">
                  <a:extLst>
                    <a:ext uri="{9D8B030D-6E8A-4147-A177-3AD203B41FA5}">
                      <a16:colId xmlns:a16="http://schemas.microsoft.com/office/drawing/2014/main" val="3175541811"/>
                    </a:ext>
                  </a:extLst>
                </a:gridCol>
                <a:gridCol w="830603">
                  <a:extLst>
                    <a:ext uri="{9D8B030D-6E8A-4147-A177-3AD203B41FA5}">
                      <a16:colId xmlns:a16="http://schemas.microsoft.com/office/drawing/2014/main" val="890031836"/>
                    </a:ext>
                  </a:extLst>
                </a:gridCol>
                <a:gridCol w="830603">
                  <a:extLst>
                    <a:ext uri="{9D8B030D-6E8A-4147-A177-3AD203B41FA5}">
                      <a16:colId xmlns:a16="http://schemas.microsoft.com/office/drawing/2014/main" val="2901750513"/>
                    </a:ext>
                  </a:extLst>
                </a:gridCol>
                <a:gridCol w="1055615">
                  <a:extLst>
                    <a:ext uri="{9D8B030D-6E8A-4147-A177-3AD203B41FA5}">
                      <a16:colId xmlns:a16="http://schemas.microsoft.com/office/drawing/2014/main" val="2919333539"/>
                    </a:ext>
                  </a:extLst>
                </a:gridCol>
                <a:gridCol w="828663">
                  <a:extLst>
                    <a:ext uri="{9D8B030D-6E8A-4147-A177-3AD203B41FA5}">
                      <a16:colId xmlns:a16="http://schemas.microsoft.com/office/drawing/2014/main" val="1768451124"/>
                    </a:ext>
                  </a:extLst>
                </a:gridCol>
                <a:gridCol w="694821">
                  <a:extLst>
                    <a:ext uri="{9D8B030D-6E8A-4147-A177-3AD203B41FA5}">
                      <a16:colId xmlns:a16="http://schemas.microsoft.com/office/drawing/2014/main" val="1818641283"/>
                    </a:ext>
                  </a:extLst>
                </a:gridCol>
              </a:tblGrid>
              <a:tr h="726710">
                <a:tc>
                  <a:txBody>
                    <a:bodyPr/>
                    <a:lstStyle/>
                    <a:p>
                      <a:pPr fontAlgn="b"/>
                      <a:r>
                        <a:rPr lang="en-US" sz="1200">
                          <a:effectLst/>
                        </a:rPr>
                        <a:t>Evaluation Criteria</a:t>
                      </a:r>
                      <a:endParaRPr lang="en-US" sz="1200">
                        <a:effectLst/>
                        <a:latin typeface="Calibri"/>
                      </a:endParaRPr>
                    </a:p>
                  </a:txBody>
                  <a:tcPr marL="11639" marR="11639" marT="11639" marB="55865" anchor="b"/>
                </a:tc>
                <a:tc>
                  <a:txBody>
                    <a:bodyPr/>
                    <a:lstStyle/>
                    <a:p>
                      <a:pPr fontAlgn="b"/>
                      <a:r>
                        <a:rPr lang="en-US" sz="1200">
                          <a:effectLst/>
                        </a:rPr>
                        <a:t>Weight</a:t>
                      </a:r>
                      <a:endParaRPr lang="en-US" sz="1200">
                        <a:effectLst/>
                        <a:latin typeface="Calibri"/>
                      </a:endParaRPr>
                    </a:p>
                  </a:txBody>
                  <a:tcPr marL="11639" marR="11639" marT="11639" marB="55865" anchor="b"/>
                </a:tc>
                <a:tc>
                  <a:txBody>
                    <a:bodyPr/>
                    <a:lstStyle/>
                    <a:p>
                      <a:pPr fontAlgn="b"/>
                      <a:r>
                        <a:rPr lang="en-US" sz="1200">
                          <a:effectLst/>
                        </a:rPr>
                        <a:t>Baseline</a:t>
                      </a:r>
                      <a:endParaRPr lang="en-US" sz="1200">
                        <a:effectLst/>
                        <a:latin typeface="Calibri"/>
                      </a:endParaRPr>
                    </a:p>
                  </a:txBody>
                  <a:tcPr marL="11639" marR="11639" marT="11639" marB="55865" anchor="b"/>
                </a:tc>
                <a:tc>
                  <a:txBody>
                    <a:bodyPr/>
                    <a:lstStyle/>
                    <a:p>
                      <a:pPr fontAlgn="b"/>
                      <a:r>
                        <a:rPr lang="en-US" sz="1200">
                          <a:effectLst/>
                        </a:rPr>
                        <a:t>Collagen Sponge</a:t>
                      </a:r>
                      <a:endParaRPr lang="en-US" sz="1200">
                        <a:effectLst/>
                        <a:latin typeface="Calibri"/>
                      </a:endParaRPr>
                    </a:p>
                  </a:txBody>
                  <a:tcPr marL="11639" marR="11639" marT="11639" marB="55865" anchor="b"/>
                </a:tc>
                <a:tc>
                  <a:txBody>
                    <a:bodyPr/>
                    <a:lstStyle/>
                    <a:p>
                      <a:pPr fontAlgn="b"/>
                      <a:r>
                        <a:rPr lang="en-US" sz="1200">
                          <a:effectLst/>
                        </a:rPr>
                        <a:t>Silk Hydrogel</a:t>
                      </a:r>
                      <a:endParaRPr lang="en-US" sz="1200">
                        <a:effectLst/>
                        <a:latin typeface="Calibri"/>
                      </a:endParaRPr>
                    </a:p>
                  </a:txBody>
                  <a:tcPr marL="11639" marR="11639" marT="11639" marB="55865" anchor="b"/>
                </a:tc>
                <a:tc>
                  <a:txBody>
                    <a:bodyPr/>
                    <a:lstStyle/>
                    <a:p>
                      <a:pPr fontAlgn="b"/>
                      <a:r>
                        <a:rPr lang="en-US" sz="1200">
                          <a:effectLst/>
                        </a:rPr>
                        <a:t>Zein </a:t>
                      </a:r>
                      <a:r>
                        <a:rPr lang="en-US" sz="1200" err="1">
                          <a:effectLst/>
                        </a:rPr>
                        <a:t>Electrospun</a:t>
                      </a:r>
                      <a:r>
                        <a:rPr lang="en-US" sz="1200">
                          <a:effectLst/>
                        </a:rPr>
                        <a:t> Mats</a:t>
                      </a:r>
                      <a:endParaRPr lang="en-US" sz="1200">
                        <a:effectLst/>
                        <a:latin typeface="Calibri"/>
                      </a:endParaRPr>
                    </a:p>
                  </a:txBody>
                  <a:tcPr marL="11639" marR="11639" marT="11639" marB="55865" anchor="b"/>
                </a:tc>
                <a:tc>
                  <a:txBody>
                    <a:bodyPr/>
                    <a:lstStyle/>
                    <a:p>
                      <a:pPr fontAlgn="b"/>
                      <a:r>
                        <a:rPr lang="en-US" sz="1200">
                          <a:effectLst/>
                        </a:rPr>
                        <a:t>Chitosan Sponge</a:t>
                      </a:r>
                      <a:endParaRPr lang="en-US" sz="1200">
                        <a:effectLst/>
                        <a:latin typeface="Calibri"/>
                      </a:endParaRPr>
                    </a:p>
                  </a:txBody>
                  <a:tcPr marL="11639" marR="11639" marT="11639" marB="55865" anchor="b"/>
                </a:tc>
                <a:tc>
                  <a:txBody>
                    <a:bodyPr/>
                    <a:lstStyle/>
                    <a:p>
                      <a:pPr fontAlgn="b"/>
                      <a:r>
                        <a:rPr lang="en-US" sz="1200">
                          <a:effectLst/>
                        </a:rPr>
                        <a:t>Keratin Films</a:t>
                      </a:r>
                      <a:endParaRPr lang="en-US" sz="1200">
                        <a:effectLst/>
                        <a:latin typeface="Calibri"/>
                      </a:endParaRPr>
                    </a:p>
                  </a:txBody>
                  <a:tcPr marL="11639" marR="11639" marT="11639" marB="55865" anchor="b"/>
                </a:tc>
                <a:extLst>
                  <a:ext uri="{0D108BD9-81ED-4DB2-BD59-A6C34878D82A}">
                    <a16:rowId xmlns:a16="http://schemas.microsoft.com/office/drawing/2014/main" val="4264109190"/>
                  </a:ext>
                </a:extLst>
              </a:tr>
              <a:tr h="521872">
                <a:tc>
                  <a:txBody>
                    <a:bodyPr/>
                    <a:lstStyle/>
                    <a:p>
                      <a:pPr fontAlgn="b"/>
                      <a:r>
                        <a:rPr lang="en-US" sz="1300">
                          <a:effectLst/>
                        </a:rPr>
                        <a:t>Ease of Drug Attachment/Loading Capacity</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5</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0</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extLst>
                  <a:ext uri="{0D108BD9-81ED-4DB2-BD59-A6C34878D82A}">
                    <a16:rowId xmlns:a16="http://schemas.microsoft.com/office/drawing/2014/main" val="2268259404"/>
                  </a:ext>
                </a:extLst>
              </a:tr>
              <a:tr h="521872">
                <a:tc>
                  <a:txBody>
                    <a:bodyPr/>
                    <a:lstStyle/>
                    <a:p>
                      <a:pPr fontAlgn="b"/>
                      <a:r>
                        <a:rPr lang="en-US" sz="1300">
                          <a:effectLst/>
                        </a:rPr>
                        <a:t>Has it been used with PDGF-BB?</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3</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0</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extLst>
                  <a:ext uri="{0D108BD9-81ED-4DB2-BD59-A6C34878D82A}">
                    <a16:rowId xmlns:a16="http://schemas.microsoft.com/office/drawing/2014/main" val="3490709546"/>
                  </a:ext>
                </a:extLst>
              </a:tr>
              <a:tr h="317034">
                <a:tc>
                  <a:txBody>
                    <a:bodyPr/>
                    <a:lstStyle/>
                    <a:p>
                      <a:pPr fontAlgn="b"/>
                      <a:r>
                        <a:rPr lang="en-US" sz="1300">
                          <a:effectLst/>
                        </a:rPr>
                        <a:t>Controlled Release</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4</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0</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0</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0</a:t>
                      </a:r>
                      <a:endParaRPr lang="en-US" sz="1300">
                        <a:effectLst/>
                        <a:latin typeface="Calibri" panose="020F0502020204030204" pitchFamily="34" charset="0"/>
                      </a:endParaRPr>
                    </a:p>
                  </a:txBody>
                  <a:tcPr marL="11639" marR="11639" marT="11639" marB="55865" anchor="b"/>
                </a:tc>
                <a:extLst>
                  <a:ext uri="{0D108BD9-81ED-4DB2-BD59-A6C34878D82A}">
                    <a16:rowId xmlns:a16="http://schemas.microsoft.com/office/drawing/2014/main" val="2133559753"/>
                  </a:ext>
                </a:extLst>
              </a:tr>
              <a:tr h="317034">
                <a:tc>
                  <a:txBody>
                    <a:bodyPr/>
                    <a:lstStyle/>
                    <a:p>
                      <a:pPr fontAlgn="b"/>
                      <a:r>
                        <a:rPr lang="en-US" sz="1300">
                          <a:effectLst/>
                        </a:rPr>
                        <a:t>4-6 week Degradation Duration</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3</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0</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extLst>
                  <a:ext uri="{0D108BD9-81ED-4DB2-BD59-A6C34878D82A}">
                    <a16:rowId xmlns:a16="http://schemas.microsoft.com/office/drawing/2014/main" val="481794173"/>
                  </a:ext>
                </a:extLst>
              </a:tr>
              <a:tr h="317034">
                <a:tc>
                  <a:txBody>
                    <a:bodyPr/>
                    <a:lstStyle/>
                    <a:p>
                      <a:pPr fontAlgn="b"/>
                      <a:r>
                        <a:rPr lang="en-US" sz="1300">
                          <a:effectLst/>
                        </a:rPr>
                        <a:t>Biological Response </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5</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0</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0</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0</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extLst>
                  <a:ext uri="{0D108BD9-81ED-4DB2-BD59-A6C34878D82A}">
                    <a16:rowId xmlns:a16="http://schemas.microsoft.com/office/drawing/2014/main" val="1998670289"/>
                  </a:ext>
                </a:extLst>
              </a:tr>
              <a:tr h="317034">
                <a:tc>
                  <a:txBody>
                    <a:bodyPr/>
                    <a:lstStyle/>
                    <a:p>
                      <a:pPr fontAlgn="b"/>
                      <a:r>
                        <a:rPr lang="en-US" sz="1300">
                          <a:effectLst/>
                        </a:rPr>
                        <a:t>Constraints</a:t>
                      </a:r>
                      <a:endParaRPr lang="en-US" sz="1300" b="1">
                        <a:effectLst/>
                        <a:latin typeface="Calibri" panose="020F0502020204030204" pitchFamily="34" charset="0"/>
                      </a:endParaRPr>
                    </a:p>
                  </a:txBody>
                  <a:tcPr marL="11639" marR="11639" marT="11639" marB="55865" anchor="b"/>
                </a:tc>
                <a:tc>
                  <a:txBody>
                    <a:bodyPr/>
                    <a:lstStyle/>
                    <a:p>
                      <a:pPr fontAlgn="b"/>
                      <a:endParaRPr lang="en-US" sz="1300">
                        <a:effectLst/>
                        <a:latin typeface="Calibri" panose="020F0502020204030204" pitchFamily="34" charset="0"/>
                      </a:endParaRPr>
                    </a:p>
                  </a:txBody>
                  <a:tcPr marL="11639" marR="11639" marT="11639" marB="55865" anchor="b"/>
                </a:tc>
                <a:tc>
                  <a:txBody>
                    <a:bodyPr/>
                    <a:lstStyle/>
                    <a:p>
                      <a:pPr fontAlgn="b"/>
                      <a:endParaRPr lang="en-US" sz="1300">
                        <a:effectLst/>
                        <a:latin typeface="Calibri" panose="020F0502020204030204" pitchFamily="34" charset="0"/>
                      </a:endParaRPr>
                    </a:p>
                  </a:txBody>
                  <a:tcPr marL="11639" marR="11639" marT="11639" marB="55865" anchor="b"/>
                </a:tc>
                <a:tc>
                  <a:txBody>
                    <a:bodyPr/>
                    <a:lstStyle/>
                    <a:p>
                      <a:pPr fontAlgn="b"/>
                      <a:endParaRPr lang="en-US" sz="1300">
                        <a:effectLst/>
                        <a:latin typeface="Calibri" panose="020F0502020204030204" pitchFamily="34" charset="0"/>
                      </a:endParaRPr>
                    </a:p>
                  </a:txBody>
                  <a:tcPr marL="11639" marR="11639" marT="11639" marB="55865" anchor="b"/>
                </a:tc>
                <a:tc>
                  <a:txBody>
                    <a:bodyPr/>
                    <a:lstStyle/>
                    <a:p>
                      <a:pPr fontAlgn="b"/>
                      <a:endParaRPr lang="en-US" sz="1300">
                        <a:effectLst/>
                        <a:latin typeface="Calibri" panose="020F0502020204030204" pitchFamily="34" charset="0"/>
                      </a:endParaRPr>
                    </a:p>
                  </a:txBody>
                  <a:tcPr marL="11639" marR="11639" marT="11639" marB="55865" anchor="b"/>
                </a:tc>
                <a:tc>
                  <a:txBody>
                    <a:bodyPr/>
                    <a:lstStyle/>
                    <a:p>
                      <a:pPr fontAlgn="b"/>
                      <a:endParaRPr lang="en-US" sz="1300" b="1">
                        <a:effectLst/>
                        <a:latin typeface="Calibri" panose="020F0502020204030204" pitchFamily="34" charset="0"/>
                      </a:endParaRPr>
                    </a:p>
                  </a:txBody>
                  <a:tcPr marL="11639" marR="11639" marT="11639" marB="55865" anchor="b"/>
                </a:tc>
                <a:tc>
                  <a:txBody>
                    <a:bodyPr/>
                    <a:lstStyle/>
                    <a:p>
                      <a:pPr fontAlgn="b"/>
                      <a:endParaRPr lang="en-US" sz="1300" b="1">
                        <a:effectLst/>
                        <a:latin typeface="Calibri" panose="020F0502020204030204" pitchFamily="34" charset="0"/>
                      </a:endParaRPr>
                    </a:p>
                  </a:txBody>
                  <a:tcPr marL="11639" marR="11639" marT="11639" marB="55865" anchor="b"/>
                </a:tc>
                <a:tc>
                  <a:txBody>
                    <a:bodyPr/>
                    <a:lstStyle/>
                    <a:p>
                      <a:pPr fontAlgn="b"/>
                      <a:endParaRPr lang="en-US" sz="1300">
                        <a:effectLst/>
                        <a:latin typeface="Calibri" panose="020F0502020204030204" pitchFamily="34" charset="0"/>
                      </a:endParaRPr>
                    </a:p>
                  </a:txBody>
                  <a:tcPr marL="11639" marR="11639" marT="11639" marB="55865" anchor="b"/>
                </a:tc>
                <a:extLst>
                  <a:ext uri="{0D108BD9-81ED-4DB2-BD59-A6C34878D82A}">
                    <a16:rowId xmlns:a16="http://schemas.microsoft.com/office/drawing/2014/main" val="200074714"/>
                  </a:ext>
                </a:extLst>
              </a:tr>
              <a:tr h="317034">
                <a:tc>
                  <a:txBody>
                    <a:bodyPr/>
                    <a:lstStyle/>
                    <a:p>
                      <a:pPr fontAlgn="b"/>
                      <a:r>
                        <a:rPr lang="en-US" sz="1300">
                          <a:effectLst/>
                        </a:rPr>
                        <a:t>Cost</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5</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0</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extLst>
                  <a:ext uri="{0D108BD9-81ED-4DB2-BD59-A6C34878D82A}">
                    <a16:rowId xmlns:a16="http://schemas.microsoft.com/office/drawing/2014/main" val="889314992"/>
                  </a:ext>
                </a:extLst>
              </a:tr>
              <a:tr h="317034">
                <a:tc>
                  <a:txBody>
                    <a:bodyPr/>
                    <a:lstStyle/>
                    <a:p>
                      <a:pPr fontAlgn="b"/>
                      <a:r>
                        <a:rPr lang="en-US" sz="1300">
                          <a:effectLst/>
                        </a:rPr>
                        <a:t>Material Availability</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3</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0</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0</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extLst>
                  <a:ext uri="{0D108BD9-81ED-4DB2-BD59-A6C34878D82A}">
                    <a16:rowId xmlns:a16="http://schemas.microsoft.com/office/drawing/2014/main" val="4230425723"/>
                  </a:ext>
                </a:extLst>
              </a:tr>
              <a:tr h="317034">
                <a:tc>
                  <a:txBody>
                    <a:bodyPr/>
                    <a:lstStyle/>
                    <a:p>
                      <a:pPr fontAlgn="b"/>
                      <a:r>
                        <a:rPr lang="en-US" sz="1300">
                          <a:effectLst/>
                        </a:rPr>
                        <a:t>Equipment Availability</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5</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0</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0</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0</a:t>
                      </a:r>
                      <a:endParaRPr lang="en-US" sz="1300">
                        <a:effectLst/>
                        <a:latin typeface="Calibri" panose="020F0502020204030204" pitchFamily="34" charset="0"/>
                      </a:endParaRPr>
                    </a:p>
                  </a:txBody>
                  <a:tcPr marL="11639" marR="11639" marT="11639" marB="55865" anchor="b"/>
                </a:tc>
                <a:tc>
                  <a:txBody>
                    <a:bodyPr/>
                    <a:lstStyle/>
                    <a:p>
                      <a:pPr algn="r" fontAlgn="b"/>
                      <a:r>
                        <a:rPr lang="en-US" sz="1300">
                          <a:effectLst/>
                        </a:rPr>
                        <a:t>-1</a:t>
                      </a:r>
                      <a:endParaRPr lang="en-US" sz="1300">
                        <a:effectLst/>
                        <a:latin typeface="Calibri" panose="020F0502020204030204" pitchFamily="34" charset="0"/>
                      </a:endParaRPr>
                    </a:p>
                  </a:txBody>
                  <a:tcPr marL="11639" marR="11639" marT="11639" marB="55865" anchor="b"/>
                </a:tc>
                <a:extLst>
                  <a:ext uri="{0D108BD9-81ED-4DB2-BD59-A6C34878D82A}">
                    <a16:rowId xmlns:a16="http://schemas.microsoft.com/office/drawing/2014/main" val="2264840316"/>
                  </a:ext>
                </a:extLst>
              </a:tr>
              <a:tr h="317034">
                <a:tc>
                  <a:txBody>
                    <a:bodyPr/>
                    <a:lstStyle/>
                    <a:p>
                      <a:pPr fontAlgn="b"/>
                      <a:r>
                        <a:rPr lang="en-US" sz="1300" b="1">
                          <a:effectLst/>
                        </a:rPr>
                        <a:t>Total</a:t>
                      </a:r>
                      <a:endParaRPr lang="en-US" sz="1300" b="1">
                        <a:effectLst/>
                        <a:latin typeface="Calibri" panose="020F0502020204030204" pitchFamily="34" charset="0"/>
                      </a:endParaRPr>
                    </a:p>
                  </a:txBody>
                  <a:tcPr marL="11639" marR="11639" marT="11639" marB="55865" anchor="b"/>
                </a:tc>
                <a:tc>
                  <a:txBody>
                    <a:bodyPr/>
                    <a:lstStyle/>
                    <a:p>
                      <a:pPr fontAlgn="b"/>
                      <a:endParaRPr lang="en-US" sz="1300" b="1">
                        <a:effectLst/>
                        <a:latin typeface="Calibri" panose="020F0502020204030204" pitchFamily="34" charset="0"/>
                      </a:endParaRPr>
                    </a:p>
                  </a:txBody>
                  <a:tcPr marL="11639" marR="11639" marT="11639" marB="55865" anchor="b"/>
                </a:tc>
                <a:tc>
                  <a:txBody>
                    <a:bodyPr/>
                    <a:lstStyle/>
                    <a:p>
                      <a:pPr fontAlgn="b"/>
                      <a:endParaRPr lang="en-US" sz="1300" b="1">
                        <a:effectLst/>
                        <a:latin typeface="Calibri" panose="020F0502020204030204" pitchFamily="34" charset="0"/>
                      </a:endParaRPr>
                    </a:p>
                  </a:txBody>
                  <a:tcPr marL="11639" marR="11639" marT="11639" marB="55865" anchor="b"/>
                </a:tc>
                <a:tc>
                  <a:txBody>
                    <a:bodyPr/>
                    <a:lstStyle/>
                    <a:p>
                      <a:pPr algn="r" fontAlgn="b"/>
                      <a:r>
                        <a:rPr lang="en-US" sz="1300" b="1">
                          <a:effectLst/>
                        </a:rPr>
                        <a:t>23</a:t>
                      </a:r>
                      <a:endParaRPr lang="en-US" sz="1300" b="1">
                        <a:effectLst/>
                        <a:latin typeface="Calibri" panose="020F0502020204030204" pitchFamily="34" charset="0"/>
                      </a:endParaRPr>
                    </a:p>
                  </a:txBody>
                  <a:tcPr marL="11639" marR="11639" marT="11639" marB="55865" anchor="b"/>
                </a:tc>
                <a:tc>
                  <a:txBody>
                    <a:bodyPr/>
                    <a:lstStyle/>
                    <a:p>
                      <a:pPr algn="r" fontAlgn="b"/>
                      <a:r>
                        <a:rPr lang="en-US" sz="1300" b="1">
                          <a:effectLst/>
                        </a:rPr>
                        <a:t>22</a:t>
                      </a:r>
                      <a:endParaRPr lang="en-US" sz="1300" b="1">
                        <a:effectLst/>
                        <a:latin typeface="Calibri" panose="020F0502020204030204" pitchFamily="34" charset="0"/>
                      </a:endParaRPr>
                    </a:p>
                  </a:txBody>
                  <a:tcPr marL="11639" marR="11639" marT="11639" marB="55865" anchor="b"/>
                </a:tc>
                <a:tc>
                  <a:txBody>
                    <a:bodyPr/>
                    <a:lstStyle/>
                    <a:p>
                      <a:pPr algn="r" fontAlgn="b"/>
                      <a:r>
                        <a:rPr lang="en-US" sz="1300" b="1">
                          <a:effectLst/>
                        </a:rPr>
                        <a:t>13</a:t>
                      </a:r>
                      <a:endParaRPr lang="en-US" sz="1300" b="1">
                        <a:effectLst/>
                        <a:latin typeface="Calibri" panose="020F0502020204030204" pitchFamily="34" charset="0"/>
                      </a:endParaRPr>
                    </a:p>
                  </a:txBody>
                  <a:tcPr marL="11639" marR="11639" marT="11639" marB="55865" anchor="b"/>
                </a:tc>
                <a:tc>
                  <a:txBody>
                    <a:bodyPr/>
                    <a:lstStyle/>
                    <a:p>
                      <a:pPr algn="r" fontAlgn="b"/>
                      <a:r>
                        <a:rPr lang="en-US" sz="1300" b="1">
                          <a:effectLst/>
                        </a:rPr>
                        <a:t>11</a:t>
                      </a:r>
                      <a:endParaRPr lang="en-US" sz="1300" b="1">
                        <a:effectLst/>
                        <a:latin typeface="Calibri" panose="020F0502020204030204" pitchFamily="34" charset="0"/>
                      </a:endParaRPr>
                    </a:p>
                  </a:txBody>
                  <a:tcPr marL="11639" marR="11639" marT="11639" marB="55865" anchor="b"/>
                </a:tc>
                <a:tc>
                  <a:txBody>
                    <a:bodyPr/>
                    <a:lstStyle/>
                    <a:p>
                      <a:pPr algn="r" fontAlgn="b"/>
                      <a:r>
                        <a:rPr lang="en-US" sz="1300" b="1">
                          <a:effectLst/>
                        </a:rPr>
                        <a:t>1</a:t>
                      </a:r>
                      <a:endParaRPr lang="en-US" sz="1300" b="1">
                        <a:effectLst/>
                        <a:latin typeface="Calibri" panose="020F0502020204030204" pitchFamily="34" charset="0"/>
                      </a:endParaRPr>
                    </a:p>
                  </a:txBody>
                  <a:tcPr marL="11639" marR="11639" marT="11639" marB="55865" anchor="b"/>
                </a:tc>
                <a:extLst>
                  <a:ext uri="{0D108BD9-81ED-4DB2-BD59-A6C34878D82A}">
                    <a16:rowId xmlns:a16="http://schemas.microsoft.com/office/drawing/2014/main" val="1474337209"/>
                  </a:ext>
                </a:extLst>
              </a:tr>
            </a:tbl>
          </a:graphicData>
        </a:graphic>
      </p:graphicFrame>
    </p:spTree>
    <p:extLst>
      <p:ext uri="{BB962C8B-B14F-4D97-AF65-F5344CB8AC3E}">
        <p14:creationId xmlns:p14="http://schemas.microsoft.com/office/powerpoint/2010/main" val="1933565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B9177-166A-6D0E-1976-8DD564F1B89F}"/>
              </a:ext>
            </a:extLst>
          </p:cNvPr>
          <p:cNvSpPr>
            <a:spLocks noGrp="1"/>
          </p:cNvSpPr>
          <p:nvPr>
            <p:ph type="title"/>
          </p:nvPr>
        </p:nvSpPr>
        <p:spPr/>
        <p:txBody>
          <a:bodyPr/>
          <a:lstStyle/>
          <a:p>
            <a:r>
              <a:rPr lang="en-US">
                <a:latin typeface="Verdana"/>
                <a:ea typeface="Verdana"/>
              </a:rPr>
              <a:t>Material for Structural Support Pugh Analysis</a:t>
            </a:r>
            <a:endParaRPr lang="en-US"/>
          </a:p>
        </p:txBody>
      </p:sp>
      <p:graphicFrame>
        <p:nvGraphicFramePr>
          <p:cNvPr id="7" name="Content Placeholder 6">
            <a:extLst>
              <a:ext uri="{FF2B5EF4-FFF2-40B4-BE49-F238E27FC236}">
                <a16:creationId xmlns:a16="http://schemas.microsoft.com/office/drawing/2014/main" id="{A2D69193-DF13-93AB-B2AF-9259FF52187F}"/>
              </a:ext>
            </a:extLst>
          </p:cNvPr>
          <p:cNvGraphicFramePr>
            <a:graphicFrameLocks noGrp="1"/>
          </p:cNvGraphicFramePr>
          <p:nvPr>
            <p:ph idx="1"/>
            <p:extLst>
              <p:ext uri="{D42A27DB-BD31-4B8C-83A1-F6EECF244321}">
                <p14:modId xmlns:p14="http://schemas.microsoft.com/office/powerpoint/2010/main" val="1245984924"/>
              </p:ext>
            </p:extLst>
          </p:nvPr>
        </p:nvGraphicFramePr>
        <p:xfrm>
          <a:off x="457200" y="1524000"/>
          <a:ext cx="8321581" cy="4796790"/>
        </p:xfrm>
        <a:graphic>
          <a:graphicData uri="http://schemas.openxmlformats.org/drawingml/2006/table">
            <a:tbl>
              <a:tblPr firstRow="1" bandRow="1">
                <a:tableStyleId>{5C22544A-7EE6-4342-B048-85BDC9FD1C3A}</a:tableStyleId>
              </a:tblPr>
              <a:tblGrid>
                <a:gridCol w="1226631">
                  <a:extLst>
                    <a:ext uri="{9D8B030D-6E8A-4147-A177-3AD203B41FA5}">
                      <a16:colId xmlns:a16="http://schemas.microsoft.com/office/drawing/2014/main" val="1793556948"/>
                    </a:ext>
                  </a:extLst>
                </a:gridCol>
                <a:gridCol w="836340">
                  <a:extLst>
                    <a:ext uri="{9D8B030D-6E8A-4147-A177-3AD203B41FA5}">
                      <a16:colId xmlns:a16="http://schemas.microsoft.com/office/drawing/2014/main" val="3454907011"/>
                    </a:ext>
                  </a:extLst>
                </a:gridCol>
                <a:gridCol w="613315">
                  <a:extLst>
                    <a:ext uri="{9D8B030D-6E8A-4147-A177-3AD203B41FA5}">
                      <a16:colId xmlns:a16="http://schemas.microsoft.com/office/drawing/2014/main" val="3118069644"/>
                    </a:ext>
                  </a:extLst>
                </a:gridCol>
                <a:gridCol w="961791">
                  <a:extLst>
                    <a:ext uri="{9D8B030D-6E8A-4147-A177-3AD203B41FA5}">
                      <a16:colId xmlns:a16="http://schemas.microsoft.com/office/drawing/2014/main" val="3519252068"/>
                    </a:ext>
                  </a:extLst>
                </a:gridCol>
                <a:gridCol w="933911">
                  <a:extLst>
                    <a:ext uri="{9D8B030D-6E8A-4147-A177-3AD203B41FA5}">
                      <a16:colId xmlns:a16="http://schemas.microsoft.com/office/drawing/2014/main" val="1311684074"/>
                    </a:ext>
                  </a:extLst>
                </a:gridCol>
                <a:gridCol w="1017548">
                  <a:extLst>
                    <a:ext uri="{9D8B030D-6E8A-4147-A177-3AD203B41FA5}">
                      <a16:colId xmlns:a16="http://schemas.microsoft.com/office/drawing/2014/main" val="1161599636"/>
                    </a:ext>
                  </a:extLst>
                </a:gridCol>
                <a:gridCol w="892096">
                  <a:extLst>
                    <a:ext uri="{9D8B030D-6E8A-4147-A177-3AD203B41FA5}">
                      <a16:colId xmlns:a16="http://schemas.microsoft.com/office/drawing/2014/main" val="3133828679"/>
                    </a:ext>
                  </a:extLst>
                </a:gridCol>
                <a:gridCol w="822401">
                  <a:extLst>
                    <a:ext uri="{9D8B030D-6E8A-4147-A177-3AD203B41FA5}">
                      <a16:colId xmlns:a16="http://schemas.microsoft.com/office/drawing/2014/main" val="80840235"/>
                    </a:ext>
                  </a:extLst>
                </a:gridCol>
                <a:gridCol w="1017548">
                  <a:extLst>
                    <a:ext uri="{9D8B030D-6E8A-4147-A177-3AD203B41FA5}">
                      <a16:colId xmlns:a16="http://schemas.microsoft.com/office/drawing/2014/main" val="367001545"/>
                    </a:ext>
                  </a:extLst>
                </a:gridCol>
              </a:tblGrid>
              <a:tr h="1047750">
                <a:tc>
                  <a:txBody>
                    <a:bodyPr/>
                    <a:lstStyle/>
                    <a:p>
                      <a:pPr algn="ctr" rtl="0" fontAlgn="base"/>
                      <a:r>
                        <a:rPr lang="en-US" sz="1200">
                          <a:effectLst/>
                        </a:rPr>
                        <a:t>Evaluation Criteria </a:t>
                      </a:r>
                      <a:endParaRPr lang="en-US" b="0" i="0">
                        <a:effectLst/>
                      </a:endParaRPr>
                    </a:p>
                  </a:txBody>
                  <a:tcPr anchor="ctr"/>
                </a:tc>
                <a:tc>
                  <a:txBody>
                    <a:bodyPr/>
                    <a:lstStyle/>
                    <a:p>
                      <a:pPr algn="l" rtl="0" fontAlgn="base"/>
                      <a:r>
                        <a:rPr lang="en-US" sz="1200">
                          <a:effectLst/>
                        </a:rPr>
                        <a:t>Weight</a:t>
                      </a:r>
                    </a:p>
                  </a:txBody>
                  <a:tcPr anchor="ctr"/>
                </a:tc>
                <a:tc>
                  <a:txBody>
                    <a:bodyPr/>
                    <a:lstStyle/>
                    <a:p>
                      <a:pPr algn="l" rtl="0" fontAlgn="base"/>
                      <a:r>
                        <a:rPr lang="en-US" sz="1200">
                          <a:effectLst/>
                        </a:rPr>
                        <a:t>Baseline </a:t>
                      </a:r>
                      <a:endParaRPr lang="en-US" b="0" i="0">
                        <a:effectLst/>
                      </a:endParaRPr>
                    </a:p>
                  </a:txBody>
                  <a:tcPr anchor="ctr"/>
                </a:tc>
                <a:tc>
                  <a:txBody>
                    <a:bodyPr/>
                    <a:lstStyle/>
                    <a:p>
                      <a:pPr algn="l" rtl="0" fontAlgn="base"/>
                      <a:r>
                        <a:rPr lang="en-US" sz="1200">
                          <a:effectLst/>
                        </a:rPr>
                        <a:t>Collagen Sponge </a:t>
                      </a:r>
                      <a:endParaRPr lang="en-US" b="0" i="0">
                        <a:effectLst/>
                      </a:endParaRPr>
                    </a:p>
                  </a:txBody>
                  <a:tcPr anchor="ctr"/>
                </a:tc>
                <a:tc>
                  <a:txBody>
                    <a:bodyPr/>
                    <a:lstStyle/>
                    <a:p>
                      <a:pPr algn="l" rtl="0" fontAlgn="base"/>
                      <a:r>
                        <a:rPr lang="en-US" sz="1200">
                          <a:effectLst/>
                        </a:rPr>
                        <a:t>Collagen Threads </a:t>
                      </a:r>
                      <a:endParaRPr lang="en-US" b="0" i="0">
                        <a:effectLst/>
                      </a:endParaRPr>
                    </a:p>
                  </a:txBody>
                  <a:tcPr anchor="ctr"/>
                </a:tc>
                <a:tc>
                  <a:txBody>
                    <a:bodyPr/>
                    <a:lstStyle/>
                    <a:p>
                      <a:pPr algn="l" rtl="0" fontAlgn="base"/>
                      <a:r>
                        <a:rPr lang="en-US" sz="1200">
                          <a:effectLst/>
                        </a:rPr>
                        <a:t>Silk Hydrogel </a:t>
                      </a:r>
                      <a:endParaRPr lang="en-US" b="0" i="0">
                        <a:effectLst/>
                      </a:endParaRPr>
                    </a:p>
                  </a:txBody>
                  <a:tcPr anchor="ctr"/>
                </a:tc>
                <a:tc>
                  <a:txBody>
                    <a:bodyPr/>
                    <a:lstStyle/>
                    <a:p>
                      <a:pPr algn="l" rtl="0" fontAlgn="base"/>
                      <a:r>
                        <a:rPr lang="en-US" sz="1200">
                          <a:effectLst/>
                        </a:rPr>
                        <a:t>Zein Electro- spun Mats </a:t>
                      </a:r>
                      <a:endParaRPr lang="en-US" b="0" i="0">
                        <a:effectLst/>
                      </a:endParaRPr>
                    </a:p>
                  </a:txBody>
                  <a:tcPr anchor="ctr"/>
                </a:tc>
                <a:tc>
                  <a:txBody>
                    <a:bodyPr/>
                    <a:lstStyle/>
                    <a:p>
                      <a:pPr algn="l" rtl="0" fontAlgn="base"/>
                      <a:r>
                        <a:rPr lang="en-US" sz="1200">
                          <a:effectLst/>
                        </a:rPr>
                        <a:t>Keratin Films </a:t>
                      </a:r>
                      <a:endParaRPr lang="en-US" b="0" i="0">
                        <a:effectLst/>
                      </a:endParaRPr>
                    </a:p>
                  </a:txBody>
                  <a:tcPr anchor="ctr"/>
                </a:tc>
                <a:tc>
                  <a:txBody>
                    <a:bodyPr/>
                    <a:lstStyle/>
                    <a:p>
                      <a:pPr algn="l" rtl="0" fontAlgn="base"/>
                      <a:r>
                        <a:rPr lang="en-US" sz="1200">
                          <a:effectLst/>
                        </a:rPr>
                        <a:t>Acellular Dermal Matrix</a:t>
                      </a:r>
                    </a:p>
                  </a:txBody>
                  <a:tcPr anchor="ctr"/>
                </a:tc>
                <a:extLst>
                  <a:ext uri="{0D108BD9-81ED-4DB2-BD59-A6C34878D82A}">
                    <a16:rowId xmlns:a16="http://schemas.microsoft.com/office/drawing/2014/main" val="435958290"/>
                  </a:ext>
                </a:extLst>
              </a:tr>
              <a:tr h="190500">
                <a:tc>
                  <a:txBody>
                    <a:bodyPr/>
                    <a:lstStyle/>
                    <a:p>
                      <a:pPr algn="l" rtl="0" fontAlgn="base"/>
                      <a:r>
                        <a:rPr lang="en-US" sz="1200">
                          <a:effectLst/>
                        </a:rPr>
                        <a:t>Stiffness &gt; 3 and &lt; 17 N/mm </a:t>
                      </a:r>
                      <a:endParaRPr lang="en-US" b="0" i="0">
                        <a:effectLst/>
                      </a:endParaRPr>
                    </a:p>
                  </a:txBody>
                  <a:tcPr anchor="b"/>
                </a:tc>
                <a:tc>
                  <a:txBody>
                    <a:bodyPr/>
                    <a:lstStyle/>
                    <a:p>
                      <a:pPr algn="ctr" rtl="0" fontAlgn="base"/>
                      <a:r>
                        <a:rPr lang="en-US" sz="1200">
                          <a:effectLst/>
                        </a:rPr>
                        <a:t>5 </a:t>
                      </a:r>
                      <a:endParaRPr lang="en-US" b="0" i="0">
                        <a:effectLst/>
                      </a:endParaRPr>
                    </a:p>
                  </a:txBody>
                  <a:tcPr anchor="b"/>
                </a:tc>
                <a:tc>
                  <a:txBody>
                    <a:bodyPr/>
                    <a:lstStyle/>
                    <a:p>
                      <a:pPr algn="ctr" rtl="0" fontAlgn="base"/>
                      <a:r>
                        <a:rPr lang="en-US" sz="1200">
                          <a:effectLst/>
                        </a:rPr>
                        <a:t>0 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0 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extLst>
                  <a:ext uri="{0D108BD9-81ED-4DB2-BD59-A6C34878D82A}">
                    <a16:rowId xmlns:a16="http://schemas.microsoft.com/office/drawing/2014/main" val="562676870"/>
                  </a:ext>
                </a:extLst>
              </a:tr>
              <a:tr h="190500">
                <a:tc>
                  <a:txBody>
                    <a:bodyPr/>
                    <a:lstStyle/>
                    <a:p>
                      <a:pPr algn="l" rtl="0" fontAlgn="base"/>
                      <a:r>
                        <a:rPr lang="en-US" sz="1200">
                          <a:effectLst/>
                        </a:rPr>
                        <a:t>Failure Load &gt; 13 N </a:t>
                      </a:r>
                      <a:endParaRPr lang="en-US" b="0" i="0">
                        <a:effectLst/>
                      </a:endParaRPr>
                    </a:p>
                  </a:txBody>
                  <a:tcPr anchor="b"/>
                </a:tc>
                <a:tc>
                  <a:txBody>
                    <a:bodyPr/>
                    <a:lstStyle/>
                    <a:p>
                      <a:pPr algn="ctr" rtl="0" fontAlgn="base"/>
                      <a:r>
                        <a:rPr lang="en-US" sz="1200">
                          <a:effectLst/>
                        </a:rPr>
                        <a:t>5 </a:t>
                      </a:r>
                      <a:endParaRPr lang="en-US" b="0" i="0">
                        <a:effectLst/>
                      </a:endParaRPr>
                    </a:p>
                  </a:txBody>
                  <a:tcPr anchor="b"/>
                </a:tc>
                <a:tc>
                  <a:txBody>
                    <a:bodyPr/>
                    <a:lstStyle/>
                    <a:p>
                      <a:pPr algn="ctr" rtl="0" fontAlgn="base"/>
                      <a:r>
                        <a:rPr lang="en-US" sz="1200">
                          <a:effectLst/>
                        </a:rPr>
                        <a:t>0 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0 </a:t>
                      </a:r>
                      <a:endParaRPr lang="en-US" b="0" i="0">
                        <a:effectLst/>
                      </a:endParaRPr>
                    </a:p>
                  </a:txBody>
                  <a:tcPr anchor="b"/>
                </a:tc>
                <a:tc>
                  <a:txBody>
                    <a:bodyPr/>
                    <a:lstStyle/>
                    <a:p>
                      <a:pPr algn="ctr" rtl="0" fontAlgn="base"/>
                      <a:r>
                        <a:rPr lang="en-US" sz="1200">
                          <a:effectLst/>
                        </a:rPr>
                        <a:t>0 </a:t>
                      </a:r>
                      <a:endParaRPr lang="en-US" b="0" i="0">
                        <a:effectLst/>
                      </a:endParaRPr>
                    </a:p>
                  </a:txBody>
                  <a:tcPr anchor="b"/>
                </a:tc>
                <a:tc>
                  <a:txBody>
                    <a:bodyPr/>
                    <a:lstStyle/>
                    <a:p>
                      <a:pPr algn="ctr" rtl="0" fontAlgn="base"/>
                      <a:r>
                        <a:rPr lang="en-US" sz="1200">
                          <a:effectLst/>
                        </a:rPr>
                        <a:t>0 </a:t>
                      </a:r>
                      <a:endParaRPr lang="en-US" b="0" i="0">
                        <a:effectLst/>
                      </a:endParaRPr>
                    </a:p>
                  </a:txBody>
                  <a:tcPr anchor="b"/>
                </a:tc>
                <a:tc>
                  <a:txBody>
                    <a:bodyPr/>
                    <a:lstStyle/>
                    <a:p>
                      <a:pPr algn="ctr" rtl="0" fontAlgn="base"/>
                      <a:r>
                        <a:rPr lang="en-US" sz="1200">
                          <a:effectLst/>
                        </a:rPr>
                        <a:t>0 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extLst>
                  <a:ext uri="{0D108BD9-81ED-4DB2-BD59-A6C34878D82A}">
                    <a16:rowId xmlns:a16="http://schemas.microsoft.com/office/drawing/2014/main" val="3475539010"/>
                  </a:ext>
                </a:extLst>
              </a:tr>
              <a:tr h="190500">
                <a:tc>
                  <a:txBody>
                    <a:bodyPr/>
                    <a:lstStyle/>
                    <a:p>
                      <a:pPr algn="l" rtl="0" fontAlgn="base"/>
                      <a:r>
                        <a:rPr lang="en-US" sz="1200">
                          <a:effectLst/>
                        </a:rPr>
                        <a:t>4-6 week Degradation </a:t>
                      </a:r>
                      <a:endParaRPr lang="en-US" b="0" i="0">
                        <a:effectLst/>
                      </a:endParaRPr>
                    </a:p>
                  </a:txBody>
                  <a:tcPr anchor="b"/>
                </a:tc>
                <a:tc>
                  <a:txBody>
                    <a:bodyPr/>
                    <a:lstStyle/>
                    <a:p>
                      <a:pPr algn="ctr" rtl="0" fontAlgn="base"/>
                      <a:r>
                        <a:rPr lang="en-US" sz="1200">
                          <a:effectLst/>
                        </a:rPr>
                        <a:t>3 </a:t>
                      </a:r>
                      <a:endParaRPr lang="en-US" b="0" i="0">
                        <a:effectLst/>
                      </a:endParaRPr>
                    </a:p>
                  </a:txBody>
                  <a:tcPr anchor="b"/>
                </a:tc>
                <a:tc>
                  <a:txBody>
                    <a:bodyPr/>
                    <a:lstStyle/>
                    <a:p>
                      <a:pPr algn="ctr" rtl="0" fontAlgn="base"/>
                      <a:r>
                        <a:rPr lang="en-US" sz="1200">
                          <a:effectLst/>
                        </a:rPr>
                        <a:t>0 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extLst>
                  <a:ext uri="{0D108BD9-81ED-4DB2-BD59-A6C34878D82A}">
                    <a16:rowId xmlns:a16="http://schemas.microsoft.com/office/drawing/2014/main" val="3620206824"/>
                  </a:ext>
                </a:extLst>
              </a:tr>
              <a:tr h="190500">
                <a:tc>
                  <a:txBody>
                    <a:bodyPr/>
                    <a:lstStyle/>
                    <a:p>
                      <a:pPr algn="l" rtl="0" fontAlgn="base"/>
                      <a:r>
                        <a:rPr lang="en-US" sz="1200">
                          <a:effectLst/>
                        </a:rPr>
                        <a:t>Biological Response  </a:t>
                      </a:r>
                      <a:endParaRPr lang="en-US" b="0" i="0">
                        <a:effectLst/>
                      </a:endParaRPr>
                    </a:p>
                  </a:txBody>
                  <a:tcPr anchor="b"/>
                </a:tc>
                <a:tc>
                  <a:txBody>
                    <a:bodyPr/>
                    <a:lstStyle/>
                    <a:p>
                      <a:pPr algn="ctr" rtl="0" fontAlgn="base"/>
                      <a:r>
                        <a:rPr lang="en-US" sz="1200">
                          <a:effectLst/>
                        </a:rPr>
                        <a:t>5 </a:t>
                      </a:r>
                      <a:endParaRPr lang="en-US" b="0" i="0">
                        <a:effectLst/>
                      </a:endParaRPr>
                    </a:p>
                  </a:txBody>
                  <a:tcPr anchor="b"/>
                </a:tc>
                <a:tc>
                  <a:txBody>
                    <a:bodyPr/>
                    <a:lstStyle/>
                    <a:p>
                      <a:pPr algn="ctr" rtl="0" fontAlgn="base"/>
                      <a:r>
                        <a:rPr lang="en-US" sz="1200">
                          <a:effectLst/>
                        </a:rPr>
                        <a:t>0 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0 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0 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extLst>
                  <a:ext uri="{0D108BD9-81ED-4DB2-BD59-A6C34878D82A}">
                    <a16:rowId xmlns:a16="http://schemas.microsoft.com/office/drawing/2014/main" val="4279790652"/>
                  </a:ext>
                </a:extLst>
              </a:tr>
              <a:tr h="190500">
                <a:tc>
                  <a:txBody>
                    <a:bodyPr/>
                    <a:lstStyle/>
                    <a:p>
                      <a:pPr algn="l" rtl="0" fontAlgn="base"/>
                      <a:r>
                        <a:rPr lang="en-US" sz="1200">
                          <a:effectLst/>
                        </a:rPr>
                        <a:t>Constraints </a:t>
                      </a:r>
                      <a:endParaRPr lang="en-US" b="0" i="0">
                        <a:effectLst/>
                      </a:endParaRPr>
                    </a:p>
                  </a:txBody>
                  <a:tcPr anchor="b"/>
                </a:tc>
                <a:tc>
                  <a:txBody>
                    <a:bodyPr/>
                    <a:lstStyle/>
                    <a:p>
                      <a:pPr algn="ctr" rtl="0" fontAlgn="base"/>
                      <a:endParaRPr lang="en-US" sz="1200" b="0" i="0">
                        <a:effectLst/>
                        <a:latin typeface="Times New Roman" panose="02020603050405020304" pitchFamily="18" charset="0"/>
                      </a:endParaRPr>
                    </a:p>
                  </a:txBody>
                  <a:tcPr anchor="b"/>
                </a:tc>
                <a:tc>
                  <a:txBody>
                    <a:bodyPr/>
                    <a:lstStyle/>
                    <a:p>
                      <a:pPr algn="ctr" rtl="0" fontAlgn="base"/>
                      <a:endParaRPr lang="en-US" sz="1200" b="0" i="0">
                        <a:effectLst/>
                        <a:latin typeface="Times New Roman" panose="02020603050405020304" pitchFamily="18" charset="0"/>
                      </a:endParaRPr>
                    </a:p>
                  </a:txBody>
                  <a:tcPr anchor="b"/>
                </a:tc>
                <a:tc>
                  <a:txBody>
                    <a:bodyPr/>
                    <a:lstStyle/>
                    <a:p>
                      <a:pPr algn="ctr" rtl="0" fontAlgn="base"/>
                      <a:endParaRPr lang="en-US" sz="1200" b="0" i="0">
                        <a:effectLst/>
                        <a:latin typeface="Times New Roman" panose="02020603050405020304" pitchFamily="18" charset="0"/>
                      </a:endParaRPr>
                    </a:p>
                  </a:txBody>
                  <a:tcPr anchor="b"/>
                </a:tc>
                <a:tc>
                  <a:txBody>
                    <a:bodyPr/>
                    <a:lstStyle/>
                    <a:p>
                      <a:pPr algn="ctr" rtl="0" fontAlgn="base"/>
                      <a:endParaRPr lang="en-US" sz="1200" b="0" i="0">
                        <a:effectLst/>
                        <a:latin typeface="Times New Roman" panose="02020603050405020304" pitchFamily="18" charset="0"/>
                      </a:endParaRPr>
                    </a:p>
                  </a:txBody>
                  <a:tcPr anchor="b"/>
                </a:tc>
                <a:tc>
                  <a:txBody>
                    <a:bodyPr/>
                    <a:lstStyle/>
                    <a:p>
                      <a:pPr algn="ctr" rtl="0" fontAlgn="base"/>
                      <a:endParaRPr lang="en-US" sz="1200" b="0" i="0">
                        <a:effectLst/>
                        <a:latin typeface="Times New Roman" panose="02020603050405020304" pitchFamily="18" charset="0"/>
                      </a:endParaRPr>
                    </a:p>
                  </a:txBody>
                  <a:tcPr anchor="b"/>
                </a:tc>
                <a:tc>
                  <a:txBody>
                    <a:bodyPr/>
                    <a:lstStyle/>
                    <a:p>
                      <a:pPr algn="ctr" rtl="0" fontAlgn="base"/>
                      <a:endParaRPr lang="en-US" sz="1200" b="0" i="0">
                        <a:effectLst/>
                        <a:latin typeface="Times New Roman" panose="02020603050405020304" pitchFamily="18" charset="0"/>
                      </a:endParaRPr>
                    </a:p>
                  </a:txBody>
                  <a:tcPr anchor="b"/>
                </a:tc>
                <a:tc>
                  <a:txBody>
                    <a:bodyPr/>
                    <a:lstStyle/>
                    <a:p>
                      <a:pPr algn="ctr" rtl="0" fontAlgn="base"/>
                      <a:endParaRPr lang="en-US" sz="1200" b="0" i="0">
                        <a:effectLst/>
                        <a:latin typeface="Times New Roman" panose="02020603050405020304" pitchFamily="18" charset="0"/>
                      </a:endParaRPr>
                    </a:p>
                  </a:txBody>
                  <a:tcPr anchor="b"/>
                </a:tc>
                <a:tc>
                  <a:txBody>
                    <a:bodyPr/>
                    <a:lstStyle/>
                    <a:p>
                      <a:pPr algn="ctr" rtl="0" fontAlgn="base"/>
                      <a:endParaRPr lang="en-US" sz="1200" b="0" i="0">
                        <a:effectLst/>
                        <a:latin typeface="Times New Roman" panose="02020603050405020304" pitchFamily="18" charset="0"/>
                      </a:endParaRPr>
                    </a:p>
                  </a:txBody>
                  <a:tcPr anchor="b"/>
                </a:tc>
                <a:extLst>
                  <a:ext uri="{0D108BD9-81ED-4DB2-BD59-A6C34878D82A}">
                    <a16:rowId xmlns:a16="http://schemas.microsoft.com/office/drawing/2014/main" val="2813051752"/>
                  </a:ext>
                </a:extLst>
              </a:tr>
              <a:tr h="190500">
                <a:tc>
                  <a:txBody>
                    <a:bodyPr/>
                    <a:lstStyle/>
                    <a:p>
                      <a:pPr algn="l" rtl="0" fontAlgn="base"/>
                      <a:r>
                        <a:rPr lang="en-US" sz="1200">
                          <a:effectLst/>
                        </a:rPr>
                        <a:t>Cost </a:t>
                      </a:r>
                      <a:endParaRPr lang="en-US" b="0" i="0">
                        <a:effectLst/>
                      </a:endParaRPr>
                    </a:p>
                  </a:txBody>
                  <a:tcPr anchor="b"/>
                </a:tc>
                <a:tc>
                  <a:txBody>
                    <a:bodyPr/>
                    <a:lstStyle/>
                    <a:p>
                      <a:pPr algn="ctr" rtl="0" fontAlgn="base"/>
                      <a:r>
                        <a:rPr lang="en-US" sz="1200">
                          <a:effectLst/>
                        </a:rPr>
                        <a:t>5 </a:t>
                      </a:r>
                      <a:endParaRPr lang="en-US" b="0" i="0">
                        <a:effectLst/>
                      </a:endParaRPr>
                    </a:p>
                  </a:txBody>
                  <a:tcPr anchor="b"/>
                </a:tc>
                <a:tc>
                  <a:txBody>
                    <a:bodyPr/>
                    <a:lstStyle/>
                    <a:p>
                      <a:pPr algn="ctr" rtl="0" fontAlgn="base"/>
                      <a:r>
                        <a:rPr lang="en-US" sz="1200">
                          <a:effectLst/>
                        </a:rPr>
                        <a:t>0 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0 </a:t>
                      </a:r>
                      <a:endParaRPr lang="en-US" b="0" i="0">
                        <a:effectLst/>
                      </a:endParaRPr>
                    </a:p>
                  </a:txBody>
                  <a:tcPr anchor="b"/>
                </a:tc>
                <a:extLst>
                  <a:ext uri="{0D108BD9-81ED-4DB2-BD59-A6C34878D82A}">
                    <a16:rowId xmlns:a16="http://schemas.microsoft.com/office/drawing/2014/main" val="2929101908"/>
                  </a:ext>
                </a:extLst>
              </a:tr>
              <a:tr h="190500">
                <a:tc>
                  <a:txBody>
                    <a:bodyPr/>
                    <a:lstStyle/>
                    <a:p>
                      <a:pPr algn="l" rtl="0" fontAlgn="base"/>
                      <a:r>
                        <a:rPr lang="en-US" sz="1200">
                          <a:effectLst/>
                        </a:rPr>
                        <a:t>Material Availability </a:t>
                      </a:r>
                      <a:endParaRPr lang="en-US" b="0" i="0">
                        <a:effectLst/>
                      </a:endParaRPr>
                    </a:p>
                  </a:txBody>
                  <a:tcPr anchor="b"/>
                </a:tc>
                <a:tc>
                  <a:txBody>
                    <a:bodyPr/>
                    <a:lstStyle/>
                    <a:p>
                      <a:pPr algn="ctr" rtl="0" fontAlgn="base"/>
                      <a:r>
                        <a:rPr lang="en-US" sz="1200">
                          <a:effectLst/>
                        </a:rPr>
                        <a:t>3 </a:t>
                      </a:r>
                      <a:endParaRPr lang="en-US" b="0" i="0">
                        <a:effectLst/>
                      </a:endParaRPr>
                    </a:p>
                  </a:txBody>
                  <a:tcPr anchor="b"/>
                </a:tc>
                <a:tc>
                  <a:txBody>
                    <a:bodyPr/>
                    <a:lstStyle/>
                    <a:p>
                      <a:pPr algn="ctr" rtl="0" fontAlgn="base"/>
                      <a:r>
                        <a:rPr lang="en-US" sz="1200">
                          <a:effectLst/>
                        </a:rPr>
                        <a:t>0 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0 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extLst>
                  <a:ext uri="{0D108BD9-81ED-4DB2-BD59-A6C34878D82A}">
                    <a16:rowId xmlns:a16="http://schemas.microsoft.com/office/drawing/2014/main" val="1161060894"/>
                  </a:ext>
                </a:extLst>
              </a:tr>
              <a:tr h="0">
                <a:tc>
                  <a:txBody>
                    <a:bodyPr/>
                    <a:lstStyle/>
                    <a:p>
                      <a:pPr algn="l" rtl="0" fontAlgn="base"/>
                      <a:r>
                        <a:rPr lang="en-US" sz="1200">
                          <a:effectLst/>
                        </a:rPr>
                        <a:t>Equipment Availability </a:t>
                      </a:r>
                      <a:endParaRPr lang="en-US" b="0" i="0">
                        <a:effectLst/>
                      </a:endParaRPr>
                    </a:p>
                  </a:txBody>
                  <a:tcPr anchor="b"/>
                </a:tc>
                <a:tc>
                  <a:txBody>
                    <a:bodyPr/>
                    <a:lstStyle/>
                    <a:p>
                      <a:pPr algn="ctr" rtl="0" fontAlgn="base"/>
                      <a:r>
                        <a:rPr lang="en-US" sz="1200">
                          <a:effectLst/>
                        </a:rPr>
                        <a:t>5 </a:t>
                      </a:r>
                      <a:endParaRPr lang="en-US" b="0" i="0">
                        <a:effectLst/>
                      </a:endParaRPr>
                    </a:p>
                  </a:txBody>
                  <a:tcPr anchor="b"/>
                </a:tc>
                <a:tc>
                  <a:txBody>
                    <a:bodyPr/>
                    <a:lstStyle/>
                    <a:p>
                      <a:pPr algn="ctr" rtl="0" fontAlgn="base"/>
                      <a:r>
                        <a:rPr lang="en-US" sz="1200">
                          <a:effectLst/>
                        </a:rPr>
                        <a:t>0 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0 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tc>
                  <a:txBody>
                    <a:bodyPr/>
                    <a:lstStyle/>
                    <a:p>
                      <a:pPr algn="ctr" rtl="0" fontAlgn="base"/>
                      <a:r>
                        <a:rPr lang="en-US" sz="1200">
                          <a:effectLst/>
                        </a:rPr>
                        <a:t>1 </a:t>
                      </a:r>
                      <a:endParaRPr lang="en-US" b="0" i="0">
                        <a:effectLst/>
                      </a:endParaRPr>
                    </a:p>
                  </a:txBody>
                  <a:tcPr anchor="b"/>
                </a:tc>
                <a:extLst>
                  <a:ext uri="{0D108BD9-81ED-4DB2-BD59-A6C34878D82A}">
                    <a16:rowId xmlns:a16="http://schemas.microsoft.com/office/drawing/2014/main" val="3276310577"/>
                  </a:ext>
                </a:extLst>
              </a:tr>
              <a:tr h="0">
                <a:tc>
                  <a:txBody>
                    <a:bodyPr/>
                    <a:lstStyle/>
                    <a:p>
                      <a:pPr algn="ctr" rtl="0" fontAlgn="base"/>
                      <a:r>
                        <a:rPr lang="en-US" sz="1200" b="1">
                          <a:effectLst/>
                        </a:rPr>
                        <a:t>Total </a:t>
                      </a:r>
                      <a:endParaRPr lang="en-US" b="1" i="0">
                        <a:effectLst/>
                      </a:endParaRPr>
                    </a:p>
                  </a:txBody>
                  <a:tcPr anchor="b"/>
                </a:tc>
                <a:tc>
                  <a:txBody>
                    <a:bodyPr/>
                    <a:lstStyle/>
                    <a:p>
                      <a:pPr algn="ctr" rtl="0" fontAlgn="base"/>
                      <a:endParaRPr lang="en-US" sz="1200" b="1" i="0">
                        <a:solidFill>
                          <a:srgbClr val="FFFFFF"/>
                        </a:solidFill>
                        <a:effectLst/>
                        <a:latin typeface="Times New Roman"/>
                      </a:endParaRPr>
                    </a:p>
                  </a:txBody>
                  <a:tcPr anchor="b"/>
                </a:tc>
                <a:tc>
                  <a:txBody>
                    <a:bodyPr/>
                    <a:lstStyle/>
                    <a:p>
                      <a:pPr algn="ctr" rtl="0" fontAlgn="base"/>
                      <a:endParaRPr lang="en-US" sz="1200" b="1" i="0">
                        <a:solidFill>
                          <a:srgbClr val="FFFFFF"/>
                        </a:solidFill>
                        <a:effectLst/>
                        <a:latin typeface="Times New Roman"/>
                      </a:endParaRPr>
                    </a:p>
                  </a:txBody>
                  <a:tcPr anchor="b"/>
                </a:tc>
                <a:tc>
                  <a:txBody>
                    <a:bodyPr/>
                    <a:lstStyle/>
                    <a:p>
                      <a:pPr algn="ctr" rtl="0" fontAlgn="base"/>
                      <a:r>
                        <a:rPr lang="en-US" sz="1200" b="1">
                          <a:effectLst/>
                        </a:rPr>
                        <a:t>1 </a:t>
                      </a:r>
                      <a:endParaRPr lang="en-US" b="1" i="0">
                        <a:effectLst/>
                      </a:endParaRPr>
                    </a:p>
                  </a:txBody>
                  <a:tcPr anchor="b"/>
                </a:tc>
                <a:tc>
                  <a:txBody>
                    <a:bodyPr/>
                    <a:lstStyle/>
                    <a:p>
                      <a:pPr algn="ctr" rtl="0" fontAlgn="base"/>
                      <a:r>
                        <a:rPr lang="en-US" sz="1200" b="1">
                          <a:effectLst/>
                        </a:rPr>
                        <a:t>0 </a:t>
                      </a:r>
                      <a:endParaRPr lang="en-US" b="1" i="0">
                        <a:effectLst/>
                      </a:endParaRPr>
                    </a:p>
                  </a:txBody>
                  <a:tcPr anchor="b"/>
                </a:tc>
                <a:tc>
                  <a:txBody>
                    <a:bodyPr/>
                    <a:lstStyle/>
                    <a:p>
                      <a:pPr algn="ctr" rtl="0" fontAlgn="base"/>
                      <a:r>
                        <a:rPr lang="en-US" sz="1200" b="1">
                          <a:effectLst/>
                        </a:rPr>
                        <a:t>10 </a:t>
                      </a:r>
                      <a:endParaRPr lang="en-US" b="1" i="0">
                        <a:effectLst/>
                      </a:endParaRPr>
                    </a:p>
                  </a:txBody>
                  <a:tcPr anchor="b"/>
                </a:tc>
                <a:tc>
                  <a:txBody>
                    <a:bodyPr/>
                    <a:lstStyle/>
                    <a:p>
                      <a:pPr algn="ctr" rtl="0" fontAlgn="base"/>
                      <a:r>
                        <a:rPr lang="en-US" sz="1200" b="1">
                          <a:effectLst/>
                        </a:rPr>
                        <a:t>12 </a:t>
                      </a:r>
                      <a:endParaRPr lang="en-US" b="1" i="0">
                        <a:effectLst/>
                      </a:endParaRPr>
                    </a:p>
                  </a:txBody>
                  <a:tcPr anchor="b"/>
                </a:tc>
                <a:tc>
                  <a:txBody>
                    <a:bodyPr/>
                    <a:lstStyle/>
                    <a:p>
                      <a:pPr algn="ctr" rtl="0" fontAlgn="base"/>
                      <a:r>
                        <a:rPr lang="en-US" sz="1200" b="1">
                          <a:effectLst/>
                        </a:rPr>
                        <a:t>5 </a:t>
                      </a:r>
                      <a:endParaRPr lang="en-US" b="1" i="0">
                        <a:effectLst/>
                      </a:endParaRPr>
                    </a:p>
                  </a:txBody>
                  <a:tcPr anchor="b"/>
                </a:tc>
                <a:tc>
                  <a:txBody>
                    <a:bodyPr/>
                    <a:lstStyle/>
                    <a:p>
                      <a:pPr algn="ctr" rtl="0" fontAlgn="base"/>
                      <a:r>
                        <a:rPr lang="en-US" sz="1200" b="1">
                          <a:effectLst/>
                        </a:rPr>
                        <a:t>20 </a:t>
                      </a:r>
                      <a:endParaRPr lang="en-US" b="1" i="0">
                        <a:effectLst/>
                      </a:endParaRPr>
                    </a:p>
                  </a:txBody>
                  <a:tcPr anchor="b"/>
                </a:tc>
                <a:extLst>
                  <a:ext uri="{0D108BD9-81ED-4DB2-BD59-A6C34878D82A}">
                    <a16:rowId xmlns:a16="http://schemas.microsoft.com/office/drawing/2014/main" val="1950894069"/>
                  </a:ext>
                </a:extLst>
              </a:tr>
            </a:tbl>
          </a:graphicData>
        </a:graphic>
      </p:graphicFrame>
      <p:sp>
        <p:nvSpPr>
          <p:cNvPr id="4" name="Footer Placeholder 3">
            <a:extLst>
              <a:ext uri="{FF2B5EF4-FFF2-40B4-BE49-F238E27FC236}">
                <a16:creationId xmlns:a16="http://schemas.microsoft.com/office/drawing/2014/main" id="{A191A219-94C3-1618-A0D2-23D6531F5E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590398-6F95-433F-DB80-73394639E865}"/>
              </a:ext>
            </a:extLst>
          </p:cNvPr>
          <p:cNvSpPr>
            <a:spLocks noGrp="1"/>
          </p:cNvSpPr>
          <p:nvPr>
            <p:ph type="sldNum" sz="quarter" idx="12"/>
          </p:nvPr>
        </p:nvSpPr>
        <p:spPr/>
        <p:txBody>
          <a:bodyPr/>
          <a:lstStyle/>
          <a:p>
            <a:fld id="{963B0023-0CED-47F7-85AE-654F0B232C29}" type="slidenum">
              <a:rPr lang="en-US" smtClean="0"/>
              <a:pPr/>
              <a:t>37</a:t>
            </a:fld>
            <a:endParaRPr lang="en-US"/>
          </a:p>
        </p:txBody>
      </p:sp>
    </p:spTree>
    <p:extLst>
      <p:ext uri="{BB962C8B-B14F-4D97-AF65-F5344CB8AC3E}">
        <p14:creationId xmlns:p14="http://schemas.microsoft.com/office/powerpoint/2010/main" val="825430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CFE2-CC95-2496-FCE5-2A464A6182B5}"/>
              </a:ext>
            </a:extLst>
          </p:cNvPr>
          <p:cNvSpPr>
            <a:spLocks noGrp="1"/>
          </p:cNvSpPr>
          <p:nvPr>
            <p:ph type="title"/>
          </p:nvPr>
        </p:nvSpPr>
        <p:spPr/>
        <p:txBody>
          <a:bodyPr/>
          <a:lstStyle/>
          <a:p>
            <a:r>
              <a:rPr lang="en-US">
                <a:latin typeface="Verdana"/>
                <a:ea typeface="Verdana"/>
              </a:rPr>
              <a:t>Degradation Rates Researched</a:t>
            </a:r>
            <a:endParaRPr lang="en-US"/>
          </a:p>
        </p:txBody>
      </p:sp>
      <p:sp>
        <p:nvSpPr>
          <p:cNvPr id="4" name="Footer Placeholder 3">
            <a:extLst>
              <a:ext uri="{FF2B5EF4-FFF2-40B4-BE49-F238E27FC236}">
                <a16:creationId xmlns:a16="http://schemas.microsoft.com/office/drawing/2014/main" id="{CDA64982-CC28-6FDF-807C-6B834A3A00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C5E249-52E6-702D-1B1E-8C23B6F3F21D}"/>
              </a:ext>
            </a:extLst>
          </p:cNvPr>
          <p:cNvSpPr>
            <a:spLocks noGrp="1"/>
          </p:cNvSpPr>
          <p:nvPr>
            <p:ph type="sldNum" sz="quarter" idx="12"/>
          </p:nvPr>
        </p:nvSpPr>
        <p:spPr/>
        <p:txBody>
          <a:bodyPr/>
          <a:lstStyle/>
          <a:p>
            <a:fld id="{963B0023-0CED-47F7-85AE-654F0B232C29}" type="slidenum">
              <a:rPr lang="en-US" smtClean="0"/>
              <a:pPr/>
              <a:t>38</a:t>
            </a:fld>
            <a:endParaRPr lang="en-US"/>
          </a:p>
        </p:txBody>
      </p:sp>
      <p:graphicFrame>
        <p:nvGraphicFramePr>
          <p:cNvPr id="7" name="Table 6">
            <a:extLst>
              <a:ext uri="{FF2B5EF4-FFF2-40B4-BE49-F238E27FC236}">
                <a16:creationId xmlns:a16="http://schemas.microsoft.com/office/drawing/2014/main" id="{187605A1-F496-7845-6ED5-66CE43A60677}"/>
              </a:ext>
            </a:extLst>
          </p:cNvPr>
          <p:cNvGraphicFramePr>
            <a:graphicFrameLocks noGrp="1"/>
          </p:cNvGraphicFramePr>
          <p:nvPr>
            <p:extLst>
              <p:ext uri="{D42A27DB-BD31-4B8C-83A1-F6EECF244321}">
                <p14:modId xmlns:p14="http://schemas.microsoft.com/office/powerpoint/2010/main" val="1305777921"/>
              </p:ext>
            </p:extLst>
          </p:nvPr>
        </p:nvGraphicFramePr>
        <p:xfrm>
          <a:off x="457200" y="1416204"/>
          <a:ext cx="8109799" cy="2560320"/>
        </p:xfrm>
        <a:graphic>
          <a:graphicData uri="http://schemas.openxmlformats.org/drawingml/2006/table">
            <a:tbl>
              <a:tblPr firstRow="1" bandRow="1">
                <a:tableStyleId>{5C22544A-7EE6-4342-B048-85BDC9FD1C3A}</a:tableStyleId>
              </a:tblPr>
              <a:tblGrid>
                <a:gridCol w="2386046">
                  <a:extLst>
                    <a:ext uri="{9D8B030D-6E8A-4147-A177-3AD203B41FA5}">
                      <a16:colId xmlns:a16="http://schemas.microsoft.com/office/drawing/2014/main" val="197771579"/>
                    </a:ext>
                  </a:extLst>
                </a:gridCol>
                <a:gridCol w="2068826">
                  <a:extLst>
                    <a:ext uri="{9D8B030D-6E8A-4147-A177-3AD203B41FA5}">
                      <a16:colId xmlns:a16="http://schemas.microsoft.com/office/drawing/2014/main" val="2817033279"/>
                    </a:ext>
                  </a:extLst>
                </a:gridCol>
                <a:gridCol w="3654927">
                  <a:extLst>
                    <a:ext uri="{9D8B030D-6E8A-4147-A177-3AD203B41FA5}">
                      <a16:colId xmlns:a16="http://schemas.microsoft.com/office/drawing/2014/main" val="4005693113"/>
                    </a:ext>
                  </a:extLst>
                </a:gridCol>
              </a:tblGrid>
              <a:tr h="190500">
                <a:tc>
                  <a:txBody>
                    <a:bodyPr/>
                    <a:lstStyle/>
                    <a:p>
                      <a:pPr algn="ctr" rtl="0" fontAlgn="base"/>
                      <a:r>
                        <a:rPr lang="en-US" sz="1200">
                          <a:effectLst/>
                        </a:rPr>
                        <a:t>Material </a:t>
                      </a:r>
                      <a:endParaRPr lang="en-US" b="1">
                        <a:solidFill>
                          <a:srgbClr val="FFFFFF"/>
                        </a:solidFill>
                        <a:effectLst/>
                      </a:endParaRPr>
                    </a:p>
                  </a:txBody>
                  <a:tcPr anchor="ctr"/>
                </a:tc>
                <a:tc>
                  <a:txBody>
                    <a:bodyPr/>
                    <a:lstStyle/>
                    <a:p>
                      <a:pPr algn="ctr" rtl="0" fontAlgn="base"/>
                      <a:r>
                        <a:rPr lang="en-US" sz="1200">
                          <a:effectLst/>
                        </a:rPr>
                        <a:t>Degradation Rate (weeks) </a:t>
                      </a:r>
                      <a:endParaRPr lang="en-US" b="1">
                        <a:solidFill>
                          <a:srgbClr val="FFFFFF"/>
                        </a:solidFill>
                        <a:effectLst/>
                      </a:endParaRPr>
                    </a:p>
                  </a:txBody>
                  <a:tcPr anchor="ctr"/>
                </a:tc>
                <a:tc>
                  <a:txBody>
                    <a:bodyPr/>
                    <a:lstStyle/>
                    <a:p>
                      <a:pPr algn="ctr" rtl="0" fontAlgn="base"/>
                      <a:r>
                        <a:rPr lang="en-US" sz="1200">
                          <a:effectLst/>
                        </a:rPr>
                        <a:t>Sources </a:t>
                      </a:r>
                      <a:endParaRPr lang="en-US" b="1">
                        <a:solidFill>
                          <a:srgbClr val="FFFFFF"/>
                        </a:solidFill>
                        <a:effectLst/>
                      </a:endParaRPr>
                    </a:p>
                  </a:txBody>
                  <a:tcPr anchor="ctr"/>
                </a:tc>
                <a:extLst>
                  <a:ext uri="{0D108BD9-81ED-4DB2-BD59-A6C34878D82A}">
                    <a16:rowId xmlns:a16="http://schemas.microsoft.com/office/drawing/2014/main" val="2818339771"/>
                  </a:ext>
                </a:extLst>
              </a:tr>
              <a:tr h="190500">
                <a:tc>
                  <a:txBody>
                    <a:bodyPr/>
                    <a:lstStyle/>
                    <a:p>
                      <a:pPr rtl="0" fontAlgn="base"/>
                      <a:r>
                        <a:rPr lang="en-US" sz="1200">
                          <a:effectLst/>
                        </a:rPr>
                        <a:t>Collagen Sponge </a:t>
                      </a:r>
                      <a:endParaRPr lang="en-US" b="1">
                        <a:effectLst/>
                      </a:endParaRPr>
                    </a:p>
                  </a:txBody>
                  <a:tcPr/>
                </a:tc>
                <a:tc>
                  <a:txBody>
                    <a:bodyPr/>
                    <a:lstStyle/>
                    <a:p>
                      <a:pPr algn="ctr" rtl="0" fontAlgn="base"/>
                      <a:r>
                        <a:rPr lang="en-US" sz="1200">
                          <a:effectLst/>
                        </a:rPr>
                        <a:t>1 to 4 </a:t>
                      </a:r>
                      <a:endParaRPr lang="en-US">
                        <a:effectLst/>
                      </a:endParaRPr>
                    </a:p>
                  </a:txBody>
                  <a:tcPr/>
                </a:tc>
                <a:tc>
                  <a:txBody>
                    <a:bodyPr/>
                    <a:lstStyle/>
                    <a:p>
                      <a:pPr rtl="0" fontAlgn="base"/>
                      <a:r>
                        <a:rPr lang="en-US" sz="1200">
                          <a:effectLst/>
                        </a:rPr>
                        <a:t>(Noah et al., 2002; Ueda et al., 2002) </a:t>
                      </a:r>
                      <a:endParaRPr lang="en-US" sz="1200">
                        <a:effectLst/>
                        <a:latin typeface="Times New Roman" panose="02020603050405020304" pitchFamily="18" charset="0"/>
                      </a:endParaRPr>
                    </a:p>
                  </a:txBody>
                  <a:tcPr/>
                </a:tc>
                <a:extLst>
                  <a:ext uri="{0D108BD9-81ED-4DB2-BD59-A6C34878D82A}">
                    <a16:rowId xmlns:a16="http://schemas.microsoft.com/office/drawing/2014/main" val="1009225115"/>
                  </a:ext>
                </a:extLst>
              </a:tr>
              <a:tr h="209550">
                <a:tc>
                  <a:txBody>
                    <a:bodyPr/>
                    <a:lstStyle/>
                    <a:p>
                      <a:pPr rtl="0" fontAlgn="base"/>
                      <a:r>
                        <a:rPr lang="en-US" sz="1200">
                          <a:effectLst/>
                        </a:rPr>
                        <a:t>Collagen Thread </a:t>
                      </a:r>
                      <a:endParaRPr lang="en-US" b="1">
                        <a:effectLst/>
                      </a:endParaRPr>
                    </a:p>
                  </a:txBody>
                  <a:tcPr/>
                </a:tc>
                <a:tc>
                  <a:txBody>
                    <a:bodyPr/>
                    <a:lstStyle/>
                    <a:p>
                      <a:pPr algn="ctr" rtl="0" fontAlgn="base"/>
                      <a:r>
                        <a:rPr lang="en-US" sz="1200">
                          <a:effectLst/>
                        </a:rPr>
                        <a:t>4 to 26 </a:t>
                      </a:r>
                      <a:endParaRPr lang="en-US">
                        <a:effectLst/>
                      </a:endParaRPr>
                    </a:p>
                  </a:txBody>
                  <a:tcPr/>
                </a:tc>
                <a:tc>
                  <a:txBody>
                    <a:bodyPr/>
                    <a:lstStyle/>
                    <a:p>
                      <a:pPr rtl="0" fontAlgn="base"/>
                      <a:r>
                        <a:rPr lang="en-US" sz="1200">
                          <a:effectLst/>
                        </a:rPr>
                        <a:t>(Ge et al., 2006)  </a:t>
                      </a:r>
                      <a:endParaRPr lang="en-US">
                        <a:effectLst/>
                      </a:endParaRPr>
                    </a:p>
                  </a:txBody>
                  <a:tcPr/>
                </a:tc>
                <a:extLst>
                  <a:ext uri="{0D108BD9-81ED-4DB2-BD59-A6C34878D82A}">
                    <a16:rowId xmlns:a16="http://schemas.microsoft.com/office/drawing/2014/main" val="430508368"/>
                  </a:ext>
                </a:extLst>
              </a:tr>
              <a:tr h="190500">
                <a:tc>
                  <a:txBody>
                    <a:bodyPr/>
                    <a:lstStyle/>
                    <a:p>
                      <a:pPr rtl="0" fontAlgn="base"/>
                      <a:r>
                        <a:rPr lang="en-US" sz="1200">
                          <a:effectLst/>
                        </a:rPr>
                        <a:t>Silk Hydrogel </a:t>
                      </a:r>
                      <a:endParaRPr lang="en-US" b="1">
                        <a:effectLst/>
                      </a:endParaRPr>
                    </a:p>
                  </a:txBody>
                  <a:tcPr/>
                </a:tc>
                <a:tc>
                  <a:txBody>
                    <a:bodyPr/>
                    <a:lstStyle/>
                    <a:p>
                      <a:pPr algn="ctr" rtl="0" fontAlgn="base"/>
                      <a:r>
                        <a:rPr lang="en-US" sz="1200">
                          <a:effectLst/>
                        </a:rPr>
                        <a:t>15 </a:t>
                      </a:r>
                      <a:endParaRPr lang="en-US">
                        <a:effectLst/>
                      </a:endParaRPr>
                    </a:p>
                  </a:txBody>
                  <a:tcPr/>
                </a:tc>
                <a:tc>
                  <a:txBody>
                    <a:bodyPr/>
                    <a:lstStyle/>
                    <a:p>
                      <a:pPr rtl="0" fontAlgn="base"/>
                      <a:r>
                        <a:rPr lang="en-US" sz="1200">
                          <a:effectLst/>
                        </a:rPr>
                        <a:t>(Leng et al., 2017; Hopkins et al., 2013) </a:t>
                      </a:r>
                      <a:endParaRPr lang="en-US" sz="1200">
                        <a:effectLst/>
                        <a:latin typeface="Times New Roman" panose="02020603050405020304" pitchFamily="18" charset="0"/>
                      </a:endParaRPr>
                    </a:p>
                  </a:txBody>
                  <a:tcPr/>
                </a:tc>
                <a:extLst>
                  <a:ext uri="{0D108BD9-81ED-4DB2-BD59-A6C34878D82A}">
                    <a16:rowId xmlns:a16="http://schemas.microsoft.com/office/drawing/2014/main" val="2122559040"/>
                  </a:ext>
                </a:extLst>
              </a:tr>
              <a:tr h="190500">
                <a:tc>
                  <a:txBody>
                    <a:bodyPr/>
                    <a:lstStyle/>
                    <a:p>
                      <a:pPr rtl="0" fontAlgn="base"/>
                      <a:r>
                        <a:rPr lang="en-US" sz="1200">
                          <a:effectLst/>
                        </a:rPr>
                        <a:t>Zein </a:t>
                      </a:r>
                      <a:r>
                        <a:rPr lang="en-US" sz="1200" err="1">
                          <a:effectLst/>
                        </a:rPr>
                        <a:t>Electrospun</a:t>
                      </a:r>
                      <a:r>
                        <a:rPr lang="en-US" sz="1200">
                          <a:effectLst/>
                        </a:rPr>
                        <a:t> Mats </a:t>
                      </a:r>
                      <a:endParaRPr lang="en-US" b="1">
                        <a:effectLst/>
                      </a:endParaRPr>
                    </a:p>
                  </a:txBody>
                  <a:tcPr/>
                </a:tc>
                <a:tc>
                  <a:txBody>
                    <a:bodyPr/>
                    <a:lstStyle/>
                    <a:p>
                      <a:pPr algn="ctr" rtl="0" fontAlgn="base"/>
                      <a:r>
                        <a:rPr lang="en-US" sz="1200">
                          <a:effectLst/>
                        </a:rPr>
                        <a:t>10 to 35 </a:t>
                      </a:r>
                      <a:endParaRPr lang="en-US">
                        <a:effectLst/>
                      </a:endParaRPr>
                    </a:p>
                  </a:txBody>
                  <a:tcPr/>
                </a:tc>
                <a:tc>
                  <a:txBody>
                    <a:bodyPr/>
                    <a:lstStyle/>
                    <a:p>
                      <a:pPr rtl="0" fontAlgn="base"/>
                      <a:r>
                        <a:rPr lang="en-US" sz="1200">
                          <a:effectLst/>
                        </a:rPr>
                        <a:t>(Yao et al., 2009; Wang et al., 2013)  </a:t>
                      </a:r>
                      <a:endParaRPr lang="en-US">
                        <a:effectLst/>
                      </a:endParaRPr>
                    </a:p>
                  </a:txBody>
                  <a:tcPr/>
                </a:tc>
                <a:extLst>
                  <a:ext uri="{0D108BD9-81ED-4DB2-BD59-A6C34878D82A}">
                    <a16:rowId xmlns:a16="http://schemas.microsoft.com/office/drawing/2014/main" val="2711921435"/>
                  </a:ext>
                </a:extLst>
              </a:tr>
              <a:tr h="190500">
                <a:tc>
                  <a:txBody>
                    <a:bodyPr/>
                    <a:lstStyle/>
                    <a:p>
                      <a:pPr rtl="0" fontAlgn="base"/>
                      <a:r>
                        <a:rPr lang="en-US" sz="1200">
                          <a:effectLst/>
                        </a:rPr>
                        <a:t>Chitosan Sponge </a:t>
                      </a:r>
                      <a:endParaRPr lang="en-US" b="1">
                        <a:effectLst/>
                      </a:endParaRPr>
                    </a:p>
                  </a:txBody>
                  <a:tcPr/>
                </a:tc>
                <a:tc>
                  <a:txBody>
                    <a:bodyPr/>
                    <a:lstStyle/>
                    <a:p>
                      <a:pPr algn="ctr" rtl="0" fontAlgn="base"/>
                      <a:r>
                        <a:rPr lang="en-US" sz="1200">
                          <a:effectLst/>
                        </a:rPr>
                        <a:t>0.25 to 4 </a:t>
                      </a:r>
                      <a:endParaRPr lang="en-US">
                        <a:effectLst/>
                      </a:endParaRPr>
                    </a:p>
                  </a:txBody>
                  <a:tcPr/>
                </a:tc>
                <a:tc>
                  <a:txBody>
                    <a:bodyPr/>
                    <a:lstStyle/>
                    <a:p>
                      <a:pPr rtl="0" fontAlgn="base"/>
                      <a:r>
                        <a:rPr lang="en-US" sz="1200">
                          <a:effectLst/>
                        </a:rPr>
                        <a:t>(Stinner et al., 2010; Han et al., 2014) </a:t>
                      </a:r>
                      <a:endParaRPr lang="en-US" sz="1200">
                        <a:effectLst/>
                        <a:latin typeface="Times New Roman" panose="02020603050405020304" pitchFamily="18" charset="0"/>
                      </a:endParaRPr>
                    </a:p>
                  </a:txBody>
                  <a:tcPr/>
                </a:tc>
                <a:extLst>
                  <a:ext uri="{0D108BD9-81ED-4DB2-BD59-A6C34878D82A}">
                    <a16:rowId xmlns:a16="http://schemas.microsoft.com/office/drawing/2014/main" val="4214630269"/>
                  </a:ext>
                </a:extLst>
              </a:tr>
              <a:tr h="190500">
                <a:tc>
                  <a:txBody>
                    <a:bodyPr/>
                    <a:lstStyle/>
                    <a:p>
                      <a:pPr rtl="0" fontAlgn="base"/>
                      <a:r>
                        <a:rPr lang="en-US" sz="1200">
                          <a:effectLst/>
                        </a:rPr>
                        <a:t>Keratin Films </a:t>
                      </a:r>
                      <a:endParaRPr lang="en-US" b="1">
                        <a:effectLst/>
                      </a:endParaRPr>
                    </a:p>
                  </a:txBody>
                  <a:tcPr/>
                </a:tc>
                <a:tc>
                  <a:txBody>
                    <a:bodyPr/>
                    <a:lstStyle/>
                    <a:p>
                      <a:pPr algn="ctr" rtl="0" fontAlgn="base"/>
                      <a:r>
                        <a:rPr lang="en-US" sz="1200">
                          <a:effectLst/>
                        </a:rPr>
                        <a:t>0.5 to 6 </a:t>
                      </a:r>
                      <a:endParaRPr lang="en-US">
                        <a:effectLst/>
                      </a:endParaRPr>
                    </a:p>
                  </a:txBody>
                  <a:tcPr/>
                </a:tc>
                <a:tc>
                  <a:txBody>
                    <a:bodyPr/>
                    <a:lstStyle/>
                    <a:p>
                      <a:pPr rtl="0" fontAlgn="base"/>
                      <a:r>
                        <a:rPr lang="en-US" sz="1200">
                          <a:effectLst/>
                        </a:rPr>
                        <a:t>(Borrelli et al., 2015; Vasconcelos et al., 2008) </a:t>
                      </a:r>
                      <a:endParaRPr lang="en-US" sz="1200">
                        <a:effectLst/>
                        <a:latin typeface="Times New Roman" panose="02020603050405020304" pitchFamily="18" charset="0"/>
                      </a:endParaRPr>
                    </a:p>
                  </a:txBody>
                  <a:tcPr/>
                </a:tc>
                <a:extLst>
                  <a:ext uri="{0D108BD9-81ED-4DB2-BD59-A6C34878D82A}">
                    <a16:rowId xmlns:a16="http://schemas.microsoft.com/office/drawing/2014/main" val="2861221292"/>
                  </a:ext>
                </a:extLst>
              </a:tr>
              <a:tr h="190500">
                <a:tc>
                  <a:txBody>
                    <a:bodyPr/>
                    <a:lstStyle/>
                    <a:p>
                      <a:pPr rtl="0" fontAlgn="base"/>
                      <a:r>
                        <a:rPr lang="en-US" sz="1200">
                          <a:effectLst/>
                        </a:rPr>
                        <a:t>Dermal Matrices </a:t>
                      </a:r>
                      <a:endParaRPr lang="en-US" b="1">
                        <a:effectLst/>
                      </a:endParaRPr>
                    </a:p>
                  </a:txBody>
                  <a:tcPr/>
                </a:tc>
                <a:tc>
                  <a:txBody>
                    <a:bodyPr/>
                    <a:lstStyle/>
                    <a:p>
                      <a:pPr algn="ctr" rtl="0" fontAlgn="base"/>
                      <a:r>
                        <a:rPr lang="en-US" sz="1200">
                          <a:effectLst/>
                        </a:rPr>
                        <a:t>- </a:t>
                      </a:r>
                      <a:endParaRPr lang="en-US">
                        <a:effectLst/>
                      </a:endParaRPr>
                    </a:p>
                  </a:txBody>
                  <a:tcPr/>
                </a:tc>
                <a:tc>
                  <a:txBody>
                    <a:bodyPr/>
                    <a:lstStyle/>
                    <a:p>
                      <a:pPr rtl="0" fontAlgn="base"/>
                      <a:r>
                        <a:rPr lang="en-US" sz="1200">
                          <a:effectLst/>
                        </a:rPr>
                        <a:t> -</a:t>
                      </a:r>
                      <a:endParaRPr lang="en-US" sz="1200">
                        <a:effectLst/>
                        <a:latin typeface="Times New Roman" panose="02020603050405020304" pitchFamily="18" charset="0"/>
                      </a:endParaRPr>
                    </a:p>
                  </a:txBody>
                  <a:tcPr/>
                </a:tc>
                <a:extLst>
                  <a:ext uri="{0D108BD9-81ED-4DB2-BD59-A6C34878D82A}">
                    <a16:rowId xmlns:a16="http://schemas.microsoft.com/office/drawing/2014/main" val="4037129268"/>
                  </a:ext>
                </a:extLst>
              </a:tr>
            </a:tbl>
          </a:graphicData>
        </a:graphic>
      </p:graphicFrame>
    </p:spTree>
    <p:extLst>
      <p:ext uri="{BB962C8B-B14F-4D97-AF65-F5344CB8AC3E}">
        <p14:creationId xmlns:p14="http://schemas.microsoft.com/office/powerpoint/2010/main" val="103030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0FA20-6093-4982-F035-8A4B273751D1}"/>
              </a:ext>
            </a:extLst>
          </p:cNvPr>
          <p:cNvSpPr>
            <a:spLocks noGrp="1"/>
          </p:cNvSpPr>
          <p:nvPr>
            <p:ph type="title"/>
          </p:nvPr>
        </p:nvSpPr>
        <p:spPr/>
        <p:txBody>
          <a:bodyPr/>
          <a:lstStyle/>
          <a:p>
            <a:r>
              <a:rPr lang="en-US">
                <a:latin typeface="Verdana"/>
                <a:ea typeface="Verdana"/>
              </a:rPr>
              <a:t>Growth Factor Functions</a:t>
            </a:r>
            <a:endParaRPr lang="en-US"/>
          </a:p>
        </p:txBody>
      </p:sp>
      <p:graphicFrame>
        <p:nvGraphicFramePr>
          <p:cNvPr id="7" name="Content Placeholder 6">
            <a:extLst>
              <a:ext uri="{FF2B5EF4-FFF2-40B4-BE49-F238E27FC236}">
                <a16:creationId xmlns:a16="http://schemas.microsoft.com/office/drawing/2014/main" id="{AD57D685-F406-B94F-36F7-421A6BD9AAB8}"/>
              </a:ext>
            </a:extLst>
          </p:cNvPr>
          <p:cNvGraphicFramePr>
            <a:graphicFrameLocks noGrp="1"/>
          </p:cNvGraphicFramePr>
          <p:nvPr>
            <p:ph idx="1"/>
            <p:extLst>
              <p:ext uri="{D42A27DB-BD31-4B8C-83A1-F6EECF244321}">
                <p14:modId xmlns:p14="http://schemas.microsoft.com/office/powerpoint/2010/main" val="3202620113"/>
              </p:ext>
            </p:extLst>
          </p:nvPr>
        </p:nvGraphicFramePr>
        <p:xfrm>
          <a:off x="457200" y="1524000"/>
          <a:ext cx="8229599" cy="2743200"/>
        </p:xfrm>
        <a:graphic>
          <a:graphicData uri="http://schemas.openxmlformats.org/drawingml/2006/table">
            <a:tbl>
              <a:tblPr firstRow="1" bandRow="1">
                <a:tableStyleId>{5C22544A-7EE6-4342-B048-85BDC9FD1C3A}</a:tableStyleId>
              </a:tblPr>
              <a:tblGrid>
                <a:gridCol w="3011795">
                  <a:extLst>
                    <a:ext uri="{9D8B030D-6E8A-4147-A177-3AD203B41FA5}">
                      <a16:colId xmlns:a16="http://schemas.microsoft.com/office/drawing/2014/main" val="2528578799"/>
                    </a:ext>
                  </a:extLst>
                </a:gridCol>
                <a:gridCol w="5217804">
                  <a:extLst>
                    <a:ext uri="{9D8B030D-6E8A-4147-A177-3AD203B41FA5}">
                      <a16:colId xmlns:a16="http://schemas.microsoft.com/office/drawing/2014/main" val="4086060096"/>
                    </a:ext>
                  </a:extLst>
                </a:gridCol>
              </a:tblGrid>
              <a:tr h="190500">
                <a:tc>
                  <a:txBody>
                    <a:bodyPr/>
                    <a:lstStyle/>
                    <a:p>
                      <a:pPr algn="ctr" rtl="0" fontAlgn="base"/>
                      <a:r>
                        <a:rPr lang="en-US" sz="1200">
                          <a:effectLst/>
                        </a:rPr>
                        <a:t>Growth Factors </a:t>
                      </a:r>
                      <a:endParaRPr lang="en-US">
                        <a:effectLst/>
                      </a:endParaRPr>
                    </a:p>
                  </a:txBody>
                  <a:tcPr/>
                </a:tc>
                <a:tc>
                  <a:txBody>
                    <a:bodyPr/>
                    <a:lstStyle/>
                    <a:p>
                      <a:pPr algn="ctr" rtl="0" fontAlgn="base"/>
                      <a:r>
                        <a:rPr lang="en-US" sz="1200">
                          <a:effectLst/>
                        </a:rPr>
                        <a:t>Function (s) </a:t>
                      </a:r>
                      <a:endParaRPr lang="en-US">
                        <a:effectLst/>
                      </a:endParaRPr>
                    </a:p>
                  </a:txBody>
                  <a:tcPr/>
                </a:tc>
                <a:extLst>
                  <a:ext uri="{0D108BD9-81ED-4DB2-BD59-A6C34878D82A}">
                    <a16:rowId xmlns:a16="http://schemas.microsoft.com/office/drawing/2014/main" val="2763666772"/>
                  </a:ext>
                </a:extLst>
              </a:tr>
              <a:tr h="228600">
                <a:tc>
                  <a:txBody>
                    <a:bodyPr/>
                    <a:lstStyle/>
                    <a:p>
                      <a:pPr rtl="0" fontAlgn="base"/>
                      <a:r>
                        <a:rPr lang="en-US" sz="1200">
                          <a:effectLst/>
                        </a:rPr>
                        <a:t>Platelet-Derived Growth Factor (PDGF-BB) </a:t>
                      </a:r>
                      <a:endParaRPr lang="en-US">
                        <a:effectLst/>
                      </a:endParaRPr>
                    </a:p>
                  </a:txBody>
                  <a:tcPr/>
                </a:tc>
                <a:tc>
                  <a:txBody>
                    <a:bodyPr/>
                    <a:lstStyle/>
                    <a:p>
                      <a:pPr rtl="0" fontAlgn="base"/>
                      <a:r>
                        <a:rPr lang="en-US" sz="1200">
                          <a:effectLst/>
                        </a:rPr>
                        <a:t>Collagen production, protein production, DNA synthesis, increased cell proliferation, generation of other growth factors </a:t>
                      </a:r>
                      <a:endParaRPr lang="en-US">
                        <a:effectLst/>
                      </a:endParaRPr>
                    </a:p>
                  </a:txBody>
                  <a:tcPr/>
                </a:tc>
                <a:extLst>
                  <a:ext uri="{0D108BD9-81ED-4DB2-BD59-A6C34878D82A}">
                    <a16:rowId xmlns:a16="http://schemas.microsoft.com/office/drawing/2014/main" val="3691334961"/>
                  </a:ext>
                </a:extLst>
              </a:tr>
              <a:tr h="190500">
                <a:tc>
                  <a:txBody>
                    <a:bodyPr/>
                    <a:lstStyle/>
                    <a:p>
                      <a:pPr rtl="0" fontAlgn="base"/>
                      <a:r>
                        <a:rPr lang="en-US" sz="1200">
                          <a:effectLst/>
                        </a:rPr>
                        <a:t>Transforming Growth Factor- </a:t>
                      </a:r>
                      <a:r>
                        <a:rPr lang="el-GR" sz="1200">
                          <a:effectLst/>
                        </a:rPr>
                        <a:t>β1 (</a:t>
                      </a:r>
                      <a:r>
                        <a:rPr lang="en-US" sz="1200">
                          <a:effectLst/>
                        </a:rPr>
                        <a:t>TGF-</a:t>
                      </a:r>
                      <a:r>
                        <a:rPr lang="el-GR" sz="1200">
                          <a:effectLst/>
                        </a:rPr>
                        <a:t>β1) </a:t>
                      </a:r>
                      <a:endParaRPr lang="el-GR">
                        <a:effectLst/>
                      </a:endParaRPr>
                    </a:p>
                  </a:txBody>
                  <a:tcPr/>
                </a:tc>
                <a:tc>
                  <a:txBody>
                    <a:bodyPr/>
                    <a:lstStyle/>
                    <a:p>
                      <a:pPr rtl="0" fontAlgn="base"/>
                      <a:r>
                        <a:rPr lang="en-US" sz="1200">
                          <a:effectLst/>
                        </a:rPr>
                        <a:t>Increased production of collagen I and III, improved mechanical properties </a:t>
                      </a:r>
                      <a:endParaRPr lang="en-US">
                        <a:effectLst/>
                      </a:endParaRPr>
                    </a:p>
                  </a:txBody>
                  <a:tcPr/>
                </a:tc>
                <a:extLst>
                  <a:ext uri="{0D108BD9-81ED-4DB2-BD59-A6C34878D82A}">
                    <a16:rowId xmlns:a16="http://schemas.microsoft.com/office/drawing/2014/main" val="1856265999"/>
                  </a:ext>
                </a:extLst>
              </a:tr>
              <a:tr h="333375">
                <a:tc>
                  <a:txBody>
                    <a:bodyPr/>
                    <a:lstStyle/>
                    <a:p>
                      <a:pPr rtl="0" fontAlgn="base"/>
                      <a:r>
                        <a:rPr lang="en-US" sz="1200">
                          <a:effectLst/>
                        </a:rPr>
                        <a:t>Vascular Endothelial Growth Factor (VEGF-2) </a:t>
                      </a:r>
                      <a:endParaRPr lang="en-US">
                        <a:effectLst/>
                      </a:endParaRPr>
                    </a:p>
                  </a:txBody>
                  <a:tcPr/>
                </a:tc>
                <a:tc>
                  <a:txBody>
                    <a:bodyPr/>
                    <a:lstStyle/>
                    <a:p>
                      <a:pPr rtl="0" fontAlgn="base"/>
                      <a:r>
                        <a:rPr lang="en-US" sz="1200">
                          <a:effectLst/>
                        </a:rPr>
                        <a:t>High angiogenic effect, cell proliferation, vascular growth towards the site of repair, can be upregulated through biological and mechanical stimuli </a:t>
                      </a:r>
                      <a:endParaRPr lang="en-US">
                        <a:effectLst/>
                      </a:endParaRPr>
                    </a:p>
                  </a:txBody>
                  <a:tcPr/>
                </a:tc>
                <a:extLst>
                  <a:ext uri="{0D108BD9-81ED-4DB2-BD59-A6C34878D82A}">
                    <a16:rowId xmlns:a16="http://schemas.microsoft.com/office/drawing/2014/main" val="2994326042"/>
                  </a:ext>
                </a:extLst>
              </a:tr>
              <a:tr h="190500">
                <a:tc>
                  <a:txBody>
                    <a:bodyPr/>
                    <a:lstStyle/>
                    <a:p>
                      <a:pPr rtl="0" fontAlgn="base"/>
                      <a:r>
                        <a:rPr lang="en-US" sz="1200">
                          <a:effectLst/>
                        </a:rPr>
                        <a:t>Basic Fibroblast Growth Factor </a:t>
                      </a:r>
                      <a:endParaRPr lang="en-US">
                        <a:effectLst/>
                      </a:endParaRPr>
                    </a:p>
                    <a:p>
                      <a:pPr lvl="0">
                        <a:buNone/>
                      </a:pPr>
                      <a:r>
                        <a:rPr lang="en-US" sz="1200">
                          <a:effectLst/>
                        </a:rPr>
                        <a:t>(FGF-2) </a:t>
                      </a:r>
                      <a:endParaRPr lang="en-US">
                        <a:effectLst/>
                      </a:endParaRPr>
                    </a:p>
                  </a:txBody>
                  <a:tcPr/>
                </a:tc>
                <a:tc>
                  <a:txBody>
                    <a:bodyPr/>
                    <a:lstStyle/>
                    <a:p>
                      <a:pPr rtl="0" fontAlgn="base"/>
                      <a:r>
                        <a:rPr lang="en-US" sz="1200">
                          <a:effectLst/>
                        </a:rPr>
                        <a:t>Production of collagenase, proliferation of capillary endothelial cells, angiogenesis, formation of granulation tissue </a:t>
                      </a:r>
                      <a:endParaRPr lang="en-US">
                        <a:effectLst/>
                      </a:endParaRPr>
                    </a:p>
                  </a:txBody>
                  <a:tcPr/>
                </a:tc>
                <a:extLst>
                  <a:ext uri="{0D108BD9-81ED-4DB2-BD59-A6C34878D82A}">
                    <a16:rowId xmlns:a16="http://schemas.microsoft.com/office/drawing/2014/main" val="1499653603"/>
                  </a:ext>
                </a:extLst>
              </a:tr>
              <a:tr h="190500">
                <a:tc>
                  <a:txBody>
                    <a:bodyPr/>
                    <a:lstStyle/>
                    <a:p>
                      <a:pPr rtl="0" fontAlgn="base"/>
                      <a:r>
                        <a:rPr lang="en-US" sz="1200">
                          <a:effectLst/>
                        </a:rPr>
                        <a:t>Insulin-Like Growth Factor- I </a:t>
                      </a:r>
                      <a:endParaRPr lang="en-US">
                        <a:effectLst/>
                      </a:endParaRPr>
                    </a:p>
                    <a:p>
                      <a:pPr lvl="0">
                        <a:buNone/>
                      </a:pPr>
                      <a:r>
                        <a:rPr lang="en-US" sz="1200">
                          <a:effectLst/>
                        </a:rPr>
                        <a:t>(IGF-1) </a:t>
                      </a:r>
                      <a:endParaRPr lang="en-US">
                        <a:effectLst/>
                      </a:endParaRPr>
                    </a:p>
                  </a:txBody>
                  <a:tcPr/>
                </a:tc>
                <a:tc>
                  <a:txBody>
                    <a:bodyPr/>
                    <a:lstStyle/>
                    <a:p>
                      <a:pPr rtl="0" fontAlgn="base"/>
                      <a:r>
                        <a:rPr lang="en-US" sz="1200">
                          <a:effectLst/>
                        </a:rPr>
                        <a:t>Protein synthesis, cell proliferation, collagen synthesis, decrease swelling, migration of fibroblasts </a:t>
                      </a:r>
                      <a:endParaRPr lang="en-US">
                        <a:effectLst/>
                      </a:endParaRPr>
                    </a:p>
                  </a:txBody>
                  <a:tcPr/>
                </a:tc>
                <a:extLst>
                  <a:ext uri="{0D108BD9-81ED-4DB2-BD59-A6C34878D82A}">
                    <a16:rowId xmlns:a16="http://schemas.microsoft.com/office/drawing/2014/main" val="2397262367"/>
                  </a:ext>
                </a:extLst>
              </a:tr>
            </a:tbl>
          </a:graphicData>
        </a:graphic>
      </p:graphicFrame>
      <p:sp>
        <p:nvSpPr>
          <p:cNvPr id="4" name="Footer Placeholder 3">
            <a:extLst>
              <a:ext uri="{FF2B5EF4-FFF2-40B4-BE49-F238E27FC236}">
                <a16:creationId xmlns:a16="http://schemas.microsoft.com/office/drawing/2014/main" id="{B48E8B18-2DD9-BF40-932A-AB08E6465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94A717-E171-E90C-4C8C-2790D09A955C}"/>
              </a:ext>
            </a:extLst>
          </p:cNvPr>
          <p:cNvSpPr>
            <a:spLocks noGrp="1"/>
          </p:cNvSpPr>
          <p:nvPr>
            <p:ph type="sldNum" sz="quarter" idx="12"/>
          </p:nvPr>
        </p:nvSpPr>
        <p:spPr/>
        <p:txBody>
          <a:bodyPr/>
          <a:lstStyle/>
          <a:p>
            <a:fld id="{963B0023-0CED-47F7-85AE-654F0B232C29}" type="slidenum">
              <a:rPr lang="en-US" smtClean="0"/>
              <a:pPr/>
              <a:t>39</a:t>
            </a:fld>
            <a:endParaRPr lang="en-US"/>
          </a:p>
        </p:txBody>
      </p:sp>
    </p:spTree>
    <p:extLst>
      <p:ext uri="{BB962C8B-B14F-4D97-AF65-F5344CB8AC3E}">
        <p14:creationId xmlns:p14="http://schemas.microsoft.com/office/powerpoint/2010/main" val="3004727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9E1376C7-CB4F-4E94-AAC6-10DDA3BEB674}"/>
              </a:ext>
            </a:extLst>
          </p:cNvPr>
          <p:cNvPicPr>
            <a:picLocks noGrp="1" noChangeAspect="1"/>
          </p:cNvPicPr>
          <p:nvPr>
            <p:ph idx="1"/>
          </p:nvPr>
        </p:nvPicPr>
        <p:blipFill rotWithShape="1">
          <a:blip r:embed="rId3"/>
          <a:srcRect t="3910" r="-210" b="36255"/>
          <a:stretch/>
        </p:blipFill>
        <p:spPr>
          <a:xfrm>
            <a:off x="465431" y="2546848"/>
            <a:ext cx="5283505" cy="2627327"/>
          </a:xfrm>
          <a:noFill/>
          <a:ln w="28575">
            <a:solidFill>
              <a:srgbClr val="C00000"/>
            </a:solidFill>
          </a:ln>
        </p:spPr>
      </p:pic>
      <p:sp>
        <p:nvSpPr>
          <p:cNvPr id="62" name="Footer Placeholder 3">
            <a:extLst>
              <a:ext uri="{FF2B5EF4-FFF2-40B4-BE49-F238E27FC236}">
                <a16:creationId xmlns:a16="http://schemas.microsoft.com/office/drawing/2014/main" id="{73314391-B9BC-4A9F-BA92-D90D6399295B}"/>
              </a:ext>
            </a:extLst>
          </p:cNvPr>
          <p:cNvSpPr>
            <a:spLocks noGrp="1"/>
          </p:cNvSpPr>
          <p:nvPr>
            <p:ph type="ftr" sz="quarter" idx="11"/>
          </p:nvPr>
        </p:nvSpPr>
        <p:spPr>
          <a:xfrm>
            <a:off x="465431" y="6509407"/>
            <a:ext cx="8775031" cy="288758"/>
          </a:xfrm>
        </p:spPr>
        <p:txBody>
          <a:bodyPr lIns="68580" tIns="34290" rIns="68580" bIns="34290" anchor="t"/>
          <a:lstStyle/>
          <a:p>
            <a:r>
              <a:rPr lang="en-US">
                <a:ea typeface="+mn-lt"/>
                <a:cs typeface="+mn-lt"/>
              </a:rPr>
              <a:t>(</a:t>
            </a:r>
            <a:r>
              <a:rPr lang="en-US" i="1">
                <a:ea typeface="+mn-lt"/>
                <a:cs typeface="+mn-lt"/>
              </a:rPr>
              <a:t>Ligament_osteoarthritis_figure_05.Jpg (500×364)</a:t>
            </a:r>
            <a:r>
              <a:rPr lang="en-US">
                <a:ea typeface="+mn-lt"/>
                <a:cs typeface="+mn-lt"/>
              </a:rPr>
              <a:t>, n.d.)</a:t>
            </a:r>
            <a:endParaRPr lang="en-US"/>
          </a:p>
          <a:p>
            <a:endParaRPr lang="en-US">
              <a:ea typeface="Verdana"/>
            </a:endParaRPr>
          </a:p>
        </p:txBody>
      </p:sp>
      <p:sp>
        <p:nvSpPr>
          <p:cNvPr id="5" name="Slide Number Placeholder 4">
            <a:extLst>
              <a:ext uri="{FF2B5EF4-FFF2-40B4-BE49-F238E27FC236}">
                <a16:creationId xmlns:a16="http://schemas.microsoft.com/office/drawing/2014/main" id="{424A50C4-52E9-451F-9306-07756F96307D}"/>
              </a:ext>
            </a:extLst>
          </p:cNvPr>
          <p:cNvSpPr>
            <a:spLocks noGrp="1"/>
          </p:cNvSpPr>
          <p:nvPr>
            <p:ph type="sldNum" sz="quarter" idx="12"/>
          </p:nvPr>
        </p:nvSpPr>
        <p:spPr>
          <a:xfrm>
            <a:off x="10584" y="6558165"/>
            <a:ext cx="457200" cy="295602"/>
          </a:xfrm>
        </p:spPr>
        <p:txBody>
          <a:bodyPr anchor="ctr">
            <a:normAutofit/>
          </a:bodyPr>
          <a:lstStyle/>
          <a:p>
            <a:pPr>
              <a:spcAft>
                <a:spcPts val="450"/>
              </a:spcAft>
            </a:pPr>
            <a:fld id="{963B0023-0CED-47F7-85AE-654F0B232C29}" type="slidenum">
              <a:rPr lang="en-US" smtClean="0"/>
              <a:pPr>
                <a:spcAft>
                  <a:spcPts val="450"/>
                </a:spcAft>
              </a:pPr>
              <a:t>4</a:t>
            </a:fld>
            <a:endParaRPr lang="en-US"/>
          </a:p>
        </p:txBody>
      </p:sp>
      <p:sp>
        <p:nvSpPr>
          <p:cNvPr id="6" name="Title 5">
            <a:extLst>
              <a:ext uri="{FF2B5EF4-FFF2-40B4-BE49-F238E27FC236}">
                <a16:creationId xmlns:a16="http://schemas.microsoft.com/office/drawing/2014/main" id="{D2C1B540-2B76-E234-198A-D627ACA0777C}"/>
              </a:ext>
            </a:extLst>
          </p:cNvPr>
          <p:cNvSpPr>
            <a:spLocks noGrp="1"/>
          </p:cNvSpPr>
          <p:nvPr>
            <p:ph type="title"/>
          </p:nvPr>
        </p:nvSpPr>
        <p:spPr/>
        <p:txBody>
          <a:bodyPr/>
          <a:lstStyle/>
          <a:p>
            <a:r>
              <a:rPr lang="en-US">
                <a:latin typeface="Verdana"/>
                <a:ea typeface="Verdana"/>
              </a:rPr>
              <a:t>Natural Ligament Healing</a:t>
            </a:r>
            <a:endParaRPr lang="en-US"/>
          </a:p>
        </p:txBody>
      </p:sp>
      <p:sp>
        <p:nvSpPr>
          <p:cNvPr id="4" name="Freeform: Shape 3">
            <a:extLst>
              <a:ext uri="{FF2B5EF4-FFF2-40B4-BE49-F238E27FC236}">
                <a16:creationId xmlns:a16="http://schemas.microsoft.com/office/drawing/2014/main" id="{78E02AA4-DD51-452D-8910-A7E9715C0B40}"/>
              </a:ext>
            </a:extLst>
          </p:cNvPr>
          <p:cNvSpPr/>
          <p:nvPr/>
        </p:nvSpPr>
        <p:spPr>
          <a:xfrm>
            <a:off x="6153796" y="1750171"/>
            <a:ext cx="2629740" cy="1057182"/>
          </a:xfrm>
          <a:custGeom>
            <a:avLst/>
            <a:gdLst>
              <a:gd name="connsiteX0" fmla="*/ 0 w 2629740"/>
              <a:gd name="connsiteY0" fmla="*/ 105718 h 1057182"/>
              <a:gd name="connsiteX1" fmla="*/ 105718 w 2629740"/>
              <a:gd name="connsiteY1" fmla="*/ 0 h 1057182"/>
              <a:gd name="connsiteX2" fmla="*/ 2524022 w 2629740"/>
              <a:gd name="connsiteY2" fmla="*/ 0 h 1057182"/>
              <a:gd name="connsiteX3" fmla="*/ 2629740 w 2629740"/>
              <a:gd name="connsiteY3" fmla="*/ 105718 h 1057182"/>
              <a:gd name="connsiteX4" fmla="*/ 2629740 w 2629740"/>
              <a:gd name="connsiteY4" fmla="*/ 951464 h 1057182"/>
              <a:gd name="connsiteX5" fmla="*/ 2524022 w 2629740"/>
              <a:gd name="connsiteY5" fmla="*/ 1057182 h 1057182"/>
              <a:gd name="connsiteX6" fmla="*/ 105718 w 2629740"/>
              <a:gd name="connsiteY6" fmla="*/ 1057182 h 1057182"/>
              <a:gd name="connsiteX7" fmla="*/ 0 w 2629740"/>
              <a:gd name="connsiteY7" fmla="*/ 951464 h 1057182"/>
              <a:gd name="connsiteX8" fmla="*/ 0 w 2629740"/>
              <a:gd name="connsiteY8" fmla="*/ 105718 h 105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9740" h="1057182">
                <a:moveTo>
                  <a:pt x="0" y="105718"/>
                </a:moveTo>
                <a:cubicBezTo>
                  <a:pt x="0" y="47332"/>
                  <a:pt x="47332" y="0"/>
                  <a:pt x="105718" y="0"/>
                </a:cubicBezTo>
                <a:lnTo>
                  <a:pt x="2524022" y="0"/>
                </a:lnTo>
                <a:cubicBezTo>
                  <a:pt x="2582408" y="0"/>
                  <a:pt x="2629740" y="47332"/>
                  <a:pt x="2629740" y="105718"/>
                </a:cubicBezTo>
                <a:lnTo>
                  <a:pt x="2629740" y="951464"/>
                </a:lnTo>
                <a:cubicBezTo>
                  <a:pt x="2629740" y="1009850"/>
                  <a:pt x="2582408" y="1057182"/>
                  <a:pt x="2524022" y="1057182"/>
                </a:cubicBezTo>
                <a:lnTo>
                  <a:pt x="105718" y="1057182"/>
                </a:lnTo>
                <a:cubicBezTo>
                  <a:pt x="47332" y="1057182"/>
                  <a:pt x="0" y="1009850"/>
                  <a:pt x="0" y="951464"/>
                </a:cubicBezTo>
                <a:lnTo>
                  <a:pt x="0" y="1057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44" tIns="99544" rIns="99544" bIns="99544" numCol="1" spcCol="1270" anchor="ctr" anchorCtr="0">
            <a:noAutofit/>
          </a:bodyPr>
          <a:lstStyle/>
          <a:p>
            <a:pPr marL="0" lvl="0" indent="0" algn="l" defTabSz="800100">
              <a:lnSpc>
                <a:spcPct val="90000"/>
              </a:lnSpc>
              <a:spcBef>
                <a:spcPct val="0"/>
              </a:spcBef>
              <a:spcAft>
                <a:spcPct val="35000"/>
              </a:spcAft>
              <a:buNone/>
            </a:pPr>
            <a:r>
              <a:rPr lang="en-US" sz="1800" kern="1200">
                <a:latin typeface="Verdana"/>
              </a:rPr>
              <a:t>Inflammation</a:t>
            </a:r>
            <a:endParaRPr lang="en-US" sz="1800" kern="1200"/>
          </a:p>
          <a:p>
            <a:pPr marL="114300" lvl="1" indent="-114300" algn="l" defTabSz="622300" rtl="0">
              <a:lnSpc>
                <a:spcPct val="90000"/>
              </a:lnSpc>
              <a:spcBef>
                <a:spcPct val="0"/>
              </a:spcBef>
              <a:spcAft>
                <a:spcPct val="15000"/>
              </a:spcAft>
              <a:buChar char="•"/>
            </a:pPr>
            <a:r>
              <a:rPr lang="en-US" sz="1400" kern="1200">
                <a:latin typeface="Verdana"/>
              </a:rPr>
              <a:t> Days 0 - 7</a:t>
            </a:r>
            <a:endParaRPr lang="en-US" sz="1400" kern="1200"/>
          </a:p>
          <a:p>
            <a:pPr marL="114300" lvl="1" indent="-114300" algn="l" defTabSz="622300" rtl="0">
              <a:lnSpc>
                <a:spcPct val="90000"/>
              </a:lnSpc>
              <a:spcBef>
                <a:spcPct val="0"/>
              </a:spcBef>
              <a:spcAft>
                <a:spcPct val="15000"/>
              </a:spcAft>
              <a:buChar char="•"/>
            </a:pPr>
            <a:r>
              <a:rPr lang="en-US" sz="1400" kern="1200">
                <a:latin typeface="Verdana"/>
              </a:rPr>
              <a:t> Clear debris</a:t>
            </a:r>
            <a:endParaRPr lang="en-US" sz="1400" kern="1200"/>
          </a:p>
        </p:txBody>
      </p:sp>
      <p:sp>
        <p:nvSpPr>
          <p:cNvPr id="7" name="Freeform: Shape 6">
            <a:extLst>
              <a:ext uri="{FF2B5EF4-FFF2-40B4-BE49-F238E27FC236}">
                <a16:creationId xmlns:a16="http://schemas.microsoft.com/office/drawing/2014/main" id="{975F6ECC-2206-41A5-94C0-844F34E04E35}"/>
              </a:ext>
            </a:extLst>
          </p:cNvPr>
          <p:cNvSpPr/>
          <p:nvPr/>
        </p:nvSpPr>
        <p:spPr>
          <a:xfrm>
            <a:off x="7230800" y="2873426"/>
            <a:ext cx="475733" cy="396444"/>
          </a:xfrm>
          <a:custGeom>
            <a:avLst/>
            <a:gdLst>
              <a:gd name="connsiteX0" fmla="*/ 0 w 396443"/>
              <a:gd name="connsiteY0" fmla="*/ 95146 h 475732"/>
              <a:gd name="connsiteX1" fmla="*/ 198222 w 396443"/>
              <a:gd name="connsiteY1" fmla="*/ 95146 h 475732"/>
              <a:gd name="connsiteX2" fmla="*/ 198222 w 396443"/>
              <a:gd name="connsiteY2" fmla="*/ 0 h 475732"/>
              <a:gd name="connsiteX3" fmla="*/ 396443 w 396443"/>
              <a:gd name="connsiteY3" fmla="*/ 237866 h 475732"/>
              <a:gd name="connsiteX4" fmla="*/ 198222 w 396443"/>
              <a:gd name="connsiteY4" fmla="*/ 475732 h 475732"/>
              <a:gd name="connsiteX5" fmla="*/ 198222 w 396443"/>
              <a:gd name="connsiteY5" fmla="*/ 380586 h 475732"/>
              <a:gd name="connsiteX6" fmla="*/ 0 w 396443"/>
              <a:gd name="connsiteY6" fmla="*/ 380586 h 475732"/>
              <a:gd name="connsiteX7" fmla="*/ 0 w 396443"/>
              <a:gd name="connsiteY7" fmla="*/ 95146 h 47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443" h="475732">
                <a:moveTo>
                  <a:pt x="317154" y="1"/>
                </a:moveTo>
                <a:lnTo>
                  <a:pt x="317154" y="237867"/>
                </a:lnTo>
                <a:lnTo>
                  <a:pt x="396443" y="237867"/>
                </a:lnTo>
                <a:lnTo>
                  <a:pt x="198222" y="475731"/>
                </a:lnTo>
                <a:lnTo>
                  <a:pt x="0" y="237867"/>
                </a:lnTo>
                <a:lnTo>
                  <a:pt x="79289" y="237867"/>
                </a:lnTo>
                <a:lnTo>
                  <a:pt x="79289" y="1"/>
                </a:lnTo>
                <a:lnTo>
                  <a:pt x="317154"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5147" tIns="1" rIns="95146" bIns="118933"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8" name="Freeform: Shape 7">
            <a:extLst>
              <a:ext uri="{FF2B5EF4-FFF2-40B4-BE49-F238E27FC236}">
                <a16:creationId xmlns:a16="http://schemas.microsoft.com/office/drawing/2014/main" id="{656284B1-BDE0-4343-8ED9-CF746D9489EE}"/>
              </a:ext>
            </a:extLst>
          </p:cNvPr>
          <p:cNvSpPr/>
          <p:nvPr/>
        </p:nvSpPr>
        <p:spPr>
          <a:xfrm>
            <a:off x="6153796" y="3335944"/>
            <a:ext cx="2629740" cy="1057182"/>
          </a:xfrm>
          <a:custGeom>
            <a:avLst/>
            <a:gdLst>
              <a:gd name="connsiteX0" fmla="*/ 0 w 2629740"/>
              <a:gd name="connsiteY0" fmla="*/ 105718 h 1057182"/>
              <a:gd name="connsiteX1" fmla="*/ 105718 w 2629740"/>
              <a:gd name="connsiteY1" fmla="*/ 0 h 1057182"/>
              <a:gd name="connsiteX2" fmla="*/ 2524022 w 2629740"/>
              <a:gd name="connsiteY2" fmla="*/ 0 h 1057182"/>
              <a:gd name="connsiteX3" fmla="*/ 2629740 w 2629740"/>
              <a:gd name="connsiteY3" fmla="*/ 105718 h 1057182"/>
              <a:gd name="connsiteX4" fmla="*/ 2629740 w 2629740"/>
              <a:gd name="connsiteY4" fmla="*/ 951464 h 1057182"/>
              <a:gd name="connsiteX5" fmla="*/ 2524022 w 2629740"/>
              <a:gd name="connsiteY5" fmla="*/ 1057182 h 1057182"/>
              <a:gd name="connsiteX6" fmla="*/ 105718 w 2629740"/>
              <a:gd name="connsiteY6" fmla="*/ 1057182 h 1057182"/>
              <a:gd name="connsiteX7" fmla="*/ 0 w 2629740"/>
              <a:gd name="connsiteY7" fmla="*/ 951464 h 1057182"/>
              <a:gd name="connsiteX8" fmla="*/ 0 w 2629740"/>
              <a:gd name="connsiteY8" fmla="*/ 105718 h 105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9740" h="1057182">
                <a:moveTo>
                  <a:pt x="0" y="105718"/>
                </a:moveTo>
                <a:cubicBezTo>
                  <a:pt x="0" y="47332"/>
                  <a:pt x="47332" y="0"/>
                  <a:pt x="105718" y="0"/>
                </a:cubicBezTo>
                <a:lnTo>
                  <a:pt x="2524022" y="0"/>
                </a:lnTo>
                <a:cubicBezTo>
                  <a:pt x="2582408" y="0"/>
                  <a:pt x="2629740" y="47332"/>
                  <a:pt x="2629740" y="105718"/>
                </a:cubicBezTo>
                <a:lnTo>
                  <a:pt x="2629740" y="951464"/>
                </a:lnTo>
                <a:cubicBezTo>
                  <a:pt x="2629740" y="1009850"/>
                  <a:pt x="2582408" y="1057182"/>
                  <a:pt x="2524022" y="1057182"/>
                </a:cubicBezTo>
                <a:lnTo>
                  <a:pt x="105718" y="1057182"/>
                </a:lnTo>
                <a:cubicBezTo>
                  <a:pt x="47332" y="1057182"/>
                  <a:pt x="0" y="1009850"/>
                  <a:pt x="0" y="951464"/>
                </a:cubicBezTo>
                <a:lnTo>
                  <a:pt x="0" y="1057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44" tIns="99544" rIns="99544" bIns="99544" numCol="1" spcCol="1270" anchor="ctr" anchorCtr="0">
            <a:noAutofit/>
          </a:bodyPr>
          <a:lstStyle/>
          <a:p>
            <a:pPr marL="0" lvl="0" indent="0" algn="l" defTabSz="800100" rtl="0">
              <a:lnSpc>
                <a:spcPct val="90000"/>
              </a:lnSpc>
              <a:spcBef>
                <a:spcPct val="0"/>
              </a:spcBef>
              <a:spcAft>
                <a:spcPct val="35000"/>
              </a:spcAft>
              <a:buNone/>
            </a:pPr>
            <a:r>
              <a:rPr lang="en-US" sz="1800" kern="1200">
                <a:latin typeface="Verdana"/>
              </a:rPr>
              <a:t> Repair/proliferation</a:t>
            </a:r>
            <a:endParaRPr lang="en-US" sz="1800" kern="1200"/>
          </a:p>
          <a:p>
            <a:pPr marL="114300" lvl="1" indent="-114300" algn="l" defTabSz="622300" rtl="0">
              <a:lnSpc>
                <a:spcPct val="90000"/>
              </a:lnSpc>
              <a:spcBef>
                <a:spcPct val="0"/>
              </a:spcBef>
              <a:spcAft>
                <a:spcPct val="15000"/>
              </a:spcAft>
              <a:buChar char="•"/>
            </a:pPr>
            <a:r>
              <a:rPr lang="en-US" sz="1400" kern="1200">
                <a:latin typeface="Verdana"/>
              </a:rPr>
              <a:t> Week 1 – Week 6</a:t>
            </a:r>
            <a:endParaRPr lang="en-US" sz="1400" kern="1200"/>
          </a:p>
          <a:p>
            <a:pPr marL="114300" lvl="1" indent="-114300" algn="l" defTabSz="622300" rtl="0">
              <a:lnSpc>
                <a:spcPct val="90000"/>
              </a:lnSpc>
              <a:spcBef>
                <a:spcPct val="0"/>
              </a:spcBef>
              <a:spcAft>
                <a:spcPct val="15000"/>
              </a:spcAft>
              <a:buChar char="•"/>
            </a:pPr>
            <a:r>
              <a:rPr lang="en-US" sz="1400" kern="1200">
                <a:latin typeface="Verdana"/>
              </a:rPr>
              <a:t> Growth factors and more</a:t>
            </a:r>
            <a:endParaRPr lang="en-US" sz="1400" kern="1200"/>
          </a:p>
        </p:txBody>
      </p:sp>
      <p:sp>
        <p:nvSpPr>
          <p:cNvPr id="9" name="Freeform: Shape 8">
            <a:extLst>
              <a:ext uri="{FF2B5EF4-FFF2-40B4-BE49-F238E27FC236}">
                <a16:creationId xmlns:a16="http://schemas.microsoft.com/office/drawing/2014/main" id="{E46C83D3-B067-42C9-A297-B4087D808C59}"/>
              </a:ext>
            </a:extLst>
          </p:cNvPr>
          <p:cNvSpPr/>
          <p:nvPr/>
        </p:nvSpPr>
        <p:spPr>
          <a:xfrm>
            <a:off x="7230800" y="4459200"/>
            <a:ext cx="475733" cy="396444"/>
          </a:xfrm>
          <a:custGeom>
            <a:avLst/>
            <a:gdLst>
              <a:gd name="connsiteX0" fmla="*/ 0 w 396443"/>
              <a:gd name="connsiteY0" fmla="*/ 95146 h 475732"/>
              <a:gd name="connsiteX1" fmla="*/ 198222 w 396443"/>
              <a:gd name="connsiteY1" fmla="*/ 95146 h 475732"/>
              <a:gd name="connsiteX2" fmla="*/ 198222 w 396443"/>
              <a:gd name="connsiteY2" fmla="*/ 0 h 475732"/>
              <a:gd name="connsiteX3" fmla="*/ 396443 w 396443"/>
              <a:gd name="connsiteY3" fmla="*/ 237866 h 475732"/>
              <a:gd name="connsiteX4" fmla="*/ 198222 w 396443"/>
              <a:gd name="connsiteY4" fmla="*/ 475732 h 475732"/>
              <a:gd name="connsiteX5" fmla="*/ 198222 w 396443"/>
              <a:gd name="connsiteY5" fmla="*/ 380586 h 475732"/>
              <a:gd name="connsiteX6" fmla="*/ 0 w 396443"/>
              <a:gd name="connsiteY6" fmla="*/ 380586 h 475732"/>
              <a:gd name="connsiteX7" fmla="*/ 0 w 396443"/>
              <a:gd name="connsiteY7" fmla="*/ 95146 h 47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443" h="475732">
                <a:moveTo>
                  <a:pt x="317154" y="1"/>
                </a:moveTo>
                <a:lnTo>
                  <a:pt x="317154" y="237867"/>
                </a:lnTo>
                <a:lnTo>
                  <a:pt x="396443" y="237867"/>
                </a:lnTo>
                <a:lnTo>
                  <a:pt x="198222" y="475731"/>
                </a:lnTo>
                <a:lnTo>
                  <a:pt x="0" y="237867"/>
                </a:lnTo>
                <a:lnTo>
                  <a:pt x="79289" y="237867"/>
                </a:lnTo>
                <a:lnTo>
                  <a:pt x="79289" y="1"/>
                </a:lnTo>
                <a:lnTo>
                  <a:pt x="317154"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5147" tIns="1" rIns="95146" bIns="118933"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10" name="Freeform: Shape 9">
            <a:extLst>
              <a:ext uri="{FF2B5EF4-FFF2-40B4-BE49-F238E27FC236}">
                <a16:creationId xmlns:a16="http://schemas.microsoft.com/office/drawing/2014/main" id="{711ADD33-2871-423B-B20F-5B99F13DDE44}"/>
              </a:ext>
            </a:extLst>
          </p:cNvPr>
          <p:cNvSpPr/>
          <p:nvPr/>
        </p:nvSpPr>
        <p:spPr>
          <a:xfrm>
            <a:off x="6153796" y="4921717"/>
            <a:ext cx="2629740" cy="1057182"/>
          </a:xfrm>
          <a:custGeom>
            <a:avLst/>
            <a:gdLst>
              <a:gd name="connsiteX0" fmla="*/ 0 w 2629740"/>
              <a:gd name="connsiteY0" fmla="*/ 105718 h 1057182"/>
              <a:gd name="connsiteX1" fmla="*/ 105718 w 2629740"/>
              <a:gd name="connsiteY1" fmla="*/ 0 h 1057182"/>
              <a:gd name="connsiteX2" fmla="*/ 2524022 w 2629740"/>
              <a:gd name="connsiteY2" fmla="*/ 0 h 1057182"/>
              <a:gd name="connsiteX3" fmla="*/ 2629740 w 2629740"/>
              <a:gd name="connsiteY3" fmla="*/ 105718 h 1057182"/>
              <a:gd name="connsiteX4" fmla="*/ 2629740 w 2629740"/>
              <a:gd name="connsiteY4" fmla="*/ 951464 h 1057182"/>
              <a:gd name="connsiteX5" fmla="*/ 2524022 w 2629740"/>
              <a:gd name="connsiteY5" fmla="*/ 1057182 h 1057182"/>
              <a:gd name="connsiteX6" fmla="*/ 105718 w 2629740"/>
              <a:gd name="connsiteY6" fmla="*/ 1057182 h 1057182"/>
              <a:gd name="connsiteX7" fmla="*/ 0 w 2629740"/>
              <a:gd name="connsiteY7" fmla="*/ 951464 h 1057182"/>
              <a:gd name="connsiteX8" fmla="*/ 0 w 2629740"/>
              <a:gd name="connsiteY8" fmla="*/ 105718 h 105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9740" h="1057182">
                <a:moveTo>
                  <a:pt x="0" y="105718"/>
                </a:moveTo>
                <a:cubicBezTo>
                  <a:pt x="0" y="47332"/>
                  <a:pt x="47332" y="0"/>
                  <a:pt x="105718" y="0"/>
                </a:cubicBezTo>
                <a:lnTo>
                  <a:pt x="2524022" y="0"/>
                </a:lnTo>
                <a:cubicBezTo>
                  <a:pt x="2582408" y="0"/>
                  <a:pt x="2629740" y="47332"/>
                  <a:pt x="2629740" y="105718"/>
                </a:cubicBezTo>
                <a:lnTo>
                  <a:pt x="2629740" y="951464"/>
                </a:lnTo>
                <a:cubicBezTo>
                  <a:pt x="2629740" y="1009850"/>
                  <a:pt x="2582408" y="1057182"/>
                  <a:pt x="2524022" y="1057182"/>
                </a:cubicBezTo>
                <a:lnTo>
                  <a:pt x="105718" y="1057182"/>
                </a:lnTo>
                <a:cubicBezTo>
                  <a:pt x="47332" y="1057182"/>
                  <a:pt x="0" y="1009850"/>
                  <a:pt x="0" y="951464"/>
                </a:cubicBezTo>
                <a:lnTo>
                  <a:pt x="0" y="1057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44" tIns="99544" rIns="99544" bIns="99544" numCol="1" spcCol="1270" anchor="ctr" anchorCtr="0">
            <a:noAutofit/>
          </a:bodyPr>
          <a:lstStyle/>
          <a:p>
            <a:pPr marL="0" lvl="0" indent="0" algn="l" defTabSz="800100" rtl="0">
              <a:lnSpc>
                <a:spcPct val="90000"/>
              </a:lnSpc>
              <a:spcBef>
                <a:spcPct val="0"/>
              </a:spcBef>
              <a:spcAft>
                <a:spcPct val="35000"/>
              </a:spcAft>
              <a:buNone/>
            </a:pPr>
            <a:r>
              <a:rPr lang="en-US" sz="1800" kern="1200">
                <a:latin typeface="Verdana"/>
              </a:rPr>
              <a:t> Remodeling</a:t>
            </a:r>
          </a:p>
          <a:p>
            <a:pPr marL="114300" lvl="1" indent="-114300" algn="l" defTabSz="622300" rtl="0">
              <a:lnSpc>
                <a:spcPct val="90000"/>
              </a:lnSpc>
              <a:spcBef>
                <a:spcPct val="0"/>
              </a:spcBef>
              <a:spcAft>
                <a:spcPct val="15000"/>
              </a:spcAft>
              <a:buChar char="•"/>
            </a:pPr>
            <a:r>
              <a:rPr lang="en-US" sz="1400" kern="1200">
                <a:latin typeface="Verdana"/>
              </a:rPr>
              <a:t> Week 6 – 18 Months</a:t>
            </a:r>
          </a:p>
          <a:p>
            <a:pPr marL="114300" lvl="1" indent="-114300" algn="l" defTabSz="622300" rtl="0">
              <a:lnSpc>
                <a:spcPct val="90000"/>
              </a:lnSpc>
              <a:spcBef>
                <a:spcPct val="0"/>
              </a:spcBef>
              <a:spcAft>
                <a:spcPct val="15000"/>
              </a:spcAft>
              <a:buChar char="•"/>
            </a:pPr>
            <a:r>
              <a:rPr lang="en-US" sz="1400" kern="1200">
                <a:latin typeface="Verdana"/>
              </a:rPr>
              <a:t> Tissue remodeling </a:t>
            </a:r>
          </a:p>
        </p:txBody>
      </p:sp>
      <p:sp>
        <p:nvSpPr>
          <p:cNvPr id="228" name="Rectangle 227">
            <a:extLst>
              <a:ext uri="{FF2B5EF4-FFF2-40B4-BE49-F238E27FC236}">
                <a16:creationId xmlns:a16="http://schemas.microsoft.com/office/drawing/2014/main" id="{8955FC45-3B28-7D5F-A24D-D3D317CC8B1E}"/>
              </a:ext>
            </a:extLst>
          </p:cNvPr>
          <p:cNvSpPr/>
          <p:nvPr/>
        </p:nvSpPr>
        <p:spPr bwMode="auto">
          <a:xfrm>
            <a:off x="6041370" y="3196935"/>
            <a:ext cx="2903741" cy="1339058"/>
          </a:xfrm>
          <a:prstGeom prst="rect">
            <a:avLst/>
          </a:prstGeom>
          <a:noFill/>
          <a:ln w="38100" cap="sq" algn="ctr">
            <a:solidFill>
              <a:srgbClr val="FF0000"/>
            </a:solidFill>
            <a:miter lim="800000"/>
            <a:headEnd/>
            <a:tailEnd/>
          </a:ln>
          <a:effectLst/>
        </p:spPr>
        <p:txBody>
          <a:bodyPr wrap="none" rtlCol="0" anchor="ctr"/>
          <a:lstStyle/>
          <a:p>
            <a:pPr algn="ctr"/>
            <a:endParaRPr lang="en-US" sz="1600">
              <a:solidFill>
                <a:schemeClr val="bg1"/>
              </a:solidFill>
              <a:latin typeface="+mn-lt"/>
            </a:endParaRPr>
          </a:p>
        </p:txBody>
      </p:sp>
    </p:spTree>
    <p:extLst>
      <p:ext uri="{BB962C8B-B14F-4D97-AF65-F5344CB8AC3E}">
        <p14:creationId xmlns:p14="http://schemas.microsoft.com/office/powerpoint/2010/main" val="319143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8"/>
                                        </p:tgtEl>
                                        <p:attrNameLst>
                                          <p:attrName>style.visibility</p:attrName>
                                        </p:attrNameLst>
                                      </p:cBhvr>
                                      <p:to>
                                        <p:strVal val="visible"/>
                                      </p:to>
                                    </p:set>
                                    <p:animEffect transition="in" filter="fade">
                                      <p:cBhvr>
                                        <p:cTn id="28"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2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0FA20-6093-4982-F035-8A4B273751D1}"/>
              </a:ext>
            </a:extLst>
          </p:cNvPr>
          <p:cNvSpPr>
            <a:spLocks noGrp="1"/>
          </p:cNvSpPr>
          <p:nvPr>
            <p:ph type="title"/>
          </p:nvPr>
        </p:nvSpPr>
        <p:spPr/>
        <p:txBody>
          <a:bodyPr/>
          <a:lstStyle/>
          <a:p>
            <a:r>
              <a:rPr lang="en-US">
                <a:latin typeface="Verdana"/>
                <a:ea typeface="Verdana"/>
              </a:rPr>
              <a:t>Growth Factor Pugh Analysis</a:t>
            </a:r>
            <a:endParaRPr lang="en-US"/>
          </a:p>
        </p:txBody>
      </p:sp>
      <p:sp>
        <p:nvSpPr>
          <p:cNvPr id="4" name="Footer Placeholder 3">
            <a:extLst>
              <a:ext uri="{FF2B5EF4-FFF2-40B4-BE49-F238E27FC236}">
                <a16:creationId xmlns:a16="http://schemas.microsoft.com/office/drawing/2014/main" id="{B48E8B18-2DD9-BF40-932A-AB08E6465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94A717-E171-E90C-4C8C-2790D09A955C}"/>
              </a:ext>
            </a:extLst>
          </p:cNvPr>
          <p:cNvSpPr>
            <a:spLocks noGrp="1"/>
          </p:cNvSpPr>
          <p:nvPr>
            <p:ph type="sldNum" sz="quarter" idx="12"/>
          </p:nvPr>
        </p:nvSpPr>
        <p:spPr/>
        <p:txBody>
          <a:bodyPr/>
          <a:lstStyle/>
          <a:p>
            <a:fld id="{963B0023-0CED-47F7-85AE-654F0B232C29}" type="slidenum">
              <a:rPr lang="en-US" smtClean="0"/>
              <a:pPr/>
              <a:t>40</a:t>
            </a:fld>
            <a:endParaRPr lang="en-US"/>
          </a:p>
        </p:txBody>
      </p:sp>
      <p:graphicFrame>
        <p:nvGraphicFramePr>
          <p:cNvPr id="9" name="Table 8">
            <a:extLst>
              <a:ext uri="{FF2B5EF4-FFF2-40B4-BE49-F238E27FC236}">
                <a16:creationId xmlns:a16="http://schemas.microsoft.com/office/drawing/2014/main" id="{075EE1ED-86A0-1FD5-2F63-ED2C7B4AAFEC}"/>
              </a:ext>
            </a:extLst>
          </p:cNvPr>
          <p:cNvGraphicFramePr>
            <a:graphicFrameLocks noGrp="1"/>
          </p:cNvGraphicFramePr>
          <p:nvPr>
            <p:extLst>
              <p:ext uri="{D42A27DB-BD31-4B8C-83A1-F6EECF244321}">
                <p14:modId xmlns:p14="http://schemas.microsoft.com/office/powerpoint/2010/main" val="4197238151"/>
              </p:ext>
            </p:extLst>
          </p:nvPr>
        </p:nvGraphicFramePr>
        <p:xfrm>
          <a:off x="1619250" y="1708893"/>
          <a:ext cx="5905500" cy="4389120"/>
        </p:xfrm>
        <a:graphic>
          <a:graphicData uri="http://schemas.openxmlformats.org/drawingml/2006/table">
            <a:tbl>
              <a:tblPr firstRow="1" bandRow="1">
                <a:tableStyleId>{5C22544A-7EE6-4342-B048-85BDC9FD1C3A}</a:tableStyleId>
              </a:tblPr>
              <a:tblGrid>
                <a:gridCol w="1819275">
                  <a:extLst>
                    <a:ext uri="{9D8B030D-6E8A-4147-A177-3AD203B41FA5}">
                      <a16:colId xmlns:a16="http://schemas.microsoft.com/office/drawing/2014/main" val="18967839"/>
                    </a:ext>
                  </a:extLst>
                </a:gridCol>
                <a:gridCol w="628650">
                  <a:extLst>
                    <a:ext uri="{9D8B030D-6E8A-4147-A177-3AD203B41FA5}">
                      <a16:colId xmlns:a16="http://schemas.microsoft.com/office/drawing/2014/main" val="2075551245"/>
                    </a:ext>
                  </a:extLst>
                </a:gridCol>
                <a:gridCol w="857250">
                  <a:extLst>
                    <a:ext uri="{9D8B030D-6E8A-4147-A177-3AD203B41FA5}">
                      <a16:colId xmlns:a16="http://schemas.microsoft.com/office/drawing/2014/main" val="389057644"/>
                    </a:ext>
                  </a:extLst>
                </a:gridCol>
                <a:gridCol w="571500">
                  <a:extLst>
                    <a:ext uri="{9D8B030D-6E8A-4147-A177-3AD203B41FA5}">
                      <a16:colId xmlns:a16="http://schemas.microsoft.com/office/drawing/2014/main" val="3858645317"/>
                    </a:ext>
                  </a:extLst>
                </a:gridCol>
                <a:gridCol w="742950">
                  <a:extLst>
                    <a:ext uri="{9D8B030D-6E8A-4147-A177-3AD203B41FA5}">
                      <a16:colId xmlns:a16="http://schemas.microsoft.com/office/drawing/2014/main" val="543654388"/>
                    </a:ext>
                  </a:extLst>
                </a:gridCol>
                <a:gridCol w="742950">
                  <a:extLst>
                    <a:ext uri="{9D8B030D-6E8A-4147-A177-3AD203B41FA5}">
                      <a16:colId xmlns:a16="http://schemas.microsoft.com/office/drawing/2014/main" val="2435587910"/>
                    </a:ext>
                  </a:extLst>
                </a:gridCol>
                <a:gridCol w="542925">
                  <a:extLst>
                    <a:ext uri="{9D8B030D-6E8A-4147-A177-3AD203B41FA5}">
                      <a16:colId xmlns:a16="http://schemas.microsoft.com/office/drawing/2014/main" val="2256827871"/>
                    </a:ext>
                  </a:extLst>
                </a:gridCol>
              </a:tblGrid>
              <a:tr h="0">
                <a:tc>
                  <a:txBody>
                    <a:bodyPr/>
                    <a:lstStyle/>
                    <a:p>
                      <a:pPr algn="ctr" rtl="0" fontAlgn="base"/>
                      <a:r>
                        <a:rPr lang="en-US" sz="1200">
                          <a:effectLst/>
                        </a:rPr>
                        <a:t>Growth Factor Functions </a:t>
                      </a:r>
                      <a:endParaRPr lang="en-US">
                        <a:effectLst/>
                      </a:endParaRPr>
                    </a:p>
                  </a:txBody>
                  <a:tcPr anchor="ctr"/>
                </a:tc>
                <a:tc>
                  <a:txBody>
                    <a:bodyPr/>
                    <a:lstStyle/>
                    <a:p>
                      <a:pPr algn="ctr" rtl="0" fontAlgn="base"/>
                      <a:r>
                        <a:rPr lang="en-US" sz="1200">
                          <a:effectLst/>
                        </a:rPr>
                        <a:t>Weight </a:t>
                      </a:r>
                      <a:endParaRPr lang="en-US">
                        <a:effectLst/>
                      </a:endParaRPr>
                    </a:p>
                  </a:txBody>
                  <a:tcPr anchor="ctr"/>
                </a:tc>
                <a:tc>
                  <a:txBody>
                    <a:bodyPr/>
                    <a:lstStyle/>
                    <a:p>
                      <a:pPr algn="ctr" rtl="0" fontAlgn="base"/>
                      <a:r>
                        <a:rPr lang="en-US" sz="1200">
                          <a:effectLst/>
                        </a:rPr>
                        <a:t>PDGF-BB </a:t>
                      </a:r>
                      <a:endParaRPr lang="en-US">
                        <a:effectLst/>
                      </a:endParaRPr>
                    </a:p>
                  </a:txBody>
                  <a:tcPr anchor="ctr"/>
                </a:tc>
                <a:tc>
                  <a:txBody>
                    <a:bodyPr/>
                    <a:lstStyle/>
                    <a:p>
                      <a:pPr algn="ctr" rtl="0" fontAlgn="base"/>
                      <a:r>
                        <a:rPr lang="en-US" sz="1200">
                          <a:effectLst/>
                        </a:rPr>
                        <a:t>FGF-2 </a:t>
                      </a:r>
                      <a:endParaRPr lang="en-US">
                        <a:effectLst/>
                      </a:endParaRPr>
                    </a:p>
                  </a:txBody>
                  <a:tcPr anchor="ctr"/>
                </a:tc>
                <a:tc>
                  <a:txBody>
                    <a:bodyPr/>
                    <a:lstStyle/>
                    <a:p>
                      <a:pPr algn="ctr" rtl="0" fontAlgn="base"/>
                      <a:r>
                        <a:rPr lang="en-US" sz="1200">
                          <a:effectLst/>
                        </a:rPr>
                        <a:t>TGF</a:t>
                      </a:r>
                      <a:r>
                        <a:rPr lang="el-GR" sz="1200">
                          <a:effectLst/>
                        </a:rPr>
                        <a:t>β-1 </a:t>
                      </a:r>
                      <a:endParaRPr lang="el-GR">
                        <a:effectLst/>
                      </a:endParaRPr>
                    </a:p>
                  </a:txBody>
                  <a:tcPr anchor="ctr"/>
                </a:tc>
                <a:tc>
                  <a:txBody>
                    <a:bodyPr/>
                    <a:lstStyle/>
                    <a:p>
                      <a:pPr algn="ctr" rtl="0" fontAlgn="base"/>
                      <a:r>
                        <a:rPr lang="en-US" sz="1200">
                          <a:effectLst/>
                        </a:rPr>
                        <a:t>VEGF-2 </a:t>
                      </a:r>
                      <a:endParaRPr lang="en-US">
                        <a:effectLst/>
                      </a:endParaRPr>
                    </a:p>
                  </a:txBody>
                  <a:tcPr anchor="ctr"/>
                </a:tc>
                <a:tc>
                  <a:txBody>
                    <a:bodyPr/>
                    <a:lstStyle/>
                    <a:p>
                      <a:pPr algn="ctr" rtl="0" fontAlgn="base"/>
                      <a:r>
                        <a:rPr lang="en-US" sz="1200">
                          <a:effectLst/>
                        </a:rPr>
                        <a:t>IGF-1 </a:t>
                      </a:r>
                      <a:endParaRPr lang="en-US">
                        <a:effectLst/>
                      </a:endParaRPr>
                    </a:p>
                  </a:txBody>
                  <a:tcPr anchor="ctr"/>
                </a:tc>
                <a:extLst>
                  <a:ext uri="{0D108BD9-81ED-4DB2-BD59-A6C34878D82A}">
                    <a16:rowId xmlns:a16="http://schemas.microsoft.com/office/drawing/2014/main" val="877868229"/>
                  </a:ext>
                </a:extLst>
              </a:tr>
              <a:tr h="0">
                <a:tc>
                  <a:txBody>
                    <a:bodyPr/>
                    <a:lstStyle/>
                    <a:p>
                      <a:pPr rtl="0" fontAlgn="base"/>
                      <a:r>
                        <a:rPr lang="en-US" sz="1200">
                          <a:effectLst/>
                        </a:rPr>
                        <a:t>College Production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1 </a:t>
                      </a:r>
                      <a:endParaRPr lang="en-US">
                        <a:effectLst/>
                      </a:endParaRPr>
                    </a:p>
                  </a:txBody>
                  <a:tcPr/>
                </a:tc>
                <a:extLst>
                  <a:ext uri="{0D108BD9-81ED-4DB2-BD59-A6C34878D82A}">
                    <a16:rowId xmlns:a16="http://schemas.microsoft.com/office/drawing/2014/main" val="1343087876"/>
                  </a:ext>
                </a:extLst>
              </a:tr>
              <a:tr h="0">
                <a:tc>
                  <a:txBody>
                    <a:bodyPr/>
                    <a:lstStyle/>
                    <a:p>
                      <a:pPr rtl="0" fontAlgn="base"/>
                      <a:r>
                        <a:rPr lang="en-US" sz="1200">
                          <a:effectLst/>
                        </a:rPr>
                        <a:t>Cell Proliferation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1 </a:t>
                      </a:r>
                      <a:endParaRPr lang="en-US">
                        <a:effectLst/>
                      </a:endParaRPr>
                    </a:p>
                  </a:txBody>
                  <a:tcPr/>
                </a:tc>
                <a:extLst>
                  <a:ext uri="{0D108BD9-81ED-4DB2-BD59-A6C34878D82A}">
                    <a16:rowId xmlns:a16="http://schemas.microsoft.com/office/drawing/2014/main" val="88765949"/>
                  </a:ext>
                </a:extLst>
              </a:tr>
              <a:tr h="0">
                <a:tc>
                  <a:txBody>
                    <a:bodyPr/>
                    <a:lstStyle/>
                    <a:p>
                      <a:pPr rtl="0" fontAlgn="base"/>
                      <a:r>
                        <a:rPr lang="en-US" sz="1200">
                          <a:effectLst/>
                        </a:rPr>
                        <a:t>Protein Production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1 </a:t>
                      </a:r>
                      <a:endParaRPr lang="en-US">
                        <a:effectLst/>
                      </a:endParaRPr>
                    </a:p>
                  </a:txBody>
                  <a:tcPr/>
                </a:tc>
                <a:extLst>
                  <a:ext uri="{0D108BD9-81ED-4DB2-BD59-A6C34878D82A}">
                    <a16:rowId xmlns:a16="http://schemas.microsoft.com/office/drawing/2014/main" val="1336225161"/>
                  </a:ext>
                </a:extLst>
              </a:tr>
              <a:tr h="0">
                <a:tc>
                  <a:txBody>
                    <a:bodyPr/>
                    <a:lstStyle/>
                    <a:p>
                      <a:pPr rtl="0" fontAlgn="base"/>
                      <a:r>
                        <a:rPr lang="en-US" sz="1200">
                          <a:effectLst/>
                        </a:rPr>
                        <a:t>DNA Synthesis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0 </a:t>
                      </a:r>
                      <a:endParaRPr lang="en-US">
                        <a:effectLst/>
                      </a:endParaRPr>
                    </a:p>
                  </a:txBody>
                  <a:tcPr/>
                </a:tc>
                <a:extLst>
                  <a:ext uri="{0D108BD9-81ED-4DB2-BD59-A6C34878D82A}">
                    <a16:rowId xmlns:a16="http://schemas.microsoft.com/office/drawing/2014/main" val="3809423978"/>
                  </a:ext>
                </a:extLst>
              </a:tr>
              <a:tr h="0">
                <a:tc>
                  <a:txBody>
                    <a:bodyPr/>
                    <a:lstStyle/>
                    <a:p>
                      <a:pPr rtl="0" fontAlgn="base"/>
                      <a:r>
                        <a:rPr lang="en-US" sz="1200">
                          <a:effectLst/>
                        </a:rPr>
                        <a:t>Generation of Other Growth Factors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0 </a:t>
                      </a:r>
                      <a:endParaRPr lang="en-US">
                        <a:effectLst/>
                      </a:endParaRPr>
                    </a:p>
                  </a:txBody>
                  <a:tcPr/>
                </a:tc>
                <a:extLst>
                  <a:ext uri="{0D108BD9-81ED-4DB2-BD59-A6C34878D82A}">
                    <a16:rowId xmlns:a16="http://schemas.microsoft.com/office/drawing/2014/main" val="760188498"/>
                  </a:ext>
                </a:extLst>
              </a:tr>
              <a:tr h="0">
                <a:tc>
                  <a:txBody>
                    <a:bodyPr/>
                    <a:lstStyle/>
                    <a:p>
                      <a:pPr rtl="0" fontAlgn="base"/>
                      <a:r>
                        <a:rPr lang="en-US" sz="1200">
                          <a:effectLst/>
                        </a:rPr>
                        <a:t>Improved mechanical properties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0 </a:t>
                      </a:r>
                      <a:endParaRPr lang="en-US">
                        <a:effectLst/>
                      </a:endParaRPr>
                    </a:p>
                  </a:txBody>
                  <a:tcPr/>
                </a:tc>
                <a:extLst>
                  <a:ext uri="{0D108BD9-81ED-4DB2-BD59-A6C34878D82A}">
                    <a16:rowId xmlns:a16="http://schemas.microsoft.com/office/drawing/2014/main" val="3627197365"/>
                  </a:ext>
                </a:extLst>
              </a:tr>
              <a:tr h="0">
                <a:tc>
                  <a:txBody>
                    <a:bodyPr/>
                    <a:lstStyle/>
                    <a:p>
                      <a:pPr rtl="0" fontAlgn="base"/>
                      <a:r>
                        <a:rPr lang="en-US" sz="1200">
                          <a:effectLst/>
                        </a:rPr>
                        <a:t>Migration of fibroblasts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1 </a:t>
                      </a:r>
                      <a:endParaRPr lang="en-US">
                        <a:effectLst/>
                      </a:endParaRPr>
                    </a:p>
                  </a:txBody>
                  <a:tcPr/>
                </a:tc>
                <a:extLst>
                  <a:ext uri="{0D108BD9-81ED-4DB2-BD59-A6C34878D82A}">
                    <a16:rowId xmlns:a16="http://schemas.microsoft.com/office/drawing/2014/main" val="1879400667"/>
                  </a:ext>
                </a:extLst>
              </a:tr>
              <a:tr h="0">
                <a:tc>
                  <a:txBody>
                    <a:bodyPr/>
                    <a:lstStyle/>
                    <a:p>
                      <a:pPr rtl="0" fontAlgn="base"/>
                      <a:r>
                        <a:rPr lang="en-US" sz="1200">
                          <a:effectLst/>
                        </a:rPr>
                        <a:t>Angiogenesis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0 </a:t>
                      </a:r>
                      <a:endParaRPr lang="en-US">
                        <a:effectLst/>
                      </a:endParaRPr>
                    </a:p>
                  </a:txBody>
                  <a:tcPr/>
                </a:tc>
                <a:extLst>
                  <a:ext uri="{0D108BD9-81ED-4DB2-BD59-A6C34878D82A}">
                    <a16:rowId xmlns:a16="http://schemas.microsoft.com/office/drawing/2014/main" val="2481462464"/>
                  </a:ext>
                </a:extLst>
              </a:tr>
              <a:tr h="0">
                <a:tc>
                  <a:txBody>
                    <a:bodyPr/>
                    <a:lstStyle/>
                    <a:p>
                      <a:pPr rtl="0" fontAlgn="base"/>
                      <a:r>
                        <a:rPr lang="en-US" sz="1200">
                          <a:effectLst/>
                        </a:rPr>
                        <a:t>Vascular Growth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0 </a:t>
                      </a:r>
                      <a:endParaRPr lang="en-US">
                        <a:effectLst/>
                      </a:endParaRPr>
                    </a:p>
                  </a:txBody>
                  <a:tcPr/>
                </a:tc>
                <a:extLst>
                  <a:ext uri="{0D108BD9-81ED-4DB2-BD59-A6C34878D82A}">
                    <a16:rowId xmlns:a16="http://schemas.microsoft.com/office/drawing/2014/main" val="1060175453"/>
                  </a:ext>
                </a:extLst>
              </a:tr>
              <a:tr h="0">
                <a:tc>
                  <a:txBody>
                    <a:bodyPr/>
                    <a:lstStyle/>
                    <a:p>
                      <a:pPr rtl="0" fontAlgn="base"/>
                      <a:r>
                        <a:rPr lang="en-US" sz="1200">
                          <a:effectLst/>
                        </a:rPr>
                        <a:t>Formation of granulation tissue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0 </a:t>
                      </a:r>
                      <a:endParaRPr lang="en-US">
                        <a:effectLst/>
                      </a:endParaRPr>
                    </a:p>
                  </a:txBody>
                  <a:tcPr/>
                </a:tc>
                <a:extLst>
                  <a:ext uri="{0D108BD9-81ED-4DB2-BD59-A6C34878D82A}">
                    <a16:rowId xmlns:a16="http://schemas.microsoft.com/office/drawing/2014/main" val="679037014"/>
                  </a:ext>
                </a:extLst>
              </a:tr>
              <a:tr h="0">
                <a:tc>
                  <a:txBody>
                    <a:bodyPr/>
                    <a:lstStyle/>
                    <a:p>
                      <a:pPr algn="ctr" rtl="0" fontAlgn="base"/>
                      <a:r>
                        <a:rPr lang="en-US" sz="1200">
                          <a:effectLst/>
                        </a:rPr>
                        <a:t>Total </a:t>
                      </a:r>
                      <a:endParaRPr lang="en-US">
                        <a:effectLst/>
                      </a:endParaRPr>
                    </a:p>
                  </a:txBody>
                  <a:tcPr/>
                </a:tc>
                <a:tc>
                  <a:txBody>
                    <a:bodyPr/>
                    <a:lstStyle/>
                    <a:p>
                      <a:pPr algn="ctr" rtl="0" fontAlgn="base"/>
                      <a:r>
                        <a:rPr lang="en-US" sz="1200">
                          <a:effectLst/>
                        </a:rPr>
                        <a:t> </a:t>
                      </a:r>
                      <a:endParaRPr lang="en-US" sz="1200" b="1">
                        <a:solidFill>
                          <a:srgbClr val="FFFFFF"/>
                        </a:solidFill>
                        <a:effectLst/>
                        <a:latin typeface="Calibri" panose="020F0502020204030204" pitchFamily="34" charset="0"/>
                      </a:endParaRPr>
                    </a:p>
                  </a:txBody>
                  <a:tcPr/>
                </a:tc>
                <a:tc>
                  <a:txBody>
                    <a:bodyPr/>
                    <a:lstStyle/>
                    <a:p>
                      <a:pPr algn="ctr" rtl="0" fontAlgn="base"/>
                      <a:r>
                        <a:rPr lang="en-US" sz="1200">
                          <a:effectLst/>
                        </a:rPr>
                        <a:t>6 </a:t>
                      </a:r>
                      <a:endParaRPr lang="en-US">
                        <a:effectLst/>
                      </a:endParaRPr>
                    </a:p>
                  </a:txBody>
                  <a:tcPr/>
                </a:tc>
                <a:tc>
                  <a:txBody>
                    <a:bodyPr/>
                    <a:lstStyle/>
                    <a:p>
                      <a:pPr algn="ctr" rtl="0" fontAlgn="base"/>
                      <a:r>
                        <a:rPr lang="en-US" sz="1200">
                          <a:effectLst/>
                        </a:rPr>
                        <a:t>4 </a:t>
                      </a:r>
                      <a:endParaRPr lang="en-US">
                        <a:effectLst/>
                      </a:endParaRPr>
                    </a:p>
                  </a:txBody>
                  <a:tcPr/>
                </a:tc>
                <a:tc>
                  <a:txBody>
                    <a:bodyPr/>
                    <a:lstStyle/>
                    <a:p>
                      <a:pPr algn="ctr" rtl="0" fontAlgn="base"/>
                      <a:r>
                        <a:rPr lang="en-US" sz="1200">
                          <a:effectLst/>
                        </a:rPr>
                        <a:t>2 </a:t>
                      </a:r>
                      <a:endParaRPr lang="en-US">
                        <a:effectLst/>
                      </a:endParaRPr>
                    </a:p>
                  </a:txBody>
                  <a:tcPr/>
                </a:tc>
                <a:tc>
                  <a:txBody>
                    <a:bodyPr/>
                    <a:lstStyle/>
                    <a:p>
                      <a:pPr algn="ctr" rtl="0" fontAlgn="base"/>
                      <a:r>
                        <a:rPr lang="en-US" sz="1200">
                          <a:effectLst/>
                        </a:rPr>
                        <a:t>3 </a:t>
                      </a:r>
                      <a:endParaRPr lang="en-US">
                        <a:effectLst/>
                      </a:endParaRPr>
                    </a:p>
                  </a:txBody>
                  <a:tcPr/>
                </a:tc>
                <a:tc>
                  <a:txBody>
                    <a:bodyPr/>
                    <a:lstStyle/>
                    <a:p>
                      <a:pPr algn="ctr" rtl="0" fontAlgn="base"/>
                      <a:r>
                        <a:rPr lang="en-US" sz="1200">
                          <a:effectLst/>
                        </a:rPr>
                        <a:t>4 </a:t>
                      </a:r>
                      <a:endParaRPr lang="en-US">
                        <a:effectLst/>
                      </a:endParaRPr>
                    </a:p>
                  </a:txBody>
                  <a:tcPr/>
                </a:tc>
                <a:extLst>
                  <a:ext uri="{0D108BD9-81ED-4DB2-BD59-A6C34878D82A}">
                    <a16:rowId xmlns:a16="http://schemas.microsoft.com/office/drawing/2014/main" val="1645784778"/>
                  </a:ext>
                </a:extLst>
              </a:tr>
            </a:tbl>
          </a:graphicData>
        </a:graphic>
      </p:graphicFrame>
    </p:spTree>
    <p:extLst>
      <p:ext uri="{BB962C8B-B14F-4D97-AF65-F5344CB8AC3E}">
        <p14:creationId xmlns:p14="http://schemas.microsoft.com/office/powerpoint/2010/main" val="3558298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22302-0B13-9C4B-64FF-878A94368F62}"/>
              </a:ext>
            </a:extLst>
          </p:cNvPr>
          <p:cNvSpPr>
            <a:spLocks noGrp="1"/>
          </p:cNvSpPr>
          <p:nvPr>
            <p:ph type="title"/>
          </p:nvPr>
        </p:nvSpPr>
        <p:spPr/>
        <p:txBody>
          <a:bodyPr/>
          <a:lstStyle/>
          <a:p>
            <a:r>
              <a:rPr lang="en-US">
                <a:latin typeface="Verdana"/>
                <a:ea typeface="Verdana"/>
              </a:rPr>
              <a:t>PDGF-BB Concentration Results</a:t>
            </a:r>
            <a:endParaRPr lang="en-US"/>
          </a:p>
        </p:txBody>
      </p:sp>
      <p:sp>
        <p:nvSpPr>
          <p:cNvPr id="4" name="Footer Placeholder 3">
            <a:extLst>
              <a:ext uri="{FF2B5EF4-FFF2-40B4-BE49-F238E27FC236}">
                <a16:creationId xmlns:a16="http://schemas.microsoft.com/office/drawing/2014/main" id="{61530D0F-7090-4A72-F34B-37C9929EA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313E5E-C8CD-D079-5E51-0D7587F0DDB8}"/>
              </a:ext>
            </a:extLst>
          </p:cNvPr>
          <p:cNvSpPr>
            <a:spLocks noGrp="1"/>
          </p:cNvSpPr>
          <p:nvPr>
            <p:ph type="sldNum" sz="quarter" idx="12"/>
          </p:nvPr>
        </p:nvSpPr>
        <p:spPr/>
        <p:txBody>
          <a:bodyPr/>
          <a:lstStyle/>
          <a:p>
            <a:fld id="{963B0023-0CED-47F7-85AE-654F0B232C29}" type="slidenum">
              <a:rPr lang="en-US" smtClean="0"/>
              <a:pPr/>
              <a:t>41</a:t>
            </a:fld>
            <a:endParaRPr lang="en-US"/>
          </a:p>
        </p:txBody>
      </p:sp>
      <p:graphicFrame>
        <p:nvGraphicFramePr>
          <p:cNvPr id="11" name="Content Placeholder 10">
            <a:extLst>
              <a:ext uri="{FF2B5EF4-FFF2-40B4-BE49-F238E27FC236}">
                <a16:creationId xmlns:a16="http://schemas.microsoft.com/office/drawing/2014/main" id="{9ABB7890-79D6-9CCE-0262-6EB44ECBA0E1}"/>
              </a:ext>
            </a:extLst>
          </p:cNvPr>
          <p:cNvGraphicFramePr>
            <a:graphicFrameLocks noGrp="1"/>
          </p:cNvGraphicFramePr>
          <p:nvPr>
            <p:ph idx="1"/>
            <p:extLst>
              <p:ext uri="{D42A27DB-BD31-4B8C-83A1-F6EECF244321}">
                <p14:modId xmlns:p14="http://schemas.microsoft.com/office/powerpoint/2010/main" val="711095437"/>
              </p:ext>
            </p:extLst>
          </p:nvPr>
        </p:nvGraphicFramePr>
        <p:xfrm>
          <a:off x="457200" y="1524000"/>
          <a:ext cx="8229586" cy="4580346"/>
        </p:xfrm>
        <a:graphic>
          <a:graphicData uri="http://schemas.openxmlformats.org/drawingml/2006/table">
            <a:tbl>
              <a:tblPr firstRow="1" bandRow="1">
                <a:tableStyleId>{5C22544A-7EE6-4342-B048-85BDC9FD1C3A}</a:tableStyleId>
              </a:tblPr>
              <a:tblGrid>
                <a:gridCol w="1563481">
                  <a:extLst>
                    <a:ext uri="{9D8B030D-6E8A-4147-A177-3AD203B41FA5}">
                      <a16:colId xmlns:a16="http://schemas.microsoft.com/office/drawing/2014/main" val="3560923725"/>
                    </a:ext>
                  </a:extLst>
                </a:gridCol>
                <a:gridCol w="1154842">
                  <a:extLst>
                    <a:ext uri="{9D8B030D-6E8A-4147-A177-3AD203B41FA5}">
                      <a16:colId xmlns:a16="http://schemas.microsoft.com/office/drawing/2014/main" val="2534220294"/>
                    </a:ext>
                  </a:extLst>
                </a:gridCol>
                <a:gridCol w="1349413">
                  <a:extLst>
                    <a:ext uri="{9D8B030D-6E8A-4147-A177-3AD203B41FA5}">
                      <a16:colId xmlns:a16="http://schemas.microsoft.com/office/drawing/2014/main" val="2534113561"/>
                    </a:ext>
                  </a:extLst>
                </a:gridCol>
                <a:gridCol w="1421347">
                  <a:extLst>
                    <a:ext uri="{9D8B030D-6E8A-4147-A177-3AD203B41FA5}">
                      <a16:colId xmlns:a16="http://schemas.microsoft.com/office/drawing/2014/main" val="1966073808"/>
                    </a:ext>
                  </a:extLst>
                </a:gridCol>
                <a:gridCol w="1317631">
                  <a:extLst>
                    <a:ext uri="{9D8B030D-6E8A-4147-A177-3AD203B41FA5}">
                      <a16:colId xmlns:a16="http://schemas.microsoft.com/office/drawing/2014/main" val="3005502740"/>
                    </a:ext>
                  </a:extLst>
                </a:gridCol>
                <a:gridCol w="1422872">
                  <a:extLst>
                    <a:ext uri="{9D8B030D-6E8A-4147-A177-3AD203B41FA5}">
                      <a16:colId xmlns:a16="http://schemas.microsoft.com/office/drawing/2014/main" val="294928291"/>
                    </a:ext>
                  </a:extLst>
                </a:gridCol>
              </a:tblGrid>
              <a:tr h="579444">
                <a:tc>
                  <a:txBody>
                    <a:bodyPr/>
                    <a:lstStyle/>
                    <a:p>
                      <a:pPr algn="ctr" fontAlgn="b"/>
                      <a:r>
                        <a:rPr lang="en-US" sz="1500">
                          <a:effectLst/>
                        </a:rPr>
                        <a:t>Concentration (</a:t>
                      </a:r>
                      <a:r>
                        <a:rPr lang="el-GR" sz="1500">
                          <a:effectLst/>
                        </a:rPr>
                        <a:t>μ</a:t>
                      </a:r>
                      <a:r>
                        <a:rPr lang="en-US" sz="1500">
                          <a:effectLst/>
                        </a:rPr>
                        <a:t>g/mL)</a:t>
                      </a:r>
                      <a:endParaRPr lang="en-US" sz="1500" b="1">
                        <a:effectLst/>
                        <a:latin typeface="Calibri"/>
                      </a:endParaRPr>
                    </a:p>
                  </a:txBody>
                  <a:tcPr marL="9525" marR="9525" marT="9525" anchor="b"/>
                </a:tc>
                <a:tc>
                  <a:txBody>
                    <a:bodyPr/>
                    <a:lstStyle/>
                    <a:p>
                      <a:pPr algn="ctr" fontAlgn="b"/>
                      <a:r>
                        <a:rPr lang="en-US" sz="1500">
                          <a:effectLst/>
                        </a:rPr>
                        <a:t>0.167</a:t>
                      </a:r>
                      <a:endParaRPr lang="en-US" sz="1500" b="1">
                        <a:effectLst/>
                        <a:latin typeface="Calibri"/>
                      </a:endParaRPr>
                    </a:p>
                  </a:txBody>
                  <a:tcPr marL="9525" marR="9525" marT="9525" anchor="b"/>
                </a:tc>
                <a:tc>
                  <a:txBody>
                    <a:bodyPr/>
                    <a:lstStyle/>
                    <a:p>
                      <a:pPr algn="ctr" fontAlgn="b"/>
                      <a:r>
                        <a:rPr lang="en-US" sz="1500">
                          <a:effectLst/>
                        </a:rPr>
                        <a:t>0.417</a:t>
                      </a:r>
                      <a:endParaRPr lang="en-US" sz="1500" b="1">
                        <a:effectLst/>
                        <a:latin typeface="Calibri"/>
                      </a:endParaRPr>
                    </a:p>
                  </a:txBody>
                  <a:tcPr marL="9525" marR="9525" marT="9525" anchor="b"/>
                </a:tc>
                <a:tc>
                  <a:txBody>
                    <a:bodyPr/>
                    <a:lstStyle/>
                    <a:p>
                      <a:pPr algn="ctr" fontAlgn="b"/>
                      <a:r>
                        <a:rPr lang="en-US" sz="1500">
                          <a:effectLst/>
                        </a:rPr>
                        <a:t>0.667</a:t>
                      </a:r>
                      <a:endParaRPr lang="en-US" sz="1500" b="1">
                        <a:effectLst/>
                        <a:latin typeface="Calibri"/>
                      </a:endParaRPr>
                    </a:p>
                  </a:txBody>
                  <a:tcPr marL="9525" marR="9525" marT="9525" anchor="b"/>
                </a:tc>
                <a:tc>
                  <a:txBody>
                    <a:bodyPr/>
                    <a:lstStyle/>
                    <a:p>
                      <a:pPr algn="ctr" fontAlgn="b"/>
                      <a:r>
                        <a:rPr lang="en-US" sz="1500">
                          <a:effectLst/>
                        </a:rPr>
                        <a:t>1</a:t>
                      </a:r>
                      <a:endParaRPr lang="en-US" sz="1500" b="1">
                        <a:effectLst/>
                        <a:latin typeface="Calibri"/>
                      </a:endParaRPr>
                    </a:p>
                  </a:txBody>
                  <a:tcPr marL="9525" marR="9525" marT="9525" anchor="b"/>
                </a:tc>
                <a:tc>
                  <a:txBody>
                    <a:bodyPr/>
                    <a:lstStyle/>
                    <a:p>
                      <a:pPr algn="ctr" fontAlgn="b"/>
                      <a:r>
                        <a:rPr lang="en-US" sz="1500">
                          <a:effectLst/>
                        </a:rPr>
                        <a:t>0</a:t>
                      </a:r>
                      <a:endParaRPr lang="en-US" sz="1500" b="1">
                        <a:effectLst/>
                        <a:latin typeface="Calibri"/>
                      </a:endParaRPr>
                    </a:p>
                  </a:txBody>
                  <a:tcPr marL="9525" marR="9525" marT="9525" anchor="b"/>
                </a:tc>
                <a:extLst>
                  <a:ext uri="{0D108BD9-81ED-4DB2-BD59-A6C34878D82A}">
                    <a16:rowId xmlns:a16="http://schemas.microsoft.com/office/drawing/2014/main" val="684596468"/>
                  </a:ext>
                </a:extLst>
              </a:tr>
              <a:tr h="331109">
                <a:tc>
                  <a:txBody>
                    <a:bodyPr/>
                    <a:lstStyle/>
                    <a:p>
                      <a:pPr fontAlgn="b"/>
                      <a:r>
                        <a:rPr lang="en-US" sz="1500" b="1">
                          <a:effectLst/>
                        </a:rPr>
                        <a:t>Day 3 Count</a:t>
                      </a:r>
                      <a:endParaRPr lang="en-US" sz="1500" b="1">
                        <a:effectLst/>
                        <a:latin typeface="Calibri"/>
                      </a:endParaRPr>
                    </a:p>
                  </a:txBody>
                  <a:tcPr marL="9525" marR="9525" marT="9525" anchor="b"/>
                </a:tc>
                <a:tc>
                  <a:txBody>
                    <a:bodyPr/>
                    <a:lstStyle/>
                    <a:p>
                      <a:pPr algn="r" fontAlgn="b"/>
                      <a:r>
                        <a:rPr lang="en-US" sz="1500">
                          <a:effectLst/>
                        </a:rPr>
                        <a:t>405,000 </a:t>
                      </a:r>
                      <a:endParaRPr lang="en-US" sz="1500">
                        <a:effectLst/>
                        <a:latin typeface="Calibri"/>
                      </a:endParaRPr>
                    </a:p>
                  </a:txBody>
                  <a:tcPr marL="9525" marR="9525" marT="9525" anchor="b"/>
                </a:tc>
                <a:tc>
                  <a:txBody>
                    <a:bodyPr/>
                    <a:lstStyle/>
                    <a:p>
                      <a:pPr algn="r" fontAlgn="b"/>
                      <a:r>
                        <a:rPr lang="en-US" sz="1500">
                          <a:effectLst/>
                        </a:rPr>
                        <a:t> 420,000 </a:t>
                      </a:r>
                      <a:endParaRPr lang="en-US" sz="1500">
                        <a:effectLst/>
                        <a:latin typeface="Calibri"/>
                      </a:endParaRPr>
                    </a:p>
                  </a:txBody>
                  <a:tcPr marL="9525" marR="9525" marT="9525" anchor="b"/>
                </a:tc>
                <a:tc>
                  <a:txBody>
                    <a:bodyPr/>
                    <a:lstStyle/>
                    <a:p>
                      <a:pPr algn="r" fontAlgn="b"/>
                      <a:r>
                        <a:rPr lang="en-US" sz="1500">
                          <a:effectLst/>
                        </a:rPr>
                        <a:t> 617,500 </a:t>
                      </a:r>
                      <a:endParaRPr lang="en-US" sz="1500">
                        <a:effectLst/>
                        <a:latin typeface="Calibri"/>
                      </a:endParaRPr>
                    </a:p>
                  </a:txBody>
                  <a:tcPr marL="9525" marR="9525" marT="9525" anchor="b"/>
                </a:tc>
                <a:tc>
                  <a:txBody>
                    <a:bodyPr/>
                    <a:lstStyle/>
                    <a:p>
                      <a:pPr algn="r" fontAlgn="b"/>
                      <a:r>
                        <a:rPr lang="en-US" sz="1500">
                          <a:effectLst/>
                        </a:rPr>
                        <a:t> 555,000 </a:t>
                      </a:r>
                      <a:endParaRPr lang="en-US" sz="1500">
                        <a:effectLst/>
                        <a:latin typeface="Calibri"/>
                      </a:endParaRPr>
                    </a:p>
                  </a:txBody>
                  <a:tcPr marL="9525" marR="9525" marT="9525" anchor="b"/>
                </a:tc>
                <a:tc>
                  <a:txBody>
                    <a:bodyPr/>
                    <a:lstStyle/>
                    <a:p>
                      <a:pPr algn="r" fontAlgn="b"/>
                      <a:r>
                        <a:rPr lang="en-US" sz="1500">
                          <a:effectLst/>
                        </a:rPr>
                        <a:t> 267,500 </a:t>
                      </a:r>
                      <a:endParaRPr lang="en-US" sz="1500">
                        <a:effectLst/>
                        <a:latin typeface="Calibri"/>
                      </a:endParaRPr>
                    </a:p>
                  </a:txBody>
                  <a:tcPr marL="9525" marR="9525" marT="9525" anchor="b"/>
                </a:tc>
                <a:extLst>
                  <a:ext uri="{0D108BD9-81ED-4DB2-BD59-A6C34878D82A}">
                    <a16:rowId xmlns:a16="http://schemas.microsoft.com/office/drawing/2014/main" val="4226685995"/>
                  </a:ext>
                </a:extLst>
              </a:tr>
              <a:tr h="331109">
                <a:tc>
                  <a:txBody>
                    <a:bodyPr/>
                    <a:lstStyle/>
                    <a:p>
                      <a:pPr fontAlgn="b"/>
                      <a:endParaRPr lang="en-US" sz="1500" b="1">
                        <a:effectLst/>
                        <a:latin typeface="Calibri"/>
                      </a:endParaRPr>
                    </a:p>
                  </a:txBody>
                  <a:tcPr marL="9525" marR="9525" marT="9525" anchor="b"/>
                </a:tc>
                <a:tc>
                  <a:txBody>
                    <a:bodyPr/>
                    <a:lstStyle/>
                    <a:p>
                      <a:pPr algn="r" fontAlgn="b"/>
                      <a:r>
                        <a:rPr lang="en-US" sz="1500">
                          <a:effectLst/>
                        </a:rPr>
                        <a:t> 437,500 </a:t>
                      </a:r>
                      <a:endParaRPr lang="en-US" sz="1500">
                        <a:effectLst/>
                        <a:latin typeface="Calibri"/>
                      </a:endParaRPr>
                    </a:p>
                  </a:txBody>
                  <a:tcPr marL="9525" marR="9525" marT="9525" anchor="b"/>
                </a:tc>
                <a:tc>
                  <a:txBody>
                    <a:bodyPr/>
                    <a:lstStyle/>
                    <a:p>
                      <a:pPr algn="r" fontAlgn="b"/>
                      <a:r>
                        <a:rPr lang="en-US" sz="1500">
                          <a:effectLst/>
                        </a:rPr>
                        <a:t> 492,500 </a:t>
                      </a:r>
                      <a:endParaRPr lang="en-US" sz="1500">
                        <a:effectLst/>
                        <a:latin typeface="Calibri"/>
                      </a:endParaRPr>
                    </a:p>
                  </a:txBody>
                  <a:tcPr marL="9525" marR="9525" marT="9525" anchor="b"/>
                </a:tc>
                <a:tc>
                  <a:txBody>
                    <a:bodyPr/>
                    <a:lstStyle/>
                    <a:p>
                      <a:pPr algn="r" fontAlgn="b"/>
                      <a:r>
                        <a:rPr lang="en-US" sz="1500">
                          <a:effectLst/>
                        </a:rPr>
                        <a:t> 572,500 </a:t>
                      </a:r>
                      <a:endParaRPr lang="en-US" sz="1500">
                        <a:effectLst/>
                        <a:latin typeface="Calibri"/>
                      </a:endParaRPr>
                    </a:p>
                  </a:txBody>
                  <a:tcPr marL="9525" marR="9525" marT="9525" anchor="b"/>
                </a:tc>
                <a:tc>
                  <a:txBody>
                    <a:bodyPr/>
                    <a:lstStyle/>
                    <a:p>
                      <a:pPr algn="r" fontAlgn="b"/>
                      <a:r>
                        <a:rPr lang="en-US" sz="1500">
                          <a:effectLst/>
                        </a:rPr>
                        <a:t> 655,000 </a:t>
                      </a:r>
                      <a:endParaRPr lang="en-US" sz="1500">
                        <a:effectLst/>
                        <a:latin typeface="Calibri"/>
                      </a:endParaRPr>
                    </a:p>
                  </a:txBody>
                  <a:tcPr marL="9525" marR="9525" marT="9525" anchor="b"/>
                </a:tc>
                <a:tc>
                  <a:txBody>
                    <a:bodyPr/>
                    <a:lstStyle/>
                    <a:p>
                      <a:pPr algn="r" fontAlgn="b"/>
                      <a:r>
                        <a:rPr lang="en-US" sz="1500">
                          <a:effectLst/>
                        </a:rPr>
                        <a:t> 352,500 </a:t>
                      </a:r>
                      <a:endParaRPr lang="en-US" sz="1500">
                        <a:effectLst/>
                        <a:latin typeface="Calibri"/>
                      </a:endParaRPr>
                    </a:p>
                  </a:txBody>
                  <a:tcPr marL="9525" marR="9525" marT="9525" anchor="b"/>
                </a:tc>
                <a:extLst>
                  <a:ext uri="{0D108BD9-81ED-4DB2-BD59-A6C34878D82A}">
                    <a16:rowId xmlns:a16="http://schemas.microsoft.com/office/drawing/2014/main" val="80500129"/>
                  </a:ext>
                </a:extLst>
              </a:tr>
              <a:tr h="331109">
                <a:tc>
                  <a:txBody>
                    <a:bodyPr/>
                    <a:lstStyle/>
                    <a:p>
                      <a:pPr fontAlgn="b"/>
                      <a:endParaRPr lang="en-US" sz="1500" b="1">
                        <a:effectLst/>
                        <a:latin typeface="Calibri"/>
                      </a:endParaRPr>
                    </a:p>
                  </a:txBody>
                  <a:tcPr marL="9525" marR="9525" marT="9525" anchor="b"/>
                </a:tc>
                <a:tc>
                  <a:txBody>
                    <a:bodyPr/>
                    <a:lstStyle/>
                    <a:p>
                      <a:pPr algn="r" fontAlgn="b"/>
                      <a:r>
                        <a:rPr lang="en-US" sz="1500">
                          <a:effectLst/>
                        </a:rPr>
                        <a:t> 340,000 </a:t>
                      </a:r>
                      <a:endParaRPr lang="en-US" sz="1500">
                        <a:effectLst/>
                        <a:latin typeface="Calibri"/>
                      </a:endParaRPr>
                    </a:p>
                  </a:txBody>
                  <a:tcPr marL="9525" marR="9525" marT="9525" anchor="b"/>
                </a:tc>
                <a:tc>
                  <a:txBody>
                    <a:bodyPr/>
                    <a:lstStyle/>
                    <a:p>
                      <a:pPr algn="r" fontAlgn="b"/>
                      <a:r>
                        <a:rPr lang="en-US" sz="1500">
                          <a:effectLst/>
                        </a:rPr>
                        <a:t> 507,500 </a:t>
                      </a:r>
                      <a:endParaRPr lang="en-US" sz="1500">
                        <a:effectLst/>
                        <a:latin typeface="Calibri"/>
                      </a:endParaRPr>
                    </a:p>
                  </a:txBody>
                  <a:tcPr marL="9525" marR="9525" marT="9525" anchor="b"/>
                </a:tc>
                <a:tc>
                  <a:txBody>
                    <a:bodyPr/>
                    <a:lstStyle/>
                    <a:p>
                      <a:pPr algn="r" fontAlgn="b"/>
                      <a:r>
                        <a:rPr lang="en-US" sz="1500">
                          <a:effectLst/>
                        </a:rPr>
                        <a:t> 530,000 </a:t>
                      </a:r>
                      <a:endParaRPr lang="en-US" sz="1500">
                        <a:effectLst/>
                        <a:latin typeface="Calibri"/>
                      </a:endParaRPr>
                    </a:p>
                  </a:txBody>
                  <a:tcPr marL="9525" marR="9525" marT="9525" anchor="b"/>
                </a:tc>
                <a:tc>
                  <a:txBody>
                    <a:bodyPr/>
                    <a:lstStyle/>
                    <a:p>
                      <a:pPr algn="r" fontAlgn="b"/>
                      <a:r>
                        <a:rPr lang="en-US" sz="1500">
                          <a:effectLst/>
                        </a:rPr>
                        <a:t> 825,000 </a:t>
                      </a:r>
                      <a:endParaRPr lang="en-US" sz="1500">
                        <a:effectLst/>
                        <a:latin typeface="Calibri"/>
                      </a:endParaRPr>
                    </a:p>
                  </a:txBody>
                  <a:tcPr marL="9525" marR="9525" marT="9525" anchor="b"/>
                </a:tc>
                <a:tc>
                  <a:txBody>
                    <a:bodyPr/>
                    <a:lstStyle/>
                    <a:p>
                      <a:pPr algn="r" fontAlgn="b"/>
                      <a:r>
                        <a:rPr lang="en-US" sz="1500">
                          <a:effectLst/>
                        </a:rPr>
                        <a:t> 295,000 </a:t>
                      </a:r>
                      <a:endParaRPr lang="en-US" sz="1500">
                        <a:effectLst/>
                        <a:latin typeface="Calibri"/>
                      </a:endParaRPr>
                    </a:p>
                  </a:txBody>
                  <a:tcPr marL="9525" marR="9525" marT="9525" anchor="b"/>
                </a:tc>
                <a:extLst>
                  <a:ext uri="{0D108BD9-81ED-4DB2-BD59-A6C34878D82A}">
                    <a16:rowId xmlns:a16="http://schemas.microsoft.com/office/drawing/2014/main" val="2590760585"/>
                  </a:ext>
                </a:extLst>
              </a:tr>
              <a:tr h="331109">
                <a:tc>
                  <a:txBody>
                    <a:bodyPr/>
                    <a:lstStyle/>
                    <a:p>
                      <a:pPr fontAlgn="b"/>
                      <a:endParaRPr lang="en-US" sz="1500" b="1">
                        <a:effectLst/>
                        <a:latin typeface="Calibri"/>
                      </a:endParaRPr>
                    </a:p>
                  </a:txBody>
                  <a:tcPr marL="9525" marR="9525" marT="9525" anchor="b"/>
                </a:tc>
                <a:tc>
                  <a:txBody>
                    <a:bodyPr/>
                    <a:lstStyle/>
                    <a:p>
                      <a:pPr fontAlgn="b"/>
                      <a:endParaRPr lang="en-US" sz="1500">
                        <a:effectLst/>
                        <a:latin typeface="Calibri"/>
                      </a:endParaRPr>
                    </a:p>
                  </a:txBody>
                  <a:tcPr marL="9525" marR="9525" marT="9525" anchor="b"/>
                </a:tc>
                <a:tc>
                  <a:txBody>
                    <a:bodyPr/>
                    <a:lstStyle/>
                    <a:p>
                      <a:pPr fontAlgn="b"/>
                      <a:endParaRPr lang="en-US" sz="1500">
                        <a:effectLst/>
                        <a:latin typeface="Calibri"/>
                      </a:endParaRPr>
                    </a:p>
                  </a:txBody>
                  <a:tcPr marL="9525" marR="9525" marT="9525" anchor="b"/>
                </a:tc>
                <a:tc>
                  <a:txBody>
                    <a:bodyPr/>
                    <a:lstStyle/>
                    <a:p>
                      <a:pPr fontAlgn="b"/>
                      <a:endParaRPr lang="en-US" sz="1500">
                        <a:effectLst/>
                        <a:latin typeface="Calibri"/>
                      </a:endParaRPr>
                    </a:p>
                  </a:txBody>
                  <a:tcPr marL="9525" marR="9525" marT="9525" anchor="b"/>
                </a:tc>
                <a:tc>
                  <a:txBody>
                    <a:bodyPr/>
                    <a:lstStyle/>
                    <a:p>
                      <a:pPr fontAlgn="b"/>
                      <a:endParaRPr lang="en-US" sz="1500">
                        <a:effectLst/>
                        <a:latin typeface="Calibri"/>
                      </a:endParaRPr>
                    </a:p>
                  </a:txBody>
                  <a:tcPr marL="9525" marR="9525" marT="9525" anchor="b"/>
                </a:tc>
                <a:tc>
                  <a:txBody>
                    <a:bodyPr/>
                    <a:lstStyle/>
                    <a:p>
                      <a:pPr algn="r" fontAlgn="b"/>
                      <a:r>
                        <a:rPr lang="en-US" sz="1500">
                          <a:effectLst/>
                        </a:rPr>
                        <a:t> 325,000 </a:t>
                      </a:r>
                      <a:endParaRPr lang="en-US" sz="1500">
                        <a:effectLst/>
                        <a:latin typeface="Calibri"/>
                      </a:endParaRPr>
                    </a:p>
                  </a:txBody>
                  <a:tcPr marL="9525" marR="9525" marT="9525" anchor="b"/>
                </a:tc>
                <a:extLst>
                  <a:ext uri="{0D108BD9-81ED-4DB2-BD59-A6C34878D82A}">
                    <a16:rowId xmlns:a16="http://schemas.microsoft.com/office/drawing/2014/main" val="2204846099"/>
                  </a:ext>
                </a:extLst>
              </a:tr>
              <a:tr h="331109">
                <a:tc>
                  <a:txBody>
                    <a:bodyPr/>
                    <a:lstStyle/>
                    <a:p>
                      <a:pPr fontAlgn="b"/>
                      <a:r>
                        <a:rPr lang="en-US" sz="1500" b="1">
                          <a:effectLst/>
                        </a:rPr>
                        <a:t>Avg</a:t>
                      </a:r>
                      <a:endParaRPr lang="en-US" sz="1500" b="1">
                        <a:effectLst/>
                        <a:latin typeface="Calibri"/>
                      </a:endParaRPr>
                    </a:p>
                  </a:txBody>
                  <a:tcPr marL="9525" marR="9525" marT="9525" anchor="b"/>
                </a:tc>
                <a:tc>
                  <a:txBody>
                    <a:bodyPr/>
                    <a:lstStyle/>
                    <a:p>
                      <a:pPr algn="r" fontAlgn="b"/>
                      <a:r>
                        <a:rPr lang="en-US" sz="1500">
                          <a:effectLst/>
                        </a:rPr>
                        <a:t>394,167 </a:t>
                      </a:r>
                      <a:endParaRPr lang="en-US" sz="1500">
                        <a:effectLst/>
                        <a:latin typeface="Calibri"/>
                      </a:endParaRPr>
                    </a:p>
                  </a:txBody>
                  <a:tcPr marL="9525" marR="9525" marT="9525" anchor="b"/>
                </a:tc>
                <a:tc>
                  <a:txBody>
                    <a:bodyPr/>
                    <a:lstStyle/>
                    <a:p>
                      <a:pPr algn="r" fontAlgn="b"/>
                      <a:r>
                        <a:rPr lang="en-US" sz="1500">
                          <a:effectLst/>
                        </a:rPr>
                        <a:t> 473,333 </a:t>
                      </a:r>
                      <a:endParaRPr lang="en-US" sz="1500">
                        <a:effectLst/>
                        <a:latin typeface="Calibri"/>
                      </a:endParaRPr>
                    </a:p>
                  </a:txBody>
                  <a:tcPr marL="9525" marR="9525" marT="9525" anchor="b"/>
                </a:tc>
                <a:tc>
                  <a:txBody>
                    <a:bodyPr/>
                    <a:lstStyle/>
                    <a:p>
                      <a:pPr algn="r" fontAlgn="b"/>
                      <a:r>
                        <a:rPr lang="en-US" sz="1500">
                          <a:effectLst/>
                        </a:rPr>
                        <a:t> 573,333 </a:t>
                      </a:r>
                      <a:endParaRPr lang="en-US" sz="1500">
                        <a:effectLst/>
                        <a:latin typeface="Calibri"/>
                      </a:endParaRPr>
                    </a:p>
                  </a:txBody>
                  <a:tcPr marL="9525" marR="9525" marT="9525" anchor="b"/>
                </a:tc>
                <a:tc>
                  <a:txBody>
                    <a:bodyPr/>
                    <a:lstStyle/>
                    <a:p>
                      <a:pPr algn="r" fontAlgn="b"/>
                      <a:r>
                        <a:rPr lang="en-US" sz="1500">
                          <a:effectLst/>
                        </a:rPr>
                        <a:t> 678,333 </a:t>
                      </a:r>
                      <a:endParaRPr lang="en-US" sz="1500">
                        <a:effectLst/>
                        <a:latin typeface="Calibri"/>
                      </a:endParaRPr>
                    </a:p>
                  </a:txBody>
                  <a:tcPr marL="9525" marR="9525" marT="9525" anchor="b"/>
                </a:tc>
                <a:tc>
                  <a:txBody>
                    <a:bodyPr/>
                    <a:lstStyle/>
                    <a:p>
                      <a:pPr algn="r" fontAlgn="b"/>
                      <a:r>
                        <a:rPr lang="en-US" sz="1500">
                          <a:effectLst/>
                        </a:rPr>
                        <a:t> 310,000 </a:t>
                      </a:r>
                      <a:endParaRPr lang="en-US" sz="1500">
                        <a:effectLst/>
                        <a:latin typeface="Calibri"/>
                      </a:endParaRPr>
                    </a:p>
                  </a:txBody>
                  <a:tcPr marL="9525" marR="9525" marT="9525" anchor="b"/>
                </a:tc>
                <a:extLst>
                  <a:ext uri="{0D108BD9-81ED-4DB2-BD59-A6C34878D82A}">
                    <a16:rowId xmlns:a16="http://schemas.microsoft.com/office/drawing/2014/main" val="2836034345"/>
                  </a:ext>
                </a:extLst>
              </a:tr>
              <a:tr h="331109">
                <a:tc>
                  <a:txBody>
                    <a:bodyPr/>
                    <a:lstStyle/>
                    <a:p>
                      <a:pPr fontAlgn="b"/>
                      <a:r>
                        <a:rPr lang="en-US" sz="1500" b="1">
                          <a:effectLst/>
                        </a:rPr>
                        <a:t>% Increase</a:t>
                      </a:r>
                      <a:endParaRPr lang="en-US" sz="1500" b="1">
                        <a:effectLst/>
                        <a:latin typeface="Calibri"/>
                      </a:endParaRPr>
                    </a:p>
                  </a:txBody>
                  <a:tcPr marL="9525" marR="9525" marT="9525" anchor="b"/>
                </a:tc>
                <a:tc>
                  <a:txBody>
                    <a:bodyPr/>
                    <a:lstStyle/>
                    <a:p>
                      <a:pPr algn="r" fontAlgn="b"/>
                      <a:r>
                        <a:rPr lang="en-US" sz="1500">
                          <a:effectLst/>
                        </a:rPr>
                        <a:t>127%</a:t>
                      </a:r>
                      <a:endParaRPr lang="en-US" sz="1500">
                        <a:effectLst/>
                        <a:latin typeface="Calibri"/>
                      </a:endParaRPr>
                    </a:p>
                  </a:txBody>
                  <a:tcPr marL="9525" marR="9525" marT="9525" anchor="b"/>
                </a:tc>
                <a:tc>
                  <a:txBody>
                    <a:bodyPr/>
                    <a:lstStyle/>
                    <a:p>
                      <a:pPr algn="r" fontAlgn="b"/>
                      <a:r>
                        <a:rPr lang="en-US" sz="1500">
                          <a:effectLst/>
                        </a:rPr>
                        <a:t>153%</a:t>
                      </a:r>
                      <a:endParaRPr lang="en-US" sz="1500">
                        <a:effectLst/>
                        <a:latin typeface="Calibri"/>
                      </a:endParaRPr>
                    </a:p>
                  </a:txBody>
                  <a:tcPr marL="9525" marR="9525" marT="9525" anchor="b"/>
                </a:tc>
                <a:tc>
                  <a:txBody>
                    <a:bodyPr/>
                    <a:lstStyle/>
                    <a:p>
                      <a:pPr algn="r" fontAlgn="b"/>
                      <a:r>
                        <a:rPr lang="en-US" sz="1500">
                          <a:effectLst/>
                        </a:rPr>
                        <a:t>185%</a:t>
                      </a:r>
                      <a:endParaRPr lang="en-US" sz="1500">
                        <a:effectLst/>
                        <a:latin typeface="Calibri"/>
                      </a:endParaRPr>
                    </a:p>
                  </a:txBody>
                  <a:tcPr marL="9525" marR="9525" marT="9525" anchor="b"/>
                </a:tc>
                <a:tc>
                  <a:txBody>
                    <a:bodyPr/>
                    <a:lstStyle/>
                    <a:p>
                      <a:pPr algn="r" fontAlgn="b"/>
                      <a:r>
                        <a:rPr lang="en-US" sz="1500">
                          <a:effectLst/>
                        </a:rPr>
                        <a:t>219%</a:t>
                      </a:r>
                      <a:endParaRPr lang="en-US" sz="1500">
                        <a:effectLst/>
                        <a:latin typeface="Calibri"/>
                      </a:endParaRPr>
                    </a:p>
                  </a:txBody>
                  <a:tcPr marL="9525" marR="9525" marT="9525" anchor="b"/>
                </a:tc>
                <a:tc>
                  <a:txBody>
                    <a:bodyPr/>
                    <a:lstStyle/>
                    <a:p>
                      <a:pPr algn="r" fontAlgn="b"/>
                      <a:r>
                        <a:rPr lang="en-US" sz="1500">
                          <a:effectLst/>
                        </a:rPr>
                        <a:t>100%</a:t>
                      </a:r>
                      <a:endParaRPr lang="en-US" sz="1500">
                        <a:effectLst/>
                        <a:latin typeface="Calibri"/>
                      </a:endParaRPr>
                    </a:p>
                  </a:txBody>
                  <a:tcPr marL="9525" marR="9525" marT="9525" anchor="b"/>
                </a:tc>
                <a:extLst>
                  <a:ext uri="{0D108BD9-81ED-4DB2-BD59-A6C34878D82A}">
                    <a16:rowId xmlns:a16="http://schemas.microsoft.com/office/drawing/2014/main" val="2519614814"/>
                  </a:ext>
                </a:extLst>
              </a:tr>
              <a:tr h="331109">
                <a:tc>
                  <a:txBody>
                    <a:bodyPr/>
                    <a:lstStyle/>
                    <a:p>
                      <a:pPr fontAlgn="b"/>
                      <a:r>
                        <a:rPr lang="en-US" sz="1500" b="1">
                          <a:effectLst/>
                        </a:rPr>
                        <a:t>Day 5 Count</a:t>
                      </a:r>
                      <a:endParaRPr lang="en-US" sz="1500" b="1">
                        <a:effectLst/>
                        <a:latin typeface="Calibri"/>
                      </a:endParaRPr>
                    </a:p>
                  </a:txBody>
                  <a:tcPr marL="9525" marR="9525" marT="9525" anchor="b"/>
                </a:tc>
                <a:tc>
                  <a:txBody>
                    <a:bodyPr/>
                    <a:lstStyle/>
                    <a:p>
                      <a:pPr algn="r" fontAlgn="b"/>
                      <a:r>
                        <a:rPr lang="en-US" sz="1500">
                          <a:effectLst/>
                        </a:rPr>
                        <a:t>1,495,000 </a:t>
                      </a:r>
                      <a:endParaRPr lang="en-US" sz="1500">
                        <a:effectLst/>
                        <a:latin typeface="Calibri"/>
                      </a:endParaRPr>
                    </a:p>
                  </a:txBody>
                  <a:tcPr marL="9525" marR="9525" marT="9525" anchor="b"/>
                </a:tc>
                <a:tc>
                  <a:txBody>
                    <a:bodyPr/>
                    <a:lstStyle/>
                    <a:p>
                      <a:pPr algn="r" fontAlgn="b"/>
                      <a:r>
                        <a:rPr lang="en-US" sz="1500">
                          <a:effectLst/>
                        </a:rPr>
                        <a:t> 2,065,000 </a:t>
                      </a:r>
                      <a:endParaRPr lang="en-US" sz="1500">
                        <a:effectLst/>
                        <a:latin typeface="Calibri"/>
                      </a:endParaRPr>
                    </a:p>
                  </a:txBody>
                  <a:tcPr marL="9525" marR="9525" marT="9525" anchor="b"/>
                </a:tc>
                <a:tc>
                  <a:txBody>
                    <a:bodyPr/>
                    <a:lstStyle/>
                    <a:p>
                      <a:pPr algn="r" fontAlgn="b"/>
                      <a:r>
                        <a:rPr lang="en-US" sz="1500">
                          <a:effectLst/>
                        </a:rPr>
                        <a:t> 1,850,000 </a:t>
                      </a:r>
                      <a:endParaRPr lang="en-US" sz="1500">
                        <a:effectLst/>
                        <a:latin typeface="Calibri"/>
                      </a:endParaRPr>
                    </a:p>
                  </a:txBody>
                  <a:tcPr marL="9525" marR="9525" marT="9525" anchor="b"/>
                </a:tc>
                <a:tc>
                  <a:txBody>
                    <a:bodyPr/>
                    <a:lstStyle/>
                    <a:p>
                      <a:pPr algn="r" fontAlgn="b"/>
                      <a:r>
                        <a:rPr lang="en-US" sz="1500">
                          <a:effectLst/>
                        </a:rPr>
                        <a:t> 2,980,000 </a:t>
                      </a:r>
                      <a:endParaRPr lang="en-US" sz="1500">
                        <a:effectLst/>
                        <a:latin typeface="Calibri"/>
                      </a:endParaRPr>
                    </a:p>
                  </a:txBody>
                  <a:tcPr marL="9525" marR="9525" marT="9525" anchor="b"/>
                </a:tc>
                <a:tc>
                  <a:txBody>
                    <a:bodyPr/>
                    <a:lstStyle/>
                    <a:p>
                      <a:pPr algn="r" fontAlgn="b"/>
                      <a:r>
                        <a:rPr lang="en-US" sz="1500">
                          <a:effectLst/>
                        </a:rPr>
                        <a:t> 825,000 </a:t>
                      </a:r>
                      <a:endParaRPr lang="en-US" sz="1500">
                        <a:effectLst/>
                        <a:latin typeface="Calibri"/>
                      </a:endParaRPr>
                    </a:p>
                  </a:txBody>
                  <a:tcPr marL="9525" marR="9525" marT="9525" anchor="b"/>
                </a:tc>
                <a:extLst>
                  <a:ext uri="{0D108BD9-81ED-4DB2-BD59-A6C34878D82A}">
                    <a16:rowId xmlns:a16="http://schemas.microsoft.com/office/drawing/2014/main" val="4070513558"/>
                  </a:ext>
                </a:extLst>
              </a:tr>
              <a:tr h="331109">
                <a:tc>
                  <a:txBody>
                    <a:bodyPr/>
                    <a:lstStyle/>
                    <a:p>
                      <a:pPr fontAlgn="b"/>
                      <a:endParaRPr lang="en-US" sz="1500" b="1">
                        <a:effectLst/>
                        <a:latin typeface="Calibri"/>
                      </a:endParaRPr>
                    </a:p>
                  </a:txBody>
                  <a:tcPr marL="9525" marR="9525" marT="9525" anchor="b"/>
                </a:tc>
                <a:tc>
                  <a:txBody>
                    <a:bodyPr/>
                    <a:lstStyle/>
                    <a:p>
                      <a:pPr algn="r" fontAlgn="b"/>
                      <a:r>
                        <a:rPr lang="en-US" sz="1500">
                          <a:effectLst/>
                        </a:rPr>
                        <a:t> 2,100,000 </a:t>
                      </a:r>
                      <a:endParaRPr lang="en-US" sz="1500">
                        <a:effectLst/>
                        <a:latin typeface="Calibri"/>
                      </a:endParaRPr>
                    </a:p>
                  </a:txBody>
                  <a:tcPr marL="9525" marR="9525" marT="9525" anchor="b"/>
                </a:tc>
                <a:tc>
                  <a:txBody>
                    <a:bodyPr/>
                    <a:lstStyle/>
                    <a:p>
                      <a:pPr algn="r" fontAlgn="b"/>
                      <a:r>
                        <a:rPr lang="en-US" sz="1500">
                          <a:effectLst/>
                        </a:rPr>
                        <a:t> 2,355,000 </a:t>
                      </a:r>
                      <a:endParaRPr lang="en-US" sz="1500">
                        <a:effectLst/>
                        <a:latin typeface="Calibri"/>
                      </a:endParaRPr>
                    </a:p>
                  </a:txBody>
                  <a:tcPr marL="9525" marR="9525" marT="9525" anchor="b"/>
                </a:tc>
                <a:tc>
                  <a:txBody>
                    <a:bodyPr/>
                    <a:lstStyle/>
                    <a:p>
                      <a:pPr algn="r" fontAlgn="b"/>
                      <a:r>
                        <a:rPr lang="en-US" sz="1500">
                          <a:effectLst/>
                        </a:rPr>
                        <a:t> 2,615,000 </a:t>
                      </a:r>
                      <a:endParaRPr lang="en-US" sz="1500">
                        <a:effectLst/>
                        <a:latin typeface="Calibri"/>
                      </a:endParaRPr>
                    </a:p>
                  </a:txBody>
                  <a:tcPr marL="9525" marR="9525" marT="9525" anchor="b"/>
                </a:tc>
                <a:tc>
                  <a:txBody>
                    <a:bodyPr/>
                    <a:lstStyle/>
                    <a:p>
                      <a:pPr algn="r" fontAlgn="b"/>
                      <a:r>
                        <a:rPr lang="en-US" sz="1500">
                          <a:effectLst/>
                        </a:rPr>
                        <a:t> 2,712,500 </a:t>
                      </a:r>
                      <a:endParaRPr lang="en-US" sz="1500">
                        <a:effectLst/>
                        <a:latin typeface="Calibri"/>
                      </a:endParaRPr>
                    </a:p>
                  </a:txBody>
                  <a:tcPr marL="9525" marR="9525" marT="9525" anchor="b"/>
                </a:tc>
                <a:tc>
                  <a:txBody>
                    <a:bodyPr/>
                    <a:lstStyle/>
                    <a:p>
                      <a:pPr algn="r" fontAlgn="b"/>
                      <a:r>
                        <a:rPr lang="en-US" sz="1500">
                          <a:effectLst/>
                        </a:rPr>
                        <a:t> 662,500 </a:t>
                      </a:r>
                      <a:endParaRPr lang="en-US" sz="1500">
                        <a:effectLst/>
                        <a:latin typeface="Calibri"/>
                      </a:endParaRPr>
                    </a:p>
                  </a:txBody>
                  <a:tcPr marL="9525" marR="9525" marT="9525" anchor="b"/>
                </a:tc>
                <a:extLst>
                  <a:ext uri="{0D108BD9-81ED-4DB2-BD59-A6C34878D82A}">
                    <a16:rowId xmlns:a16="http://schemas.microsoft.com/office/drawing/2014/main" val="237102230"/>
                  </a:ext>
                </a:extLst>
              </a:tr>
              <a:tr h="331109">
                <a:tc>
                  <a:txBody>
                    <a:bodyPr/>
                    <a:lstStyle/>
                    <a:p>
                      <a:pPr fontAlgn="b"/>
                      <a:endParaRPr lang="en-US" sz="1500" b="1">
                        <a:effectLst/>
                        <a:latin typeface="Calibri"/>
                      </a:endParaRPr>
                    </a:p>
                  </a:txBody>
                  <a:tcPr marL="9525" marR="9525" marT="9525" anchor="b"/>
                </a:tc>
                <a:tc>
                  <a:txBody>
                    <a:bodyPr/>
                    <a:lstStyle/>
                    <a:p>
                      <a:pPr algn="r" fontAlgn="b"/>
                      <a:r>
                        <a:rPr lang="en-US" sz="1500">
                          <a:effectLst/>
                        </a:rPr>
                        <a:t> 2,060,000 </a:t>
                      </a:r>
                      <a:endParaRPr lang="en-US" sz="1500">
                        <a:effectLst/>
                        <a:latin typeface="Calibri"/>
                      </a:endParaRPr>
                    </a:p>
                  </a:txBody>
                  <a:tcPr marL="9525" marR="9525" marT="9525" anchor="b"/>
                </a:tc>
                <a:tc>
                  <a:txBody>
                    <a:bodyPr/>
                    <a:lstStyle/>
                    <a:p>
                      <a:pPr algn="r" fontAlgn="b"/>
                      <a:r>
                        <a:rPr lang="en-US" sz="1500">
                          <a:effectLst/>
                        </a:rPr>
                        <a:t> 2,145,000 </a:t>
                      </a:r>
                      <a:endParaRPr lang="en-US" sz="1500">
                        <a:effectLst/>
                        <a:latin typeface="Calibri"/>
                      </a:endParaRPr>
                    </a:p>
                  </a:txBody>
                  <a:tcPr marL="9525" marR="9525" marT="9525" anchor="b"/>
                </a:tc>
                <a:tc>
                  <a:txBody>
                    <a:bodyPr/>
                    <a:lstStyle/>
                    <a:p>
                      <a:pPr algn="r" fontAlgn="b"/>
                      <a:r>
                        <a:rPr lang="en-US" sz="1500">
                          <a:effectLst/>
                        </a:rPr>
                        <a:t> 2,917,500 </a:t>
                      </a:r>
                      <a:endParaRPr lang="en-US" sz="1500">
                        <a:effectLst/>
                        <a:latin typeface="Calibri"/>
                      </a:endParaRPr>
                    </a:p>
                  </a:txBody>
                  <a:tcPr marL="9525" marR="9525" marT="9525" anchor="b"/>
                </a:tc>
                <a:tc>
                  <a:txBody>
                    <a:bodyPr/>
                    <a:lstStyle/>
                    <a:p>
                      <a:pPr algn="r" fontAlgn="b"/>
                      <a:r>
                        <a:rPr lang="en-US" sz="1500">
                          <a:effectLst/>
                        </a:rPr>
                        <a:t> 2,527,500 </a:t>
                      </a:r>
                      <a:endParaRPr lang="en-US" sz="1500">
                        <a:effectLst/>
                        <a:latin typeface="Calibri"/>
                      </a:endParaRPr>
                    </a:p>
                  </a:txBody>
                  <a:tcPr marL="9525" marR="9525" marT="9525" anchor="b"/>
                </a:tc>
                <a:tc>
                  <a:txBody>
                    <a:bodyPr/>
                    <a:lstStyle/>
                    <a:p>
                      <a:pPr algn="r" fontAlgn="b"/>
                      <a:r>
                        <a:rPr lang="en-US" sz="1500">
                          <a:effectLst/>
                        </a:rPr>
                        <a:t> 710,000 </a:t>
                      </a:r>
                      <a:endParaRPr lang="en-US" sz="1500">
                        <a:effectLst/>
                        <a:latin typeface="Calibri"/>
                      </a:endParaRPr>
                    </a:p>
                  </a:txBody>
                  <a:tcPr marL="9525" marR="9525" marT="9525" anchor="b"/>
                </a:tc>
                <a:extLst>
                  <a:ext uri="{0D108BD9-81ED-4DB2-BD59-A6C34878D82A}">
                    <a16:rowId xmlns:a16="http://schemas.microsoft.com/office/drawing/2014/main" val="3189443756"/>
                  </a:ext>
                </a:extLst>
              </a:tr>
              <a:tr h="358703">
                <a:tc>
                  <a:txBody>
                    <a:bodyPr/>
                    <a:lstStyle/>
                    <a:p>
                      <a:pPr fontAlgn="b"/>
                      <a:endParaRPr lang="en-US" sz="1500" b="1">
                        <a:effectLst/>
                        <a:latin typeface="Calibri"/>
                      </a:endParaRPr>
                    </a:p>
                  </a:txBody>
                  <a:tcPr marL="9525" marR="9525" marT="9525" anchor="b"/>
                </a:tc>
                <a:tc>
                  <a:txBody>
                    <a:bodyPr/>
                    <a:lstStyle/>
                    <a:p>
                      <a:pPr fontAlgn="b"/>
                      <a:endParaRPr lang="en-US" sz="1500">
                        <a:effectLst/>
                        <a:latin typeface="Calibri"/>
                      </a:endParaRPr>
                    </a:p>
                  </a:txBody>
                  <a:tcPr marL="9525" marR="9525" marT="9525" anchor="b"/>
                </a:tc>
                <a:tc>
                  <a:txBody>
                    <a:bodyPr/>
                    <a:lstStyle/>
                    <a:p>
                      <a:pPr fontAlgn="b"/>
                      <a:endParaRPr lang="en-US" sz="1500">
                        <a:effectLst/>
                        <a:latin typeface="Calibri"/>
                      </a:endParaRPr>
                    </a:p>
                  </a:txBody>
                  <a:tcPr marL="9525" marR="9525" marT="9525" anchor="b"/>
                </a:tc>
                <a:tc>
                  <a:txBody>
                    <a:bodyPr/>
                    <a:lstStyle/>
                    <a:p>
                      <a:pPr fontAlgn="b"/>
                      <a:endParaRPr lang="en-US" sz="1500">
                        <a:effectLst/>
                        <a:latin typeface="Calibri"/>
                      </a:endParaRPr>
                    </a:p>
                  </a:txBody>
                  <a:tcPr marL="9525" marR="9525" marT="9525" anchor="b"/>
                </a:tc>
                <a:tc>
                  <a:txBody>
                    <a:bodyPr/>
                    <a:lstStyle/>
                    <a:p>
                      <a:pPr fontAlgn="b"/>
                      <a:endParaRPr lang="en-US" sz="1500">
                        <a:effectLst/>
                        <a:latin typeface="Calibri"/>
                      </a:endParaRPr>
                    </a:p>
                  </a:txBody>
                  <a:tcPr marL="9525" marR="9525" marT="9525" anchor="b"/>
                </a:tc>
                <a:tc>
                  <a:txBody>
                    <a:bodyPr/>
                    <a:lstStyle/>
                    <a:p>
                      <a:pPr algn="r" fontAlgn="b"/>
                      <a:r>
                        <a:rPr lang="en-US" sz="1500">
                          <a:effectLst/>
                        </a:rPr>
                        <a:t> 610,000 </a:t>
                      </a:r>
                      <a:endParaRPr lang="en-US" sz="1500">
                        <a:effectLst/>
                        <a:latin typeface="Calibri"/>
                      </a:endParaRPr>
                    </a:p>
                  </a:txBody>
                  <a:tcPr marL="9525" marR="9525" marT="9525" anchor="b"/>
                </a:tc>
                <a:extLst>
                  <a:ext uri="{0D108BD9-81ED-4DB2-BD59-A6C34878D82A}">
                    <a16:rowId xmlns:a16="http://schemas.microsoft.com/office/drawing/2014/main" val="3121617422"/>
                  </a:ext>
                </a:extLst>
              </a:tr>
              <a:tr h="331109">
                <a:tc>
                  <a:txBody>
                    <a:bodyPr/>
                    <a:lstStyle/>
                    <a:p>
                      <a:pPr fontAlgn="b"/>
                      <a:r>
                        <a:rPr lang="en-US" sz="1500" b="1">
                          <a:effectLst/>
                        </a:rPr>
                        <a:t>Avg</a:t>
                      </a:r>
                      <a:endParaRPr lang="en-US" sz="1500" b="1">
                        <a:effectLst/>
                        <a:latin typeface="Calibri"/>
                      </a:endParaRPr>
                    </a:p>
                  </a:txBody>
                  <a:tcPr marL="9525" marR="9525" marT="9525" anchor="b"/>
                </a:tc>
                <a:tc>
                  <a:txBody>
                    <a:bodyPr/>
                    <a:lstStyle/>
                    <a:p>
                      <a:pPr algn="r" fontAlgn="b"/>
                      <a:r>
                        <a:rPr lang="en-US" sz="1500">
                          <a:effectLst/>
                        </a:rPr>
                        <a:t>1,885,000 </a:t>
                      </a:r>
                      <a:endParaRPr lang="en-US" sz="1500">
                        <a:effectLst/>
                        <a:latin typeface="Calibri"/>
                      </a:endParaRPr>
                    </a:p>
                  </a:txBody>
                  <a:tcPr marL="9525" marR="9525" marT="9525" anchor="b"/>
                </a:tc>
                <a:tc>
                  <a:txBody>
                    <a:bodyPr/>
                    <a:lstStyle/>
                    <a:p>
                      <a:pPr algn="r" fontAlgn="b"/>
                      <a:r>
                        <a:rPr lang="en-US" sz="1500">
                          <a:effectLst/>
                        </a:rPr>
                        <a:t> 2,188,333 </a:t>
                      </a:r>
                      <a:endParaRPr lang="en-US" sz="1500">
                        <a:effectLst/>
                        <a:latin typeface="Calibri"/>
                      </a:endParaRPr>
                    </a:p>
                  </a:txBody>
                  <a:tcPr marL="9525" marR="9525" marT="9525" anchor="b"/>
                </a:tc>
                <a:tc>
                  <a:txBody>
                    <a:bodyPr/>
                    <a:lstStyle/>
                    <a:p>
                      <a:pPr algn="r" fontAlgn="b"/>
                      <a:r>
                        <a:rPr lang="en-US" sz="1500">
                          <a:effectLst/>
                        </a:rPr>
                        <a:t> 2,460,833 </a:t>
                      </a:r>
                      <a:endParaRPr lang="en-US" sz="1500">
                        <a:effectLst/>
                        <a:latin typeface="Calibri"/>
                      </a:endParaRPr>
                    </a:p>
                  </a:txBody>
                  <a:tcPr marL="9525" marR="9525" marT="9525" anchor="b"/>
                </a:tc>
                <a:tc>
                  <a:txBody>
                    <a:bodyPr/>
                    <a:lstStyle/>
                    <a:p>
                      <a:pPr algn="r" fontAlgn="b"/>
                      <a:r>
                        <a:rPr lang="en-US" sz="1500">
                          <a:effectLst/>
                        </a:rPr>
                        <a:t> 2,740,000 </a:t>
                      </a:r>
                      <a:endParaRPr lang="en-US" sz="1500">
                        <a:effectLst/>
                        <a:latin typeface="Calibri"/>
                      </a:endParaRPr>
                    </a:p>
                  </a:txBody>
                  <a:tcPr marL="9525" marR="9525" marT="9525" anchor="b"/>
                </a:tc>
                <a:tc>
                  <a:txBody>
                    <a:bodyPr/>
                    <a:lstStyle/>
                    <a:p>
                      <a:pPr algn="r" fontAlgn="b"/>
                      <a:r>
                        <a:rPr lang="en-US" sz="1500">
                          <a:effectLst/>
                        </a:rPr>
                        <a:t> 701,875 </a:t>
                      </a:r>
                      <a:endParaRPr lang="en-US" sz="1500">
                        <a:effectLst/>
                        <a:latin typeface="Calibri"/>
                      </a:endParaRPr>
                    </a:p>
                  </a:txBody>
                  <a:tcPr marL="9525" marR="9525" marT="9525" anchor="b"/>
                </a:tc>
                <a:extLst>
                  <a:ext uri="{0D108BD9-81ED-4DB2-BD59-A6C34878D82A}">
                    <a16:rowId xmlns:a16="http://schemas.microsoft.com/office/drawing/2014/main" val="1349801656"/>
                  </a:ext>
                </a:extLst>
              </a:tr>
              <a:tr h="331109">
                <a:tc>
                  <a:txBody>
                    <a:bodyPr/>
                    <a:lstStyle/>
                    <a:p>
                      <a:pPr fontAlgn="b"/>
                      <a:r>
                        <a:rPr lang="en-US" sz="1500" b="1">
                          <a:effectLst/>
                        </a:rPr>
                        <a:t>% Increase</a:t>
                      </a:r>
                      <a:endParaRPr lang="en-US" sz="1500" b="1">
                        <a:effectLst/>
                        <a:latin typeface="Calibri"/>
                      </a:endParaRPr>
                    </a:p>
                  </a:txBody>
                  <a:tcPr marL="9525" marR="9525" marT="9525" anchor="b"/>
                </a:tc>
                <a:tc>
                  <a:txBody>
                    <a:bodyPr/>
                    <a:lstStyle/>
                    <a:p>
                      <a:pPr algn="r" fontAlgn="b"/>
                      <a:r>
                        <a:rPr lang="en-US" sz="1500">
                          <a:effectLst/>
                        </a:rPr>
                        <a:t>269%</a:t>
                      </a:r>
                      <a:endParaRPr lang="en-US" sz="1500">
                        <a:effectLst/>
                        <a:latin typeface="Calibri"/>
                      </a:endParaRPr>
                    </a:p>
                  </a:txBody>
                  <a:tcPr marL="9525" marR="9525" marT="9525" anchor="b"/>
                </a:tc>
                <a:tc>
                  <a:txBody>
                    <a:bodyPr/>
                    <a:lstStyle/>
                    <a:p>
                      <a:pPr algn="r" fontAlgn="b"/>
                      <a:r>
                        <a:rPr lang="en-US" sz="1500">
                          <a:effectLst/>
                        </a:rPr>
                        <a:t>312%</a:t>
                      </a:r>
                      <a:endParaRPr lang="en-US" sz="1500">
                        <a:effectLst/>
                        <a:latin typeface="Calibri"/>
                      </a:endParaRPr>
                    </a:p>
                  </a:txBody>
                  <a:tcPr marL="9525" marR="9525" marT="9525" anchor="b"/>
                </a:tc>
                <a:tc>
                  <a:txBody>
                    <a:bodyPr/>
                    <a:lstStyle/>
                    <a:p>
                      <a:pPr algn="r" fontAlgn="b"/>
                      <a:r>
                        <a:rPr lang="en-US" sz="1500">
                          <a:effectLst/>
                        </a:rPr>
                        <a:t>351%</a:t>
                      </a:r>
                      <a:endParaRPr lang="en-US" sz="1500">
                        <a:effectLst/>
                        <a:latin typeface="Calibri"/>
                      </a:endParaRPr>
                    </a:p>
                  </a:txBody>
                  <a:tcPr marL="9525" marR="9525" marT="9525" anchor="b"/>
                </a:tc>
                <a:tc>
                  <a:txBody>
                    <a:bodyPr/>
                    <a:lstStyle/>
                    <a:p>
                      <a:pPr algn="r" fontAlgn="b"/>
                      <a:r>
                        <a:rPr lang="en-US" sz="1500">
                          <a:effectLst/>
                        </a:rPr>
                        <a:t>390%</a:t>
                      </a:r>
                      <a:endParaRPr lang="en-US" sz="1500">
                        <a:effectLst/>
                        <a:latin typeface="Calibri"/>
                      </a:endParaRPr>
                    </a:p>
                  </a:txBody>
                  <a:tcPr marL="9525" marR="9525" marT="9525" anchor="b"/>
                </a:tc>
                <a:tc>
                  <a:txBody>
                    <a:bodyPr/>
                    <a:lstStyle/>
                    <a:p>
                      <a:pPr algn="r" fontAlgn="b"/>
                      <a:r>
                        <a:rPr lang="en-US" sz="1500">
                          <a:effectLst/>
                        </a:rPr>
                        <a:t>100%</a:t>
                      </a:r>
                      <a:endParaRPr lang="en-US" sz="1500">
                        <a:effectLst/>
                        <a:latin typeface="Calibri"/>
                      </a:endParaRPr>
                    </a:p>
                  </a:txBody>
                  <a:tcPr marL="9525" marR="9525" marT="9525" anchor="b"/>
                </a:tc>
                <a:extLst>
                  <a:ext uri="{0D108BD9-81ED-4DB2-BD59-A6C34878D82A}">
                    <a16:rowId xmlns:a16="http://schemas.microsoft.com/office/drawing/2014/main" val="3385850837"/>
                  </a:ext>
                </a:extLst>
              </a:tr>
            </a:tbl>
          </a:graphicData>
        </a:graphic>
      </p:graphicFrame>
    </p:spTree>
    <p:extLst>
      <p:ext uri="{BB962C8B-B14F-4D97-AF65-F5344CB8AC3E}">
        <p14:creationId xmlns:p14="http://schemas.microsoft.com/office/powerpoint/2010/main" val="3044970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D0C8-37B6-41E3-ABA8-3FCBEEFAF331}"/>
              </a:ext>
            </a:extLst>
          </p:cNvPr>
          <p:cNvSpPr>
            <a:spLocks noGrp="1"/>
          </p:cNvSpPr>
          <p:nvPr>
            <p:ph type="title"/>
          </p:nvPr>
        </p:nvSpPr>
        <p:spPr/>
        <p:txBody>
          <a:bodyPr/>
          <a:lstStyle/>
          <a:p>
            <a:r>
              <a:rPr lang="en-US" sz="2800">
                <a:latin typeface="Verdana"/>
                <a:ea typeface="Verdana"/>
              </a:rPr>
              <a:t>Drug Elution Testing with Albumin</a:t>
            </a:r>
            <a:endParaRPr lang="en-US" sz="2800"/>
          </a:p>
        </p:txBody>
      </p:sp>
      <p:sp>
        <p:nvSpPr>
          <p:cNvPr id="4" name="Footer Placeholder 3">
            <a:extLst>
              <a:ext uri="{FF2B5EF4-FFF2-40B4-BE49-F238E27FC236}">
                <a16:creationId xmlns:a16="http://schemas.microsoft.com/office/drawing/2014/main" id="{625FBE86-3742-44E4-8E2C-2F5B78A367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1B6760-CFB2-4706-9F34-A8664BE786AB}"/>
              </a:ext>
            </a:extLst>
          </p:cNvPr>
          <p:cNvSpPr>
            <a:spLocks noGrp="1"/>
          </p:cNvSpPr>
          <p:nvPr>
            <p:ph type="sldNum" sz="quarter" idx="12"/>
          </p:nvPr>
        </p:nvSpPr>
        <p:spPr/>
        <p:txBody>
          <a:bodyPr/>
          <a:lstStyle/>
          <a:p>
            <a:r>
              <a:rPr lang="en-US"/>
              <a:t>12</a:t>
            </a:r>
          </a:p>
        </p:txBody>
      </p:sp>
      <p:sp>
        <p:nvSpPr>
          <p:cNvPr id="34" name="Content Placeholder 2">
            <a:extLst>
              <a:ext uri="{FF2B5EF4-FFF2-40B4-BE49-F238E27FC236}">
                <a16:creationId xmlns:a16="http://schemas.microsoft.com/office/drawing/2014/main" id="{25989756-7D48-4CE1-83E3-08CAF8B934D5}"/>
              </a:ext>
            </a:extLst>
          </p:cNvPr>
          <p:cNvSpPr>
            <a:spLocks noGrp="1"/>
          </p:cNvSpPr>
          <p:nvPr>
            <p:ph idx="1"/>
          </p:nvPr>
        </p:nvSpPr>
        <p:spPr>
          <a:xfrm>
            <a:off x="414262" y="1416220"/>
            <a:ext cx="8544256" cy="952029"/>
          </a:xfrm>
        </p:spPr>
        <p:txBody>
          <a:bodyPr>
            <a:normAutofit/>
          </a:bodyPr>
          <a:lstStyle/>
          <a:p>
            <a:pPr marL="0" indent="0">
              <a:buNone/>
            </a:pPr>
            <a:r>
              <a:rPr lang="en-US" sz="1600" b="1">
                <a:latin typeface="Verdana"/>
                <a:ea typeface="Verdana"/>
              </a:rPr>
              <a:t>Goal</a:t>
            </a:r>
            <a:r>
              <a:rPr lang="en-US" sz="1600">
                <a:latin typeface="Verdana"/>
                <a:ea typeface="Verdana"/>
              </a:rPr>
              <a:t>: Characterize the release profile of albumin from various scaffold conditions</a:t>
            </a:r>
          </a:p>
        </p:txBody>
      </p:sp>
      <p:grpSp>
        <p:nvGrpSpPr>
          <p:cNvPr id="22" name="Group 21">
            <a:extLst>
              <a:ext uri="{FF2B5EF4-FFF2-40B4-BE49-F238E27FC236}">
                <a16:creationId xmlns:a16="http://schemas.microsoft.com/office/drawing/2014/main" id="{0E9EBA27-69C0-3B6B-8E0A-5F295BF22B71}"/>
              </a:ext>
            </a:extLst>
          </p:cNvPr>
          <p:cNvGrpSpPr/>
          <p:nvPr/>
        </p:nvGrpSpPr>
        <p:grpSpPr>
          <a:xfrm>
            <a:off x="7546705" y="205367"/>
            <a:ext cx="1498276" cy="871252"/>
            <a:chOff x="10209694" y="2908462"/>
            <a:chExt cx="1498276" cy="871252"/>
          </a:xfrm>
        </p:grpSpPr>
        <p:sp>
          <p:nvSpPr>
            <p:cNvPr id="19" name="Rectangle: Rounded Corners 18">
              <a:extLst>
                <a:ext uri="{FF2B5EF4-FFF2-40B4-BE49-F238E27FC236}">
                  <a16:creationId xmlns:a16="http://schemas.microsoft.com/office/drawing/2014/main" id="{69AA2A26-7C73-C90C-9F08-2C314BD6F39B}"/>
                </a:ext>
              </a:extLst>
            </p:cNvPr>
            <p:cNvSpPr/>
            <p:nvPr/>
          </p:nvSpPr>
          <p:spPr bwMode="auto">
            <a:xfrm>
              <a:off x="10209694" y="2908462"/>
              <a:ext cx="1498276" cy="871252"/>
            </a:xfrm>
            <a:prstGeom prst="roundRect">
              <a:avLst/>
            </a:prstGeom>
            <a:solidFill>
              <a:srgbClr val="C2E899"/>
            </a:solidFill>
            <a:ln w="12700" cap="sq" algn="ctr">
              <a:solidFill>
                <a:schemeClr val="tx2"/>
              </a:solidFill>
              <a:miter lim="800000"/>
              <a:headEnd/>
              <a:tailEnd/>
            </a:ln>
            <a:effectLst/>
          </p:spPr>
          <p:txBody>
            <a:bodyPr wrap="none" rtlCol="0" anchor="ctr"/>
            <a:lstStyle/>
            <a:p>
              <a:pPr algn="ctr"/>
              <a:endParaRPr lang="en-US" sz="1600">
                <a:solidFill>
                  <a:schemeClr val="bg1"/>
                </a:solidFill>
                <a:latin typeface="+mn-lt"/>
              </a:endParaRPr>
            </a:p>
          </p:txBody>
        </p:sp>
        <p:sp>
          <p:nvSpPr>
            <p:cNvPr id="20" name="TextBox 19">
              <a:extLst>
                <a:ext uri="{FF2B5EF4-FFF2-40B4-BE49-F238E27FC236}">
                  <a16:creationId xmlns:a16="http://schemas.microsoft.com/office/drawing/2014/main" id="{4119CA10-E8A6-6568-5680-8214CAF12583}"/>
                </a:ext>
              </a:extLst>
            </p:cNvPr>
            <p:cNvSpPr txBox="1"/>
            <p:nvPr/>
          </p:nvSpPr>
          <p:spPr>
            <a:xfrm>
              <a:off x="10307052" y="3002026"/>
              <a:ext cx="1296626" cy="738664"/>
            </a:xfrm>
            <a:prstGeom prst="rect">
              <a:avLst/>
            </a:prstGeom>
            <a:solidFill>
              <a:srgbClr val="C2E89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Controlled Release of GFs</a:t>
              </a:r>
              <a:endParaRPr lang="en-US" sz="1400" b="1">
                <a:ea typeface="Verdana"/>
              </a:endParaRPr>
            </a:p>
          </p:txBody>
        </p:sp>
      </p:grpSp>
      <p:sp>
        <p:nvSpPr>
          <p:cNvPr id="12" name="Rectangle 11">
            <a:extLst>
              <a:ext uri="{FF2B5EF4-FFF2-40B4-BE49-F238E27FC236}">
                <a16:creationId xmlns:a16="http://schemas.microsoft.com/office/drawing/2014/main" id="{276D1894-90C6-4BB8-A8F4-F1AF885F7B14}"/>
              </a:ext>
            </a:extLst>
          </p:cNvPr>
          <p:cNvSpPr/>
          <p:nvPr/>
        </p:nvSpPr>
        <p:spPr>
          <a:xfrm>
            <a:off x="414114" y="5751126"/>
            <a:ext cx="8435305" cy="99551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200" b="1" u="sng">
                <a:ea typeface="Verdana"/>
              </a:rPr>
              <a:t>Conclusion</a:t>
            </a:r>
            <a:endParaRPr lang="en-US" sz="2200" b="1">
              <a:ea typeface="Verdana"/>
            </a:endParaRPr>
          </a:p>
          <a:p>
            <a:pPr algn="ctr"/>
            <a:r>
              <a:rPr lang="en-US" sz="2200">
                <a:ea typeface="Verdana"/>
              </a:rPr>
              <a:t> Collagen sponge reinforced hydrogels to be used for final scaffold</a:t>
            </a:r>
          </a:p>
        </p:txBody>
      </p:sp>
      <p:graphicFrame>
        <p:nvGraphicFramePr>
          <p:cNvPr id="14" name="Chart 13">
            <a:extLst>
              <a:ext uri="{FF2B5EF4-FFF2-40B4-BE49-F238E27FC236}">
                <a16:creationId xmlns:a16="http://schemas.microsoft.com/office/drawing/2014/main" id="{DB0F8A4C-27F6-41A1-9825-BB0565BD7BBC}"/>
              </a:ext>
              <a:ext uri="{147F2762-F138-4A5C-976F-8EAC2B608ADB}">
                <a16:predDERef xmlns:a16="http://schemas.microsoft.com/office/drawing/2014/main" pred="{F9CBF58D-3AEC-40F2-85D1-DA2F5B1C5F2C}"/>
              </a:ext>
            </a:extLst>
          </p:cNvPr>
          <p:cNvGraphicFramePr>
            <a:graphicFrameLocks/>
          </p:cNvGraphicFramePr>
          <p:nvPr>
            <p:extLst>
              <p:ext uri="{D42A27DB-BD31-4B8C-83A1-F6EECF244321}">
                <p14:modId xmlns:p14="http://schemas.microsoft.com/office/powerpoint/2010/main" val="233199926"/>
              </p:ext>
            </p:extLst>
          </p:nvPr>
        </p:nvGraphicFramePr>
        <p:xfrm>
          <a:off x="457200" y="1801141"/>
          <a:ext cx="8272538" cy="3746086"/>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2">
            <a:extLst>
              <a:ext uri="{FF2B5EF4-FFF2-40B4-BE49-F238E27FC236}">
                <a16:creationId xmlns:a16="http://schemas.microsoft.com/office/drawing/2014/main" id="{95F7AE02-1370-9A9E-E021-EECDB968E81C}"/>
              </a:ext>
            </a:extLst>
          </p:cNvPr>
          <p:cNvSpPr txBox="1">
            <a:spLocks/>
          </p:cNvSpPr>
          <p:nvPr/>
        </p:nvSpPr>
        <p:spPr>
          <a:xfrm>
            <a:off x="8152273" y="4345677"/>
            <a:ext cx="806245" cy="288149"/>
          </a:xfrm>
          <a:prstGeom prst="rect">
            <a:avLst/>
          </a:prstGeom>
          <a:noFill/>
          <a:ln w="19050">
            <a:solidFill>
              <a:schemeClr val="tx1"/>
            </a:solidFill>
          </a:ln>
        </p:spPr>
        <p:txBody>
          <a:bodyPr vert="horz" lIns="91440" tIns="45720" rIns="91440" bIns="45720" rtlCol="0" anchor="t" anchorCtr="0">
            <a:normAutofit fontScale="85000" lnSpcReduction="10000"/>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en-US" sz="1600" b="1">
                <a:latin typeface="Verdana"/>
                <a:ea typeface="Verdana"/>
              </a:rPr>
              <a:t>n = 5 </a:t>
            </a:r>
            <a:endParaRPr lang="en-US" sz="1600" b="1"/>
          </a:p>
        </p:txBody>
      </p:sp>
    </p:spTree>
    <p:extLst>
      <p:ext uri="{BB962C8B-B14F-4D97-AF65-F5344CB8AC3E}">
        <p14:creationId xmlns:p14="http://schemas.microsoft.com/office/powerpoint/2010/main" val="241809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Chart 90">
            <a:extLst>
              <a:ext uri="{FF2B5EF4-FFF2-40B4-BE49-F238E27FC236}">
                <a16:creationId xmlns:a16="http://schemas.microsoft.com/office/drawing/2014/main" id="{8EE37970-50C1-4014-AF55-C03DD5FB1F06}"/>
              </a:ext>
              <a:ext uri="{147F2762-F138-4A5C-976F-8EAC2B608ADB}">
                <a16:predDERef xmlns:a16="http://schemas.microsoft.com/office/drawing/2014/main" pred="{F9CBF58D-3AEC-40F2-85D1-DA2F5B1C5F2C}"/>
              </a:ext>
            </a:extLst>
          </p:cNvPr>
          <p:cNvGraphicFramePr>
            <a:graphicFrameLocks/>
          </p:cNvGraphicFramePr>
          <p:nvPr>
            <p:extLst>
              <p:ext uri="{D42A27DB-BD31-4B8C-83A1-F6EECF244321}">
                <p14:modId xmlns:p14="http://schemas.microsoft.com/office/powerpoint/2010/main" val="3636802700"/>
              </p:ext>
            </p:extLst>
          </p:nvPr>
        </p:nvGraphicFramePr>
        <p:xfrm>
          <a:off x="457200" y="2498055"/>
          <a:ext cx="8145780" cy="339146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0FCD0C8-37B6-41E3-ABA8-3FCBEEFAF331}"/>
              </a:ext>
            </a:extLst>
          </p:cNvPr>
          <p:cNvSpPr>
            <a:spLocks noGrp="1"/>
          </p:cNvSpPr>
          <p:nvPr>
            <p:ph type="title"/>
          </p:nvPr>
        </p:nvSpPr>
        <p:spPr/>
        <p:txBody>
          <a:bodyPr/>
          <a:lstStyle/>
          <a:p>
            <a:r>
              <a:rPr lang="en-US" sz="2800">
                <a:latin typeface="Verdana"/>
                <a:ea typeface="Verdana"/>
              </a:rPr>
              <a:t>Drug Elution Testing with Albumin</a:t>
            </a:r>
            <a:endParaRPr lang="en-US" sz="2800"/>
          </a:p>
        </p:txBody>
      </p:sp>
      <p:sp>
        <p:nvSpPr>
          <p:cNvPr id="4" name="Footer Placeholder 3">
            <a:extLst>
              <a:ext uri="{FF2B5EF4-FFF2-40B4-BE49-F238E27FC236}">
                <a16:creationId xmlns:a16="http://schemas.microsoft.com/office/drawing/2014/main" id="{625FBE86-3742-44E4-8E2C-2F5B78A367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1B6760-CFB2-4706-9F34-A8664BE786AB}"/>
              </a:ext>
            </a:extLst>
          </p:cNvPr>
          <p:cNvSpPr>
            <a:spLocks noGrp="1"/>
          </p:cNvSpPr>
          <p:nvPr>
            <p:ph type="sldNum" sz="quarter" idx="12"/>
          </p:nvPr>
        </p:nvSpPr>
        <p:spPr/>
        <p:txBody>
          <a:bodyPr/>
          <a:lstStyle/>
          <a:p>
            <a:fld id="{963B0023-0CED-47F7-85AE-654F0B232C29}" type="slidenum">
              <a:rPr lang="en-US" smtClean="0"/>
              <a:pPr/>
              <a:t>43</a:t>
            </a:fld>
            <a:endParaRPr lang="en-US"/>
          </a:p>
        </p:txBody>
      </p:sp>
      <p:sp>
        <p:nvSpPr>
          <p:cNvPr id="34" name="Content Placeholder 2">
            <a:extLst>
              <a:ext uri="{FF2B5EF4-FFF2-40B4-BE49-F238E27FC236}">
                <a16:creationId xmlns:a16="http://schemas.microsoft.com/office/drawing/2014/main" id="{25989756-7D48-4CE1-83E3-08CAF8B934D5}"/>
              </a:ext>
            </a:extLst>
          </p:cNvPr>
          <p:cNvSpPr>
            <a:spLocks noGrp="1"/>
          </p:cNvSpPr>
          <p:nvPr>
            <p:ph idx="1"/>
          </p:nvPr>
        </p:nvSpPr>
        <p:spPr>
          <a:xfrm>
            <a:off x="414262" y="1416220"/>
            <a:ext cx="8544256" cy="952029"/>
          </a:xfrm>
        </p:spPr>
        <p:txBody>
          <a:bodyPr>
            <a:normAutofit/>
          </a:bodyPr>
          <a:lstStyle/>
          <a:p>
            <a:r>
              <a:rPr lang="en-US" sz="1600" b="1">
                <a:latin typeface="Verdana"/>
                <a:ea typeface="Verdana"/>
              </a:rPr>
              <a:t>Goal</a:t>
            </a:r>
            <a:r>
              <a:rPr lang="en-US" sz="1600">
                <a:latin typeface="Verdana"/>
                <a:ea typeface="Verdana"/>
              </a:rPr>
              <a:t>: Characterize the release profile of albumin from various scaffold conditions</a:t>
            </a:r>
          </a:p>
          <a:p>
            <a:pPr>
              <a:spcBef>
                <a:spcPts val="0"/>
              </a:spcBef>
            </a:pPr>
            <a:r>
              <a:rPr lang="en-US" sz="1600" b="1">
                <a:latin typeface="Verdana"/>
                <a:ea typeface="Verdana"/>
              </a:rPr>
              <a:t>Number of Trials</a:t>
            </a:r>
            <a:r>
              <a:rPr lang="en-US" sz="1600">
                <a:latin typeface="Verdana"/>
                <a:ea typeface="Verdana"/>
              </a:rPr>
              <a:t>: 5</a:t>
            </a:r>
          </a:p>
        </p:txBody>
      </p:sp>
      <p:grpSp>
        <p:nvGrpSpPr>
          <p:cNvPr id="22" name="Group 21">
            <a:extLst>
              <a:ext uri="{FF2B5EF4-FFF2-40B4-BE49-F238E27FC236}">
                <a16:creationId xmlns:a16="http://schemas.microsoft.com/office/drawing/2014/main" id="{0E9EBA27-69C0-3B6B-8E0A-5F295BF22B71}"/>
              </a:ext>
            </a:extLst>
          </p:cNvPr>
          <p:cNvGrpSpPr/>
          <p:nvPr/>
        </p:nvGrpSpPr>
        <p:grpSpPr>
          <a:xfrm>
            <a:off x="7546705" y="205367"/>
            <a:ext cx="1498276" cy="871252"/>
            <a:chOff x="10209694" y="2908462"/>
            <a:chExt cx="1498276" cy="871252"/>
          </a:xfrm>
        </p:grpSpPr>
        <p:sp>
          <p:nvSpPr>
            <p:cNvPr id="19" name="Rectangle: Rounded Corners 18">
              <a:extLst>
                <a:ext uri="{FF2B5EF4-FFF2-40B4-BE49-F238E27FC236}">
                  <a16:creationId xmlns:a16="http://schemas.microsoft.com/office/drawing/2014/main" id="{69AA2A26-7C73-C90C-9F08-2C314BD6F39B}"/>
                </a:ext>
              </a:extLst>
            </p:cNvPr>
            <p:cNvSpPr/>
            <p:nvPr/>
          </p:nvSpPr>
          <p:spPr bwMode="auto">
            <a:xfrm>
              <a:off x="10209694" y="2908462"/>
              <a:ext cx="1498276" cy="871252"/>
            </a:xfrm>
            <a:prstGeom prst="roundRect">
              <a:avLst/>
            </a:prstGeom>
            <a:solidFill>
              <a:srgbClr val="C2E899"/>
            </a:solidFill>
            <a:ln w="12700" cap="sq" algn="ctr">
              <a:solidFill>
                <a:schemeClr val="tx2"/>
              </a:solidFill>
              <a:miter lim="800000"/>
              <a:headEnd/>
              <a:tailEnd/>
            </a:ln>
            <a:effectLst/>
          </p:spPr>
          <p:txBody>
            <a:bodyPr wrap="none" rtlCol="0" anchor="ctr"/>
            <a:lstStyle/>
            <a:p>
              <a:pPr algn="ctr"/>
              <a:endParaRPr lang="en-US" sz="1600">
                <a:solidFill>
                  <a:schemeClr val="bg1"/>
                </a:solidFill>
                <a:latin typeface="+mn-lt"/>
              </a:endParaRPr>
            </a:p>
          </p:txBody>
        </p:sp>
        <p:sp>
          <p:nvSpPr>
            <p:cNvPr id="20" name="TextBox 19">
              <a:extLst>
                <a:ext uri="{FF2B5EF4-FFF2-40B4-BE49-F238E27FC236}">
                  <a16:creationId xmlns:a16="http://schemas.microsoft.com/office/drawing/2014/main" id="{4119CA10-E8A6-6568-5680-8214CAF12583}"/>
                </a:ext>
              </a:extLst>
            </p:cNvPr>
            <p:cNvSpPr txBox="1"/>
            <p:nvPr/>
          </p:nvSpPr>
          <p:spPr>
            <a:xfrm>
              <a:off x="10307052" y="3080084"/>
              <a:ext cx="1296626" cy="523220"/>
            </a:xfrm>
            <a:prstGeom prst="rect">
              <a:avLst/>
            </a:prstGeom>
            <a:solidFill>
              <a:srgbClr val="C2E89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Controlled Elution</a:t>
              </a:r>
              <a:endParaRPr lang="en-US" sz="1400" b="1">
                <a:ea typeface="Verdana"/>
              </a:endParaRPr>
            </a:p>
          </p:txBody>
        </p:sp>
      </p:grpSp>
    </p:spTree>
    <p:extLst>
      <p:ext uri="{BB962C8B-B14F-4D97-AF65-F5344CB8AC3E}">
        <p14:creationId xmlns:p14="http://schemas.microsoft.com/office/powerpoint/2010/main" val="33449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8F4D-8636-44F4-AE55-5153981CD266}"/>
              </a:ext>
            </a:extLst>
          </p:cNvPr>
          <p:cNvSpPr>
            <a:spLocks noGrp="1"/>
          </p:cNvSpPr>
          <p:nvPr>
            <p:ph type="title"/>
          </p:nvPr>
        </p:nvSpPr>
        <p:spPr/>
        <p:txBody>
          <a:bodyPr/>
          <a:lstStyle/>
          <a:p>
            <a:r>
              <a:rPr lang="en-US"/>
              <a:t>Representative </a:t>
            </a:r>
            <a:r>
              <a:rPr lang="en-US" err="1"/>
              <a:t>BrdU</a:t>
            </a:r>
            <a:r>
              <a:rPr lang="en-US"/>
              <a:t> Assay Photos</a:t>
            </a:r>
          </a:p>
        </p:txBody>
      </p:sp>
      <p:pic>
        <p:nvPicPr>
          <p:cNvPr id="7" name="Content Placeholder 6" descr="A picture containing green, night sky&#10;&#10;Description automatically generated">
            <a:extLst>
              <a:ext uri="{FF2B5EF4-FFF2-40B4-BE49-F238E27FC236}">
                <a16:creationId xmlns:a16="http://schemas.microsoft.com/office/drawing/2014/main" id="{73CB21CA-D36F-4769-9794-8D32AE37C92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63918" y="1484617"/>
            <a:ext cx="2927685" cy="2189436"/>
          </a:xfrm>
        </p:spPr>
      </p:pic>
      <p:sp>
        <p:nvSpPr>
          <p:cNvPr id="4" name="Footer Placeholder 3">
            <a:extLst>
              <a:ext uri="{FF2B5EF4-FFF2-40B4-BE49-F238E27FC236}">
                <a16:creationId xmlns:a16="http://schemas.microsoft.com/office/drawing/2014/main" id="{076A4E4C-F60B-4DB5-9830-FD2661A590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FC7781-30F2-4155-BD71-5E6DF7D1A27B}"/>
              </a:ext>
            </a:extLst>
          </p:cNvPr>
          <p:cNvSpPr>
            <a:spLocks noGrp="1"/>
          </p:cNvSpPr>
          <p:nvPr>
            <p:ph type="sldNum" sz="quarter" idx="12"/>
          </p:nvPr>
        </p:nvSpPr>
        <p:spPr/>
        <p:txBody>
          <a:bodyPr/>
          <a:lstStyle/>
          <a:p>
            <a:fld id="{963B0023-0CED-47F7-85AE-654F0B232C29}" type="slidenum">
              <a:rPr lang="en-US" smtClean="0"/>
              <a:pPr/>
              <a:t>44</a:t>
            </a:fld>
            <a:endParaRPr lang="en-US"/>
          </a:p>
        </p:txBody>
      </p:sp>
      <p:pic>
        <p:nvPicPr>
          <p:cNvPr id="9" name="Picture 8" descr="A picture containing text, green&#10;&#10;Description automatically generated">
            <a:extLst>
              <a:ext uri="{FF2B5EF4-FFF2-40B4-BE49-F238E27FC236}">
                <a16:creationId xmlns:a16="http://schemas.microsoft.com/office/drawing/2014/main" id="{3B86725B-6274-4FE0-AF87-5A787E0E9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484617"/>
            <a:ext cx="2927684" cy="2189436"/>
          </a:xfrm>
          <a:prstGeom prst="rect">
            <a:avLst/>
          </a:prstGeom>
        </p:spPr>
      </p:pic>
      <p:pic>
        <p:nvPicPr>
          <p:cNvPr id="11" name="Picture 10" descr="A picture containing night sky&#10;&#10;Description automatically generated">
            <a:extLst>
              <a:ext uri="{FF2B5EF4-FFF2-40B4-BE49-F238E27FC236}">
                <a16:creationId xmlns:a16="http://schemas.microsoft.com/office/drawing/2014/main" id="{3CE4F463-2C29-4234-B029-1D08EE350A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6285" y="1490633"/>
            <a:ext cx="2927685" cy="2189436"/>
          </a:xfrm>
          <a:prstGeom prst="rect">
            <a:avLst/>
          </a:prstGeom>
        </p:spPr>
      </p:pic>
      <p:sp>
        <p:nvSpPr>
          <p:cNvPr id="12" name="TextBox 11">
            <a:extLst>
              <a:ext uri="{FF2B5EF4-FFF2-40B4-BE49-F238E27FC236}">
                <a16:creationId xmlns:a16="http://schemas.microsoft.com/office/drawing/2014/main" id="{21A08440-3041-405C-9D1B-2B64941D5657}"/>
              </a:ext>
            </a:extLst>
          </p:cNvPr>
          <p:cNvSpPr txBox="1"/>
          <p:nvPr/>
        </p:nvSpPr>
        <p:spPr>
          <a:xfrm>
            <a:off x="5975687" y="1490633"/>
            <a:ext cx="1562099" cy="347692"/>
          </a:xfrm>
          <a:prstGeom prst="rect">
            <a:avLst/>
          </a:prstGeom>
          <a:noFill/>
        </p:spPr>
        <p:txBody>
          <a:bodyPr wrap="square" rtlCol="0">
            <a:noAutofit/>
          </a:bodyPr>
          <a:lstStyle/>
          <a:p>
            <a:pPr algn="ctr"/>
            <a:r>
              <a:rPr lang="en-US" sz="1600" err="1">
                <a:solidFill>
                  <a:schemeClr val="bg1"/>
                </a:solidFill>
              </a:rPr>
              <a:t>BrdU</a:t>
            </a:r>
            <a:r>
              <a:rPr lang="en-US" sz="1600">
                <a:solidFill>
                  <a:schemeClr val="bg1"/>
                </a:solidFill>
              </a:rPr>
              <a:t> Time 1</a:t>
            </a:r>
          </a:p>
        </p:txBody>
      </p:sp>
      <p:sp>
        <p:nvSpPr>
          <p:cNvPr id="13" name="TextBox 12">
            <a:extLst>
              <a:ext uri="{FF2B5EF4-FFF2-40B4-BE49-F238E27FC236}">
                <a16:creationId xmlns:a16="http://schemas.microsoft.com/office/drawing/2014/main" id="{6C1302CB-B03F-4B7A-9098-4FEA73A06F3F}"/>
              </a:ext>
            </a:extLst>
          </p:cNvPr>
          <p:cNvSpPr txBox="1"/>
          <p:nvPr/>
        </p:nvSpPr>
        <p:spPr>
          <a:xfrm>
            <a:off x="3156285" y="1523830"/>
            <a:ext cx="1562099" cy="347692"/>
          </a:xfrm>
          <a:prstGeom prst="rect">
            <a:avLst/>
          </a:prstGeom>
          <a:noFill/>
        </p:spPr>
        <p:txBody>
          <a:bodyPr wrap="square" rtlCol="0">
            <a:noAutofit/>
          </a:bodyPr>
          <a:lstStyle/>
          <a:p>
            <a:pPr algn="ctr"/>
            <a:r>
              <a:rPr lang="en-US" sz="1600">
                <a:solidFill>
                  <a:schemeClr val="bg1"/>
                </a:solidFill>
              </a:rPr>
              <a:t>DAPI Time 1</a:t>
            </a:r>
          </a:p>
        </p:txBody>
      </p:sp>
      <p:sp>
        <p:nvSpPr>
          <p:cNvPr id="14" name="TextBox 13">
            <a:extLst>
              <a:ext uri="{FF2B5EF4-FFF2-40B4-BE49-F238E27FC236}">
                <a16:creationId xmlns:a16="http://schemas.microsoft.com/office/drawing/2014/main" id="{C727062F-CE32-443A-AE83-DFB8566C20CE}"/>
              </a:ext>
            </a:extLst>
          </p:cNvPr>
          <p:cNvSpPr txBox="1"/>
          <p:nvPr/>
        </p:nvSpPr>
        <p:spPr>
          <a:xfrm>
            <a:off x="228601" y="1490633"/>
            <a:ext cx="1562099" cy="347692"/>
          </a:xfrm>
          <a:prstGeom prst="rect">
            <a:avLst/>
          </a:prstGeom>
          <a:noFill/>
        </p:spPr>
        <p:txBody>
          <a:bodyPr wrap="square" rtlCol="0">
            <a:noAutofit/>
          </a:bodyPr>
          <a:lstStyle/>
          <a:p>
            <a:r>
              <a:rPr lang="en-US" sz="1600">
                <a:solidFill>
                  <a:schemeClr val="bg1"/>
                </a:solidFill>
              </a:rPr>
              <a:t>Day 5</a:t>
            </a:r>
          </a:p>
        </p:txBody>
      </p:sp>
      <p:pic>
        <p:nvPicPr>
          <p:cNvPr id="16" name="Picture 15" descr="A picture containing night sky&#10;&#10;Description automatically generated">
            <a:extLst>
              <a:ext uri="{FF2B5EF4-FFF2-40B4-BE49-F238E27FC236}">
                <a16:creationId xmlns:a16="http://schemas.microsoft.com/office/drawing/2014/main" id="{3F7808B6-046A-470B-B1DE-E72CA1DECE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3970" y="3979303"/>
            <a:ext cx="2927684" cy="2189435"/>
          </a:xfrm>
          <a:prstGeom prst="rect">
            <a:avLst/>
          </a:prstGeom>
        </p:spPr>
      </p:pic>
      <p:pic>
        <p:nvPicPr>
          <p:cNvPr id="18" name="Picture 17" descr="Background pattern&#10;&#10;Description automatically generated">
            <a:extLst>
              <a:ext uri="{FF2B5EF4-FFF2-40B4-BE49-F238E27FC236}">
                <a16:creationId xmlns:a16="http://schemas.microsoft.com/office/drawing/2014/main" id="{C9A54700-6BF5-42AA-A149-00F24EBF6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1" y="3976499"/>
            <a:ext cx="2927684" cy="2189435"/>
          </a:xfrm>
          <a:prstGeom prst="rect">
            <a:avLst/>
          </a:prstGeom>
        </p:spPr>
      </p:pic>
      <p:pic>
        <p:nvPicPr>
          <p:cNvPr id="20" name="Picture 19" descr="Background pattern&#10;&#10;Description automatically generated">
            <a:extLst>
              <a:ext uri="{FF2B5EF4-FFF2-40B4-BE49-F238E27FC236}">
                <a16:creationId xmlns:a16="http://schemas.microsoft.com/office/drawing/2014/main" id="{556E2538-CE1F-4320-A1A2-E6A0EF0DC7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6285" y="3985319"/>
            <a:ext cx="2927684" cy="2189435"/>
          </a:xfrm>
          <a:prstGeom prst="rect">
            <a:avLst/>
          </a:prstGeom>
        </p:spPr>
      </p:pic>
      <p:sp>
        <p:nvSpPr>
          <p:cNvPr id="21" name="TextBox 20">
            <a:extLst>
              <a:ext uri="{FF2B5EF4-FFF2-40B4-BE49-F238E27FC236}">
                <a16:creationId xmlns:a16="http://schemas.microsoft.com/office/drawing/2014/main" id="{F32E026C-3B8A-48A0-85DA-B4B9D05D6E6C}"/>
              </a:ext>
            </a:extLst>
          </p:cNvPr>
          <p:cNvSpPr txBox="1"/>
          <p:nvPr/>
        </p:nvSpPr>
        <p:spPr>
          <a:xfrm>
            <a:off x="228601" y="4070379"/>
            <a:ext cx="1562099" cy="347692"/>
          </a:xfrm>
          <a:prstGeom prst="rect">
            <a:avLst/>
          </a:prstGeom>
          <a:noFill/>
        </p:spPr>
        <p:txBody>
          <a:bodyPr wrap="square" rtlCol="0">
            <a:noAutofit/>
          </a:bodyPr>
          <a:lstStyle/>
          <a:p>
            <a:r>
              <a:rPr lang="en-US" sz="1600">
                <a:solidFill>
                  <a:schemeClr val="bg1"/>
                </a:solidFill>
              </a:rPr>
              <a:t>Day 3</a:t>
            </a:r>
          </a:p>
        </p:txBody>
      </p:sp>
      <p:sp>
        <p:nvSpPr>
          <p:cNvPr id="22" name="TextBox 21">
            <a:extLst>
              <a:ext uri="{FF2B5EF4-FFF2-40B4-BE49-F238E27FC236}">
                <a16:creationId xmlns:a16="http://schemas.microsoft.com/office/drawing/2014/main" id="{BFA52EAD-C40D-4E0A-ADCB-F882CFA5C56A}"/>
              </a:ext>
            </a:extLst>
          </p:cNvPr>
          <p:cNvSpPr txBox="1"/>
          <p:nvPr/>
        </p:nvSpPr>
        <p:spPr>
          <a:xfrm>
            <a:off x="3137736" y="4019235"/>
            <a:ext cx="1562099" cy="347692"/>
          </a:xfrm>
          <a:prstGeom prst="rect">
            <a:avLst/>
          </a:prstGeom>
          <a:noFill/>
        </p:spPr>
        <p:txBody>
          <a:bodyPr wrap="square" rtlCol="0">
            <a:noAutofit/>
          </a:bodyPr>
          <a:lstStyle/>
          <a:p>
            <a:pPr algn="ctr"/>
            <a:r>
              <a:rPr lang="en-US" sz="1600">
                <a:solidFill>
                  <a:schemeClr val="bg1"/>
                </a:solidFill>
              </a:rPr>
              <a:t>DAPI Time 1</a:t>
            </a:r>
          </a:p>
        </p:txBody>
      </p:sp>
      <p:sp>
        <p:nvSpPr>
          <p:cNvPr id="23" name="TextBox 22">
            <a:extLst>
              <a:ext uri="{FF2B5EF4-FFF2-40B4-BE49-F238E27FC236}">
                <a16:creationId xmlns:a16="http://schemas.microsoft.com/office/drawing/2014/main" id="{31C5CD43-2872-476C-966F-355CE5AEE863}"/>
              </a:ext>
            </a:extLst>
          </p:cNvPr>
          <p:cNvSpPr txBox="1"/>
          <p:nvPr/>
        </p:nvSpPr>
        <p:spPr>
          <a:xfrm>
            <a:off x="6024816" y="4016839"/>
            <a:ext cx="1562099" cy="347692"/>
          </a:xfrm>
          <a:prstGeom prst="rect">
            <a:avLst/>
          </a:prstGeom>
          <a:noFill/>
        </p:spPr>
        <p:txBody>
          <a:bodyPr wrap="square" rtlCol="0">
            <a:noAutofit/>
          </a:bodyPr>
          <a:lstStyle/>
          <a:p>
            <a:pPr algn="ctr"/>
            <a:r>
              <a:rPr lang="en-US" sz="1600" err="1">
                <a:solidFill>
                  <a:schemeClr val="bg1"/>
                </a:solidFill>
              </a:rPr>
              <a:t>BrdU</a:t>
            </a:r>
            <a:r>
              <a:rPr lang="en-US" sz="1600">
                <a:solidFill>
                  <a:schemeClr val="bg1"/>
                </a:solidFill>
              </a:rPr>
              <a:t> Time 1</a:t>
            </a:r>
          </a:p>
        </p:txBody>
      </p:sp>
    </p:spTree>
    <p:extLst>
      <p:ext uri="{BB962C8B-B14F-4D97-AF65-F5344CB8AC3E}">
        <p14:creationId xmlns:p14="http://schemas.microsoft.com/office/powerpoint/2010/main" val="2071115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BED1E-E25E-459E-9DBD-F717F50FEBFE}"/>
              </a:ext>
            </a:extLst>
          </p:cNvPr>
          <p:cNvSpPr>
            <a:spLocks noGrp="1"/>
          </p:cNvSpPr>
          <p:nvPr>
            <p:ph type="title"/>
          </p:nvPr>
        </p:nvSpPr>
        <p:spPr/>
        <p:txBody>
          <a:bodyPr/>
          <a:lstStyle/>
          <a:p>
            <a:r>
              <a:rPr lang="en-US">
                <a:latin typeface="Verdana"/>
                <a:ea typeface="Verdana"/>
              </a:rPr>
              <a:t>Permeability Testing of Casing</a:t>
            </a:r>
            <a:endParaRPr lang="en-US"/>
          </a:p>
        </p:txBody>
      </p:sp>
      <p:sp>
        <p:nvSpPr>
          <p:cNvPr id="4" name="Footer Placeholder 3">
            <a:extLst>
              <a:ext uri="{FF2B5EF4-FFF2-40B4-BE49-F238E27FC236}">
                <a16:creationId xmlns:a16="http://schemas.microsoft.com/office/drawing/2014/main" id="{5BB013D2-B960-498F-A086-3D9D1CFA1D00}"/>
              </a:ext>
            </a:extLst>
          </p:cNvPr>
          <p:cNvSpPr>
            <a:spLocks noGrp="1"/>
          </p:cNvSpPr>
          <p:nvPr>
            <p:ph type="ftr" sz="quarter" idx="11"/>
          </p:nvPr>
        </p:nvSpPr>
        <p:spPr>
          <a:xfrm>
            <a:off x="457200" y="5811329"/>
            <a:ext cx="4927058" cy="894271"/>
          </a:xfrm>
        </p:spPr>
        <p:txBody>
          <a:bodyPr lIns="91440" tIns="45720" rIns="91440" bIns="45720" anchor="t"/>
          <a:lstStyle/>
          <a:p>
            <a:r>
              <a:rPr lang="en-US">
                <a:ea typeface="Verdana"/>
              </a:rPr>
              <a:t>Equation Derived From: </a:t>
            </a:r>
            <a:r>
              <a:rPr lang="en-AU" err="1">
                <a:ea typeface="+mn-lt"/>
                <a:cs typeface="+mn-lt"/>
              </a:rPr>
              <a:t>Charalel</a:t>
            </a:r>
            <a:r>
              <a:rPr lang="en-AU">
                <a:ea typeface="+mn-lt"/>
                <a:cs typeface="+mn-lt"/>
              </a:rPr>
              <a:t>, R. A., Engberg, K., </a:t>
            </a:r>
            <a:r>
              <a:rPr lang="en-AU" err="1">
                <a:ea typeface="+mn-lt"/>
                <a:cs typeface="+mn-lt"/>
              </a:rPr>
              <a:t>Noolandi</a:t>
            </a:r>
            <a:r>
              <a:rPr lang="en-AU">
                <a:ea typeface="+mn-lt"/>
                <a:cs typeface="+mn-lt"/>
              </a:rPr>
              <a:t>, J., Cochran, J. R., Frank, C., &amp; Ta, C. N. (2012). Diffusion of Protein Through the Human Cornea. </a:t>
            </a:r>
            <a:r>
              <a:rPr lang="en-AU" i="1">
                <a:ea typeface="+mn-lt"/>
                <a:cs typeface="+mn-lt"/>
              </a:rPr>
              <a:t>Ophthalmic Research</a:t>
            </a:r>
            <a:r>
              <a:rPr lang="en-AU">
                <a:ea typeface="+mn-lt"/>
                <a:cs typeface="+mn-lt"/>
              </a:rPr>
              <a:t>, </a:t>
            </a:r>
            <a:r>
              <a:rPr lang="en-AU" i="1">
                <a:ea typeface="+mn-lt"/>
                <a:cs typeface="+mn-lt"/>
              </a:rPr>
              <a:t>48</a:t>
            </a:r>
            <a:r>
              <a:rPr lang="en-AU">
                <a:ea typeface="+mn-lt"/>
                <a:cs typeface="+mn-lt"/>
              </a:rPr>
              <a:t>(1), 50–55. </a:t>
            </a:r>
            <a:r>
              <a:rPr lang="en-AU">
                <a:ea typeface="+mn-lt"/>
                <a:cs typeface="+mn-lt"/>
                <a:hlinkClick r:id="rId3"/>
              </a:rPr>
              <a:t>https://doi.org/10.1159/000329794</a:t>
            </a:r>
            <a:endParaRPr lang="en-US">
              <a:ea typeface="+mn-lt"/>
              <a:cs typeface="+mn-lt"/>
            </a:endParaRPr>
          </a:p>
        </p:txBody>
      </p:sp>
      <p:sp>
        <p:nvSpPr>
          <p:cNvPr id="5" name="Slide Number Placeholder 4">
            <a:extLst>
              <a:ext uri="{FF2B5EF4-FFF2-40B4-BE49-F238E27FC236}">
                <a16:creationId xmlns:a16="http://schemas.microsoft.com/office/drawing/2014/main" id="{2905DE22-F9C7-452F-A86D-5813684CCB20}"/>
              </a:ext>
            </a:extLst>
          </p:cNvPr>
          <p:cNvSpPr>
            <a:spLocks noGrp="1"/>
          </p:cNvSpPr>
          <p:nvPr>
            <p:ph type="sldNum" sz="quarter" idx="12"/>
          </p:nvPr>
        </p:nvSpPr>
        <p:spPr/>
        <p:txBody>
          <a:bodyPr/>
          <a:lstStyle/>
          <a:p>
            <a:fld id="{963B0023-0CED-47F7-85AE-654F0B232C29}" type="slidenum">
              <a:rPr lang="en-US" smtClean="0"/>
              <a:pPr/>
              <a:t>45</a:t>
            </a:fld>
            <a:endParaRPr lang="en-US"/>
          </a:p>
        </p:txBody>
      </p:sp>
      <p:sp>
        <p:nvSpPr>
          <p:cNvPr id="8" name="Content Placeholder 2">
            <a:extLst>
              <a:ext uri="{FF2B5EF4-FFF2-40B4-BE49-F238E27FC236}">
                <a16:creationId xmlns:a16="http://schemas.microsoft.com/office/drawing/2014/main" id="{99938119-B9B9-4E19-9CA7-1B4FCFD88738}"/>
              </a:ext>
            </a:extLst>
          </p:cNvPr>
          <p:cNvSpPr txBox="1">
            <a:spLocks/>
          </p:cNvSpPr>
          <p:nvPr/>
        </p:nvSpPr>
        <p:spPr>
          <a:xfrm>
            <a:off x="222200" y="1324407"/>
            <a:ext cx="5859825" cy="1717789"/>
          </a:xfrm>
          <a:prstGeom prst="rect">
            <a:avLst/>
          </a:prstGeom>
        </p:spPr>
        <p:txBody>
          <a:bodyPr vert="horz" lIns="91440" tIns="45720" rIns="91440" bIns="45720" rtlCol="0" anchor="t" anchorCtr="0">
            <a:noAutofit/>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r>
              <a:rPr lang="en-US" sz="1400" b="1">
                <a:latin typeface="Verdana"/>
                <a:ea typeface="Verdana"/>
              </a:rPr>
              <a:t>Goal</a:t>
            </a:r>
            <a:r>
              <a:rPr lang="en-US" sz="1400">
                <a:latin typeface="Verdana"/>
                <a:ea typeface="Verdana"/>
              </a:rPr>
              <a:t>: Determine diffusion coefficient of PDGF-BB though the decellularized bovine dermis casing</a:t>
            </a:r>
            <a:endParaRPr lang="en-US" sz="1400"/>
          </a:p>
          <a:p>
            <a:r>
              <a:rPr lang="en-US" sz="1400" b="1">
                <a:latin typeface="Verdana"/>
                <a:ea typeface="Verdana"/>
              </a:rPr>
              <a:t>Set up</a:t>
            </a:r>
            <a:r>
              <a:rPr lang="en-US" sz="1400">
                <a:latin typeface="Verdana"/>
                <a:ea typeface="Verdana"/>
              </a:rPr>
              <a:t>: scaffold and dermis "sandwiched" between chambers, samples collected every 48 </a:t>
            </a:r>
            <a:r>
              <a:rPr lang="en-US" sz="1400" err="1">
                <a:latin typeface="Verdana"/>
                <a:ea typeface="Verdana"/>
              </a:rPr>
              <a:t>hrs</a:t>
            </a:r>
            <a:r>
              <a:rPr lang="en-US" sz="1400">
                <a:latin typeface="Verdana"/>
                <a:ea typeface="Verdana"/>
              </a:rPr>
              <a:t>, PDGF-BB concentrations measured </a:t>
            </a:r>
          </a:p>
          <a:p>
            <a:r>
              <a:rPr lang="en-US" sz="1400" b="1">
                <a:latin typeface="Verdana"/>
                <a:ea typeface="Verdana"/>
              </a:rPr>
              <a:t>Calculations: </a:t>
            </a:r>
            <a:r>
              <a:rPr lang="en-US" sz="1400">
                <a:latin typeface="Verdana"/>
                <a:ea typeface="Verdana"/>
              </a:rPr>
              <a:t>compare diffusion coefficient of experimental system to ideal diffusion coefficient</a:t>
            </a:r>
          </a:p>
          <a:p>
            <a:endParaRPr lang="en-US" sz="1400">
              <a:latin typeface="Verdana"/>
              <a:ea typeface="Verdana"/>
            </a:endParaRPr>
          </a:p>
        </p:txBody>
      </p:sp>
      <p:pic>
        <p:nvPicPr>
          <p:cNvPr id="13" name="Picture 13" descr="A picture containing icon&#10;&#10;Description automatically generated">
            <a:extLst>
              <a:ext uri="{FF2B5EF4-FFF2-40B4-BE49-F238E27FC236}">
                <a16:creationId xmlns:a16="http://schemas.microsoft.com/office/drawing/2014/main" id="{41908FC4-ABC1-C148-40F2-E3E9844CB45A}"/>
              </a:ext>
            </a:extLst>
          </p:cNvPr>
          <p:cNvPicPr>
            <a:picLocks noChangeAspect="1"/>
          </p:cNvPicPr>
          <p:nvPr/>
        </p:nvPicPr>
        <p:blipFill>
          <a:blip r:embed="rId4"/>
          <a:stretch>
            <a:fillRect/>
          </a:stretch>
        </p:blipFill>
        <p:spPr>
          <a:xfrm>
            <a:off x="2282879" y="3136472"/>
            <a:ext cx="3930095" cy="905017"/>
          </a:xfrm>
          <a:prstGeom prst="rect">
            <a:avLst/>
          </a:prstGeom>
        </p:spPr>
      </p:pic>
      <p:sp>
        <p:nvSpPr>
          <p:cNvPr id="14" name="TextBox 13">
            <a:extLst>
              <a:ext uri="{FF2B5EF4-FFF2-40B4-BE49-F238E27FC236}">
                <a16:creationId xmlns:a16="http://schemas.microsoft.com/office/drawing/2014/main" id="{A85C7875-21EE-8957-CDAB-6C107D5BBCF7}"/>
              </a:ext>
            </a:extLst>
          </p:cNvPr>
          <p:cNvSpPr txBox="1"/>
          <p:nvPr/>
        </p:nvSpPr>
        <p:spPr>
          <a:xfrm>
            <a:off x="419851" y="3926298"/>
            <a:ext cx="373756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Times New Roman"/>
              </a:rPr>
              <a:t>N:  total solute mass in system</a:t>
            </a:r>
            <a:endParaRPr lang="en-US" sz="1400">
              <a:latin typeface="Verdana"/>
              <a:ea typeface="Verdana"/>
            </a:endParaRPr>
          </a:p>
          <a:p>
            <a:r>
              <a:rPr lang="en-US" sz="1400">
                <a:latin typeface="Times New Roman"/>
              </a:rPr>
              <a:t>V: total volume, D is the diffusion coefficient</a:t>
            </a:r>
            <a:endParaRPr lang="en-US" sz="1400">
              <a:latin typeface="Verdana"/>
              <a:ea typeface="Verdana"/>
            </a:endParaRPr>
          </a:p>
          <a:p>
            <a:r>
              <a:rPr lang="en-US" sz="1400">
                <a:latin typeface="Times New Roman"/>
              </a:rPr>
              <a:t>C</a:t>
            </a:r>
            <a:r>
              <a:rPr lang="en-US" sz="1100" baseline="-25000">
                <a:latin typeface="Times New Roman"/>
              </a:rPr>
              <a:t>2 </a:t>
            </a:r>
            <a:r>
              <a:rPr lang="en-US" sz="1400">
                <a:latin typeface="Times New Roman"/>
              </a:rPr>
              <a:t>: protein concentration in the top chamber at a given time</a:t>
            </a:r>
            <a:endParaRPr lang="en-US" sz="1400">
              <a:latin typeface="Verdana"/>
              <a:ea typeface="Verdana"/>
            </a:endParaRPr>
          </a:p>
          <a:p>
            <a:r>
              <a:rPr lang="en-US" sz="1400">
                <a:latin typeface="Times New Roman"/>
              </a:rPr>
              <a:t>h: thickness of the barrier to diffusion</a:t>
            </a:r>
            <a:endParaRPr lang="en-US" sz="1400">
              <a:latin typeface="Verdana"/>
              <a:ea typeface="Verdana"/>
            </a:endParaRPr>
          </a:p>
          <a:p>
            <a:r>
              <a:rPr lang="en-US" sz="1400">
                <a:latin typeface="Times New Roman"/>
              </a:rPr>
              <a:t>t: time</a:t>
            </a:r>
            <a:endParaRPr lang="en-US" sz="1400">
              <a:latin typeface="Verdana"/>
              <a:ea typeface="Verdana"/>
            </a:endParaRPr>
          </a:p>
          <a:p>
            <a:r>
              <a:rPr lang="en-US" sz="1400">
                <a:latin typeface="Times New Roman"/>
              </a:rPr>
              <a:t>A: surface area of the barrier</a:t>
            </a:r>
            <a:endParaRPr lang="en-US" sz="1400">
              <a:latin typeface="Verdana"/>
              <a:ea typeface="Verdana"/>
            </a:endParaRPr>
          </a:p>
          <a:p>
            <a:r>
              <a:rPr lang="en-US" sz="1400">
                <a:latin typeface="Segoe UI"/>
              </a:rPr>
              <a:t>τ</a:t>
            </a:r>
            <a:r>
              <a:rPr lang="en-US" sz="1400">
                <a:latin typeface="Segoe UI"/>
                <a:cs typeface="Segoe UI"/>
              </a:rPr>
              <a:t>:</a:t>
            </a:r>
            <a:r>
              <a:rPr lang="en-US" sz="1400">
                <a:latin typeface="Times New Roman"/>
              </a:rPr>
              <a:t> scaling factor(accounts for volume change)</a:t>
            </a:r>
            <a:endParaRPr lang="en-US" sz="1400">
              <a:ea typeface="Verdana"/>
            </a:endParaRPr>
          </a:p>
        </p:txBody>
      </p:sp>
      <p:pic>
        <p:nvPicPr>
          <p:cNvPr id="3" name="Picture 5" descr="A picture containing text&#10;&#10;Description automatically generated">
            <a:extLst>
              <a:ext uri="{FF2B5EF4-FFF2-40B4-BE49-F238E27FC236}">
                <a16:creationId xmlns:a16="http://schemas.microsoft.com/office/drawing/2014/main" id="{83BB848D-40FA-9E61-A656-96772BA18904}"/>
              </a:ext>
            </a:extLst>
          </p:cNvPr>
          <p:cNvPicPr>
            <a:picLocks noChangeAspect="1"/>
          </p:cNvPicPr>
          <p:nvPr/>
        </p:nvPicPr>
        <p:blipFill>
          <a:blip r:embed="rId5"/>
          <a:stretch>
            <a:fillRect/>
          </a:stretch>
        </p:blipFill>
        <p:spPr>
          <a:xfrm>
            <a:off x="3969423" y="4940187"/>
            <a:ext cx="2743200" cy="875414"/>
          </a:xfrm>
          <a:prstGeom prst="rect">
            <a:avLst/>
          </a:prstGeom>
        </p:spPr>
      </p:pic>
      <p:pic>
        <p:nvPicPr>
          <p:cNvPr id="6" name="Picture 6" descr="A picture containing indoor, appliance&#10;&#10;Description automatically generated">
            <a:extLst>
              <a:ext uri="{FF2B5EF4-FFF2-40B4-BE49-F238E27FC236}">
                <a16:creationId xmlns:a16="http://schemas.microsoft.com/office/drawing/2014/main" id="{F330F19B-E208-91DE-D26B-9E068CF5FBA1}"/>
              </a:ext>
            </a:extLst>
          </p:cNvPr>
          <p:cNvPicPr>
            <a:picLocks noGrp="1" noChangeAspect="1"/>
          </p:cNvPicPr>
          <p:nvPr>
            <p:ph idx="1"/>
          </p:nvPr>
        </p:nvPicPr>
        <p:blipFill>
          <a:blip r:embed="rId6"/>
          <a:stretch>
            <a:fillRect/>
          </a:stretch>
        </p:blipFill>
        <p:spPr>
          <a:xfrm rot="5400000">
            <a:off x="5782130" y="1700960"/>
            <a:ext cx="3743528" cy="2785759"/>
          </a:xfrm>
        </p:spPr>
      </p:pic>
    </p:spTree>
    <p:extLst>
      <p:ext uri="{BB962C8B-B14F-4D97-AF65-F5344CB8AC3E}">
        <p14:creationId xmlns:p14="http://schemas.microsoft.com/office/powerpoint/2010/main" val="207744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8A162-A15F-B724-D251-4D1B49635584}"/>
              </a:ext>
            </a:extLst>
          </p:cNvPr>
          <p:cNvSpPr>
            <a:spLocks noGrp="1"/>
          </p:cNvSpPr>
          <p:nvPr>
            <p:ph type="title"/>
          </p:nvPr>
        </p:nvSpPr>
        <p:spPr/>
        <p:txBody>
          <a:bodyPr/>
          <a:lstStyle/>
          <a:p>
            <a:r>
              <a:rPr lang="en-US">
                <a:latin typeface="Verdana"/>
                <a:ea typeface="Verdana"/>
              </a:rPr>
              <a:t>Silk Fibroin</a:t>
            </a:r>
            <a:endParaRPr lang="en-US"/>
          </a:p>
        </p:txBody>
      </p:sp>
      <p:sp>
        <p:nvSpPr>
          <p:cNvPr id="5" name="Content Placeholder 4">
            <a:extLst>
              <a:ext uri="{FF2B5EF4-FFF2-40B4-BE49-F238E27FC236}">
                <a16:creationId xmlns:a16="http://schemas.microsoft.com/office/drawing/2014/main" id="{23779F95-67DE-8174-A6AA-DAF82C95917B}"/>
              </a:ext>
            </a:extLst>
          </p:cNvPr>
          <p:cNvSpPr>
            <a:spLocks noGrp="1"/>
          </p:cNvSpPr>
          <p:nvPr>
            <p:ph idx="1"/>
          </p:nvPr>
        </p:nvSpPr>
        <p:spPr/>
        <p:txBody>
          <a:bodyPr/>
          <a:lstStyle/>
          <a:p>
            <a:r>
              <a:rPr lang="en-US">
                <a:latin typeface="Verdana"/>
                <a:ea typeface="Verdana"/>
              </a:rPr>
              <a:t>Bombyx Mori </a:t>
            </a:r>
          </a:p>
          <a:p>
            <a:r>
              <a:rPr lang="en-US">
                <a:latin typeface="Verdana"/>
                <a:ea typeface="Verdana"/>
              </a:rPr>
              <a:t>Silk II – beta sheets that form a crystalline structure after spinning</a:t>
            </a:r>
          </a:p>
          <a:p>
            <a:r>
              <a:rPr lang="en-US">
                <a:latin typeface="Verdana"/>
                <a:ea typeface="Verdana"/>
              </a:rPr>
              <a:t>Physically gelled through sonication methods </a:t>
            </a:r>
            <a:endParaRPr lang="en-US"/>
          </a:p>
          <a:p>
            <a:pPr lvl="1"/>
            <a:r>
              <a:rPr lang="en-US">
                <a:latin typeface="Verdana"/>
                <a:ea typeface="Verdana"/>
              </a:rPr>
              <a:t>Helps initiate the formation of β-sheets by altering the  physical crosslinks. This helps the gel solidify into a stable gel. </a:t>
            </a:r>
            <a:endParaRPr lang="en-US"/>
          </a:p>
          <a:p>
            <a:endParaRPr lang="en-US"/>
          </a:p>
        </p:txBody>
      </p:sp>
      <p:sp>
        <p:nvSpPr>
          <p:cNvPr id="4" name="Footer Placeholder 3">
            <a:extLst>
              <a:ext uri="{FF2B5EF4-FFF2-40B4-BE49-F238E27FC236}">
                <a16:creationId xmlns:a16="http://schemas.microsoft.com/office/drawing/2014/main" id="{FE81B290-D182-51E6-90DE-270B3B0F239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6C907D8-3135-9447-EF29-90C7F44D4B04}"/>
              </a:ext>
            </a:extLst>
          </p:cNvPr>
          <p:cNvSpPr>
            <a:spLocks noGrp="1"/>
          </p:cNvSpPr>
          <p:nvPr>
            <p:ph type="sldNum" sz="quarter" idx="12"/>
          </p:nvPr>
        </p:nvSpPr>
        <p:spPr/>
        <p:txBody>
          <a:bodyPr/>
          <a:lstStyle/>
          <a:p>
            <a:fld id="{BFEBEB0A-9E3D-4B14-9782-E2AE3DA60D96}" type="slidenum">
              <a:rPr lang="en-US" smtClean="0"/>
              <a:pPr/>
              <a:t>46</a:t>
            </a:fld>
            <a:endParaRPr lang="en-US"/>
          </a:p>
        </p:txBody>
      </p:sp>
    </p:spTree>
    <p:extLst>
      <p:ext uri="{BB962C8B-B14F-4D97-AF65-F5344CB8AC3E}">
        <p14:creationId xmlns:p14="http://schemas.microsoft.com/office/powerpoint/2010/main" val="1359411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E860A-1DBA-4253-8AF6-5BD3E09854E5}"/>
              </a:ext>
            </a:extLst>
          </p:cNvPr>
          <p:cNvSpPr>
            <a:spLocks noGrp="1"/>
          </p:cNvSpPr>
          <p:nvPr>
            <p:ph type="title"/>
          </p:nvPr>
        </p:nvSpPr>
        <p:spPr>
          <a:xfrm>
            <a:off x="457200" y="546514"/>
            <a:ext cx="8229600" cy="600075"/>
          </a:xfrm>
        </p:spPr>
        <p:txBody>
          <a:bodyPr anchor="b">
            <a:normAutofit/>
          </a:bodyPr>
          <a:lstStyle/>
          <a:p>
            <a:r>
              <a:rPr lang="en-US"/>
              <a:t>Functions and Specifications</a:t>
            </a:r>
          </a:p>
        </p:txBody>
      </p:sp>
      <p:sp>
        <p:nvSpPr>
          <p:cNvPr id="5" name="Slide Number Placeholder 4">
            <a:extLst>
              <a:ext uri="{FF2B5EF4-FFF2-40B4-BE49-F238E27FC236}">
                <a16:creationId xmlns:a16="http://schemas.microsoft.com/office/drawing/2014/main" id="{742A68DD-0E08-4E28-B375-81AA97394A99}"/>
              </a:ext>
            </a:extLst>
          </p:cNvPr>
          <p:cNvSpPr>
            <a:spLocks noGrp="1"/>
          </p:cNvSpPr>
          <p:nvPr>
            <p:ph type="sldNum" sz="quarter" idx="12"/>
          </p:nvPr>
        </p:nvSpPr>
        <p:spPr>
          <a:xfrm>
            <a:off x="1" y="6568149"/>
            <a:ext cx="457200" cy="295602"/>
          </a:xfrm>
        </p:spPr>
        <p:txBody>
          <a:bodyPr anchor="ctr">
            <a:normAutofit/>
          </a:bodyPr>
          <a:lstStyle/>
          <a:p>
            <a:pPr>
              <a:spcAft>
                <a:spcPts val="450"/>
              </a:spcAft>
            </a:pPr>
            <a:fld id="{963B0023-0CED-47F7-85AE-654F0B232C29}" type="slidenum">
              <a:rPr lang="en-US" smtClean="0"/>
              <a:pPr>
                <a:spcAft>
                  <a:spcPts val="450"/>
                </a:spcAft>
              </a:pPr>
              <a:t>47</a:t>
            </a:fld>
            <a:endParaRPr lang="en-US"/>
          </a:p>
        </p:txBody>
      </p:sp>
      <p:sp>
        <p:nvSpPr>
          <p:cNvPr id="6264" name="Rectangle 6263">
            <a:extLst>
              <a:ext uri="{FF2B5EF4-FFF2-40B4-BE49-F238E27FC236}">
                <a16:creationId xmlns:a16="http://schemas.microsoft.com/office/drawing/2014/main" id="{E758967C-B5D3-40B9-B82E-5EEF512C2AC8}"/>
              </a:ext>
            </a:extLst>
          </p:cNvPr>
          <p:cNvSpPr/>
          <p:nvPr/>
        </p:nvSpPr>
        <p:spPr>
          <a:xfrm>
            <a:off x="368533" y="4956597"/>
            <a:ext cx="3284983" cy="510363"/>
          </a:xfrm>
          <a:prstGeom prst="rect">
            <a:avLst/>
          </a:prstGeom>
          <a:solidFill>
            <a:schemeClr val="tx2">
              <a:lumMod val="40000"/>
              <a:lumOff val="60000"/>
            </a:schemeClr>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solidFill>
                  <a:schemeClr val="tx1"/>
                </a:solidFill>
                <a:ea typeface="Verdana"/>
              </a:rPr>
              <a:t>Scaffold Degrades</a:t>
            </a:r>
          </a:p>
        </p:txBody>
      </p:sp>
      <p:sp>
        <p:nvSpPr>
          <p:cNvPr id="6266" name="Rectangle 6265">
            <a:extLst>
              <a:ext uri="{FF2B5EF4-FFF2-40B4-BE49-F238E27FC236}">
                <a16:creationId xmlns:a16="http://schemas.microsoft.com/office/drawing/2014/main" id="{E758967C-B5D3-40B9-B82E-5EEF512C2AC8}"/>
              </a:ext>
            </a:extLst>
          </p:cNvPr>
          <p:cNvSpPr/>
          <p:nvPr/>
        </p:nvSpPr>
        <p:spPr>
          <a:xfrm>
            <a:off x="367545" y="5622785"/>
            <a:ext cx="3284983" cy="510363"/>
          </a:xfrm>
          <a:prstGeom prst="rect">
            <a:avLst/>
          </a:prstGeom>
          <a:solidFill>
            <a:schemeClr val="tx2">
              <a:lumMod val="40000"/>
              <a:lumOff val="60000"/>
            </a:schemeClr>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solidFill>
                  <a:schemeClr val="tx1"/>
                </a:solidFill>
                <a:ea typeface="Verdana"/>
              </a:rPr>
              <a:t>Withstands Anchoring</a:t>
            </a:r>
          </a:p>
        </p:txBody>
      </p:sp>
      <p:sp>
        <p:nvSpPr>
          <p:cNvPr id="6270" name="Rectangle 6269">
            <a:extLst>
              <a:ext uri="{FF2B5EF4-FFF2-40B4-BE49-F238E27FC236}">
                <a16:creationId xmlns:a16="http://schemas.microsoft.com/office/drawing/2014/main" id="{BD5DC012-7C44-47DD-8054-6564B4F29231}"/>
              </a:ext>
            </a:extLst>
          </p:cNvPr>
          <p:cNvSpPr/>
          <p:nvPr/>
        </p:nvSpPr>
        <p:spPr>
          <a:xfrm>
            <a:off x="4238856" y="4999988"/>
            <a:ext cx="4549338" cy="420053"/>
          </a:xfrm>
          <a:prstGeom prst="rect">
            <a:avLst/>
          </a:prstGeom>
          <a:solidFill>
            <a:schemeClr val="accent1">
              <a:alpha val="70000"/>
            </a:schemeClr>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742950" lvl="1" indent="-285750">
              <a:buChar char="•"/>
            </a:pPr>
            <a:r>
              <a:rPr lang="en-US" sz="1100">
                <a:ea typeface="+mn-lt"/>
                <a:cs typeface="+mn-lt"/>
              </a:rPr>
              <a:t>Degradation over 4-6 weeks</a:t>
            </a:r>
          </a:p>
        </p:txBody>
      </p:sp>
      <p:sp>
        <p:nvSpPr>
          <p:cNvPr id="6299" name="Rectangle 6298">
            <a:extLst>
              <a:ext uri="{FF2B5EF4-FFF2-40B4-BE49-F238E27FC236}">
                <a16:creationId xmlns:a16="http://schemas.microsoft.com/office/drawing/2014/main" id="{9672A737-B37E-41F7-AD69-703EFFA40C62}"/>
              </a:ext>
            </a:extLst>
          </p:cNvPr>
          <p:cNvSpPr/>
          <p:nvPr/>
        </p:nvSpPr>
        <p:spPr>
          <a:xfrm>
            <a:off x="4224820" y="5591036"/>
            <a:ext cx="4549338" cy="583740"/>
          </a:xfrm>
          <a:prstGeom prst="rect">
            <a:avLst/>
          </a:prstGeom>
          <a:solidFill>
            <a:schemeClr val="accent1">
              <a:alpha val="70000"/>
            </a:schemeClr>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742950" lvl="1" indent="-285750">
              <a:buChar char="•"/>
            </a:pPr>
            <a:r>
              <a:rPr lang="en-US" sz="1100">
                <a:ea typeface="+mn-lt"/>
                <a:cs typeface="+mn-lt"/>
              </a:rPr>
              <a:t>Sutures must withstand 78.3N </a:t>
            </a:r>
            <a:endParaRPr lang="en-US" sz="1100">
              <a:ea typeface="Verdana"/>
            </a:endParaRPr>
          </a:p>
          <a:p>
            <a:pPr marL="742950" lvl="1" indent="-285750">
              <a:buChar char="•"/>
            </a:pPr>
            <a:r>
              <a:rPr lang="en-US" sz="1100">
                <a:ea typeface="+mn-lt"/>
                <a:cs typeface="+mn-lt"/>
              </a:rPr>
              <a:t>Fixation method degrades slower than the scaffold</a:t>
            </a:r>
            <a:endParaRPr lang="en-US" sz="1100">
              <a:ea typeface="Verdana"/>
            </a:endParaRPr>
          </a:p>
        </p:txBody>
      </p:sp>
      <p:cxnSp>
        <p:nvCxnSpPr>
          <p:cNvPr id="6308" name="Straight Arrow Connector 6307">
            <a:extLst>
              <a:ext uri="{FF2B5EF4-FFF2-40B4-BE49-F238E27FC236}">
                <a16:creationId xmlns:a16="http://schemas.microsoft.com/office/drawing/2014/main" id="{60833577-9B0A-4937-8301-4E424B512E04}"/>
              </a:ext>
            </a:extLst>
          </p:cNvPr>
          <p:cNvCxnSpPr>
            <a:cxnSpLocks/>
          </p:cNvCxnSpPr>
          <p:nvPr/>
        </p:nvCxnSpPr>
        <p:spPr>
          <a:xfrm flipV="1">
            <a:off x="3667814" y="5213133"/>
            <a:ext cx="564138"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310" name="Straight Arrow Connector 6309">
            <a:extLst>
              <a:ext uri="{FF2B5EF4-FFF2-40B4-BE49-F238E27FC236}">
                <a16:creationId xmlns:a16="http://schemas.microsoft.com/office/drawing/2014/main" id="{8B62CA40-62B1-4FB0-9A7D-B5DEF87FEFDA}"/>
              </a:ext>
            </a:extLst>
          </p:cNvPr>
          <p:cNvCxnSpPr>
            <a:cxnSpLocks/>
          </p:cNvCxnSpPr>
          <p:nvPr/>
        </p:nvCxnSpPr>
        <p:spPr>
          <a:xfrm flipV="1">
            <a:off x="3668943" y="5881435"/>
            <a:ext cx="564138"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AFC125C-A3F0-402D-A139-37336A1AE859}"/>
              </a:ext>
            </a:extLst>
          </p:cNvPr>
          <p:cNvGrpSpPr/>
          <p:nvPr/>
        </p:nvGrpSpPr>
        <p:grpSpPr>
          <a:xfrm>
            <a:off x="345460" y="1421901"/>
            <a:ext cx="8436456" cy="3425794"/>
            <a:chOff x="345460" y="1421901"/>
            <a:chExt cx="8436456" cy="3425794"/>
          </a:xfrm>
        </p:grpSpPr>
        <p:sp>
          <p:nvSpPr>
            <p:cNvPr id="6234" name="Rectangle 6233">
              <a:extLst>
                <a:ext uri="{FF2B5EF4-FFF2-40B4-BE49-F238E27FC236}">
                  <a16:creationId xmlns:a16="http://schemas.microsoft.com/office/drawing/2014/main" id="{12882EBF-FD69-4037-A855-3272AD0F8C28}"/>
                </a:ext>
              </a:extLst>
            </p:cNvPr>
            <p:cNvSpPr/>
            <p:nvPr/>
          </p:nvSpPr>
          <p:spPr>
            <a:xfrm>
              <a:off x="783816" y="1421901"/>
              <a:ext cx="2427028" cy="51600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400"/>
                <a:t>Functions</a:t>
              </a:r>
            </a:p>
          </p:txBody>
        </p:sp>
        <p:sp>
          <p:nvSpPr>
            <p:cNvPr id="6235" name="Rectangle 6234">
              <a:extLst>
                <a:ext uri="{FF2B5EF4-FFF2-40B4-BE49-F238E27FC236}">
                  <a16:creationId xmlns:a16="http://schemas.microsoft.com/office/drawing/2014/main" id="{12882EBF-FD69-4037-A855-3272AD0F8C28}"/>
                </a:ext>
              </a:extLst>
            </p:cNvPr>
            <p:cNvSpPr/>
            <p:nvPr/>
          </p:nvSpPr>
          <p:spPr>
            <a:xfrm>
              <a:off x="4860869" y="1423665"/>
              <a:ext cx="3284983" cy="5103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400"/>
                <a:t>Specifications</a:t>
              </a:r>
            </a:p>
          </p:txBody>
        </p:sp>
        <p:sp>
          <p:nvSpPr>
            <p:cNvPr id="6262" name="Rectangle 6261">
              <a:extLst>
                <a:ext uri="{FF2B5EF4-FFF2-40B4-BE49-F238E27FC236}">
                  <a16:creationId xmlns:a16="http://schemas.microsoft.com/office/drawing/2014/main" id="{E758967C-B5D3-40B9-B82E-5EEF512C2AC8}"/>
                </a:ext>
              </a:extLst>
            </p:cNvPr>
            <p:cNvSpPr/>
            <p:nvPr/>
          </p:nvSpPr>
          <p:spPr>
            <a:xfrm>
              <a:off x="349200" y="2043923"/>
              <a:ext cx="3284983" cy="504719"/>
            </a:xfrm>
            <a:prstGeom prst="rect">
              <a:avLst/>
            </a:prstGeom>
            <a:solidFill>
              <a:schemeClr val="accent5">
                <a:lumMod val="40000"/>
                <a:lumOff val="60000"/>
              </a:schemeClr>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solidFill>
                    <a:schemeClr val="tx1"/>
                  </a:solidFill>
                  <a:ea typeface="Verdana"/>
                </a:rPr>
                <a:t>Contains Therapeutic Agent</a:t>
              </a:r>
            </a:p>
          </p:txBody>
        </p:sp>
        <p:sp>
          <p:nvSpPr>
            <p:cNvPr id="6263" name="Rectangle 6262">
              <a:extLst>
                <a:ext uri="{FF2B5EF4-FFF2-40B4-BE49-F238E27FC236}">
                  <a16:creationId xmlns:a16="http://schemas.microsoft.com/office/drawing/2014/main" id="{E758967C-B5D3-40B9-B82E-5EEF512C2AC8}"/>
                </a:ext>
              </a:extLst>
            </p:cNvPr>
            <p:cNvSpPr/>
            <p:nvPr/>
          </p:nvSpPr>
          <p:spPr>
            <a:xfrm>
              <a:off x="350964" y="2655287"/>
              <a:ext cx="3284983" cy="510363"/>
            </a:xfrm>
            <a:prstGeom prst="rect">
              <a:avLst/>
            </a:prstGeom>
            <a:solidFill>
              <a:srgbClr val="C2E899"/>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solidFill>
                    <a:schemeClr val="tx1"/>
                  </a:solidFill>
                </a:rPr>
                <a:t>Controlled Release of GFs</a:t>
              </a:r>
              <a:endParaRPr lang="en-US">
                <a:solidFill>
                  <a:schemeClr val="tx1"/>
                </a:solidFill>
                <a:ea typeface="Verdana"/>
              </a:endParaRPr>
            </a:p>
          </p:txBody>
        </p:sp>
        <p:sp>
          <p:nvSpPr>
            <p:cNvPr id="6265" name="Rectangle 6264">
              <a:extLst>
                <a:ext uri="{FF2B5EF4-FFF2-40B4-BE49-F238E27FC236}">
                  <a16:creationId xmlns:a16="http://schemas.microsoft.com/office/drawing/2014/main" id="{E758967C-B5D3-40B9-B82E-5EEF512C2AC8}"/>
                </a:ext>
              </a:extLst>
            </p:cNvPr>
            <p:cNvSpPr/>
            <p:nvPr/>
          </p:nvSpPr>
          <p:spPr>
            <a:xfrm>
              <a:off x="345460" y="3344051"/>
              <a:ext cx="3284983" cy="510363"/>
            </a:xfrm>
            <a:prstGeom prst="rect">
              <a:avLst/>
            </a:prstGeom>
            <a:solidFill>
              <a:srgbClr val="F2AE80"/>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solidFill>
                    <a:schemeClr val="tx1"/>
                  </a:solidFill>
                </a:rPr>
                <a:t>Increases Cell Proliferation</a:t>
              </a:r>
              <a:endParaRPr lang="en-US">
                <a:solidFill>
                  <a:schemeClr val="tx1"/>
                </a:solidFill>
                <a:ea typeface="Verdana"/>
              </a:endParaRPr>
            </a:p>
          </p:txBody>
        </p:sp>
        <p:sp>
          <p:nvSpPr>
            <p:cNvPr id="6267" name="Rectangle 6266">
              <a:extLst>
                <a:ext uri="{FF2B5EF4-FFF2-40B4-BE49-F238E27FC236}">
                  <a16:creationId xmlns:a16="http://schemas.microsoft.com/office/drawing/2014/main" id="{E758967C-B5D3-40B9-B82E-5EEF512C2AC8}"/>
                </a:ext>
              </a:extLst>
            </p:cNvPr>
            <p:cNvSpPr/>
            <p:nvPr/>
          </p:nvSpPr>
          <p:spPr>
            <a:xfrm>
              <a:off x="371568" y="4158120"/>
              <a:ext cx="3284983" cy="510363"/>
            </a:xfrm>
            <a:prstGeom prst="rect">
              <a:avLst/>
            </a:prstGeom>
            <a:solidFill>
              <a:schemeClr val="accent1">
                <a:lumMod val="40000"/>
                <a:lumOff val="60000"/>
              </a:schemeClr>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solidFill>
                    <a:schemeClr val="tx1"/>
                  </a:solidFill>
                  <a:ea typeface="Verdana"/>
                </a:rPr>
                <a:t>Withstands Surgical Manipulation</a:t>
              </a:r>
            </a:p>
          </p:txBody>
        </p:sp>
        <p:sp>
          <p:nvSpPr>
            <p:cNvPr id="6268" name="Rectangle 6267">
              <a:extLst>
                <a:ext uri="{FF2B5EF4-FFF2-40B4-BE49-F238E27FC236}">
                  <a16:creationId xmlns:a16="http://schemas.microsoft.com/office/drawing/2014/main" id="{EDA94984-7C5E-44EF-8C4C-144C8E786C0E}"/>
                </a:ext>
              </a:extLst>
            </p:cNvPr>
            <p:cNvSpPr/>
            <p:nvPr/>
          </p:nvSpPr>
          <p:spPr>
            <a:xfrm>
              <a:off x="4210000" y="2106012"/>
              <a:ext cx="4571916" cy="380541"/>
            </a:xfrm>
            <a:prstGeom prst="rect">
              <a:avLst/>
            </a:prstGeom>
            <a:solidFill>
              <a:schemeClr val="accent1">
                <a:alpha val="70000"/>
              </a:schemeClr>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628650" lvl="1" indent="-171450">
                <a:buChar char="•"/>
              </a:pPr>
              <a:r>
                <a:rPr lang="en-US" sz="1100">
                  <a:ea typeface="+mn-lt"/>
                  <a:cs typeface="+mn-lt"/>
                </a:rPr>
                <a:t>Contains 300 ng </a:t>
              </a:r>
              <a:r>
                <a:rPr lang="en-US" sz="1100">
                  <a:solidFill>
                    <a:schemeClr val="bg1"/>
                  </a:solidFill>
                  <a:ea typeface="+mn-lt"/>
                  <a:cs typeface="+mn-lt"/>
                </a:rPr>
                <a:t>of PDGF-BB</a:t>
              </a:r>
              <a:endParaRPr lang="en-US" sz="1100">
                <a:solidFill>
                  <a:schemeClr val="bg1"/>
                </a:solidFill>
                <a:ea typeface="Verdana"/>
              </a:endParaRPr>
            </a:p>
          </p:txBody>
        </p:sp>
        <p:sp>
          <p:nvSpPr>
            <p:cNvPr id="6269" name="Rectangle 6268">
              <a:extLst>
                <a:ext uri="{FF2B5EF4-FFF2-40B4-BE49-F238E27FC236}">
                  <a16:creationId xmlns:a16="http://schemas.microsoft.com/office/drawing/2014/main" id="{AEC07CEE-5DC5-4E2C-8BB7-21907A3855C5}"/>
                </a:ext>
              </a:extLst>
            </p:cNvPr>
            <p:cNvSpPr/>
            <p:nvPr/>
          </p:nvSpPr>
          <p:spPr>
            <a:xfrm>
              <a:off x="4209999" y="2653524"/>
              <a:ext cx="4566270" cy="516008"/>
            </a:xfrm>
            <a:prstGeom prst="rect">
              <a:avLst/>
            </a:prstGeom>
            <a:solidFill>
              <a:schemeClr val="accent1">
                <a:alpha val="70000"/>
              </a:schemeClr>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742950" lvl="1" indent="-285750">
                <a:buChar char="•"/>
              </a:pPr>
              <a:r>
                <a:rPr lang="en-US" sz="1100">
                  <a:ea typeface="+mn-lt"/>
                  <a:cs typeface="+mn-lt"/>
                </a:rPr>
                <a:t>At least 2-week release</a:t>
              </a:r>
              <a:endParaRPr lang="en-US" sz="1100"/>
            </a:p>
          </p:txBody>
        </p:sp>
        <p:sp>
          <p:nvSpPr>
            <p:cNvPr id="6272" name="Rectangle 6271">
              <a:extLst>
                <a:ext uri="{FF2B5EF4-FFF2-40B4-BE49-F238E27FC236}">
                  <a16:creationId xmlns:a16="http://schemas.microsoft.com/office/drawing/2014/main" id="{6117C53C-A657-4EAE-A86E-8C4AB0F14FF3}"/>
                </a:ext>
              </a:extLst>
            </p:cNvPr>
            <p:cNvSpPr/>
            <p:nvPr/>
          </p:nvSpPr>
          <p:spPr>
            <a:xfrm>
              <a:off x="4208377" y="3964799"/>
              <a:ext cx="4560626" cy="882896"/>
            </a:xfrm>
            <a:prstGeom prst="rect">
              <a:avLst/>
            </a:prstGeom>
            <a:solidFill>
              <a:schemeClr val="accent1">
                <a:alpha val="70000"/>
              </a:schemeClr>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742950" lvl="1" indent="-285750">
                <a:buChar char="•"/>
              </a:pPr>
              <a:r>
                <a:rPr lang="en-US" sz="1100">
                  <a:ea typeface="+mn-lt"/>
                  <a:cs typeface="+mn-lt"/>
                </a:rPr>
                <a:t>Implanted in 10 cm incision window</a:t>
              </a:r>
            </a:p>
            <a:p>
              <a:pPr marL="742950" lvl="1" indent="-285750">
                <a:buChar char="•"/>
              </a:pPr>
              <a:r>
                <a:rPr lang="en-US" sz="1100">
                  <a:ea typeface="+mn-lt"/>
                  <a:cs typeface="+mn-lt"/>
                </a:rPr>
                <a:t>Scaffold must not exceed 10 mm X 25 mm X 3 mm</a:t>
              </a:r>
            </a:p>
            <a:p>
              <a:pPr marL="742950" lvl="1" indent="-285750">
                <a:buChar char="•"/>
              </a:pPr>
              <a:r>
                <a:rPr lang="en-US" sz="1100">
                  <a:ea typeface="+mn-lt"/>
                  <a:cs typeface="+mn-lt"/>
                </a:rPr>
                <a:t>Stiffness is 3-17 N/mm</a:t>
              </a:r>
            </a:p>
            <a:p>
              <a:pPr marL="742950" lvl="1" indent="-285750">
                <a:buChar char="•"/>
              </a:pPr>
              <a:r>
                <a:rPr lang="en-US" sz="1100">
                  <a:ea typeface="+mn-lt"/>
                  <a:cs typeface="+mn-lt"/>
                </a:rPr>
                <a:t>Failure load &gt; 13 N</a:t>
              </a:r>
              <a:endParaRPr lang="en-US" sz="1100"/>
            </a:p>
          </p:txBody>
        </p:sp>
        <p:sp>
          <p:nvSpPr>
            <p:cNvPr id="6305" name="Rectangle 6304">
              <a:extLst>
                <a:ext uri="{FF2B5EF4-FFF2-40B4-BE49-F238E27FC236}">
                  <a16:creationId xmlns:a16="http://schemas.microsoft.com/office/drawing/2014/main" id="{30EF334E-102E-4621-8558-070F7B9E27BF}"/>
                </a:ext>
              </a:extLst>
            </p:cNvPr>
            <p:cNvSpPr/>
            <p:nvPr/>
          </p:nvSpPr>
          <p:spPr>
            <a:xfrm>
              <a:off x="4204499" y="3280199"/>
              <a:ext cx="4560625" cy="527296"/>
            </a:xfrm>
            <a:prstGeom prst="rect">
              <a:avLst/>
            </a:prstGeom>
            <a:solidFill>
              <a:schemeClr val="accent1">
                <a:alpha val="70000"/>
              </a:schemeClr>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742950" lvl="1" indent="-285750">
                <a:buChar char="•"/>
              </a:pPr>
              <a:r>
                <a:rPr lang="en-US" sz="1100">
                  <a:ea typeface="+mn-lt"/>
                  <a:cs typeface="+mn-lt"/>
                </a:rPr>
                <a:t>Statistically significant increase in cell proliferation with the use of growth factors as compared to control</a:t>
              </a:r>
              <a:endParaRPr lang="en-US" sz="1100">
                <a:ea typeface="Verdana"/>
              </a:endParaRPr>
            </a:p>
          </p:txBody>
        </p:sp>
        <p:cxnSp>
          <p:nvCxnSpPr>
            <p:cNvPr id="6306" name="Straight Arrow Connector 6305">
              <a:extLst>
                <a:ext uri="{FF2B5EF4-FFF2-40B4-BE49-F238E27FC236}">
                  <a16:creationId xmlns:a16="http://schemas.microsoft.com/office/drawing/2014/main" id="{7DCC7C83-BFA0-4AE9-8CDB-9997F96C2277}"/>
                </a:ext>
              </a:extLst>
            </p:cNvPr>
            <p:cNvCxnSpPr/>
            <p:nvPr/>
          </p:nvCxnSpPr>
          <p:spPr>
            <a:xfrm flipV="1">
              <a:off x="3640721" y="2298342"/>
              <a:ext cx="564138"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307" name="Straight Arrow Connector 6306">
              <a:extLst>
                <a:ext uri="{FF2B5EF4-FFF2-40B4-BE49-F238E27FC236}">
                  <a16:creationId xmlns:a16="http://schemas.microsoft.com/office/drawing/2014/main" id="{7BBC550E-9D24-41A3-B74F-443C62ABC340}"/>
                </a:ext>
              </a:extLst>
            </p:cNvPr>
            <p:cNvCxnSpPr>
              <a:cxnSpLocks/>
            </p:cNvCxnSpPr>
            <p:nvPr/>
          </p:nvCxnSpPr>
          <p:spPr>
            <a:xfrm flipV="1">
              <a:off x="3618143" y="2913586"/>
              <a:ext cx="564138"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309" name="Straight Arrow Connector 6308">
              <a:extLst>
                <a:ext uri="{FF2B5EF4-FFF2-40B4-BE49-F238E27FC236}">
                  <a16:creationId xmlns:a16="http://schemas.microsoft.com/office/drawing/2014/main" id="{2D205317-D948-4230-9028-3398520D8792}"/>
                </a:ext>
              </a:extLst>
            </p:cNvPr>
            <p:cNvCxnSpPr>
              <a:cxnSpLocks/>
            </p:cNvCxnSpPr>
            <p:nvPr/>
          </p:nvCxnSpPr>
          <p:spPr>
            <a:xfrm flipV="1">
              <a:off x="3648623" y="3542377"/>
              <a:ext cx="564138"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311" name="Straight Arrow Connector 6310">
              <a:extLst>
                <a:ext uri="{FF2B5EF4-FFF2-40B4-BE49-F238E27FC236}">
                  <a16:creationId xmlns:a16="http://schemas.microsoft.com/office/drawing/2014/main" id="{F38812A6-835E-4375-BCBF-605E5CF0FBA2}"/>
                </a:ext>
              </a:extLst>
            </p:cNvPr>
            <p:cNvCxnSpPr>
              <a:cxnSpLocks/>
            </p:cNvCxnSpPr>
            <p:nvPr/>
          </p:nvCxnSpPr>
          <p:spPr>
            <a:xfrm flipV="1">
              <a:off x="3659912" y="4409364"/>
              <a:ext cx="564138"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232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26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27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26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29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3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308"/>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1.94444E-6 4.07407E-6 L -0.00069 0.11597 " pathEditMode="relative" rAng="0" ptsTypes="AA">
                                      <p:cBhvr>
                                        <p:cTn id="18" dur="1000" fill="hold"/>
                                        <p:tgtEl>
                                          <p:spTgt spid="4"/>
                                        </p:tgtEl>
                                        <p:attrNameLst>
                                          <p:attrName>ppt_x</p:attrName>
                                          <p:attrName>ppt_y</p:attrName>
                                        </p:attrNameLst>
                                      </p:cBhvr>
                                      <p:rCtr x="-35" y="5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4" grpId="0" animBg="1"/>
      <p:bldP spid="6266" grpId="0" animBg="1"/>
      <p:bldP spid="6270" grpId="0" animBg="1"/>
      <p:bldP spid="629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E860A-1DBA-4253-8AF6-5BD3E09854E5}"/>
              </a:ext>
            </a:extLst>
          </p:cNvPr>
          <p:cNvSpPr>
            <a:spLocks noGrp="1"/>
          </p:cNvSpPr>
          <p:nvPr>
            <p:ph type="title"/>
          </p:nvPr>
        </p:nvSpPr>
        <p:spPr>
          <a:xfrm>
            <a:off x="457200" y="546514"/>
            <a:ext cx="8229600" cy="600075"/>
          </a:xfrm>
        </p:spPr>
        <p:txBody>
          <a:bodyPr anchor="b">
            <a:normAutofit/>
          </a:bodyPr>
          <a:lstStyle/>
          <a:p>
            <a:r>
              <a:rPr lang="en-US">
                <a:latin typeface="Verdana"/>
                <a:ea typeface="Verdana"/>
              </a:rPr>
              <a:t>Specifications</a:t>
            </a:r>
            <a:endParaRPr lang="en-US"/>
          </a:p>
        </p:txBody>
      </p:sp>
      <p:sp>
        <p:nvSpPr>
          <p:cNvPr id="5" name="Slide Number Placeholder 4">
            <a:extLst>
              <a:ext uri="{FF2B5EF4-FFF2-40B4-BE49-F238E27FC236}">
                <a16:creationId xmlns:a16="http://schemas.microsoft.com/office/drawing/2014/main" id="{742A68DD-0E08-4E28-B375-81AA97394A99}"/>
              </a:ext>
            </a:extLst>
          </p:cNvPr>
          <p:cNvSpPr>
            <a:spLocks noGrp="1"/>
          </p:cNvSpPr>
          <p:nvPr>
            <p:ph type="sldNum" sz="quarter" idx="12"/>
          </p:nvPr>
        </p:nvSpPr>
        <p:spPr>
          <a:xfrm>
            <a:off x="1" y="6568149"/>
            <a:ext cx="457200" cy="295602"/>
          </a:xfrm>
        </p:spPr>
        <p:txBody>
          <a:bodyPr anchor="ctr">
            <a:normAutofit/>
          </a:bodyPr>
          <a:lstStyle/>
          <a:p>
            <a:pPr>
              <a:spcAft>
                <a:spcPts val="450"/>
              </a:spcAft>
            </a:pPr>
            <a:fld id="{963B0023-0CED-47F7-85AE-654F0B232C29}" type="slidenum">
              <a:rPr lang="en-US" smtClean="0"/>
              <a:pPr>
                <a:spcAft>
                  <a:spcPts val="450"/>
                </a:spcAft>
              </a:pPr>
              <a:t>48</a:t>
            </a:fld>
            <a:endParaRPr lang="en-US"/>
          </a:p>
        </p:txBody>
      </p:sp>
      <p:sp>
        <p:nvSpPr>
          <p:cNvPr id="3" name="TextBox 2">
            <a:extLst>
              <a:ext uri="{FF2B5EF4-FFF2-40B4-BE49-F238E27FC236}">
                <a16:creationId xmlns:a16="http://schemas.microsoft.com/office/drawing/2014/main" id="{7A09368E-0AF1-4AC9-3381-3F8FB29CB779}"/>
              </a:ext>
            </a:extLst>
          </p:cNvPr>
          <p:cNvSpPr txBox="1"/>
          <p:nvPr/>
        </p:nvSpPr>
        <p:spPr>
          <a:xfrm>
            <a:off x="680224" y="1717288"/>
            <a:ext cx="821927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t>Scaffold must...</a:t>
            </a:r>
            <a:endParaRPr lang="en-US" sz="2400" u="sng">
              <a:ea typeface="Verdana"/>
            </a:endParaRPr>
          </a:p>
          <a:p>
            <a:pPr marL="285750" indent="-285750">
              <a:buFont typeface="Arial"/>
              <a:buChar char="•"/>
            </a:pPr>
            <a:r>
              <a:rPr lang="en-US" sz="2400">
                <a:ea typeface="Verdana"/>
              </a:rPr>
              <a:t>Contain 300 ng of PDGF-BB</a:t>
            </a:r>
          </a:p>
          <a:p>
            <a:pPr marL="285750" indent="-285750">
              <a:buFont typeface="Arial"/>
              <a:buChar char="•"/>
            </a:pPr>
            <a:r>
              <a:rPr lang="en-US" sz="2400">
                <a:ea typeface="Verdana"/>
              </a:rPr>
              <a:t>Release PDGF-BB over a period of at least 2 weeks</a:t>
            </a:r>
          </a:p>
          <a:p>
            <a:pPr marL="285750" indent="-285750">
              <a:buFont typeface="Arial"/>
              <a:buChar char="•"/>
            </a:pPr>
            <a:r>
              <a:rPr lang="en-US" sz="2400">
                <a:ea typeface="Verdana"/>
              </a:rPr>
              <a:t>Significantly increase cell proliferation</a:t>
            </a:r>
          </a:p>
          <a:p>
            <a:pPr marL="285750" indent="-285750">
              <a:buFont typeface="Arial"/>
              <a:buChar char="•"/>
            </a:pPr>
            <a:r>
              <a:rPr lang="en-US" sz="2400">
                <a:ea typeface="Verdana"/>
              </a:rPr>
              <a:t>Be implantable in a 10 cm window</a:t>
            </a:r>
          </a:p>
          <a:p>
            <a:pPr marL="285750" indent="-285750">
              <a:buFont typeface="Arial"/>
              <a:buChar char="•"/>
            </a:pPr>
            <a:r>
              <a:rPr lang="en-US" sz="2400">
                <a:ea typeface="Verdana"/>
              </a:rPr>
              <a:t>Be within the dimensions of 10 mm X 25 mm X 3 mm</a:t>
            </a:r>
          </a:p>
          <a:p>
            <a:pPr marL="285750" indent="-285750">
              <a:buFont typeface="Arial"/>
              <a:buChar char="•"/>
            </a:pPr>
            <a:r>
              <a:rPr lang="en-US" sz="2400">
                <a:ea typeface="Verdana"/>
              </a:rPr>
              <a:t>Not be stiffer than 20 N/mm</a:t>
            </a:r>
          </a:p>
          <a:p>
            <a:pPr marL="285750" indent="-285750">
              <a:buFont typeface="Arial"/>
              <a:buChar char="•"/>
            </a:pPr>
            <a:r>
              <a:rPr lang="en-US" sz="2400">
                <a:ea typeface="Verdana"/>
              </a:rPr>
              <a:t>Have a failure load great than 13 N</a:t>
            </a:r>
          </a:p>
          <a:p>
            <a:pPr marL="285750" indent="-285750">
              <a:buFont typeface="Arial"/>
              <a:buChar char="•"/>
            </a:pPr>
            <a:r>
              <a:rPr lang="en-US" sz="2400">
                <a:ea typeface="Verdana"/>
              </a:rPr>
              <a:t>Degrades in 6 weeks</a:t>
            </a:r>
          </a:p>
        </p:txBody>
      </p:sp>
    </p:spTree>
    <p:extLst>
      <p:ext uri="{BB962C8B-B14F-4D97-AF65-F5344CB8AC3E}">
        <p14:creationId xmlns:p14="http://schemas.microsoft.com/office/powerpoint/2010/main" val="3942603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1A29-F170-4C4E-FEC8-FFEDE7FAB399}"/>
              </a:ext>
            </a:extLst>
          </p:cNvPr>
          <p:cNvSpPr>
            <a:spLocks noGrp="1"/>
          </p:cNvSpPr>
          <p:nvPr>
            <p:ph type="title"/>
          </p:nvPr>
        </p:nvSpPr>
        <p:spPr/>
        <p:txBody>
          <a:bodyPr/>
          <a:lstStyle/>
          <a:p>
            <a:r>
              <a:rPr lang="en-US">
                <a:latin typeface="Verdana"/>
                <a:ea typeface="Verdana"/>
              </a:rPr>
              <a:t>BADM Values</a:t>
            </a:r>
            <a:endParaRPr lang="en-US"/>
          </a:p>
        </p:txBody>
      </p:sp>
      <p:sp>
        <p:nvSpPr>
          <p:cNvPr id="3" name="Content Placeholder 2">
            <a:extLst>
              <a:ext uri="{FF2B5EF4-FFF2-40B4-BE49-F238E27FC236}">
                <a16:creationId xmlns:a16="http://schemas.microsoft.com/office/drawing/2014/main" id="{891C8308-F676-7921-A17C-8F3210895B46}"/>
              </a:ext>
            </a:extLst>
          </p:cNvPr>
          <p:cNvSpPr>
            <a:spLocks noGrp="1"/>
          </p:cNvSpPr>
          <p:nvPr>
            <p:ph idx="1"/>
          </p:nvPr>
        </p:nvSpPr>
        <p:spPr/>
        <p:txBody>
          <a:bodyPr/>
          <a:lstStyle/>
          <a:p>
            <a:r>
              <a:rPr lang="en-US">
                <a:latin typeface="Verdana"/>
                <a:ea typeface="Verdana"/>
              </a:rPr>
              <a:t>Bovine versus Porcine Acellular Dermal Matrix: A Comparison of Mechanical Properties</a:t>
            </a:r>
          </a:p>
          <a:p>
            <a:r>
              <a:rPr lang="en-US">
                <a:latin typeface="Verdana"/>
                <a:ea typeface="Verdana"/>
              </a:rPr>
              <a:t>**1x6 cm with 4mm narrow dog bone section**</a:t>
            </a:r>
            <a:endParaRPr lang="en-US"/>
          </a:p>
          <a:p>
            <a:r>
              <a:rPr lang="en-US">
                <a:latin typeface="Verdana"/>
                <a:ea typeface="Verdana"/>
              </a:rPr>
              <a:t>BADM (1.6 mm thickness)</a:t>
            </a:r>
            <a:endParaRPr lang="en-US"/>
          </a:p>
          <a:p>
            <a:pPr lvl="1"/>
            <a:r>
              <a:rPr lang="en-US">
                <a:latin typeface="Verdana"/>
                <a:ea typeface="Verdana"/>
              </a:rPr>
              <a:t>Failure Load = 108.08 +/- 39.43 N</a:t>
            </a:r>
          </a:p>
          <a:p>
            <a:pPr lvl="1"/>
            <a:r>
              <a:rPr lang="en-US">
                <a:latin typeface="Verdana"/>
                <a:ea typeface="Verdana"/>
              </a:rPr>
              <a:t>Suture Retention: 112.36 +/- 11.56 N</a:t>
            </a:r>
          </a:p>
          <a:p>
            <a:r>
              <a:rPr lang="en-US">
                <a:latin typeface="Verdana"/>
                <a:ea typeface="Verdana"/>
              </a:rPr>
              <a:t>BADM (2.95 mm thickness)</a:t>
            </a:r>
          </a:p>
          <a:p>
            <a:pPr lvl="1"/>
            <a:r>
              <a:rPr lang="en-US">
                <a:latin typeface="Verdana"/>
                <a:ea typeface="Verdana"/>
              </a:rPr>
              <a:t>Failure load = 130.24 +/- 64.25 N</a:t>
            </a:r>
          </a:p>
          <a:p>
            <a:pPr lvl="1"/>
            <a:r>
              <a:rPr lang="en-US">
                <a:latin typeface="Verdana"/>
                <a:ea typeface="Verdana"/>
              </a:rPr>
              <a:t>Suture Retention = 153.02 +/- 25.64</a:t>
            </a:r>
          </a:p>
          <a:p>
            <a:pPr lvl="1"/>
            <a:endParaRPr lang="en-US">
              <a:latin typeface="Verdana"/>
              <a:ea typeface="Verdana"/>
            </a:endParaRPr>
          </a:p>
          <a:p>
            <a:pPr lvl="1"/>
            <a:r>
              <a:rPr lang="en-US">
                <a:latin typeface="Verdana"/>
                <a:ea typeface="Verdana"/>
              </a:rPr>
              <a:t>Is more than 20 N</a:t>
            </a:r>
          </a:p>
          <a:p>
            <a:pPr marL="320040" lvl="1" indent="0">
              <a:buNone/>
            </a:pPr>
            <a:endParaRPr lang="en-US">
              <a:latin typeface="Verdana"/>
              <a:ea typeface="Verdana"/>
            </a:endParaRPr>
          </a:p>
          <a:p>
            <a:pPr lvl="1"/>
            <a:endParaRPr lang="en-US">
              <a:latin typeface="Verdana"/>
              <a:ea typeface="Verdana"/>
            </a:endParaRPr>
          </a:p>
        </p:txBody>
      </p:sp>
      <p:sp>
        <p:nvSpPr>
          <p:cNvPr id="4" name="Footer Placeholder 3">
            <a:extLst>
              <a:ext uri="{FF2B5EF4-FFF2-40B4-BE49-F238E27FC236}">
                <a16:creationId xmlns:a16="http://schemas.microsoft.com/office/drawing/2014/main" id="{ACFF7CC2-8030-F039-B26D-DB42DBF6CE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DA382-1829-E39B-6F66-96AF4697DEBE}"/>
              </a:ext>
            </a:extLst>
          </p:cNvPr>
          <p:cNvSpPr>
            <a:spLocks noGrp="1"/>
          </p:cNvSpPr>
          <p:nvPr>
            <p:ph type="sldNum" sz="quarter" idx="12"/>
          </p:nvPr>
        </p:nvSpPr>
        <p:spPr/>
        <p:txBody>
          <a:bodyPr/>
          <a:lstStyle/>
          <a:p>
            <a:fld id="{963B0023-0CED-47F7-85AE-654F0B232C29}" type="slidenum">
              <a:rPr lang="en-US" smtClean="0"/>
              <a:pPr/>
              <a:t>49</a:t>
            </a:fld>
            <a:endParaRPr lang="en-US"/>
          </a:p>
        </p:txBody>
      </p:sp>
    </p:spTree>
    <p:extLst>
      <p:ext uri="{BB962C8B-B14F-4D97-AF65-F5344CB8AC3E}">
        <p14:creationId xmlns:p14="http://schemas.microsoft.com/office/powerpoint/2010/main" val="526392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DD1B1-C263-44C6-846F-C287CF0A8D58}"/>
              </a:ext>
            </a:extLst>
          </p:cNvPr>
          <p:cNvSpPr>
            <a:spLocks noGrp="1"/>
          </p:cNvSpPr>
          <p:nvPr>
            <p:ph type="title"/>
          </p:nvPr>
        </p:nvSpPr>
        <p:spPr/>
        <p:txBody>
          <a:bodyPr/>
          <a:lstStyle/>
          <a:p>
            <a:r>
              <a:rPr lang="en-US">
                <a:latin typeface="Verdana"/>
                <a:ea typeface="Verdana"/>
              </a:rPr>
              <a:t>Current Clinical Treatments</a:t>
            </a:r>
            <a:endParaRPr lang="en-US"/>
          </a:p>
        </p:txBody>
      </p:sp>
      <p:sp>
        <p:nvSpPr>
          <p:cNvPr id="7" name="Text Placeholder 6">
            <a:extLst>
              <a:ext uri="{FF2B5EF4-FFF2-40B4-BE49-F238E27FC236}">
                <a16:creationId xmlns:a16="http://schemas.microsoft.com/office/drawing/2014/main" id="{0F8439EA-0463-4C32-A3D6-E7BC031C9CB6}"/>
              </a:ext>
            </a:extLst>
          </p:cNvPr>
          <p:cNvSpPr>
            <a:spLocks noGrp="1"/>
          </p:cNvSpPr>
          <p:nvPr>
            <p:ph type="body" idx="1"/>
          </p:nvPr>
        </p:nvSpPr>
        <p:spPr>
          <a:xfrm>
            <a:off x="2951907" y="1571359"/>
            <a:ext cx="3657600" cy="652350"/>
          </a:xfrm>
        </p:spPr>
        <p:txBody>
          <a:bodyPr/>
          <a:lstStyle/>
          <a:p>
            <a:r>
              <a:rPr lang="en-US">
                <a:ea typeface="Verdana"/>
              </a:rPr>
              <a:t>Internal Brace </a:t>
            </a:r>
            <a:endParaRPr lang="en-US"/>
          </a:p>
          <a:p>
            <a:r>
              <a:rPr lang="en-US">
                <a:ea typeface="Verdana"/>
              </a:rPr>
              <a:t>by Arthrex</a:t>
            </a:r>
            <a:endParaRPr lang="en-US"/>
          </a:p>
        </p:txBody>
      </p:sp>
      <p:pic>
        <p:nvPicPr>
          <p:cNvPr id="6" name="Picture 6" descr="A picture containing indoor, dark&#10;&#10;Description automatically generated">
            <a:extLst>
              <a:ext uri="{FF2B5EF4-FFF2-40B4-BE49-F238E27FC236}">
                <a16:creationId xmlns:a16="http://schemas.microsoft.com/office/drawing/2014/main" id="{829A68E2-5610-4726-A475-B30FC18C63D9}"/>
              </a:ext>
            </a:extLst>
          </p:cNvPr>
          <p:cNvPicPr>
            <a:picLocks noGrp="1" noChangeAspect="1"/>
          </p:cNvPicPr>
          <p:nvPr>
            <p:ph sz="half" idx="2"/>
          </p:nvPr>
        </p:nvPicPr>
        <p:blipFill rotWithShape="1">
          <a:blip r:embed="rId3"/>
          <a:srcRect l="3127" t="4816" r="16213" b="5042"/>
          <a:stretch/>
        </p:blipFill>
        <p:spPr>
          <a:xfrm>
            <a:off x="3106176" y="2105110"/>
            <a:ext cx="2695283" cy="2786228"/>
          </a:xfrm>
        </p:spPr>
      </p:pic>
      <p:sp>
        <p:nvSpPr>
          <p:cNvPr id="8" name="Text Placeholder 7">
            <a:extLst>
              <a:ext uri="{FF2B5EF4-FFF2-40B4-BE49-F238E27FC236}">
                <a16:creationId xmlns:a16="http://schemas.microsoft.com/office/drawing/2014/main" id="{ABB1CD79-0BA3-40D1-84C4-C909BE5F81D6}"/>
              </a:ext>
            </a:extLst>
          </p:cNvPr>
          <p:cNvSpPr>
            <a:spLocks noGrp="1"/>
          </p:cNvSpPr>
          <p:nvPr>
            <p:ph type="body" sz="quarter" idx="3"/>
          </p:nvPr>
        </p:nvSpPr>
        <p:spPr>
          <a:xfrm>
            <a:off x="5868108" y="1385401"/>
            <a:ext cx="3657600" cy="479822"/>
          </a:xfrm>
        </p:spPr>
        <p:txBody>
          <a:bodyPr/>
          <a:lstStyle/>
          <a:p>
            <a:r>
              <a:rPr lang="en-US">
                <a:ea typeface="Verdana"/>
              </a:rPr>
              <a:t>Tommy John Surgery</a:t>
            </a:r>
            <a:endParaRPr lang="en-US"/>
          </a:p>
        </p:txBody>
      </p:sp>
      <p:pic>
        <p:nvPicPr>
          <p:cNvPr id="10" name="Picture 10" descr="Diagram&#10;&#10;Description automatically generated">
            <a:extLst>
              <a:ext uri="{FF2B5EF4-FFF2-40B4-BE49-F238E27FC236}">
                <a16:creationId xmlns:a16="http://schemas.microsoft.com/office/drawing/2014/main" id="{06AFFAFB-C81B-4EC8-ADDE-DC8A0A8CF1EF}"/>
              </a:ext>
            </a:extLst>
          </p:cNvPr>
          <p:cNvPicPr>
            <a:picLocks noGrp="1" noChangeAspect="1"/>
          </p:cNvPicPr>
          <p:nvPr>
            <p:ph sz="quarter" idx="4"/>
          </p:nvPr>
        </p:nvPicPr>
        <p:blipFill>
          <a:blip r:embed="rId4"/>
          <a:stretch>
            <a:fillRect/>
          </a:stretch>
        </p:blipFill>
        <p:spPr>
          <a:xfrm flipH="1">
            <a:off x="5868108" y="2111846"/>
            <a:ext cx="3137162" cy="2869803"/>
          </a:xfrm>
        </p:spPr>
      </p:pic>
      <p:sp>
        <p:nvSpPr>
          <p:cNvPr id="5" name="Slide Number Placeholder 4">
            <a:extLst>
              <a:ext uri="{FF2B5EF4-FFF2-40B4-BE49-F238E27FC236}">
                <a16:creationId xmlns:a16="http://schemas.microsoft.com/office/drawing/2014/main" id="{CF7F203C-DD23-4749-A04B-D16A5AD9DA38}"/>
              </a:ext>
            </a:extLst>
          </p:cNvPr>
          <p:cNvSpPr>
            <a:spLocks noGrp="1"/>
          </p:cNvSpPr>
          <p:nvPr>
            <p:ph type="sldNum" sz="quarter" idx="12"/>
          </p:nvPr>
        </p:nvSpPr>
        <p:spPr/>
        <p:txBody>
          <a:bodyPr/>
          <a:lstStyle/>
          <a:p>
            <a:fld id="{963B0023-0CED-47F7-85AE-654F0B232C29}" type="slidenum">
              <a:rPr lang="en-US" smtClean="0"/>
              <a:pPr/>
              <a:t>5</a:t>
            </a:fld>
            <a:endParaRPr lang="en-US"/>
          </a:p>
        </p:txBody>
      </p:sp>
      <p:sp>
        <p:nvSpPr>
          <p:cNvPr id="4" name="Footer Placeholder 3">
            <a:extLst>
              <a:ext uri="{FF2B5EF4-FFF2-40B4-BE49-F238E27FC236}">
                <a16:creationId xmlns:a16="http://schemas.microsoft.com/office/drawing/2014/main" id="{EB0434F8-907E-43CA-97E6-56708B629000}"/>
              </a:ext>
            </a:extLst>
          </p:cNvPr>
          <p:cNvSpPr>
            <a:spLocks noGrp="1"/>
          </p:cNvSpPr>
          <p:nvPr>
            <p:ph type="ftr" sz="quarter" idx="11"/>
          </p:nvPr>
        </p:nvSpPr>
        <p:spPr>
          <a:xfrm>
            <a:off x="345688" y="6354841"/>
            <a:ext cx="5354279" cy="219383"/>
          </a:xfrm>
        </p:spPr>
        <p:txBody>
          <a:bodyPr lIns="68580" tIns="34290" rIns="68580" bIns="34290" anchor="t"/>
          <a:lstStyle/>
          <a:p>
            <a:r>
              <a:rPr lang="en-US">
                <a:ea typeface="+mn-lt"/>
                <a:cs typeface="+mn-lt"/>
              </a:rPr>
              <a:t>(Renew Physical Therapy; </a:t>
            </a:r>
            <a:r>
              <a:rPr lang="en-US" i="1">
                <a:ea typeface="+mn-lt"/>
                <a:cs typeface="+mn-lt"/>
              </a:rPr>
              <a:t>Arthrex - </a:t>
            </a:r>
            <a:r>
              <a:rPr lang="en-US" i="1" err="1">
                <a:ea typeface="+mn-lt"/>
                <a:cs typeface="+mn-lt"/>
              </a:rPr>
              <a:t>InternalBrace</a:t>
            </a:r>
            <a:r>
              <a:rPr lang="en-US" i="1" baseline="30000" err="1">
                <a:ea typeface="+mn-lt"/>
                <a:cs typeface="+mn-lt"/>
              </a:rPr>
              <a:t>TM</a:t>
            </a:r>
            <a:r>
              <a:rPr lang="en-US" i="1">
                <a:ea typeface="+mn-lt"/>
                <a:cs typeface="+mn-lt"/>
              </a:rPr>
              <a:t> Procedure for UCL Repair; </a:t>
            </a:r>
            <a:r>
              <a:rPr lang="en-US">
                <a:ea typeface="+mn-lt"/>
                <a:cs typeface="+mn-lt"/>
              </a:rPr>
              <a:t>Fisher) </a:t>
            </a:r>
            <a:endParaRPr lang="en-US"/>
          </a:p>
        </p:txBody>
      </p:sp>
      <p:grpSp>
        <p:nvGrpSpPr>
          <p:cNvPr id="9" name="Group 8">
            <a:extLst>
              <a:ext uri="{FF2B5EF4-FFF2-40B4-BE49-F238E27FC236}">
                <a16:creationId xmlns:a16="http://schemas.microsoft.com/office/drawing/2014/main" id="{14494030-7450-4CA0-8FD0-79E28B22D813}"/>
              </a:ext>
            </a:extLst>
          </p:cNvPr>
          <p:cNvGrpSpPr/>
          <p:nvPr/>
        </p:nvGrpSpPr>
        <p:grpSpPr>
          <a:xfrm>
            <a:off x="6753964" y="2278441"/>
            <a:ext cx="1509901" cy="756587"/>
            <a:chOff x="9005285" y="1894922"/>
            <a:chExt cx="2013201" cy="1008782"/>
          </a:xfrm>
        </p:grpSpPr>
        <p:sp>
          <p:nvSpPr>
            <p:cNvPr id="11" name="Rectangle 10">
              <a:extLst>
                <a:ext uri="{FF2B5EF4-FFF2-40B4-BE49-F238E27FC236}">
                  <a16:creationId xmlns:a16="http://schemas.microsoft.com/office/drawing/2014/main" id="{E8B8B975-3E22-462C-A0CA-526577D4BCAA}"/>
                </a:ext>
              </a:extLst>
            </p:cNvPr>
            <p:cNvSpPr/>
            <p:nvPr/>
          </p:nvSpPr>
          <p:spPr bwMode="auto">
            <a:xfrm>
              <a:off x="9050872" y="1894922"/>
              <a:ext cx="1875130" cy="1008782"/>
            </a:xfrm>
            <a:prstGeom prst="rect">
              <a:avLst/>
            </a:prstGeom>
            <a:solidFill>
              <a:schemeClr val="bg1"/>
            </a:solidFill>
            <a:ln w="12700" cap="sq" algn="ctr">
              <a:solidFill>
                <a:schemeClr val="tx1"/>
              </a:solidFill>
              <a:miter lim="800000"/>
              <a:headEnd/>
              <a:tailEnd/>
            </a:ln>
            <a:effectLst/>
          </p:spPr>
          <p:txBody>
            <a:bodyPr wrap="none" rtlCol="0" anchor="ctr"/>
            <a:lstStyle/>
            <a:p>
              <a:pPr algn="ctr"/>
              <a:endParaRPr lang="en-US" sz="1163">
                <a:ea typeface="Verdana"/>
              </a:endParaRPr>
            </a:p>
          </p:txBody>
        </p:sp>
        <p:sp>
          <p:nvSpPr>
            <p:cNvPr id="12" name="TextBox 11">
              <a:extLst>
                <a:ext uri="{FF2B5EF4-FFF2-40B4-BE49-F238E27FC236}">
                  <a16:creationId xmlns:a16="http://schemas.microsoft.com/office/drawing/2014/main" id="{C832EFA3-7A9A-405F-BBC3-F20706E8E223}"/>
                </a:ext>
              </a:extLst>
            </p:cNvPr>
            <p:cNvSpPr txBox="1"/>
            <p:nvPr/>
          </p:nvSpPr>
          <p:spPr>
            <a:xfrm>
              <a:off x="9005285" y="1986491"/>
              <a:ext cx="2013201" cy="80791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163"/>
                <a:t>Tendon threaded through drilled holes</a:t>
              </a:r>
            </a:p>
          </p:txBody>
        </p:sp>
      </p:grpSp>
      <p:sp>
        <p:nvSpPr>
          <p:cNvPr id="3" name="Text Placeholder 7">
            <a:extLst>
              <a:ext uri="{FF2B5EF4-FFF2-40B4-BE49-F238E27FC236}">
                <a16:creationId xmlns:a16="http://schemas.microsoft.com/office/drawing/2014/main" id="{75DF9DA7-F9C1-4115-BC6C-6D896331BBE9}"/>
              </a:ext>
            </a:extLst>
          </p:cNvPr>
          <p:cNvSpPr txBox="1">
            <a:spLocks/>
          </p:cNvSpPr>
          <p:nvPr/>
        </p:nvSpPr>
        <p:spPr>
          <a:xfrm>
            <a:off x="209540" y="1470739"/>
            <a:ext cx="3657600" cy="738614"/>
          </a:xfrm>
          <a:prstGeom prst="rect">
            <a:avLst/>
          </a:prstGeom>
        </p:spPr>
        <p:txBody>
          <a:bodyPr vert="horz" lIns="68580" tIns="34290" rIns="68580" bIns="34290" rtlCol="0" anchor="b" anchorCtr="0">
            <a:noAutofit/>
          </a:bodyPr>
          <a:lstStyle>
            <a:lvl1pPr marL="0" indent="0" algn="l" defTabSz="914400" rtl="0" eaLnBrk="1" latinLnBrk="0" hangingPunct="1">
              <a:lnSpc>
                <a:spcPct val="95000"/>
              </a:lnSpc>
              <a:spcBef>
                <a:spcPts val="1200"/>
              </a:spcBef>
              <a:buClr>
                <a:schemeClr val="bg2"/>
              </a:buClr>
              <a:buFont typeface="Arial" pitchFamily="34" charset="0"/>
              <a:buNone/>
              <a:defRPr sz="2000" b="1" kern="1200">
                <a:solidFill>
                  <a:schemeClr val="tx2"/>
                </a:solidFill>
                <a:latin typeface="+mj-lt"/>
                <a:ea typeface="Verdana" pitchFamily="34" charset="0"/>
                <a:cs typeface="Verdana" pitchFamily="34" charset="0"/>
              </a:defRPr>
            </a:lvl1pPr>
            <a:lvl2pPr marL="457200" indent="0" algn="l" defTabSz="914400" rtl="0" eaLnBrk="1" latinLnBrk="0" hangingPunct="1">
              <a:lnSpc>
                <a:spcPct val="95000"/>
              </a:lnSpc>
              <a:spcBef>
                <a:spcPts val="600"/>
              </a:spcBef>
              <a:buClr>
                <a:schemeClr val="bg2"/>
              </a:buClr>
              <a:buFont typeface="Verdana" pitchFamily="34" charset="0"/>
              <a:buNone/>
              <a:defRPr sz="2000" b="1" kern="1200">
                <a:solidFill>
                  <a:schemeClr val="tx1"/>
                </a:solidFill>
                <a:latin typeface="Verdana" pitchFamily="34" charset="0"/>
                <a:ea typeface="Verdana" pitchFamily="34" charset="0"/>
                <a:cs typeface="Verdana" pitchFamily="34" charset="0"/>
              </a:defRPr>
            </a:lvl2pPr>
            <a:lvl3pPr marL="914400" indent="0" algn="l" defTabSz="914400" rtl="0" eaLnBrk="1" latinLnBrk="0" hangingPunct="1">
              <a:lnSpc>
                <a:spcPct val="95000"/>
              </a:lnSpc>
              <a:spcBef>
                <a:spcPts val="600"/>
              </a:spcBef>
              <a:buClr>
                <a:schemeClr val="bg2"/>
              </a:buClr>
              <a:buFont typeface="Wingdings" pitchFamily="2" charset="2"/>
              <a:buNone/>
              <a:defRPr sz="1800" b="1" kern="1200">
                <a:solidFill>
                  <a:schemeClr val="tx1"/>
                </a:solidFill>
                <a:latin typeface="Verdana" pitchFamily="34" charset="0"/>
                <a:ea typeface="Verdana" pitchFamily="34" charset="0"/>
                <a:cs typeface="Verdana" pitchFamily="34" charset="0"/>
              </a:defRPr>
            </a:lvl3pPr>
            <a:lvl4pPr marL="1371600" indent="0" algn="l" defTabSz="914400" rtl="0" eaLnBrk="1" latinLnBrk="0" hangingPunct="1">
              <a:lnSpc>
                <a:spcPct val="95000"/>
              </a:lnSpc>
              <a:spcBef>
                <a:spcPts val="600"/>
              </a:spcBef>
              <a:buClr>
                <a:schemeClr val="bg2"/>
              </a:buClr>
              <a:buFont typeface="Courier New" pitchFamily="49" charset="0"/>
              <a:buNone/>
              <a:defRPr sz="1600" b="1" kern="1200">
                <a:solidFill>
                  <a:schemeClr val="tx1"/>
                </a:solidFill>
                <a:latin typeface="Verdana" pitchFamily="34" charset="0"/>
                <a:ea typeface="Verdana" pitchFamily="34" charset="0"/>
                <a:cs typeface="Verdana" pitchFamily="34" charset="0"/>
              </a:defRPr>
            </a:lvl4pPr>
            <a:lvl5pPr marL="1828800" indent="0" algn="l" defTabSz="914400" rtl="0" eaLnBrk="1" latinLnBrk="0" hangingPunct="1">
              <a:lnSpc>
                <a:spcPct val="95000"/>
              </a:lnSpc>
              <a:spcBef>
                <a:spcPts val="600"/>
              </a:spcBef>
              <a:buClr>
                <a:schemeClr val="bg2"/>
              </a:buClr>
              <a:buFont typeface="Arial" pitchFamily="34" charset="0"/>
              <a:buNone/>
              <a:defRPr sz="1600" b="1" kern="1200" baseline="0">
                <a:solidFill>
                  <a:schemeClr val="tx1"/>
                </a:solidFill>
                <a:latin typeface="Verdana" pitchFamily="34" charset="0"/>
                <a:ea typeface="Verdana" pitchFamily="34" charset="0"/>
                <a:cs typeface="Verdana" pitchFamily="34" charset="0"/>
              </a:defRPr>
            </a:lvl5pPr>
            <a:lvl6pPr marL="22860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9pPr>
          </a:lstStyle>
          <a:p>
            <a:r>
              <a:rPr lang="en-US" sz="1500">
                <a:ea typeface="Verdana"/>
              </a:rPr>
              <a:t>Rest and </a:t>
            </a:r>
            <a:endParaRPr lang="en-US" sz="1500"/>
          </a:p>
          <a:p>
            <a:r>
              <a:rPr lang="en-US" sz="1500">
                <a:ea typeface="Verdana"/>
              </a:rPr>
              <a:t>Physical Therapy</a:t>
            </a:r>
            <a:endParaRPr lang="en-US" sz="1500"/>
          </a:p>
        </p:txBody>
      </p:sp>
      <p:pic>
        <p:nvPicPr>
          <p:cNvPr id="16" name="Picture 16" descr="A picture containing person, person&#10;&#10;Description automatically generated">
            <a:extLst>
              <a:ext uri="{FF2B5EF4-FFF2-40B4-BE49-F238E27FC236}">
                <a16:creationId xmlns:a16="http://schemas.microsoft.com/office/drawing/2014/main" id="{77FAFEE2-EBFC-4428-9E19-9F4A151D8E72}"/>
              </a:ext>
            </a:extLst>
          </p:cNvPr>
          <p:cNvPicPr>
            <a:picLocks noChangeAspect="1"/>
          </p:cNvPicPr>
          <p:nvPr/>
        </p:nvPicPr>
        <p:blipFill>
          <a:blip r:embed="rId5"/>
          <a:stretch>
            <a:fillRect/>
          </a:stretch>
        </p:blipFill>
        <p:spPr>
          <a:xfrm>
            <a:off x="273519" y="2294521"/>
            <a:ext cx="2488721" cy="2488721"/>
          </a:xfrm>
          <a:prstGeom prst="rect">
            <a:avLst/>
          </a:prstGeom>
        </p:spPr>
      </p:pic>
      <p:grpSp>
        <p:nvGrpSpPr>
          <p:cNvPr id="14" name="Group 13">
            <a:extLst>
              <a:ext uri="{FF2B5EF4-FFF2-40B4-BE49-F238E27FC236}">
                <a16:creationId xmlns:a16="http://schemas.microsoft.com/office/drawing/2014/main" id="{E70B7850-0E5E-4818-9DA1-D8BB98EAD7CB}"/>
              </a:ext>
            </a:extLst>
          </p:cNvPr>
          <p:cNvGrpSpPr/>
          <p:nvPr/>
        </p:nvGrpSpPr>
        <p:grpSpPr>
          <a:xfrm>
            <a:off x="2927835" y="3008530"/>
            <a:ext cx="1408803" cy="756587"/>
            <a:chOff x="9050872" y="2638336"/>
            <a:chExt cx="1878403" cy="1008782"/>
          </a:xfrm>
        </p:grpSpPr>
        <p:sp>
          <p:nvSpPr>
            <p:cNvPr id="15" name="Rectangle 14">
              <a:extLst>
                <a:ext uri="{FF2B5EF4-FFF2-40B4-BE49-F238E27FC236}">
                  <a16:creationId xmlns:a16="http://schemas.microsoft.com/office/drawing/2014/main" id="{2178C6BB-B92F-4910-AE31-200690C76984}"/>
                </a:ext>
              </a:extLst>
            </p:cNvPr>
            <p:cNvSpPr/>
            <p:nvPr/>
          </p:nvSpPr>
          <p:spPr bwMode="auto">
            <a:xfrm>
              <a:off x="9050872" y="2638336"/>
              <a:ext cx="1875131" cy="1008782"/>
            </a:xfrm>
            <a:prstGeom prst="rect">
              <a:avLst/>
            </a:prstGeom>
            <a:solidFill>
              <a:schemeClr val="bg1"/>
            </a:solidFill>
            <a:ln w="12700" cap="sq" algn="ctr">
              <a:solidFill>
                <a:schemeClr val="tx1"/>
              </a:solidFill>
              <a:miter lim="800000"/>
              <a:headEnd/>
              <a:tailEnd/>
            </a:ln>
            <a:effectLst/>
          </p:spPr>
          <p:txBody>
            <a:bodyPr wrap="none" rtlCol="0" anchor="ctr"/>
            <a:lstStyle/>
            <a:p>
              <a:pPr algn="ctr"/>
              <a:endParaRPr lang="en-US" sz="1163">
                <a:ea typeface="Verdana"/>
              </a:endParaRPr>
            </a:p>
          </p:txBody>
        </p:sp>
        <p:sp>
          <p:nvSpPr>
            <p:cNvPr id="17" name="TextBox 16">
              <a:extLst>
                <a:ext uri="{FF2B5EF4-FFF2-40B4-BE49-F238E27FC236}">
                  <a16:creationId xmlns:a16="http://schemas.microsoft.com/office/drawing/2014/main" id="{D5AD5172-D612-4331-BA28-C42031EE1C70}"/>
                </a:ext>
              </a:extLst>
            </p:cNvPr>
            <p:cNvSpPr txBox="1"/>
            <p:nvPr/>
          </p:nvSpPr>
          <p:spPr>
            <a:xfrm>
              <a:off x="9079626" y="2776162"/>
              <a:ext cx="1849651" cy="80791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163">
                  <a:ea typeface="Verdana"/>
                </a:rPr>
                <a:t>Collagen Coated Tape Fastened to the Ligament</a:t>
              </a:r>
            </a:p>
          </p:txBody>
        </p:sp>
      </p:grpSp>
      <p:sp>
        <p:nvSpPr>
          <p:cNvPr id="13" name="TextBox 12">
            <a:extLst>
              <a:ext uri="{FF2B5EF4-FFF2-40B4-BE49-F238E27FC236}">
                <a16:creationId xmlns:a16="http://schemas.microsoft.com/office/drawing/2014/main" id="{6026AAFD-275C-0FAB-8FB5-775C3DE13CFA}"/>
              </a:ext>
            </a:extLst>
          </p:cNvPr>
          <p:cNvSpPr txBox="1"/>
          <p:nvPr/>
        </p:nvSpPr>
        <p:spPr>
          <a:xfrm>
            <a:off x="3102486" y="5029200"/>
            <a:ext cx="25031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t>Repair technique:</a:t>
            </a:r>
            <a:r>
              <a:rPr lang="en-US" sz="1600"/>
              <a:t> </a:t>
            </a:r>
            <a:endParaRPr lang="en-US"/>
          </a:p>
          <a:p>
            <a:pPr marL="285750" indent="-285750">
              <a:buFont typeface="Arial"/>
              <a:buChar char="•"/>
            </a:pPr>
            <a:r>
              <a:rPr lang="en-US" sz="1600"/>
              <a:t>does not replace existing anatomy</a:t>
            </a:r>
            <a:endParaRPr lang="en-US">
              <a:ea typeface="Verdana"/>
            </a:endParaRPr>
          </a:p>
        </p:txBody>
      </p:sp>
      <p:sp>
        <p:nvSpPr>
          <p:cNvPr id="18" name="TextBox 17">
            <a:extLst>
              <a:ext uri="{FF2B5EF4-FFF2-40B4-BE49-F238E27FC236}">
                <a16:creationId xmlns:a16="http://schemas.microsoft.com/office/drawing/2014/main" id="{22786822-3EE1-1401-1F30-597EEB419CEA}"/>
              </a:ext>
            </a:extLst>
          </p:cNvPr>
          <p:cNvSpPr txBox="1"/>
          <p:nvPr/>
        </p:nvSpPr>
        <p:spPr>
          <a:xfrm>
            <a:off x="5754029" y="5029199"/>
            <a:ext cx="326138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t>Reconstruction method:</a:t>
            </a:r>
            <a:r>
              <a:rPr lang="en-US" sz="1600"/>
              <a:t> </a:t>
            </a:r>
            <a:endParaRPr lang="en-US"/>
          </a:p>
          <a:p>
            <a:pPr marL="285750" indent="-285750">
              <a:buFont typeface="Arial"/>
              <a:buChar char="•"/>
            </a:pPr>
            <a:r>
              <a:rPr lang="en-US" sz="1600"/>
              <a:t>uses autografted tissue to function as new UCL</a:t>
            </a:r>
            <a:endParaRPr lang="en-US" sz="1600">
              <a:ea typeface="Verdana"/>
            </a:endParaRPr>
          </a:p>
          <a:p>
            <a:pPr marL="285750" indent="-285750">
              <a:buFont typeface="Arial"/>
              <a:buChar char="•"/>
            </a:pPr>
            <a:r>
              <a:rPr lang="en-US" sz="1600"/>
              <a:t>irreversible</a:t>
            </a:r>
            <a:endParaRPr lang="en-US" sz="1600">
              <a:ea typeface="Verdana"/>
            </a:endParaRPr>
          </a:p>
        </p:txBody>
      </p:sp>
      <p:sp>
        <p:nvSpPr>
          <p:cNvPr id="19" name="Rectangle 18">
            <a:extLst>
              <a:ext uri="{FF2B5EF4-FFF2-40B4-BE49-F238E27FC236}">
                <a16:creationId xmlns:a16="http://schemas.microsoft.com/office/drawing/2014/main" id="{ACDE585D-FF36-E6CA-031D-594547379C79}"/>
              </a:ext>
            </a:extLst>
          </p:cNvPr>
          <p:cNvSpPr/>
          <p:nvPr/>
        </p:nvSpPr>
        <p:spPr bwMode="auto">
          <a:xfrm>
            <a:off x="2990973" y="5019667"/>
            <a:ext cx="2419815" cy="947854"/>
          </a:xfrm>
          <a:prstGeom prst="rect">
            <a:avLst/>
          </a:prstGeom>
          <a:noFill/>
          <a:ln w="57150">
            <a:headEnd/>
            <a:tailEnd/>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en-US" sz="1600">
              <a:solidFill>
                <a:schemeClr val="bg1"/>
              </a:solidFill>
              <a:latin typeface="+mn-lt"/>
            </a:endParaRPr>
          </a:p>
        </p:txBody>
      </p:sp>
      <p:sp>
        <p:nvSpPr>
          <p:cNvPr id="20" name="TextBox 19">
            <a:extLst>
              <a:ext uri="{FF2B5EF4-FFF2-40B4-BE49-F238E27FC236}">
                <a16:creationId xmlns:a16="http://schemas.microsoft.com/office/drawing/2014/main" id="{DBDC3406-0AF2-4ED8-ADCB-4FB091309EAD}"/>
              </a:ext>
            </a:extLst>
          </p:cNvPr>
          <p:cNvSpPr txBox="1"/>
          <p:nvPr/>
        </p:nvSpPr>
        <p:spPr>
          <a:xfrm>
            <a:off x="393475" y="5014570"/>
            <a:ext cx="8341112" cy="1303757"/>
          </a:xfrm>
          <a:prstGeom prst="rect">
            <a:avLst/>
          </a:prstGeom>
          <a:solidFill>
            <a:schemeClr val="accent1"/>
          </a:solidFill>
          <a:ln w="28575">
            <a:solidFill>
              <a:schemeClr val="tx1"/>
            </a:solidFill>
          </a:ln>
        </p:spPr>
        <p:txBody>
          <a:bodyPr wrap="square" lIns="91440" tIns="45720" rIns="91440" bIns="45720" rtlCol="0" anchor="t">
            <a:noAutofit/>
          </a:bodyPr>
          <a:lstStyle/>
          <a:p>
            <a:pPr algn="ctr"/>
            <a:r>
              <a:rPr lang="en-US" sz="2400" u="sng">
                <a:solidFill>
                  <a:schemeClr val="bg1"/>
                </a:solidFill>
              </a:rPr>
              <a:t>Unmet Need</a:t>
            </a:r>
            <a:endParaRPr lang="en-US" sz="1600" u="sng">
              <a:solidFill>
                <a:schemeClr val="bg1"/>
              </a:solidFill>
              <a:ea typeface="Verdana"/>
            </a:endParaRPr>
          </a:p>
          <a:p>
            <a:pPr algn="ctr"/>
            <a:r>
              <a:rPr lang="en-US" sz="2400">
                <a:solidFill>
                  <a:schemeClr val="bg1"/>
                </a:solidFill>
              </a:rPr>
              <a:t>A device that supplements the natural healing of all types of partial UCL </a:t>
            </a:r>
            <a:r>
              <a:rPr lang="en-US" sz="2400">
                <a:solidFill>
                  <a:schemeClr val="bg1"/>
                </a:solidFill>
                <a:ea typeface="+mn-lt"/>
                <a:cs typeface="+mn-lt"/>
              </a:rPr>
              <a:t>tears</a:t>
            </a:r>
            <a:endParaRPr lang="en-US" sz="2400">
              <a:solidFill>
                <a:schemeClr val="bg1"/>
              </a:solidFill>
              <a:ea typeface="Verdana"/>
            </a:endParaRPr>
          </a:p>
          <a:p>
            <a:pPr algn="ctr"/>
            <a:endParaRPr lang="en-US" sz="2800">
              <a:solidFill>
                <a:schemeClr val="bg1"/>
              </a:solidFill>
              <a:ea typeface="Verdana"/>
            </a:endParaRPr>
          </a:p>
        </p:txBody>
      </p:sp>
    </p:spTree>
    <p:extLst>
      <p:ext uri="{BB962C8B-B14F-4D97-AF65-F5344CB8AC3E}">
        <p14:creationId xmlns:p14="http://schemas.microsoft.com/office/powerpoint/2010/main" val="20642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8" grpId="0"/>
      <p:bldP spid="19" grpId="0" animBg="1"/>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0EE0-76FD-AA03-C389-6A972205E9CF}"/>
              </a:ext>
            </a:extLst>
          </p:cNvPr>
          <p:cNvSpPr>
            <a:spLocks noGrp="1"/>
          </p:cNvSpPr>
          <p:nvPr>
            <p:ph type="title"/>
          </p:nvPr>
        </p:nvSpPr>
        <p:spPr/>
        <p:txBody>
          <a:bodyPr/>
          <a:lstStyle/>
          <a:p>
            <a:r>
              <a:rPr lang="en-US">
                <a:latin typeface="Verdana"/>
                <a:ea typeface="Verdana"/>
              </a:rPr>
              <a:t>ADMN Testing Criteria</a:t>
            </a:r>
            <a:endParaRPr lang="en-US"/>
          </a:p>
        </p:txBody>
      </p:sp>
      <p:pic>
        <p:nvPicPr>
          <p:cNvPr id="6" name="Picture 6" descr="Table&#10;&#10;Description automatically generated">
            <a:extLst>
              <a:ext uri="{FF2B5EF4-FFF2-40B4-BE49-F238E27FC236}">
                <a16:creationId xmlns:a16="http://schemas.microsoft.com/office/drawing/2014/main" id="{3C547CD8-4A1C-CE9A-BE1C-C89E9AEDF311}"/>
              </a:ext>
            </a:extLst>
          </p:cNvPr>
          <p:cNvPicPr>
            <a:picLocks noGrp="1" noChangeAspect="1"/>
          </p:cNvPicPr>
          <p:nvPr>
            <p:ph idx="1"/>
          </p:nvPr>
        </p:nvPicPr>
        <p:blipFill>
          <a:blip r:embed="rId2"/>
          <a:stretch>
            <a:fillRect/>
          </a:stretch>
        </p:blipFill>
        <p:spPr>
          <a:xfrm>
            <a:off x="457200" y="2913642"/>
            <a:ext cx="8229600" cy="1868916"/>
          </a:xfrm>
        </p:spPr>
      </p:pic>
      <p:sp>
        <p:nvSpPr>
          <p:cNvPr id="4" name="Footer Placeholder 3">
            <a:extLst>
              <a:ext uri="{FF2B5EF4-FFF2-40B4-BE49-F238E27FC236}">
                <a16:creationId xmlns:a16="http://schemas.microsoft.com/office/drawing/2014/main" id="{B774EA7F-4E67-6FC6-AA93-93441851F6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30EF6C-6677-9388-CF7C-5670070B1C5D}"/>
              </a:ext>
            </a:extLst>
          </p:cNvPr>
          <p:cNvSpPr>
            <a:spLocks noGrp="1"/>
          </p:cNvSpPr>
          <p:nvPr>
            <p:ph type="sldNum" sz="quarter" idx="12"/>
          </p:nvPr>
        </p:nvSpPr>
        <p:spPr/>
        <p:txBody>
          <a:bodyPr/>
          <a:lstStyle/>
          <a:p>
            <a:fld id="{963B0023-0CED-47F7-85AE-654F0B232C29}" type="slidenum">
              <a:rPr lang="en-US" smtClean="0"/>
              <a:pPr/>
              <a:t>50</a:t>
            </a:fld>
            <a:endParaRPr lang="en-US"/>
          </a:p>
        </p:txBody>
      </p:sp>
    </p:spTree>
    <p:extLst>
      <p:ext uri="{BB962C8B-B14F-4D97-AF65-F5344CB8AC3E}">
        <p14:creationId xmlns:p14="http://schemas.microsoft.com/office/powerpoint/2010/main" val="1286327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E860A-1DBA-4253-8AF6-5BD3E09854E5}"/>
              </a:ext>
            </a:extLst>
          </p:cNvPr>
          <p:cNvSpPr>
            <a:spLocks noGrp="1"/>
          </p:cNvSpPr>
          <p:nvPr>
            <p:ph type="title"/>
          </p:nvPr>
        </p:nvSpPr>
        <p:spPr>
          <a:xfrm>
            <a:off x="457200" y="546514"/>
            <a:ext cx="8229600" cy="600075"/>
          </a:xfrm>
        </p:spPr>
        <p:txBody>
          <a:bodyPr anchor="b">
            <a:normAutofit/>
          </a:bodyPr>
          <a:lstStyle/>
          <a:p>
            <a:r>
              <a:rPr lang="en-US">
                <a:latin typeface="Verdana"/>
                <a:ea typeface="Verdana"/>
              </a:rPr>
              <a:t>Objectives</a:t>
            </a:r>
            <a:endParaRPr lang="en-US"/>
          </a:p>
        </p:txBody>
      </p:sp>
      <p:sp>
        <p:nvSpPr>
          <p:cNvPr id="5" name="Slide Number Placeholder 4">
            <a:extLst>
              <a:ext uri="{FF2B5EF4-FFF2-40B4-BE49-F238E27FC236}">
                <a16:creationId xmlns:a16="http://schemas.microsoft.com/office/drawing/2014/main" id="{742A68DD-0E08-4E28-B375-81AA97394A99}"/>
              </a:ext>
            </a:extLst>
          </p:cNvPr>
          <p:cNvSpPr>
            <a:spLocks noGrp="1"/>
          </p:cNvSpPr>
          <p:nvPr>
            <p:ph type="sldNum" sz="quarter" idx="12"/>
          </p:nvPr>
        </p:nvSpPr>
        <p:spPr>
          <a:xfrm>
            <a:off x="1" y="6568149"/>
            <a:ext cx="457200" cy="295602"/>
          </a:xfrm>
        </p:spPr>
        <p:txBody>
          <a:bodyPr anchor="ctr">
            <a:normAutofit/>
          </a:bodyPr>
          <a:lstStyle/>
          <a:p>
            <a:pPr>
              <a:spcAft>
                <a:spcPts val="450"/>
              </a:spcAft>
            </a:pPr>
            <a:fld id="{963B0023-0CED-47F7-85AE-654F0B232C29}" type="slidenum">
              <a:rPr lang="en-US" smtClean="0"/>
              <a:pPr>
                <a:spcAft>
                  <a:spcPts val="450"/>
                </a:spcAft>
              </a:pPr>
              <a:t>6</a:t>
            </a:fld>
            <a:endParaRPr lang="en-US"/>
          </a:p>
        </p:txBody>
      </p:sp>
      <p:grpSp>
        <p:nvGrpSpPr>
          <p:cNvPr id="6" name="Group 5">
            <a:extLst>
              <a:ext uri="{FF2B5EF4-FFF2-40B4-BE49-F238E27FC236}">
                <a16:creationId xmlns:a16="http://schemas.microsoft.com/office/drawing/2014/main" id="{EA497BC2-F763-4A5E-9DE3-CBCD0EC94512}"/>
              </a:ext>
            </a:extLst>
          </p:cNvPr>
          <p:cNvGrpSpPr/>
          <p:nvPr/>
        </p:nvGrpSpPr>
        <p:grpSpPr>
          <a:xfrm>
            <a:off x="5946033" y="1954348"/>
            <a:ext cx="2742053" cy="1697420"/>
            <a:chOff x="4440619" y="2010104"/>
            <a:chExt cx="3165799" cy="1697420"/>
          </a:xfrm>
        </p:grpSpPr>
        <p:sp>
          <p:nvSpPr>
            <p:cNvPr id="21" name="Rectangle: Rounded Corners 20">
              <a:extLst>
                <a:ext uri="{FF2B5EF4-FFF2-40B4-BE49-F238E27FC236}">
                  <a16:creationId xmlns:a16="http://schemas.microsoft.com/office/drawing/2014/main" id="{19E8B78B-ADEE-898E-9517-064D6FD3F196}"/>
                </a:ext>
              </a:extLst>
            </p:cNvPr>
            <p:cNvSpPr/>
            <p:nvPr/>
          </p:nvSpPr>
          <p:spPr bwMode="auto">
            <a:xfrm>
              <a:off x="4524703" y="2010104"/>
              <a:ext cx="2990192" cy="1697420"/>
            </a:xfrm>
            <a:prstGeom prst="roundRect">
              <a:avLst/>
            </a:prstGeom>
            <a:solidFill>
              <a:schemeClr val="accent1"/>
            </a:solidFill>
            <a:ln w="12700" cap="sq" algn="ctr">
              <a:solidFill>
                <a:schemeClr val="tx2"/>
              </a:solidFill>
              <a:miter lim="800000"/>
              <a:headEnd/>
              <a:tailEnd/>
            </a:ln>
            <a:effectLst/>
          </p:spPr>
          <p:txBody>
            <a:bodyPr wrap="none" rtlCol="0" anchor="ctr"/>
            <a:lstStyle/>
            <a:p>
              <a:pPr algn="ctr"/>
              <a:endParaRPr lang="en-US" sz="1600">
                <a:solidFill>
                  <a:schemeClr val="bg1"/>
                </a:solidFill>
                <a:latin typeface="+mn-lt"/>
              </a:endParaRPr>
            </a:p>
          </p:txBody>
        </p:sp>
        <p:sp>
          <p:nvSpPr>
            <p:cNvPr id="23" name="TextBox 22">
              <a:extLst>
                <a:ext uri="{FF2B5EF4-FFF2-40B4-BE49-F238E27FC236}">
                  <a16:creationId xmlns:a16="http://schemas.microsoft.com/office/drawing/2014/main" id="{1BC2CF3C-9CDA-DEE7-72DC-13F5E99044C2}"/>
                </a:ext>
              </a:extLst>
            </p:cNvPr>
            <p:cNvSpPr txBox="1"/>
            <p:nvPr/>
          </p:nvSpPr>
          <p:spPr>
            <a:xfrm>
              <a:off x="4440619" y="2631113"/>
              <a:ext cx="31657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ea typeface="Verdana"/>
                </a:rPr>
                <a:t>Reproducible</a:t>
              </a:r>
            </a:p>
          </p:txBody>
        </p:sp>
      </p:grpSp>
      <p:grpSp>
        <p:nvGrpSpPr>
          <p:cNvPr id="12" name="Group 11">
            <a:extLst>
              <a:ext uri="{FF2B5EF4-FFF2-40B4-BE49-F238E27FC236}">
                <a16:creationId xmlns:a16="http://schemas.microsoft.com/office/drawing/2014/main" id="{27AA5561-79B9-38D0-AB0E-1095E27C9207}"/>
              </a:ext>
            </a:extLst>
          </p:cNvPr>
          <p:cNvGrpSpPr/>
          <p:nvPr/>
        </p:nvGrpSpPr>
        <p:grpSpPr>
          <a:xfrm>
            <a:off x="3145317" y="1954348"/>
            <a:ext cx="2745183" cy="3681182"/>
            <a:chOff x="223697" y="1954348"/>
            <a:chExt cx="2745183" cy="3681182"/>
          </a:xfrm>
        </p:grpSpPr>
        <p:grpSp>
          <p:nvGrpSpPr>
            <p:cNvPr id="3" name="Group 2">
              <a:extLst>
                <a:ext uri="{FF2B5EF4-FFF2-40B4-BE49-F238E27FC236}">
                  <a16:creationId xmlns:a16="http://schemas.microsoft.com/office/drawing/2014/main" id="{020D20A6-B4AB-3798-A257-8E5682921BE4}"/>
                </a:ext>
              </a:extLst>
            </p:cNvPr>
            <p:cNvGrpSpPr/>
            <p:nvPr/>
          </p:nvGrpSpPr>
          <p:grpSpPr>
            <a:xfrm>
              <a:off x="223697" y="1954348"/>
              <a:ext cx="2745183" cy="1697420"/>
              <a:chOff x="1216156" y="2010104"/>
              <a:chExt cx="3157778" cy="1697420"/>
            </a:xfrm>
          </p:grpSpPr>
          <p:sp>
            <p:nvSpPr>
              <p:cNvPr id="4" name="Rectangle: Rounded Corners 3">
                <a:extLst>
                  <a:ext uri="{FF2B5EF4-FFF2-40B4-BE49-F238E27FC236}">
                    <a16:creationId xmlns:a16="http://schemas.microsoft.com/office/drawing/2014/main" id="{0F13DBAB-D1C2-93CD-9968-0500EB05AB8E}"/>
                  </a:ext>
                </a:extLst>
              </p:cNvPr>
              <p:cNvSpPr/>
              <p:nvPr/>
            </p:nvSpPr>
            <p:spPr bwMode="auto">
              <a:xfrm>
                <a:off x="1282263" y="2010104"/>
                <a:ext cx="2990192" cy="1697420"/>
              </a:xfrm>
              <a:prstGeom prst="roundRect">
                <a:avLst/>
              </a:prstGeom>
              <a:solidFill>
                <a:schemeClr val="accent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
            <p:nvSpPr>
              <p:cNvPr id="7" name="TextBox 6">
                <a:extLst>
                  <a:ext uri="{FF2B5EF4-FFF2-40B4-BE49-F238E27FC236}">
                    <a16:creationId xmlns:a16="http://schemas.microsoft.com/office/drawing/2014/main" id="{672F179A-7145-8DDB-3715-AFF088F161F9}"/>
                  </a:ext>
                </a:extLst>
              </p:cNvPr>
              <p:cNvSpPr txBox="1"/>
              <p:nvPr/>
            </p:nvSpPr>
            <p:spPr>
              <a:xfrm>
                <a:off x="1216156" y="2439716"/>
                <a:ext cx="3157778"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ea typeface="Verdana"/>
                  </a:rPr>
                  <a:t>Surgically Compatible</a:t>
                </a:r>
              </a:p>
            </p:txBody>
          </p:sp>
        </p:grpSp>
        <p:grpSp>
          <p:nvGrpSpPr>
            <p:cNvPr id="10" name="Group 9">
              <a:extLst>
                <a:ext uri="{FF2B5EF4-FFF2-40B4-BE49-F238E27FC236}">
                  <a16:creationId xmlns:a16="http://schemas.microsoft.com/office/drawing/2014/main" id="{8B5BC273-B754-C185-4AD8-0C0640E05EF8}"/>
                </a:ext>
              </a:extLst>
            </p:cNvPr>
            <p:cNvGrpSpPr/>
            <p:nvPr/>
          </p:nvGrpSpPr>
          <p:grpSpPr>
            <a:xfrm>
              <a:off x="225899" y="3938110"/>
              <a:ext cx="2711966" cy="1697420"/>
              <a:chOff x="4444865" y="3949262"/>
              <a:chExt cx="2986792" cy="1697420"/>
            </a:xfrm>
          </p:grpSpPr>
          <p:sp>
            <p:nvSpPr>
              <p:cNvPr id="19" name="Rectangle: Rounded Corners 18">
                <a:extLst>
                  <a:ext uri="{FF2B5EF4-FFF2-40B4-BE49-F238E27FC236}">
                    <a16:creationId xmlns:a16="http://schemas.microsoft.com/office/drawing/2014/main" id="{CBD16A1F-BA5A-C71D-E545-C064DFB39E2C}"/>
                  </a:ext>
                </a:extLst>
              </p:cNvPr>
              <p:cNvSpPr/>
              <p:nvPr/>
            </p:nvSpPr>
            <p:spPr bwMode="auto">
              <a:xfrm>
                <a:off x="4524704" y="3949262"/>
                <a:ext cx="2855098" cy="1697420"/>
              </a:xfrm>
              <a:prstGeom prst="roundRect">
                <a:avLst/>
              </a:prstGeom>
              <a:solidFill>
                <a:schemeClr val="accent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sp>
            <p:nvSpPr>
              <p:cNvPr id="37" name="TextBox 36">
                <a:extLst>
                  <a:ext uri="{FF2B5EF4-FFF2-40B4-BE49-F238E27FC236}">
                    <a16:creationId xmlns:a16="http://schemas.microsoft.com/office/drawing/2014/main" id="{ED8A40EF-C87B-EE49-8ECC-31B0CC6D1EEE}"/>
                  </a:ext>
                </a:extLst>
              </p:cNvPr>
              <p:cNvSpPr txBox="1"/>
              <p:nvPr/>
            </p:nvSpPr>
            <p:spPr>
              <a:xfrm>
                <a:off x="4444865" y="4383022"/>
                <a:ext cx="2986792"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ea typeface="Verdana"/>
                  </a:rPr>
                  <a:t>Mechanically Sound</a:t>
                </a:r>
              </a:p>
            </p:txBody>
          </p:sp>
        </p:grpSp>
      </p:grpSp>
      <p:grpSp>
        <p:nvGrpSpPr>
          <p:cNvPr id="11" name="Group 10">
            <a:extLst>
              <a:ext uri="{FF2B5EF4-FFF2-40B4-BE49-F238E27FC236}">
                <a16:creationId xmlns:a16="http://schemas.microsoft.com/office/drawing/2014/main" id="{D7F25260-D5C9-17B2-F836-B51A9EE499A1}"/>
              </a:ext>
            </a:extLst>
          </p:cNvPr>
          <p:cNvGrpSpPr/>
          <p:nvPr/>
        </p:nvGrpSpPr>
        <p:grpSpPr>
          <a:xfrm>
            <a:off x="314666" y="1954347"/>
            <a:ext cx="2744617" cy="3681185"/>
            <a:chOff x="3091320" y="1954347"/>
            <a:chExt cx="2744617" cy="3681185"/>
          </a:xfrm>
        </p:grpSpPr>
        <p:grpSp>
          <p:nvGrpSpPr>
            <p:cNvPr id="8" name="Group 7">
              <a:extLst>
                <a:ext uri="{FF2B5EF4-FFF2-40B4-BE49-F238E27FC236}">
                  <a16:creationId xmlns:a16="http://schemas.microsoft.com/office/drawing/2014/main" id="{0B2D2D3C-1A7F-C2E2-EDEC-24EAE62A799E}"/>
                </a:ext>
              </a:extLst>
            </p:cNvPr>
            <p:cNvGrpSpPr/>
            <p:nvPr/>
          </p:nvGrpSpPr>
          <p:grpSpPr>
            <a:xfrm>
              <a:off x="3093884" y="3938112"/>
              <a:ext cx="2742053" cy="1697420"/>
              <a:chOff x="1198177" y="3949263"/>
              <a:chExt cx="3165799" cy="1697420"/>
            </a:xfrm>
          </p:grpSpPr>
          <p:sp>
            <p:nvSpPr>
              <p:cNvPr id="20" name="Rectangle: Rounded Corners 19">
                <a:extLst>
                  <a:ext uri="{FF2B5EF4-FFF2-40B4-BE49-F238E27FC236}">
                    <a16:creationId xmlns:a16="http://schemas.microsoft.com/office/drawing/2014/main" id="{AFD514A2-3BD0-FA44-B4F1-AAA571DCB1C8}"/>
                  </a:ext>
                </a:extLst>
              </p:cNvPr>
              <p:cNvSpPr/>
              <p:nvPr/>
            </p:nvSpPr>
            <p:spPr bwMode="auto">
              <a:xfrm>
                <a:off x="1282263" y="3949263"/>
                <a:ext cx="2990192" cy="1697420"/>
              </a:xfrm>
              <a:prstGeom prst="roundRect">
                <a:avLst/>
              </a:prstGeom>
              <a:solidFill>
                <a:schemeClr val="bg2"/>
              </a:solidFill>
              <a:ln w="12700" cap="sq" algn="ctr">
                <a:solidFill>
                  <a:schemeClr val="tx2"/>
                </a:solidFill>
                <a:miter lim="800000"/>
                <a:headEnd/>
                <a:tailEnd/>
              </a:ln>
              <a:effectLst/>
            </p:spPr>
            <p:txBody>
              <a:bodyPr wrap="none" rtlCol="0" anchor="ctr"/>
              <a:lstStyle/>
              <a:p>
                <a:pPr algn="ctr"/>
                <a:endParaRPr lang="en-US" sz="1600">
                  <a:solidFill>
                    <a:schemeClr val="bg1"/>
                  </a:solidFill>
                  <a:latin typeface="+mn-lt"/>
                </a:endParaRPr>
              </a:p>
            </p:txBody>
          </p:sp>
          <p:sp>
            <p:nvSpPr>
              <p:cNvPr id="24" name="TextBox 23">
                <a:extLst>
                  <a:ext uri="{FF2B5EF4-FFF2-40B4-BE49-F238E27FC236}">
                    <a16:creationId xmlns:a16="http://schemas.microsoft.com/office/drawing/2014/main" id="{215264E5-CF2D-65D0-7575-9BF26CF2E6CF}"/>
                  </a:ext>
                </a:extLst>
              </p:cNvPr>
              <p:cNvSpPr txBox="1"/>
              <p:nvPr/>
            </p:nvSpPr>
            <p:spPr>
              <a:xfrm>
                <a:off x="1198177" y="4380600"/>
                <a:ext cx="31657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ea typeface="Verdana"/>
                  </a:rPr>
                  <a:t>Healing Promotion</a:t>
                </a:r>
              </a:p>
            </p:txBody>
          </p:sp>
        </p:grpSp>
        <p:grpSp>
          <p:nvGrpSpPr>
            <p:cNvPr id="16" name="Group 15">
              <a:extLst>
                <a:ext uri="{FF2B5EF4-FFF2-40B4-BE49-F238E27FC236}">
                  <a16:creationId xmlns:a16="http://schemas.microsoft.com/office/drawing/2014/main" id="{2FE6E4FC-9FDC-8BDB-A9C5-40990EA97531}"/>
                </a:ext>
              </a:extLst>
            </p:cNvPr>
            <p:cNvGrpSpPr/>
            <p:nvPr/>
          </p:nvGrpSpPr>
          <p:grpSpPr>
            <a:xfrm>
              <a:off x="3091320" y="1954347"/>
              <a:ext cx="2742053" cy="1697420"/>
              <a:chOff x="4440619" y="2010104"/>
              <a:chExt cx="3165799" cy="1697420"/>
            </a:xfrm>
          </p:grpSpPr>
          <p:sp>
            <p:nvSpPr>
              <p:cNvPr id="17" name="Rectangle: Rounded Corners 16">
                <a:extLst>
                  <a:ext uri="{FF2B5EF4-FFF2-40B4-BE49-F238E27FC236}">
                    <a16:creationId xmlns:a16="http://schemas.microsoft.com/office/drawing/2014/main" id="{F0DD9F08-21E3-1DB1-27E4-34CEB7C14137}"/>
                  </a:ext>
                </a:extLst>
              </p:cNvPr>
              <p:cNvSpPr/>
              <p:nvPr/>
            </p:nvSpPr>
            <p:spPr bwMode="auto">
              <a:xfrm>
                <a:off x="4524703" y="2010104"/>
                <a:ext cx="2990192" cy="1697420"/>
              </a:xfrm>
              <a:prstGeom prst="roundRect">
                <a:avLst/>
              </a:prstGeom>
              <a:solidFill>
                <a:schemeClr val="bg2"/>
              </a:solidFill>
              <a:ln w="12700" cap="sq" algn="ctr">
                <a:solidFill>
                  <a:schemeClr val="tx2"/>
                </a:solidFill>
                <a:miter lim="800000"/>
                <a:headEnd/>
                <a:tailEnd/>
              </a:ln>
              <a:effectLst/>
            </p:spPr>
            <p:txBody>
              <a:bodyPr wrap="none" rtlCol="0" anchor="ctr"/>
              <a:lstStyle/>
              <a:p>
                <a:pPr algn="ctr"/>
                <a:endParaRPr lang="en-US" sz="1600">
                  <a:solidFill>
                    <a:schemeClr val="bg1"/>
                  </a:solidFill>
                  <a:latin typeface="+mn-lt"/>
                </a:endParaRPr>
              </a:p>
            </p:txBody>
          </p:sp>
          <p:sp>
            <p:nvSpPr>
              <p:cNvPr id="18" name="TextBox 17">
                <a:extLst>
                  <a:ext uri="{FF2B5EF4-FFF2-40B4-BE49-F238E27FC236}">
                    <a16:creationId xmlns:a16="http://schemas.microsoft.com/office/drawing/2014/main" id="{542220EE-1E08-6FD9-3053-5E9A2E644806}"/>
                  </a:ext>
                </a:extLst>
              </p:cNvPr>
              <p:cNvSpPr txBox="1"/>
              <p:nvPr/>
            </p:nvSpPr>
            <p:spPr>
              <a:xfrm>
                <a:off x="4440619" y="2254636"/>
                <a:ext cx="31657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ea typeface="Verdana"/>
                  </a:rPr>
                  <a:t>Delivers a Therapeutic Agent</a:t>
                </a:r>
              </a:p>
            </p:txBody>
          </p:sp>
        </p:grpSp>
      </p:grpSp>
      <p:grpSp>
        <p:nvGrpSpPr>
          <p:cNvPr id="27" name="Group 26">
            <a:extLst>
              <a:ext uri="{FF2B5EF4-FFF2-40B4-BE49-F238E27FC236}">
                <a16:creationId xmlns:a16="http://schemas.microsoft.com/office/drawing/2014/main" id="{92E9D7CA-316E-2092-A48B-97ED2B0C0445}"/>
              </a:ext>
            </a:extLst>
          </p:cNvPr>
          <p:cNvGrpSpPr/>
          <p:nvPr/>
        </p:nvGrpSpPr>
        <p:grpSpPr>
          <a:xfrm>
            <a:off x="5946032" y="3894659"/>
            <a:ext cx="2742053" cy="1697420"/>
            <a:chOff x="4440619" y="2010104"/>
            <a:chExt cx="3165799" cy="1697420"/>
          </a:xfrm>
          <a:solidFill>
            <a:schemeClr val="accent1"/>
          </a:solidFill>
        </p:grpSpPr>
        <p:sp>
          <p:nvSpPr>
            <p:cNvPr id="28" name="Rectangle: Rounded Corners 27">
              <a:extLst>
                <a:ext uri="{FF2B5EF4-FFF2-40B4-BE49-F238E27FC236}">
                  <a16:creationId xmlns:a16="http://schemas.microsoft.com/office/drawing/2014/main" id="{3C716150-96E5-2329-D709-107F4A48E275}"/>
                </a:ext>
              </a:extLst>
            </p:cNvPr>
            <p:cNvSpPr/>
            <p:nvPr/>
          </p:nvSpPr>
          <p:spPr bwMode="auto">
            <a:xfrm>
              <a:off x="4524703" y="2010104"/>
              <a:ext cx="2990192" cy="1697420"/>
            </a:xfrm>
            <a:prstGeom prst="roundRect">
              <a:avLst/>
            </a:prstGeom>
            <a:grpFill/>
            <a:ln w="12700" cap="sq" algn="ctr">
              <a:solidFill>
                <a:schemeClr val="tx2"/>
              </a:solidFill>
              <a:miter lim="800000"/>
              <a:headEnd/>
              <a:tailEnd/>
            </a:ln>
            <a:effectLst/>
          </p:spPr>
          <p:txBody>
            <a:bodyPr wrap="none" rtlCol="0" anchor="ctr"/>
            <a:lstStyle/>
            <a:p>
              <a:pPr algn="ctr"/>
              <a:endParaRPr lang="en-US" sz="1600">
                <a:solidFill>
                  <a:schemeClr val="bg1"/>
                </a:solidFill>
                <a:latin typeface="+mn-lt"/>
              </a:endParaRPr>
            </a:p>
          </p:txBody>
        </p:sp>
        <p:sp>
          <p:nvSpPr>
            <p:cNvPr id="29" name="TextBox 28">
              <a:extLst>
                <a:ext uri="{FF2B5EF4-FFF2-40B4-BE49-F238E27FC236}">
                  <a16:creationId xmlns:a16="http://schemas.microsoft.com/office/drawing/2014/main" id="{CEB05C97-BE3F-1319-7B39-21B368DEDCA7}"/>
                </a:ext>
              </a:extLst>
            </p:cNvPr>
            <p:cNvSpPr txBox="1"/>
            <p:nvPr/>
          </p:nvSpPr>
          <p:spPr>
            <a:xfrm>
              <a:off x="4440619" y="2631113"/>
              <a:ext cx="31657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ea typeface="Verdana"/>
                </a:rPr>
                <a:t>Cost Effective</a:t>
              </a:r>
            </a:p>
          </p:txBody>
        </p:sp>
      </p:grpSp>
    </p:spTree>
    <p:extLst>
      <p:ext uri="{BB962C8B-B14F-4D97-AF65-F5344CB8AC3E}">
        <p14:creationId xmlns:p14="http://schemas.microsoft.com/office/powerpoint/2010/main" val="383062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5505A-01A3-4BDE-BFC8-538630BC0BBE}"/>
              </a:ext>
            </a:extLst>
          </p:cNvPr>
          <p:cNvSpPr>
            <a:spLocks noGrp="1"/>
          </p:cNvSpPr>
          <p:nvPr>
            <p:ph type="title"/>
          </p:nvPr>
        </p:nvSpPr>
        <p:spPr/>
        <p:txBody>
          <a:bodyPr/>
          <a:lstStyle/>
          <a:p>
            <a:r>
              <a:rPr lang="en-US">
                <a:latin typeface="Verdana"/>
                <a:ea typeface="Verdana"/>
              </a:rPr>
              <a:t>Client Statement</a:t>
            </a:r>
            <a:endParaRPr lang="en-US"/>
          </a:p>
        </p:txBody>
      </p:sp>
      <p:sp>
        <p:nvSpPr>
          <p:cNvPr id="3" name="Content Placeholder 2">
            <a:extLst>
              <a:ext uri="{FF2B5EF4-FFF2-40B4-BE49-F238E27FC236}">
                <a16:creationId xmlns:a16="http://schemas.microsoft.com/office/drawing/2014/main" id="{EC4C30E1-1B2A-4AA4-A3E1-ED5681FFE811}"/>
              </a:ext>
            </a:extLst>
          </p:cNvPr>
          <p:cNvSpPr>
            <a:spLocks noGrp="1"/>
          </p:cNvSpPr>
          <p:nvPr>
            <p:ph idx="1"/>
          </p:nvPr>
        </p:nvSpPr>
        <p:spPr/>
        <p:txBody>
          <a:bodyPr>
            <a:normAutofit fontScale="92500"/>
          </a:bodyPr>
          <a:lstStyle/>
          <a:p>
            <a:pPr marL="0" indent="0" algn="ctr">
              <a:buNone/>
            </a:pPr>
            <a:r>
              <a:rPr lang="en-US">
                <a:latin typeface="Verdana"/>
                <a:ea typeface="Verdana"/>
              </a:rPr>
              <a:t>Design, develop and test an implantable scaffold that assists in the healing of a torn ulnar collateral ligament (UCL). The design should be </a:t>
            </a:r>
            <a:r>
              <a:rPr lang="en-US" b="1">
                <a:latin typeface="Verdana"/>
                <a:ea typeface="Verdana"/>
              </a:rPr>
              <a:t>biocompatible</a:t>
            </a:r>
            <a:r>
              <a:rPr lang="en-US">
                <a:latin typeface="Verdana"/>
                <a:ea typeface="Verdana"/>
              </a:rPr>
              <a:t> and should </a:t>
            </a:r>
            <a:r>
              <a:rPr lang="en-US" b="1">
                <a:latin typeface="Verdana"/>
                <a:ea typeface="Verdana"/>
              </a:rPr>
              <a:t>degrade in 4-6 weeks</a:t>
            </a:r>
            <a:r>
              <a:rPr lang="en-US">
                <a:latin typeface="Verdana"/>
                <a:ea typeface="Verdana"/>
              </a:rPr>
              <a:t>.</a:t>
            </a:r>
            <a:r>
              <a:rPr lang="en-US" b="1">
                <a:latin typeface="Verdana"/>
                <a:ea typeface="Verdana"/>
              </a:rPr>
              <a:t> </a:t>
            </a:r>
            <a:r>
              <a:rPr lang="en-US">
                <a:latin typeface="Verdana"/>
                <a:ea typeface="Verdana"/>
              </a:rPr>
              <a:t>The scaffold must significantly </a:t>
            </a:r>
            <a:r>
              <a:rPr lang="en-US" b="1">
                <a:latin typeface="Verdana"/>
                <a:ea typeface="Verdana"/>
              </a:rPr>
              <a:t>increase</a:t>
            </a:r>
            <a:r>
              <a:rPr lang="en-US">
                <a:latin typeface="Verdana"/>
                <a:ea typeface="Verdana"/>
              </a:rPr>
              <a:t> </a:t>
            </a:r>
            <a:r>
              <a:rPr lang="en-US" b="1">
                <a:latin typeface="Verdana"/>
                <a:ea typeface="Verdana"/>
              </a:rPr>
              <a:t>cell proliferation </a:t>
            </a:r>
            <a:r>
              <a:rPr lang="en-US">
                <a:latin typeface="Verdana"/>
                <a:ea typeface="Verdana"/>
              </a:rPr>
              <a:t>by </a:t>
            </a:r>
            <a:r>
              <a:rPr lang="en-US" b="1">
                <a:latin typeface="Verdana"/>
                <a:ea typeface="Verdana"/>
              </a:rPr>
              <a:t>releasing a therapeutic agent</a:t>
            </a:r>
            <a:r>
              <a:rPr lang="en-US">
                <a:latin typeface="Verdana"/>
                <a:ea typeface="Verdana"/>
              </a:rPr>
              <a:t> over a period of at</a:t>
            </a:r>
            <a:r>
              <a:rPr lang="en-US" b="1">
                <a:latin typeface="Verdana"/>
                <a:ea typeface="Verdana"/>
              </a:rPr>
              <a:t> least 2 weeks</a:t>
            </a:r>
            <a:r>
              <a:rPr lang="en-US">
                <a:latin typeface="Verdana"/>
                <a:ea typeface="Verdana"/>
              </a:rPr>
              <a:t>. The scaffold should have a </a:t>
            </a:r>
            <a:r>
              <a:rPr lang="en-US" b="1">
                <a:latin typeface="Verdana"/>
                <a:ea typeface="Verdana"/>
              </a:rPr>
              <a:t>stiffness </a:t>
            </a:r>
            <a:r>
              <a:rPr lang="en-US">
                <a:latin typeface="Verdana"/>
                <a:ea typeface="Verdana"/>
              </a:rPr>
              <a:t>between </a:t>
            </a:r>
            <a:r>
              <a:rPr lang="en-US" b="1">
                <a:latin typeface="Verdana"/>
                <a:ea typeface="Verdana"/>
              </a:rPr>
              <a:t>3 and 17 N/mm </a:t>
            </a:r>
            <a:r>
              <a:rPr lang="en-US">
                <a:latin typeface="Verdana"/>
                <a:ea typeface="Verdana"/>
              </a:rPr>
              <a:t>and a </a:t>
            </a:r>
            <a:r>
              <a:rPr lang="en-US" b="1">
                <a:latin typeface="Verdana"/>
                <a:ea typeface="Verdana"/>
              </a:rPr>
              <a:t>failure load</a:t>
            </a:r>
            <a:r>
              <a:rPr lang="en-US">
                <a:latin typeface="Verdana"/>
                <a:ea typeface="Verdana"/>
              </a:rPr>
              <a:t> of at least </a:t>
            </a:r>
            <a:r>
              <a:rPr lang="en-US" b="1">
                <a:latin typeface="Verdana"/>
                <a:ea typeface="Verdana"/>
              </a:rPr>
              <a:t>13 N</a:t>
            </a:r>
            <a:r>
              <a:rPr lang="en-US">
                <a:latin typeface="Verdana"/>
                <a:ea typeface="Verdana"/>
              </a:rPr>
              <a:t>. The scaffold should be implantable in a 10 cm window and within the </a:t>
            </a:r>
            <a:r>
              <a:rPr lang="en-US" b="1">
                <a:latin typeface="Verdana"/>
                <a:ea typeface="Verdana"/>
              </a:rPr>
              <a:t>dimensions </a:t>
            </a:r>
            <a:r>
              <a:rPr lang="en-US">
                <a:latin typeface="Verdana"/>
                <a:ea typeface="Verdana"/>
              </a:rPr>
              <a:t>of </a:t>
            </a:r>
            <a:r>
              <a:rPr lang="en-US" b="1">
                <a:latin typeface="Verdana"/>
                <a:ea typeface="Verdana"/>
              </a:rPr>
              <a:t>15 mm by 40 mm by 3 mm</a:t>
            </a:r>
            <a:r>
              <a:rPr lang="en-US">
                <a:latin typeface="Verdana"/>
                <a:ea typeface="Verdana"/>
              </a:rPr>
              <a:t>. The design must be reproducible such that it can be used as an alternative gold standard of care for UCL repair treatments.</a:t>
            </a:r>
          </a:p>
        </p:txBody>
      </p:sp>
      <p:sp>
        <p:nvSpPr>
          <p:cNvPr id="4" name="Footer Placeholder 3">
            <a:extLst>
              <a:ext uri="{FF2B5EF4-FFF2-40B4-BE49-F238E27FC236}">
                <a16:creationId xmlns:a16="http://schemas.microsoft.com/office/drawing/2014/main" id="{8730BD5A-A812-4E11-BB6B-737D401045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EE35E9-FEDD-4537-92BD-1A9B31511916}"/>
              </a:ext>
            </a:extLst>
          </p:cNvPr>
          <p:cNvSpPr>
            <a:spLocks noGrp="1"/>
          </p:cNvSpPr>
          <p:nvPr>
            <p:ph type="sldNum" sz="quarter" idx="12"/>
          </p:nvPr>
        </p:nvSpPr>
        <p:spPr/>
        <p:txBody>
          <a:bodyPr/>
          <a:lstStyle/>
          <a:p>
            <a:fld id="{963B0023-0CED-47F7-85AE-654F0B232C29}" type="slidenum">
              <a:rPr lang="en-US" smtClean="0"/>
              <a:pPr/>
              <a:t>7</a:t>
            </a:fld>
            <a:endParaRPr lang="en-US"/>
          </a:p>
        </p:txBody>
      </p:sp>
      <p:sp>
        <p:nvSpPr>
          <p:cNvPr id="6" name="TextBox 5">
            <a:extLst>
              <a:ext uri="{FF2B5EF4-FFF2-40B4-BE49-F238E27FC236}">
                <a16:creationId xmlns:a16="http://schemas.microsoft.com/office/drawing/2014/main" id="{0412A1CD-2B62-5E78-80BC-4A2352C2A847}"/>
              </a:ext>
            </a:extLst>
          </p:cNvPr>
          <p:cNvSpPr txBox="1"/>
          <p:nvPr/>
        </p:nvSpPr>
        <p:spPr>
          <a:xfrm>
            <a:off x="5112588" y="2144401"/>
            <a:ext cx="2422458" cy="43088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2200" b="1">
                <a:solidFill>
                  <a:srgbClr val="AB192D"/>
                </a:solidFill>
              </a:rPr>
              <a:t>biocompatible</a:t>
            </a:r>
            <a:endParaRPr lang="en-US" sz="2200"/>
          </a:p>
        </p:txBody>
      </p:sp>
      <p:sp>
        <p:nvSpPr>
          <p:cNvPr id="7" name="TextBox 6">
            <a:extLst>
              <a:ext uri="{FF2B5EF4-FFF2-40B4-BE49-F238E27FC236}">
                <a16:creationId xmlns:a16="http://schemas.microsoft.com/office/drawing/2014/main" id="{EAB6D310-5681-4037-21CA-2EE39A8C5E6A}"/>
              </a:ext>
            </a:extLst>
          </p:cNvPr>
          <p:cNvSpPr txBox="1"/>
          <p:nvPr/>
        </p:nvSpPr>
        <p:spPr>
          <a:xfrm>
            <a:off x="2350189" y="2461092"/>
            <a:ext cx="543723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AB192D"/>
                </a:solidFill>
              </a:rPr>
              <a:t>degrade in 4-6 weeks</a:t>
            </a:r>
            <a:endParaRPr lang="en-US" sz="2200" b="1">
              <a:solidFill>
                <a:srgbClr val="AB192D"/>
              </a:solidFill>
              <a:ea typeface="Verdana"/>
            </a:endParaRPr>
          </a:p>
        </p:txBody>
      </p:sp>
      <p:sp>
        <p:nvSpPr>
          <p:cNvPr id="8" name="TextBox 7">
            <a:extLst>
              <a:ext uri="{FF2B5EF4-FFF2-40B4-BE49-F238E27FC236}">
                <a16:creationId xmlns:a16="http://schemas.microsoft.com/office/drawing/2014/main" id="{4A5D1C49-2047-09A5-DFC2-BE99BB04965F}"/>
              </a:ext>
            </a:extLst>
          </p:cNvPr>
          <p:cNvSpPr txBox="1"/>
          <p:nvPr/>
        </p:nvSpPr>
        <p:spPr>
          <a:xfrm>
            <a:off x="3539615" y="2776771"/>
            <a:ext cx="419837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AB192D"/>
                </a:solidFill>
                <a:ea typeface="Verdana"/>
              </a:rPr>
              <a:t>increase cell proliferation</a:t>
            </a:r>
          </a:p>
        </p:txBody>
      </p:sp>
      <p:sp>
        <p:nvSpPr>
          <p:cNvPr id="9" name="TextBox 8">
            <a:extLst>
              <a:ext uri="{FF2B5EF4-FFF2-40B4-BE49-F238E27FC236}">
                <a16:creationId xmlns:a16="http://schemas.microsoft.com/office/drawing/2014/main" id="{F789AE4D-CD3E-2D8A-3D6E-3D92381BA56F}"/>
              </a:ext>
            </a:extLst>
          </p:cNvPr>
          <p:cNvSpPr txBox="1"/>
          <p:nvPr/>
        </p:nvSpPr>
        <p:spPr>
          <a:xfrm>
            <a:off x="823590" y="3095002"/>
            <a:ext cx="4846198" cy="43088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2200" b="1">
                <a:solidFill>
                  <a:srgbClr val="AB192D"/>
                </a:solidFill>
              </a:rPr>
              <a:t>releasing a therapeutic agent</a:t>
            </a:r>
            <a:endParaRPr lang="en-US" sz="2200"/>
          </a:p>
        </p:txBody>
      </p:sp>
      <p:sp>
        <p:nvSpPr>
          <p:cNvPr id="10" name="TextBox 9">
            <a:extLst>
              <a:ext uri="{FF2B5EF4-FFF2-40B4-BE49-F238E27FC236}">
                <a16:creationId xmlns:a16="http://schemas.microsoft.com/office/drawing/2014/main" id="{28667E4C-C6FE-352E-C6C7-9E84852EC540}"/>
              </a:ext>
            </a:extLst>
          </p:cNvPr>
          <p:cNvSpPr txBox="1"/>
          <p:nvPr/>
        </p:nvSpPr>
        <p:spPr>
          <a:xfrm>
            <a:off x="623362" y="3416100"/>
            <a:ext cx="2451312" cy="43088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2200"/>
              <a:t> </a:t>
            </a:r>
            <a:r>
              <a:rPr lang="en-US" sz="2200" b="1">
                <a:solidFill>
                  <a:srgbClr val="AB192D"/>
                </a:solidFill>
              </a:rPr>
              <a:t>least 2 weeks</a:t>
            </a:r>
            <a:endParaRPr lang="en-US" sz="2200"/>
          </a:p>
        </p:txBody>
      </p:sp>
      <p:sp>
        <p:nvSpPr>
          <p:cNvPr id="11" name="TextBox 10">
            <a:extLst>
              <a:ext uri="{FF2B5EF4-FFF2-40B4-BE49-F238E27FC236}">
                <a16:creationId xmlns:a16="http://schemas.microsoft.com/office/drawing/2014/main" id="{ABCBFE51-3FAA-A5A7-5FB6-9BFEB7267E31}"/>
              </a:ext>
            </a:extLst>
          </p:cNvPr>
          <p:cNvSpPr txBox="1"/>
          <p:nvPr/>
        </p:nvSpPr>
        <p:spPr>
          <a:xfrm>
            <a:off x="6905213" y="3416101"/>
            <a:ext cx="1534394" cy="43088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2200" b="1">
                <a:solidFill>
                  <a:srgbClr val="AB192D"/>
                </a:solidFill>
              </a:rPr>
              <a:t>stiffness</a:t>
            </a:r>
            <a:endParaRPr lang="en-US" sz="2200">
              <a:solidFill>
                <a:srgbClr val="000000"/>
              </a:solidFill>
              <a:ea typeface="Verdana"/>
            </a:endParaRPr>
          </a:p>
        </p:txBody>
      </p:sp>
      <p:sp>
        <p:nvSpPr>
          <p:cNvPr id="12" name="TextBox 11">
            <a:extLst>
              <a:ext uri="{FF2B5EF4-FFF2-40B4-BE49-F238E27FC236}">
                <a16:creationId xmlns:a16="http://schemas.microsoft.com/office/drawing/2014/main" id="{7543611E-E05C-DA1B-E612-157B4D43B3B2}"/>
              </a:ext>
            </a:extLst>
          </p:cNvPr>
          <p:cNvSpPr txBox="1"/>
          <p:nvPr/>
        </p:nvSpPr>
        <p:spPr>
          <a:xfrm>
            <a:off x="5210135" y="3730661"/>
            <a:ext cx="1984839" cy="43088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2200" b="1">
                <a:solidFill>
                  <a:srgbClr val="AB192D"/>
                </a:solidFill>
              </a:rPr>
              <a:t>failure load</a:t>
            </a:r>
            <a:endParaRPr lang="en-US" sz="2200"/>
          </a:p>
        </p:txBody>
      </p:sp>
      <p:sp>
        <p:nvSpPr>
          <p:cNvPr id="13" name="TextBox 12">
            <a:extLst>
              <a:ext uri="{FF2B5EF4-FFF2-40B4-BE49-F238E27FC236}">
                <a16:creationId xmlns:a16="http://schemas.microsoft.com/office/drawing/2014/main" id="{5207E082-8691-D0DF-3409-FA76173F2444}"/>
              </a:ext>
            </a:extLst>
          </p:cNvPr>
          <p:cNvSpPr txBox="1"/>
          <p:nvPr/>
        </p:nvSpPr>
        <p:spPr>
          <a:xfrm>
            <a:off x="784151" y="4058411"/>
            <a:ext cx="920445" cy="43088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2200" b="1">
                <a:solidFill>
                  <a:srgbClr val="AB192D"/>
                </a:solidFill>
              </a:rPr>
              <a:t>13 N</a:t>
            </a:r>
            <a:endParaRPr lang="en-US" sz="2200"/>
          </a:p>
        </p:txBody>
      </p:sp>
      <p:sp>
        <p:nvSpPr>
          <p:cNvPr id="14" name="TextBox 13">
            <a:extLst>
              <a:ext uri="{FF2B5EF4-FFF2-40B4-BE49-F238E27FC236}">
                <a16:creationId xmlns:a16="http://schemas.microsoft.com/office/drawing/2014/main" id="{CE4F87B8-A140-DB7B-207E-ECBE25068635}"/>
              </a:ext>
            </a:extLst>
          </p:cNvPr>
          <p:cNvSpPr txBox="1"/>
          <p:nvPr/>
        </p:nvSpPr>
        <p:spPr>
          <a:xfrm>
            <a:off x="3961596" y="4370225"/>
            <a:ext cx="461857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AB192D"/>
                </a:solidFill>
              </a:rPr>
              <a:t>dimensions </a:t>
            </a:r>
            <a:r>
              <a:rPr lang="en-US" sz="2200"/>
              <a:t>of </a:t>
            </a:r>
            <a:r>
              <a:rPr lang="en-US" sz="2200" b="1">
                <a:solidFill>
                  <a:srgbClr val="AB192D"/>
                </a:solidFill>
              </a:rPr>
              <a:t>15 mm by 40</a:t>
            </a:r>
            <a:endParaRPr lang="en-US" sz="2200"/>
          </a:p>
        </p:txBody>
      </p:sp>
      <p:sp>
        <p:nvSpPr>
          <p:cNvPr id="15" name="TextBox 14">
            <a:extLst>
              <a:ext uri="{FF2B5EF4-FFF2-40B4-BE49-F238E27FC236}">
                <a16:creationId xmlns:a16="http://schemas.microsoft.com/office/drawing/2014/main" id="{3756E3C2-3AC1-727C-EFEF-18F778786D66}"/>
              </a:ext>
            </a:extLst>
          </p:cNvPr>
          <p:cNvSpPr txBox="1"/>
          <p:nvPr/>
        </p:nvSpPr>
        <p:spPr>
          <a:xfrm>
            <a:off x="1748287" y="3739730"/>
            <a:ext cx="2690160" cy="43088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2200" b="1">
                <a:solidFill>
                  <a:srgbClr val="AB192D"/>
                </a:solidFill>
              </a:rPr>
              <a:t>3 and 17 N/mm</a:t>
            </a:r>
            <a:r>
              <a:rPr lang="en-US" sz="2200" b="1">
                <a:ea typeface="Verdana"/>
              </a:rPr>
              <a:t>​</a:t>
            </a:r>
            <a:endParaRPr lang="en-US" sz="2200" b="1"/>
          </a:p>
        </p:txBody>
      </p:sp>
      <p:sp>
        <p:nvSpPr>
          <p:cNvPr id="16" name="TextBox 15">
            <a:extLst>
              <a:ext uri="{FF2B5EF4-FFF2-40B4-BE49-F238E27FC236}">
                <a16:creationId xmlns:a16="http://schemas.microsoft.com/office/drawing/2014/main" id="{8D4E8A1D-B06D-42BD-FB11-C3438EBB4BEC}"/>
              </a:ext>
            </a:extLst>
          </p:cNvPr>
          <p:cNvSpPr txBox="1"/>
          <p:nvPr/>
        </p:nvSpPr>
        <p:spPr>
          <a:xfrm>
            <a:off x="684522" y="4686397"/>
            <a:ext cx="2247731" cy="43088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2200" b="1">
                <a:solidFill>
                  <a:srgbClr val="AB192D"/>
                </a:solidFill>
              </a:rPr>
              <a:t>mm by 3 mm</a:t>
            </a:r>
            <a:r>
              <a:rPr lang="en-US" sz="2200">
                <a:ea typeface="Verdana"/>
              </a:rPr>
              <a:t>​</a:t>
            </a:r>
            <a:endParaRPr lang="en-US" sz="2200"/>
          </a:p>
        </p:txBody>
      </p:sp>
    </p:spTree>
    <p:extLst>
      <p:ext uri="{BB962C8B-B14F-4D97-AF65-F5344CB8AC3E}">
        <p14:creationId xmlns:p14="http://schemas.microsoft.com/office/powerpoint/2010/main" val="119808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Diagram&#10;&#10;Description automatically generated">
            <a:extLst>
              <a:ext uri="{FF2B5EF4-FFF2-40B4-BE49-F238E27FC236}">
                <a16:creationId xmlns:a16="http://schemas.microsoft.com/office/drawing/2014/main" id="{30E74F48-28BC-60C5-DF8F-A3E596781B76}"/>
              </a:ext>
            </a:extLst>
          </p:cNvPr>
          <p:cNvPicPr>
            <a:picLocks noChangeAspect="1"/>
          </p:cNvPicPr>
          <p:nvPr/>
        </p:nvPicPr>
        <p:blipFill>
          <a:blip r:embed="rId3"/>
          <a:stretch>
            <a:fillRect/>
          </a:stretch>
        </p:blipFill>
        <p:spPr>
          <a:xfrm>
            <a:off x="1101306" y="1425742"/>
            <a:ext cx="6941388" cy="4955423"/>
          </a:xfrm>
          <a:prstGeom prst="rect">
            <a:avLst/>
          </a:prstGeom>
        </p:spPr>
      </p:pic>
      <p:sp>
        <p:nvSpPr>
          <p:cNvPr id="2" name="Title 1">
            <a:extLst>
              <a:ext uri="{FF2B5EF4-FFF2-40B4-BE49-F238E27FC236}">
                <a16:creationId xmlns:a16="http://schemas.microsoft.com/office/drawing/2014/main" id="{BFD95340-761B-4654-8DAA-3C964D7413AB}"/>
              </a:ext>
            </a:extLst>
          </p:cNvPr>
          <p:cNvSpPr>
            <a:spLocks noGrp="1"/>
          </p:cNvSpPr>
          <p:nvPr>
            <p:ph type="title"/>
          </p:nvPr>
        </p:nvSpPr>
        <p:spPr/>
        <p:txBody>
          <a:bodyPr/>
          <a:lstStyle/>
          <a:p>
            <a:r>
              <a:rPr lang="en-US"/>
              <a:t>Conceptual Design</a:t>
            </a:r>
          </a:p>
        </p:txBody>
      </p:sp>
      <p:sp>
        <p:nvSpPr>
          <p:cNvPr id="4" name="Footer Placeholder 3">
            <a:extLst>
              <a:ext uri="{FF2B5EF4-FFF2-40B4-BE49-F238E27FC236}">
                <a16:creationId xmlns:a16="http://schemas.microsoft.com/office/drawing/2014/main" id="{8F35FC12-679E-4CA5-A577-E754678631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83528A-2820-4DA2-B31D-76C9DB59EE14}"/>
              </a:ext>
            </a:extLst>
          </p:cNvPr>
          <p:cNvSpPr>
            <a:spLocks noGrp="1"/>
          </p:cNvSpPr>
          <p:nvPr>
            <p:ph type="sldNum" sz="quarter" idx="12"/>
          </p:nvPr>
        </p:nvSpPr>
        <p:spPr/>
        <p:txBody>
          <a:bodyPr/>
          <a:lstStyle/>
          <a:p>
            <a:fld id="{963B0023-0CED-47F7-85AE-654F0B232C29}" type="slidenum">
              <a:rPr lang="en-US" smtClean="0"/>
              <a:pPr/>
              <a:t>8</a:t>
            </a:fld>
            <a:endParaRPr lang="en-US"/>
          </a:p>
        </p:txBody>
      </p:sp>
      <p:grpSp>
        <p:nvGrpSpPr>
          <p:cNvPr id="7" name="Group 6">
            <a:extLst>
              <a:ext uri="{FF2B5EF4-FFF2-40B4-BE49-F238E27FC236}">
                <a16:creationId xmlns:a16="http://schemas.microsoft.com/office/drawing/2014/main" id="{AF45DDFE-4441-DCCA-CBE8-3C8386D7CA09}"/>
              </a:ext>
            </a:extLst>
          </p:cNvPr>
          <p:cNvGrpSpPr/>
          <p:nvPr/>
        </p:nvGrpSpPr>
        <p:grpSpPr>
          <a:xfrm>
            <a:off x="2816949" y="3320732"/>
            <a:ext cx="875520" cy="521640"/>
            <a:chOff x="2831326" y="3234468"/>
            <a:chExt cx="875520" cy="521640"/>
          </a:xfrm>
        </p:grpSpPr>
        <mc:AlternateContent xmlns:mc="http://schemas.openxmlformats.org/markup-compatibility/2006" xmlns:p14="http://schemas.microsoft.com/office/powerpoint/2010/main">
          <mc:Choice Requires="p14">
            <p:contentPart p14:bwMode="auto" r:id="rId4">
              <p14:nvContentPartPr>
                <p14:cNvPr id="33" name="Ink 32">
                  <a:extLst>
                    <a:ext uri="{FF2B5EF4-FFF2-40B4-BE49-F238E27FC236}">
                      <a16:creationId xmlns:a16="http://schemas.microsoft.com/office/drawing/2014/main" id="{5AE06EC6-D809-4E38-A17C-2F01BAE567DF}"/>
                    </a:ext>
                  </a:extLst>
                </p14:cNvPr>
                <p14:cNvContentPartPr/>
                <p14:nvPr/>
              </p14:nvContentPartPr>
              <p14:xfrm>
                <a:off x="3156046" y="3490068"/>
                <a:ext cx="360" cy="360"/>
              </p14:xfrm>
            </p:contentPart>
          </mc:Choice>
          <mc:Fallback xmlns="">
            <p:pic>
              <p:nvPicPr>
                <p:cNvPr id="33" name="Ink 32">
                  <a:extLst>
                    <a:ext uri="{FF2B5EF4-FFF2-40B4-BE49-F238E27FC236}">
                      <a16:creationId xmlns:a16="http://schemas.microsoft.com/office/drawing/2014/main" id="{5AE06EC6-D809-4E38-A17C-2F01BAE567DF}"/>
                    </a:ext>
                  </a:extLst>
                </p:cNvPr>
                <p:cNvPicPr/>
                <p:nvPr/>
              </p:nvPicPr>
              <p:blipFill>
                <a:blip r:embed="rId5"/>
                <a:stretch>
                  <a:fillRect/>
                </a:stretch>
              </p:blipFill>
              <p:spPr>
                <a:xfrm>
                  <a:off x="3138046" y="347206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4" name="Ink 33">
                  <a:extLst>
                    <a:ext uri="{FF2B5EF4-FFF2-40B4-BE49-F238E27FC236}">
                      <a16:creationId xmlns:a16="http://schemas.microsoft.com/office/drawing/2014/main" id="{7537E11C-3D35-4DE6-BCB8-61FE376BAF1F}"/>
                    </a:ext>
                  </a:extLst>
                </p14:cNvPr>
                <p14:cNvContentPartPr/>
                <p14:nvPr/>
              </p14:nvContentPartPr>
              <p14:xfrm>
                <a:off x="3421366" y="3490068"/>
                <a:ext cx="360" cy="360"/>
              </p14:xfrm>
            </p:contentPart>
          </mc:Choice>
          <mc:Fallback xmlns="">
            <p:pic>
              <p:nvPicPr>
                <p:cNvPr id="34" name="Ink 33">
                  <a:extLst>
                    <a:ext uri="{FF2B5EF4-FFF2-40B4-BE49-F238E27FC236}">
                      <a16:creationId xmlns:a16="http://schemas.microsoft.com/office/drawing/2014/main" id="{7537E11C-3D35-4DE6-BCB8-61FE376BAF1F}"/>
                    </a:ext>
                  </a:extLst>
                </p:cNvPr>
                <p:cNvPicPr/>
                <p:nvPr/>
              </p:nvPicPr>
              <p:blipFill>
                <a:blip r:embed="rId5"/>
                <a:stretch>
                  <a:fillRect/>
                </a:stretch>
              </p:blipFill>
              <p:spPr>
                <a:xfrm>
                  <a:off x="3403366" y="347206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5" name="Ink 34">
                  <a:extLst>
                    <a:ext uri="{FF2B5EF4-FFF2-40B4-BE49-F238E27FC236}">
                      <a16:creationId xmlns:a16="http://schemas.microsoft.com/office/drawing/2014/main" id="{701DC1A2-7E7B-4E77-896C-7B54E43F1EC5}"/>
                    </a:ext>
                  </a:extLst>
                </p14:cNvPr>
                <p14:cNvContentPartPr/>
                <p14:nvPr/>
              </p14:nvContentPartPr>
              <p14:xfrm>
                <a:off x="3451246" y="3342828"/>
                <a:ext cx="360" cy="360"/>
              </p14:xfrm>
            </p:contentPart>
          </mc:Choice>
          <mc:Fallback xmlns="">
            <p:pic>
              <p:nvPicPr>
                <p:cNvPr id="35" name="Ink 34">
                  <a:extLst>
                    <a:ext uri="{FF2B5EF4-FFF2-40B4-BE49-F238E27FC236}">
                      <a16:creationId xmlns:a16="http://schemas.microsoft.com/office/drawing/2014/main" id="{701DC1A2-7E7B-4E77-896C-7B54E43F1EC5}"/>
                    </a:ext>
                  </a:extLst>
                </p:cNvPr>
                <p:cNvPicPr/>
                <p:nvPr/>
              </p:nvPicPr>
              <p:blipFill>
                <a:blip r:embed="rId5"/>
                <a:stretch>
                  <a:fillRect/>
                </a:stretch>
              </p:blipFill>
              <p:spPr>
                <a:xfrm>
                  <a:off x="3433246" y="332482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6" name="Ink 35">
                  <a:extLst>
                    <a:ext uri="{FF2B5EF4-FFF2-40B4-BE49-F238E27FC236}">
                      <a16:creationId xmlns:a16="http://schemas.microsoft.com/office/drawing/2014/main" id="{BEF26E16-0979-4DAD-AA0E-91A1E49FB603}"/>
                    </a:ext>
                  </a:extLst>
                </p14:cNvPr>
                <p14:cNvContentPartPr/>
                <p14:nvPr/>
              </p14:nvContentPartPr>
              <p14:xfrm>
                <a:off x="3352606" y="3362268"/>
                <a:ext cx="360" cy="360"/>
              </p14:xfrm>
            </p:contentPart>
          </mc:Choice>
          <mc:Fallback xmlns="">
            <p:pic>
              <p:nvPicPr>
                <p:cNvPr id="36" name="Ink 35">
                  <a:extLst>
                    <a:ext uri="{FF2B5EF4-FFF2-40B4-BE49-F238E27FC236}">
                      <a16:creationId xmlns:a16="http://schemas.microsoft.com/office/drawing/2014/main" id="{BEF26E16-0979-4DAD-AA0E-91A1E49FB603}"/>
                    </a:ext>
                  </a:extLst>
                </p:cNvPr>
                <p:cNvPicPr/>
                <p:nvPr/>
              </p:nvPicPr>
              <p:blipFill>
                <a:blip r:embed="rId5"/>
                <a:stretch>
                  <a:fillRect/>
                </a:stretch>
              </p:blipFill>
              <p:spPr>
                <a:xfrm>
                  <a:off x="3334606" y="334426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7" name="Ink 36">
                  <a:extLst>
                    <a:ext uri="{FF2B5EF4-FFF2-40B4-BE49-F238E27FC236}">
                      <a16:creationId xmlns:a16="http://schemas.microsoft.com/office/drawing/2014/main" id="{B0BC6EBA-EAB4-4BF1-AF02-EA3828E4E3B6}"/>
                    </a:ext>
                  </a:extLst>
                </p14:cNvPr>
                <p14:cNvContentPartPr/>
                <p14:nvPr/>
              </p14:nvContentPartPr>
              <p14:xfrm>
                <a:off x="3539446" y="3392148"/>
                <a:ext cx="360" cy="360"/>
              </p14:xfrm>
            </p:contentPart>
          </mc:Choice>
          <mc:Fallback xmlns="">
            <p:pic>
              <p:nvPicPr>
                <p:cNvPr id="37" name="Ink 36">
                  <a:extLst>
                    <a:ext uri="{FF2B5EF4-FFF2-40B4-BE49-F238E27FC236}">
                      <a16:creationId xmlns:a16="http://schemas.microsoft.com/office/drawing/2014/main" id="{B0BC6EBA-EAB4-4BF1-AF02-EA3828E4E3B6}"/>
                    </a:ext>
                  </a:extLst>
                </p:cNvPr>
                <p:cNvPicPr/>
                <p:nvPr/>
              </p:nvPicPr>
              <p:blipFill>
                <a:blip r:embed="rId5"/>
                <a:stretch>
                  <a:fillRect/>
                </a:stretch>
              </p:blipFill>
              <p:spPr>
                <a:xfrm>
                  <a:off x="3521446" y="337414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8" name="Ink 37">
                  <a:extLst>
                    <a:ext uri="{FF2B5EF4-FFF2-40B4-BE49-F238E27FC236}">
                      <a16:creationId xmlns:a16="http://schemas.microsoft.com/office/drawing/2014/main" id="{2633C202-097A-488D-81F6-0077BE039944}"/>
                    </a:ext>
                  </a:extLst>
                </p14:cNvPr>
                <p14:cNvContentPartPr/>
                <p14:nvPr/>
              </p14:nvContentPartPr>
              <p14:xfrm>
                <a:off x="3628006" y="3234468"/>
                <a:ext cx="360" cy="360"/>
              </p14:xfrm>
            </p:contentPart>
          </mc:Choice>
          <mc:Fallback xmlns="">
            <p:pic>
              <p:nvPicPr>
                <p:cNvPr id="38" name="Ink 37">
                  <a:extLst>
                    <a:ext uri="{FF2B5EF4-FFF2-40B4-BE49-F238E27FC236}">
                      <a16:creationId xmlns:a16="http://schemas.microsoft.com/office/drawing/2014/main" id="{2633C202-097A-488D-81F6-0077BE039944}"/>
                    </a:ext>
                  </a:extLst>
                </p:cNvPr>
                <p:cNvPicPr/>
                <p:nvPr/>
              </p:nvPicPr>
              <p:blipFill>
                <a:blip r:embed="rId5"/>
                <a:stretch>
                  <a:fillRect/>
                </a:stretch>
              </p:blipFill>
              <p:spPr>
                <a:xfrm>
                  <a:off x="3610006" y="321646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9" name="Ink 38">
                  <a:extLst>
                    <a:ext uri="{FF2B5EF4-FFF2-40B4-BE49-F238E27FC236}">
                      <a16:creationId xmlns:a16="http://schemas.microsoft.com/office/drawing/2014/main" id="{3502D247-3C22-4AB0-B005-EF9EAE7C6413}"/>
                    </a:ext>
                  </a:extLst>
                </p14:cNvPr>
                <p14:cNvContentPartPr/>
                <p14:nvPr/>
              </p14:nvContentPartPr>
              <p14:xfrm>
                <a:off x="3706486" y="3362268"/>
                <a:ext cx="360" cy="360"/>
              </p14:xfrm>
            </p:contentPart>
          </mc:Choice>
          <mc:Fallback xmlns="">
            <p:pic>
              <p:nvPicPr>
                <p:cNvPr id="39" name="Ink 38">
                  <a:extLst>
                    <a:ext uri="{FF2B5EF4-FFF2-40B4-BE49-F238E27FC236}">
                      <a16:creationId xmlns:a16="http://schemas.microsoft.com/office/drawing/2014/main" id="{3502D247-3C22-4AB0-B005-EF9EAE7C6413}"/>
                    </a:ext>
                  </a:extLst>
                </p:cNvPr>
                <p:cNvPicPr/>
                <p:nvPr/>
              </p:nvPicPr>
              <p:blipFill>
                <a:blip r:embed="rId5"/>
                <a:stretch>
                  <a:fillRect/>
                </a:stretch>
              </p:blipFill>
              <p:spPr>
                <a:xfrm>
                  <a:off x="3688486" y="334426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1" name="Ink 40">
                  <a:extLst>
                    <a:ext uri="{FF2B5EF4-FFF2-40B4-BE49-F238E27FC236}">
                      <a16:creationId xmlns:a16="http://schemas.microsoft.com/office/drawing/2014/main" id="{DE09D11F-091A-4F06-B5BC-C2F504023226}"/>
                    </a:ext>
                  </a:extLst>
                </p14:cNvPr>
                <p14:cNvContentPartPr/>
                <p14:nvPr/>
              </p14:nvContentPartPr>
              <p14:xfrm>
                <a:off x="3549166" y="3313308"/>
                <a:ext cx="360" cy="360"/>
              </p14:xfrm>
            </p:contentPart>
          </mc:Choice>
          <mc:Fallback xmlns="">
            <p:pic>
              <p:nvPicPr>
                <p:cNvPr id="41" name="Ink 40">
                  <a:extLst>
                    <a:ext uri="{FF2B5EF4-FFF2-40B4-BE49-F238E27FC236}">
                      <a16:creationId xmlns:a16="http://schemas.microsoft.com/office/drawing/2014/main" id="{DE09D11F-091A-4F06-B5BC-C2F504023226}"/>
                    </a:ext>
                  </a:extLst>
                </p:cNvPr>
                <p:cNvPicPr/>
                <p:nvPr/>
              </p:nvPicPr>
              <p:blipFill>
                <a:blip r:embed="rId5"/>
                <a:stretch>
                  <a:fillRect/>
                </a:stretch>
              </p:blipFill>
              <p:spPr>
                <a:xfrm>
                  <a:off x="3531166" y="329530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2" name="Ink 41">
                  <a:extLst>
                    <a:ext uri="{FF2B5EF4-FFF2-40B4-BE49-F238E27FC236}">
                      <a16:creationId xmlns:a16="http://schemas.microsoft.com/office/drawing/2014/main" id="{1CF0E3F0-9C0C-424C-B58B-1F3A06BE661A}"/>
                    </a:ext>
                  </a:extLst>
                </p14:cNvPr>
                <p14:cNvContentPartPr/>
                <p14:nvPr/>
              </p14:nvContentPartPr>
              <p14:xfrm>
                <a:off x="3313006" y="3460908"/>
                <a:ext cx="360" cy="360"/>
              </p14:xfrm>
            </p:contentPart>
          </mc:Choice>
          <mc:Fallback xmlns="">
            <p:pic>
              <p:nvPicPr>
                <p:cNvPr id="42" name="Ink 41">
                  <a:extLst>
                    <a:ext uri="{FF2B5EF4-FFF2-40B4-BE49-F238E27FC236}">
                      <a16:creationId xmlns:a16="http://schemas.microsoft.com/office/drawing/2014/main" id="{1CF0E3F0-9C0C-424C-B58B-1F3A06BE661A}"/>
                    </a:ext>
                  </a:extLst>
                </p:cNvPr>
                <p:cNvPicPr/>
                <p:nvPr/>
              </p:nvPicPr>
              <p:blipFill>
                <a:blip r:embed="rId5"/>
                <a:stretch>
                  <a:fillRect/>
                </a:stretch>
              </p:blipFill>
              <p:spPr>
                <a:xfrm>
                  <a:off x="3295006" y="344290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3" name="Ink 42">
                  <a:extLst>
                    <a:ext uri="{FF2B5EF4-FFF2-40B4-BE49-F238E27FC236}">
                      <a16:creationId xmlns:a16="http://schemas.microsoft.com/office/drawing/2014/main" id="{DDEE0CE9-D06D-49C6-BFEC-DFBC760751C2}"/>
                    </a:ext>
                  </a:extLst>
                </p14:cNvPr>
                <p14:cNvContentPartPr/>
                <p14:nvPr/>
              </p14:nvContentPartPr>
              <p14:xfrm>
                <a:off x="3333166" y="3539388"/>
                <a:ext cx="360" cy="360"/>
              </p14:xfrm>
            </p:contentPart>
          </mc:Choice>
          <mc:Fallback xmlns="">
            <p:pic>
              <p:nvPicPr>
                <p:cNvPr id="43" name="Ink 42">
                  <a:extLst>
                    <a:ext uri="{FF2B5EF4-FFF2-40B4-BE49-F238E27FC236}">
                      <a16:creationId xmlns:a16="http://schemas.microsoft.com/office/drawing/2014/main" id="{DDEE0CE9-D06D-49C6-BFEC-DFBC760751C2}"/>
                    </a:ext>
                  </a:extLst>
                </p:cNvPr>
                <p:cNvPicPr/>
                <p:nvPr/>
              </p:nvPicPr>
              <p:blipFill>
                <a:blip r:embed="rId5"/>
                <a:stretch>
                  <a:fillRect/>
                </a:stretch>
              </p:blipFill>
              <p:spPr>
                <a:xfrm>
                  <a:off x="3315166" y="352138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4" name="Ink 43">
                  <a:extLst>
                    <a:ext uri="{FF2B5EF4-FFF2-40B4-BE49-F238E27FC236}">
                      <a16:creationId xmlns:a16="http://schemas.microsoft.com/office/drawing/2014/main" id="{F00D3E92-AB3D-4EC5-A6E9-33ADF3685877}"/>
                    </a:ext>
                  </a:extLst>
                </p14:cNvPr>
                <p14:cNvContentPartPr/>
                <p14:nvPr/>
              </p14:nvContentPartPr>
              <p14:xfrm>
                <a:off x="3195286" y="3568908"/>
                <a:ext cx="360" cy="360"/>
              </p14:xfrm>
            </p:contentPart>
          </mc:Choice>
          <mc:Fallback xmlns="">
            <p:pic>
              <p:nvPicPr>
                <p:cNvPr id="44" name="Ink 43">
                  <a:extLst>
                    <a:ext uri="{FF2B5EF4-FFF2-40B4-BE49-F238E27FC236}">
                      <a16:creationId xmlns:a16="http://schemas.microsoft.com/office/drawing/2014/main" id="{F00D3E92-AB3D-4EC5-A6E9-33ADF3685877}"/>
                    </a:ext>
                  </a:extLst>
                </p:cNvPr>
                <p:cNvPicPr/>
                <p:nvPr/>
              </p:nvPicPr>
              <p:blipFill>
                <a:blip r:embed="rId5"/>
                <a:stretch>
                  <a:fillRect/>
                </a:stretch>
              </p:blipFill>
              <p:spPr>
                <a:xfrm>
                  <a:off x="3177286" y="355090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5" name="Ink 44">
                  <a:extLst>
                    <a:ext uri="{FF2B5EF4-FFF2-40B4-BE49-F238E27FC236}">
                      <a16:creationId xmlns:a16="http://schemas.microsoft.com/office/drawing/2014/main" id="{D355213B-1A63-4283-BF23-E96CFFDAEEBB}"/>
                    </a:ext>
                  </a:extLst>
                </p14:cNvPr>
                <p14:cNvContentPartPr/>
                <p14:nvPr/>
              </p14:nvContentPartPr>
              <p14:xfrm>
                <a:off x="2998726" y="3480348"/>
                <a:ext cx="360" cy="360"/>
              </p14:xfrm>
            </p:contentPart>
          </mc:Choice>
          <mc:Fallback xmlns="">
            <p:pic>
              <p:nvPicPr>
                <p:cNvPr id="45" name="Ink 44">
                  <a:extLst>
                    <a:ext uri="{FF2B5EF4-FFF2-40B4-BE49-F238E27FC236}">
                      <a16:creationId xmlns:a16="http://schemas.microsoft.com/office/drawing/2014/main" id="{D355213B-1A63-4283-BF23-E96CFFDAEEBB}"/>
                    </a:ext>
                  </a:extLst>
                </p:cNvPr>
                <p:cNvPicPr/>
                <p:nvPr/>
              </p:nvPicPr>
              <p:blipFill>
                <a:blip r:embed="rId5"/>
                <a:stretch>
                  <a:fillRect/>
                </a:stretch>
              </p:blipFill>
              <p:spPr>
                <a:xfrm>
                  <a:off x="2980726" y="346234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6" name="Ink 45">
                  <a:extLst>
                    <a:ext uri="{FF2B5EF4-FFF2-40B4-BE49-F238E27FC236}">
                      <a16:creationId xmlns:a16="http://schemas.microsoft.com/office/drawing/2014/main" id="{819DFC3B-6A6C-40AD-BD29-1AD33BC9056E}"/>
                    </a:ext>
                  </a:extLst>
                </p14:cNvPr>
                <p14:cNvContentPartPr/>
                <p14:nvPr/>
              </p14:nvContentPartPr>
              <p14:xfrm>
                <a:off x="3048046" y="3549108"/>
                <a:ext cx="360" cy="360"/>
              </p14:xfrm>
            </p:contentPart>
          </mc:Choice>
          <mc:Fallback xmlns="">
            <p:pic>
              <p:nvPicPr>
                <p:cNvPr id="46" name="Ink 45">
                  <a:extLst>
                    <a:ext uri="{FF2B5EF4-FFF2-40B4-BE49-F238E27FC236}">
                      <a16:creationId xmlns:a16="http://schemas.microsoft.com/office/drawing/2014/main" id="{819DFC3B-6A6C-40AD-BD29-1AD33BC9056E}"/>
                    </a:ext>
                  </a:extLst>
                </p:cNvPr>
                <p:cNvPicPr/>
                <p:nvPr/>
              </p:nvPicPr>
              <p:blipFill>
                <a:blip r:embed="rId5"/>
                <a:stretch>
                  <a:fillRect/>
                </a:stretch>
              </p:blipFill>
              <p:spPr>
                <a:xfrm>
                  <a:off x="3030046" y="353110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7" name="Ink 46">
                  <a:extLst>
                    <a:ext uri="{FF2B5EF4-FFF2-40B4-BE49-F238E27FC236}">
                      <a16:creationId xmlns:a16="http://schemas.microsoft.com/office/drawing/2014/main" id="{8C9A3333-44DB-4C03-A578-3C17E4E5782D}"/>
                    </a:ext>
                  </a:extLst>
                </p14:cNvPr>
                <p14:cNvContentPartPr/>
                <p14:nvPr/>
              </p14:nvContentPartPr>
              <p14:xfrm>
                <a:off x="2949406" y="3647748"/>
                <a:ext cx="360" cy="360"/>
              </p14:xfrm>
            </p:contentPart>
          </mc:Choice>
          <mc:Fallback xmlns="">
            <p:pic>
              <p:nvPicPr>
                <p:cNvPr id="47" name="Ink 46">
                  <a:extLst>
                    <a:ext uri="{FF2B5EF4-FFF2-40B4-BE49-F238E27FC236}">
                      <a16:creationId xmlns:a16="http://schemas.microsoft.com/office/drawing/2014/main" id="{8C9A3333-44DB-4C03-A578-3C17E4E5782D}"/>
                    </a:ext>
                  </a:extLst>
                </p:cNvPr>
                <p:cNvPicPr/>
                <p:nvPr/>
              </p:nvPicPr>
              <p:blipFill>
                <a:blip r:embed="rId5"/>
                <a:stretch>
                  <a:fillRect/>
                </a:stretch>
              </p:blipFill>
              <p:spPr>
                <a:xfrm>
                  <a:off x="2931406" y="362974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8" name="Ink 47">
                  <a:extLst>
                    <a:ext uri="{FF2B5EF4-FFF2-40B4-BE49-F238E27FC236}">
                      <a16:creationId xmlns:a16="http://schemas.microsoft.com/office/drawing/2014/main" id="{A912C14C-530C-4F9C-BDAB-91CD99085E34}"/>
                    </a:ext>
                  </a:extLst>
                </p14:cNvPr>
                <p14:cNvContentPartPr/>
                <p14:nvPr/>
              </p14:nvContentPartPr>
              <p14:xfrm>
                <a:off x="2831326" y="3588708"/>
                <a:ext cx="360" cy="360"/>
              </p14:xfrm>
            </p:contentPart>
          </mc:Choice>
          <mc:Fallback xmlns="">
            <p:pic>
              <p:nvPicPr>
                <p:cNvPr id="48" name="Ink 47">
                  <a:extLst>
                    <a:ext uri="{FF2B5EF4-FFF2-40B4-BE49-F238E27FC236}">
                      <a16:creationId xmlns:a16="http://schemas.microsoft.com/office/drawing/2014/main" id="{A912C14C-530C-4F9C-BDAB-91CD99085E34}"/>
                    </a:ext>
                  </a:extLst>
                </p:cNvPr>
                <p:cNvPicPr/>
                <p:nvPr/>
              </p:nvPicPr>
              <p:blipFill>
                <a:blip r:embed="rId5"/>
                <a:stretch>
                  <a:fillRect/>
                </a:stretch>
              </p:blipFill>
              <p:spPr>
                <a:xfrm>
                  <a:off x="2813326" y="357070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9" name="Ink 48">
                  <a:extLst>
                    <a:ext uri="{FF2B5EF4-FFF2-40B4-BE49-F238E27FC236}">
                      <a16:creationId xmlns:a16="http://schemas.microsoft.com/office/drawing/2014/main" id="{03960ECD-1C14-44C3-82C2-BC664FAC5485}"/>
                    </a:ext>
                  </a:extLst>
                </p14:cNvPr>
                <p14:cNvContentPartPr/>
                <p14:nvPr/>
              </p14:nvContentPartPr>
              <p14:xfrm>
                <a:off x="3067486" y="3637668"/>
                <a:ext cx="360" cy="360"/>
              </p14:xfrm>
            </p:contentPart>
          </mc:Choice>
          <mc:Fallback xmlns="">
            <p:pic>
              <p:nvPicPr>
                <p:cNvPr id="49" name="Ink 48">
                  <a:extLst>
                    <a:ext uri="{FF2B5EF4-FFF2-40B4-BE49-F238E27FC236}">
                      <a16:creationId xmlns:a16="http://schemas.microsoft.com/office/drawing/2014/main" id="{03960ECD-1C14-44C3-82C2-BC664FAC5485}"/>
                    </a:ext>
                  </a:extLst>
                </p:cNvPr>
                <p:cNvPicPr/>
                <p:nvPr/>
              </p:nvPicPr>
              <p:blipFill>
                <a:blip r:embed="rId5"/>
                <a:stretch>
                  <a:fillRect/>
                </a:stretch>
              </p:blipFill>
              <p:spPr>
                <a:xfrm>
                  <a:off x="3049486" y="361966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0" name="Ink 49">
                  <a:extLst>
                    <a:ext uri="{FF2B5EF4-FFF2-40B4-BE49-F238E27FC236}">
                      <a16:creationId xmlns:a16="http://schemas.microsoft.com/office/drawing/2014/main" id="{C676C3BB-3827-4FB1-9E69-22A5704B9BCA}"/>
                    </a:ext>
                  </a:extLst>
                </p14:cNvPr>
                <p14:cNvContentPartPr/>
                <p14:nvPr/>
              </p14:nvContentPartPr>
              <p14:xfrm>
                <a:off x="2890366" y="3755748"/>
                <a:ext cx="360" cy="360"/>
              </p14:xfrm>
            </p:contentPart>
          </mc:Choice>
          <mc:Fallback xmlns="">
            <p:pic>
              <p:nvPicPr>
                <p:cNvPr id="50" name="Ink 49">
                  <a:extLst>
                    <a:ext uri="{FF2B5EF4-FFF2-40B4-BE49-F238E27FC236}">
                      <a16:creationId xmlns:a16="http://schemas.microsoft.com/office/drawing/2014/main" id="{C676C3BB-3827-4FB1-9E69-22A5704B9BCA}"/>
                    </a:ext>
                  </a:extLst>
                </p:cNvPr>
                <p:cNvPicPr/>
                <p:nvPr/>
              </p:nvPicPr>
              <p:blipFill>
                <a:blip r:embed="rId5"/>
                <a:stretch>
                  <a:fillRect/>
                </a:stretch>
              </p:blipFill>
              <p:spPr>
                <a:xfrm>
                  <a:off x="2872366" y="373774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1" name="Ink 50">
                  <a:extLst>
                    <a:ext uri="{FF2B5EF4-FFF2-40B4-BE49-F238E27FC236}">
                      <a16:creationId xmlns:a16="http://schemas.microsoft.com/office/drawing/2014/main" id="{A8699EA7-60E3-49D5-B60E-9F014622625A}"/>
                    </a:ext>
                  </a:extLst>
                </p14:cNvPr>
                <p14:cNvContentPartPr/>
                <p14:nvPr/>
              </p14:nvContentPartPr>
              <p14:xfrm>
                <a:off x="3618286" y="3401868"/>
                <a:ext cx="360" cy="360"/>
              </p14:xfrm>
            </p:contentPart>
          </mc:Choice>
          <mc:Fallback xmlns="">
            <p:pic>
              <p:nvPicPr>
                <p:cNvPr id="51" name="Ink 50">
                  <a:extLst>
                    <a:ext uri="{FF2B5EF4-FFF2-40B4-BE49-F238E27FC236}">
                      <a16:creationId xmlns:a16="http://schemas.microsoft.com/office/drawing/2014/main" id="{A8699EA7-60E3-49D5-B60E-9F014622625A}"/>
                    </a:ext>
                  </a:extLst>
                </p:cNvPr>
                <p:cNvPicPr/>
                <p:nvPr/>
              </p:nvPicPr>
              <p:blipFill>
                <a:blip r:embed="rId5"/>
                <a:stretch>
                  <a:fillRect/>
                </a:stretch>
              </p:blipFill>
              <p:spPr>
                <a:xfrm>
                  <a:off x="3600286" y="3383868"/>
                  <a:ext cx="36000" cy="36000"/>
                </a:xfrm>
                <a:prstGeom prst="rect">
                  <a:avLst/>
                </a:prstGeom>
              </p:spPr>
            </p:pic>
          </mc:Fallback>
        </mc:AlternateContent>
      </p:grpSp>
      <p:sp>
        <p:nvSpPr>
          <p:cNvPr id="52" name="TextBox 51">
            <a:extLst>
              <a:ext uri="{FF2B5EF4-FFF2-40B4-BE49-F238E27FC236}">
                <a16:creationId xmlns:a16="http://schemas.microsoft.com/office/drawing/2014/main" id="{1B6237B3-0B6B-4042-ADC0-BB0F0998F955}"/>
              </a:ext>
            </a:extLst>
          </p:cNvPr>
          <p:cNvSpPr txBox="1"/>
          <p:nvPr/>
        </p:nvSpPr>
        <p:spPr>
          <a:xfrm>
            <a:off x="9507794" y="1750142"/>
            <a:ext cx="914400" cy="914400"/>
          </a:xfrm>
          <a:prstGeom prst="rect">
            <a:avLst/>
          </a:prstGeom>
          <a:noFill/>
        </p:spPr>
        <p:txBody>
          <a:bodyPr wrap="none" rtlCol="0">
            <a:noAutofit/>
          </a:bodyPr>
          <a:lstStyle/>
          <a:p>
            <a:pPr algn="ctr"/>
            <a:endParaRPr lang="en-US" sz="1600" err="1"/>
          </a:p>
        </p:txBody>
      </p:sp>
    </p:spTree>
    <p:extLst>
      <p:ext uri="{BB962C8B-B14F-4D97-AF65-F5344CB8AC3E}">
        <p14:creationId xmlns:p14="http://schemas.microsoft.com/office/powerpoint/2010/main" val="3085173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C8D54-1C38-4964-84D5-CD1F1F5FCB8E}"/>
              </a:ext>
            </a:extLst>
          </p:cNvPr>
          <p:cNvSpPr>
            <a:spLocks noGrp="1"/>
          </p:cNvSpPr>
          <p:nvPr>
            <p:ph type="title"/>
          </p:nvPr>
        </p:nvSpPr>
        <p:spPr/>
        <p:txBody>
          <a:bodyPr/>
          <a:lstStyle/>
          <a:p>
            <a:r>
              <a:rPr lang="en-US">
                <a:latin typeface="Verdana"/>
                <a:ea typeface="Verdana"/>
              </a:rPr>
              <a:t>Conceptual Designs</a:t>
            </a:r>
            <a:endParaRPr lang="en-US" b="0">
              <a:latin typeface="Verdana"/>
              <a:ea typeface="Verdana"/>
            </a:endParaRPr>
          </a:p>
        </p:txBody>
      </p:sp>
      <p:sp>
        <p:nvSpPr>
          <p:cNvPr id="4" name="Footer Placeholder 3">
            <a:extLst>
              <a:ext uri="{FF2B5EF4-FFF2-40B4-BE49-F238E27FC236}">
                <a16:creationId xmlns:a16="http://schemas.microsoft.com/office/drawing/2014/main" id="{D76C7C4C-C51D-40E6-9397-FC9EBCE990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21E69F-0AC0-4BE6-BBA0-A086CA25ECD3}"/>
              </a:ext>
            </a:extLst>
          </p:cNvPr>
          <p:cNvSpPr>
            <a:spLocks noGrp="1"/>
          </p:cNvSpPr>
          <p:nvPr>
            <p:ph type="sldNum" sz="quarter" idx="12"/>
          </p:nvPr>
        </p:nvSpPr>
        <p:spPr/>
        <p:txBody>
          <a:bodyPr/>
          <a:lstStyle/>
          <a:p>
            <a:fld id="{963B0023-0CED-47F7-85AE-654F0B232C29}" type="slidenum">
              <a:rPr lang="en-US" smtClean="0"/>
              <a:pPr/>
              <a:t>9</a:t>
            </a:fld>
            <a:endParaRPr lang="en-US"/>
          </a:p>
        </p:txBody>
      </p:sp>
      <p:pic>
        <p:nvPicPr>
          <p:cNvPr id="12" name="Picture 12" descr="Diagram, schematic&#10;&#10;Description automatically generated">
            <a:extLst>
              <a:ext uri="{FF2B5EF4-FFF2-40B4-BE49-F238E27FC236}">
                <a16:creationId xmlns:a16="http://schemas.microsoft.com/office/drawing/2014/main" id="{6E46D3F7-D05B-4A40-B49A-42AF84BB96E6}"/>
              </a:ext>
            </a:extLst>
          </p:cNvPr>
          <p:cNvPicPr>
            <a:picLocks noGrp="1" noChangeAspect="1"/>
          </p:cNvPicPr>
          <p:nvPr>
            <p:ph idx="1"/>
          </p:nvPr>
        </p:nvPicPr>
        <p:blipFill rotWithShape="1">
          <a:blip r:embed="rId3"/>
          <a:srcRect l="61397" t="4274" b="-285"/>
          <a:stretch/>
        </p:blipFill>
        <p:spPr>
          <a:xfrm rot="5400000">
            <a:off x="3908337" y="2733069"/>
            <a:ext cx="1772695" cy="5731338"/>
          </a:xfrm>
        </p:spPr>
      </p:pic>
      <p:pic>
        <p:nvPicPr>
          <p:cNvPr id="14" name="Picture 12" descr="Diagram, schematic&#10;&#10;Description automatically generated">
            <a:extLst>
              <a:ext uri="{FF2B5EF4-FFF2-40B4-BE49-F238E27FC236}">
                <a16:creationId xmlns:a16="http://schemas.microsoft.com/office/drawing/2014/main" id="{B7DD14C9-2853-45CE-B50C-EC1CB815E014}"/>
              </a:ext>
            </a:extLst>
          </p:cNvPr>
          <p:cNvPicPr>
            <a:picLocks noChangeAspect="1"/>
          </p:cNvPicPr>
          <p:nvPr/>
        </p:nvPicPr>
        <p:blipFill rotWithShape="1">
          <a:blip r:embed="rId3"/>
          <a:srcRect l="36397" t="26420" r="40809" b="7102"/>
          <a:stretch/>
        </p:blipFill>
        <p:spPr>
          <a:xfrm rot="5400000">
            <a:off x="3888957" y="1088384"/>
            <a:ext cx="1520800" cy="5706349"/>
          </a:xfrm>
          <a:prstGeom prst="rect">
            <a:avLst/>
          </a:prstGeom>
        </p:spPr>
      </p:pic>
      <p:pic>
        <p:nvPicPr>
          <p:cNvPr id="16" name="Picture 12" descr="Diagram, schematic&#10;&#10;Description automatically generated">
            <a:extLst>
              <a:ext uri="{FF2B5EF4-FFF2-40B4-BE49-F238E27FC236}">
                <a16:creationId xmlns:a16="http://schemas.microsoft.com/office/drawing/2014/main" id="{EBE59FDC-DD30-4D4B-96BB-7803D4549FAC}"/>
              </a:ext>
            </a:extLst>
          </p:cNvPr>
          <p:cNvPicPr>
            <a:picLocks noChangeAspect="1"/>
          </p:cNvPicPr>
          <p:nvPr/>
        </p:nvPicPr>
        <p:blipFill rotWithShape="1">
          <a:blip r:embed="rId3"/>
          <a:srcRect t="19658" r="63970" b="-285"/>
          <a:stretch/>
        </p:blipFill>
        <p:spPr>
          <a:xfrm rot="5400000">
            <a:off x="3658154" y="-199528"/>
            <a:ext cx="1746133" cy="5016232"/>
          </a:xfrm>
          <a:prstGeom prst="rect">
            <a:avLst/>
          </a:prstGeom>
        </p:spPr>
      </p:pic>
      <p:pic>
        <p:nvPicPr>
          <p:cNvPr id="17" name="Graphic 17" descr="Badge 3 with solid fill">
            <a:extLst>
              <a:ext uri="{FF2B5EF4-FFF2-40B4-BE49-F238E27FC236}">
                <a16:creationId xmlns:a16="http://schemas.microsoft.com/office/drawing/2014/main" id="{EBAB40BF-689C-417E-8ADA-1DC9FFC682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2252" y="5138876"/>
            <a:ext cx="914400" cy="914400"/>
          </a:xfrm>
          <a:prstGeom prst="rect">
            <a:avLst/>
          </a:prstGeom>
        </p:spPr>
      </p:pic>
      <p:pic>
        <p:nvPicPr>
          <p:cNvPr id="18" name="Graphic 18" descr="Badge with solid fill">
            <a:extLst>
              <a:ext uri="{FF2B5EF4-FFF2-40B4-BE49-F238E27FC236}">
                <a16:creationId xmlns:a16="http://schemas.microsoft.com/office/drawing/2014/main" id="{E7960EDC-28C2-433C-B824-07B20D7678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2989" y="3497878"/>
            <a:ext cx="914400" cy="914400"/>
          </a:xfrm>
          <a:prstGeom prst="rect">
            <a:avLst/>
          </a:prstGeom>
        </p:spPr>
      </p:pic>
      <p:pic>
        <p:nvPicPr>
          <p:cNvPr id="19" name="Graphic 19" descr="Badge 1 with solid fill">
            <a:extLst>
              <a:ext uri="{FF2B5EF4-FFF2-40B4-BE49-F238E27FC236}">
                <a16:creationId xmlns:a16="http://schemas.microsoft.com/office/drawing/2014/main" id="{6AFE4418-50BD-496F-9271-F125F728AE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0511" y="1856880"/>
            <a:ext cx="914400" cy="914400"/>
          </a:xfrm>
          <a:prstGeom prst="rect">
            <a:avLst/>
          </a:prstGeom>
        </p:spPr>
      </p:pic>
    </p:spTree>
    <p:extLst>
      <p:ext uri="{BB962C8B-B14F-4D97-AF65-F5344CB8AC3E}">
        <p14:creationId xmlns:p14="http://schemas.microsoft.com/office/powerpoint/2010/main" val="256130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5e1d76e6ed25a0b9acc172e1212e12c5ea2ecb"/>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PI-White">
  <a:themeElements>
    <a:clrScheme name="Custom 56">
      <a:dk1>
        <a:sysClr val="windowText" lastClr="000000"/>
      </a:dk1>
      <a:lt1>
        <a:sysClr val="window" lastClr="FFFFFF"/>
      </a:lt1>
      <a:dk2>
        <a:srgbClr val="6D6D6D"/>
      </a:dk2>
      <a:lt2>
        <a:srgbClr val="AB192D"/>
      </a:lt2>
      <a:accent1>
        <a:srgbClr val="AB192D"/>
      </a:accent1>
      <a:accent2>
        <a:srgbClr val="B2B7BB"/>
      </a:accent2>
      <a:accent3>
        <a:srgbClr val="2C6A8C"/>
      </a:accent3>
      <a:accent4>
        <a:srgbClr val="B7A079"/>
      </a:accent4>
      <a:accent5>
        <a:srgbClr val="46A0DC"/>
      </a:accent5>
      <a:accent6>
        <a:srgbClr val="6D6D6D"/>
      </a:accent6>
      <a:hlink>
        <a:srgbClr val="46A0DC"/>
      </a:hlink>
      <a:folHlink>
        <a:srgbClr val="808DA9"/>
      </a:folHlink>
    </a:clrScheme>
    <a:fontScheme name="Verdana">
      <a:majorFont>
        <a:latin typeface="Verdana"/>
        <a:ea typeface=""/>
        <a:cs typeface=""/>
      </a:majorFont>
      <a:minorFont>
        <a:latin typeface="Verdana"/>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spDef>
      <a:spPr bwMode="auto">
        <a:solidFill>
          <a:schemeClr val="accent2"/>
        </a:solidFill>
        <a:ln w="12700" cap="sq" algn="ctr">
          <a:solidFill>
            <a:schemeClr val="tx2"/>
          </a:solidFill>
          <a:miter lim="800000"/>
          <a:headEnd/>
          <a:tailEnd/>
        </a:ln>
        <a:effectLst/>
      </a:spPr>
      <a:bodyPr wrap="none" anchor="ctr"/>
      <a:lstStyle>
        <a:defPPr algn="ctr">
          <a:defRPr sz="1600" dirty="0" smtClean="0">
            <a:solidFill>
              <a:schemeClr val="bg1"/>
            </a:solidFill>
            <a:latin typeface="+mn-lt"/>
          </a:defRPr>
        </a:defPPr>
      </a:lstStyle>
    </a:spDef>
    <a:txDef>
      <a:spPr>
        <a:noFill/>
      </a:spPr>
      <a:bodyPr wrap="none" rtlCol="0">
        <a:noAutofit/>
      </a:bodyPr>
      <a:lstStyle>
        <a:defPPr algn="ctr">
          <a:defRPr sz="1600" dirty="0" err="1" smtClean="0"/>
        </a:defPPr>
      </a:lstStyle>
    </a:txDef>
  </a:objectDefaults>
  <a:extraClrSchemeLst/>
</a:theme>
</file>

<file path=ppt/theme/theme2.xml><?xml version="1.0" encoding="utf-8"?>
<a:theme xmlns:a="http://schemas.openxmlformats.org/drawingml/2006/main" name="WPI_Gray">
  <a:themeElements>
    <a:clrScheme name="Custom 57">
      <a:dk1>
        <a:srgbClr val="FFFFFF"/>
      </a:dk1>
      <a:lt1>
        <a:srgbClr val="6D6D6D"/>
      </a:lt1>
      <a:dk2>
        <a:srgbClr val="000000"/>
      </a:dk2>
      <a:lt2>
        <a:srgbClr val="FFFFFF"/>
      </a:lt2>
      <a:accent1>
        <a:srgbClr val="AB192D"/>
      </a:accent1>
      <a:accent2>
        <a:srgbClr val="B2B7BB"/>
      </a:accent2>
      <a:accent3>
        <a:srgbClr val="2C6A8C"/>
      </a:accent3>
      <a:accent4>
        <a:srgbClr val="B7A079"/>
      </a:accent4>
      <a:accent5>
        <a:srgbClr val="46A0DC"/>
      </a:accent5>
      <a:accent6>
        <a:srgbClr val="D9CD95"/>
      </a:accent6>
      <a:hlink>
        <a:srgbClr val="46A0DC"/>
      </a:hlink>
      <a:folHlink>
        <a:srgbClr val="808DA9"/>
      </a:folHlink>
    </a:clrScheme>
    <a:fontScheme name="Verdana">
      <a:majorFont>
        <a:latin typeface="Verdana"/>
        <a:ea typeface=""/>
        <a:cs typeface=""/>
      </a:majorFont>
      <a:minorFont>
        <a:latin typeface="Verdana"/>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spDef>
      <a:spPr bwMode="auto">
        <a:solidFill>
          <a:schemeClr val="accent2">
            <a:lumMod val="40000"/>
            <a:lumOff val="60000"/>
          </a:schemeClr>
        </a:solidFill>
        <a:ln w="12700" cap="sq" algn="ctr">
          <a:solidFill>
            <a:schemeClr val="tx1"/>
          </a:solidFill>
          <a:miter lim="800000"/>
          <a:headEnd/>
          <a:tailEnd/>
        </a:ln>
        <a:effectLst/>
      </a:spPr>
      <a:bodyPr wrap="none" rtlCol="0" anchor="ctr"/>
      <a:lstStyle>
        <a:defPPr algn="ctr">
          <a:defRPr sz="1600" dirty="0" smtClean="0">
            <a:solidFill>
              <a:schemeClr val="bg1"/>
            </a:solidFill>
            <a:latin typeface="+mn-lt"/>
          </a:defRPr>
        </a:defPPr>
      </a:lstStyle>
    </a:spDef>
    <a:lnDef>
      <a:spPr bwMode="auto">
        <a:solidFill>
          <a:schemeClr val="accent2"/>
        </a:solidFill>
        <a:ln w="19050" cap="sq" cmpd="sng" algn="ctr">
          <a:solidFill>
            <a:schemeClr val="tx1"/>
          </a:solidFill>
          <a:prstDash val="solid"/>
          <a:round/>
          <a:headEnd type="triangle" w="med" len="med"/>
          <a:tailEnd type="triangle" w="med" len="med"/>
        </a:ln>
        <a:effectLst/>
      </a:spPr>
      <a:bodyPr/>
      <a:lstStyle/>
    </a:lnDef>
    <a:txDef>
      <a:spPr>
        <a:noFill/>
      </a:spPr>
      <a:bodyPr wrap="none" rtlCol="0">
        <a:noAutofit/>
      </a:bodyPr>
      <a:lstStyle>
        <a:defPPr algn="ctr">
          <a:defRPr sz="1600" dirty="0" err="1"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WPI_2012Multi</Template>
  <TotalTime>0</TotalTime>
  <Words>6211</Words>
  <Application>Microsoft Office PowerPoint</Application>
  <PresentationFormat>On-screen Show (4:3)</PresentationFormat>
  <Paragraphs>1095</Paragraphs>
  <Slides>50</Slides>
  <Notes>36</Notes>
  <HiddenSlides>0</HiddenSlides>
  <MMClips>1</MMClips>
  <ScaleCrop>false</ScaleCrop>
  <HeadingPairs>
    <vt:vector size="4" baseType="variant">
      <vt:variant>
        <vt:lpstr>Theme</vt:lpstr>
      </vt:variant>
      <vt:variant>
        <vt:i4>2</vt:i4>
      </vt:variant>
      <vt:variant>
        <vt:lpstr>Slide Titles</vt:lpstr>
      </vt:variant>
      <vt:variant>
        <vt:i4>50</vt:i4>
      </vt:variant>
    </vt:vector>
  </HeadingPairs>
  <TitlesOfParts>
    <vt:vector size="52" baseType="lpstr">
      <vt:lpstr>WPI-White</vt:lpstr>
      <vt:lpstr>WPI_Gray</vt:lpstr>
      <vt:lpstr>Design of an Implantable Reparative Device for Ulnar Collateral Ligament Tears in Overhead Throwing Athletes</vt:lpstr>
      <vt:lpstr>Clinical Need</vt:lpstr>
      <vt:lpstr>Anatomy of the UCL</vt:lpstr>
      <vt:lpstr>Natural Ligament Healing</vt:lpstr>
      <vt:lpstr>Current Clinical Treatments</vt:lpstr>
      <vt:lpstr>Objectives</vt:lpstr>
      <vt:lpstr>Client Statement</vt:lpstr>
      <vt:lpstr>Conceptual Design</vt:lpstr>
      <vt:lpstr>Conceptual Designs</vt:lpstr>
      <vt:lpstr>Design Considerations</vt:lpstr>
      <vt:lpstr>Design Considerations</vt:lpstr>
      <vt:lpstr>Design Considerations</vt:lpstr>
      <vt:lpstr>Design Considerations</vt:lpstr>
      <vt:lpstr>Design Considerations</vt:lpstr>
      <vt:lpstr>Design Considerations</vt:lpstr>
      <vt:lpstr>Design Considerations</vt:lpstr>
      <vt:lpstr>Design Considerations</vt:lpstr>
      <vt:lpstr>Final Design</vt:lpstr>
      <vt:lpstr>PDGF-BB Concentration Study</vt:lpstr>
      <vt:lpstr>Permeability Testing of Acellular Dermal Matrix with Albumin</vt:lpstr>
      <vt:lpstr>Tensile Testing of Anisotropic Acellular Dermal Matrix</vt:lpstr>
      <vt:lpstr>Fabrication of the Final Design</vt:lpstr>
      <vt:lpstr>Drug Elution Testing with PDGF-BB</vt:lpstr>
      <vt:lpstr>Cell Proliferation Testing with Eluded  PDGF-BB</vt:lpstr>
      <vt:lpstr>Permeability Testing of Acellular Dermal Matrix with PDGF-BB</vt:lpstr>
      <vt:lpstr>PowerPoint Presentation</vt:lpstr>
      <vt:lpstr>Client Feedback </vt:lpstr>
      <vt:lpstr>Conclusion </vt:lpstr>
      <vt:lpstr>Future Recommendations</vt:lpstr>
      <vt:lpstr>Acknowledgements </vt:lpstr>
      <vt:lpstr>Thank you!</vt:lpstr>
      <vt:lpstr>References</vt:lpstr>
      <vt:lpstr>Appendices</vt:lpstr>
      <vt:lpstr>Chicken Skin Mechanical Testing</vt:lpstr>
      <vt:lpstr>Band-Aid Mechanical Testing</vt:lpstr>
      <vt:lpstr>Material for Drug Loading Pugh Analysis</vt:lpstr>
      <vt:lpstr>Material for Structural Support Pugh Analysis</vt:lpstr>
      <vt:lpstr>Degradation Rates Researched</vt:lpstr>
      <vt:lpstr>Growth Factor Functions</vt:lpstr>
      <vt:lpstr>Growth Factor Pugh Analysis</vt:lpstr>
      <vt:lpstr>PDGF-BB Concentration Results</vt:lpstr>
      <vt:lpstr>Drug Elution Testing with Albumin</vt:lpstr>
      <vt:lpstr>Drug Elution Testing with Albumin</vt:lpstr>
      <vt:lpstr>Representative BrdU Assay Photos</vt:lpstr>
      <vt:lpstr>Permeability Testing of Casing</vt:lpstr>
      <vt:lpstr>Silk Fibroin</vt:lpstr>
      <vt:lpstr>Functions and Specifications</vt:lpstr>
      <vt:lpstr>Specifications</vt:lpstr>
      <vt:lpstr>BADM Values</vt:lpstr>
      <vt:lpstr>ADMN Testing Criteria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Verdana Bold 40pt</dc:title>
  <dc:creator>Melissa</dc:creator>
  <cp:lastModifiedBy>Smith, Meagan</cp:lastModifiedBy>
  <cp:revision>2</cp:revision>
  <dcterms:created xsi:type="dcterms:W3CDTF">2015-05-27T13:16:15Z</dcterms:created>
  <dcterms:modified xsi:type="dcterms:W3CDTF">2022-04-28T20:40:13Z</dcterms:modified>
</cp:coreProperties>
</file>