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3"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ack Campanal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2-09T21:12:26.309">
    <p:pos x="6000" y="0"/>
    <p:text>Jack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adf7b9da1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Yash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 everyone, thank you for taking the time to join us. Today, we will be presenting our Major Qualifying Project - </a:t>
            </a:r>
            <a:r>
              <a:rPr lang="en">
                <a:solidFill>
                  <a:schemeClr val="dk1"/>
                </a:solidFill>
              </a:rPr>
              <a:t>PATHly Visualizer: Exploring Anycast Stability in IPv4 and IPv6. </a:t>
            </a:r>
            <a:endParaRPr>
              <a:solidFill>
                <a:schemeClr val="dk1"/>
              </a:solidFill>
            </a:endParaRPr>
          </a:p>
          <a:p>
            <a:pPr indent="0" lvl="0" marL="0" rtl="0" algn="l">
              <a:spcBef>
                <a:spcPts val="0"/>
              </a:spcBef>
              <a:spcAft>
                <a:spcPts val="0"/>
              </a:spcAft>
              <a:buNone/>
            </a:pPr>
            <a:r>
              <a:rPr lang="en">
                <a:solidFill>
                  <a:schemeClr val="dk1"/>
                </a:solidFill>
              </a:rPr>
              <a:t>This project was done in collaboration with both Fastly and WPI. </a:t>
            </a:r>
            <a:endParaRPr>
              <a:solidFill>
                <a:schemeClr val="dk1"/>
              </a:solidFill>
            </a:endParaRPr>
          </a:p>
          <a:p>
            <a:pPr indent="0" lvl="0" marL="0" rtl="0" algn="l">
              <a:spcBef>
                <a:spcPts val="0"/>
              </a:spcBef>
              <a:spcAft>
                <a:spcPts val="0"/>
              </a:spcAft>
              <a:buNone/>
            </a:pPr>
            <a:r>
              <a:t/>
            </a:r>
            <a:endParaRPr/>
          </a:p>
        </p:txBody>
      </p:sp>
      <p:sp>
        <p:nvSpPr>
          <p:cNvPr id="166" name="Google Shape;166;g1adf7b9da17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b54a6f894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b54a6f894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Jasper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Points to touch on:</a:t>
            </a:r>
            <a:endParaRPr/>
          </a:p>
          <a:p>
            <a:pPr indent="-298450" lvl="0" marL="457200" rtl="0" algn="l">
              <a:spcBef>
                <a:spcPts val="0"/>
              </a:spcBef>
              <a:spcAft>
                <a:spcPts val="0"/>
              </a:spcAft>
              <a:buSzPts val="1100"/>
              <a:buChar char="-"/>
            </a:pPr>
            <a:r>
              <a:rPr lang="en"/>
              <a:t>Attempt to get path from source to destination</a:t>
            </a:r>
            <a:endParaRPr/>
          </a:p>
          <a:p>
            <a:pPr indent="-298450" lvl="0" marL="457200" rtl="0" algn="l">
              <a:spcBef>
                <a:spcPts val="0"/>
              </a:spcBef>
              <a:spcAft>
                <a:spcPts val="0"/>
              </a:spcAft>
              <a:buSzPts val="1100"/>
              <a:buChar char="-"/>
            </a:pPr>
            <a:r>
              <a:rPr lang="en"/>
              <a:t>Traceroute makes use of the Time-To-Live of packets</a:t>
            </a:r>
            <a:endParaRPr/>
          </a:p>
          <a:p>
            <a:pPr indent="-298450" lvl="1" marL="914400" rtl="0" algn="l">
              <a:spcBef>
                <a:spcPts val="0"/>
              </a:spcBef>
              <a:spcAft>
                <a:spcPts val="0"/>
              </a:spcAft>
              <a:buSzPts val="1100"/>
              <a:buChar char="-"/>
            </a:pPr>
            <a:r>
              <a:rPr lang="en"/>
              <a:t>Normally the TTL is used to ensure packets do not persist in routing loops and other routing misconfigurations</a:t>
            </a:r>
            <a:endParaRPr/>
          </a:p>
          <a:p>
            <a:pPr indent="-298450" lvl="1" marL="914400" rtl="0" algn="l">
              <a:spcBef>
                <a:spcPts val="0"/>
              </a:spcBef>
              <a:spcAft>
                <a:spcPts val="0"/>
              </a:spcAft>
              <a:buSzPts val="1100"/>
              <a:buChar char="-"/>
            </a:pPr>
            <a:r>
              <a:rPr lang="en"/>
              <a:t>When the TTL does expire, the convention is to send a new packet to the sender telling them that their packet was dropped</a:t>
            </a:r>
            <a:endParaRPr/>
          </a:p>
          <a:p>
            <a:pPr indent="-298450" lvl="0" marL="457200" rtl="0" algn="l">
              <a:spcBef>
                <a:spcPts val="0"/>
              </a:spcBef>
              <a:spcAft>
                <a:spcPts val="0"/>
              </a:spcAft>
              <a:buSzPts val="1100"/>
              <a:buChar char="-"/>
            </a:pPr>
            <a:r>
              <a:rPr lang="en"/>
              <a:t>We perform 3 samples at each hop level</a:t>
            </a:r>
            <a:endParaRPr/>
          </a:p>
          <a:p>
            <a:pPr indent="-298450" lvl="0" marL="457200" rtl="0" algn="l">
              <a:spcBef>
                <a:spcPts val="0"/>
              </a:spcBef>
              <a:spcAft>
                <a:spcPts val="0"/>
              </a:spcAft>
              <a:buSzPts val="1100"/>
              <a:buChar char="-"/>
            </a:pPr>
            <a:r>
              <a:rPr lang="en" strike="sngStrike"/>
              <a:t>However, this strategy has some flaws</a:t>
            </a:r>
            <a:endParaRPr strike="sngStrike"/>
          </a:p>
          <a:p>
            <a:pPr indent="-298450" lvl="1" marL="914400" rtl="0" algn="l">
              <a:spcBef>
                <a:spcPts val="0"/>
              </a:spcBef>
              <a:spcAft>
                <a:spcPts val="0"/>
              </a:spcAft>
              <a:buSzPts val="1100"/>
              <a:buChar char="-"/>
            </a:pPr>
            <a:r>
              <a:rPr lang="en" strike="sngStrike"/>
              <a:t>Not all servers will </a:t>
            </a:r>
            <a:r>
              <a:rPr lang="en" strike="sngStrike"/>
              <a:t>propagate</a:t>
            </a:r>
            <a:r>
              <a:rPr lang="en" strike="sngStrike"/>
              <a:t> these TTL expiration packets. Under heavy network load, some servers may also drop these packets to reduce network bandwidth</a:t>
            </a:r>
            <a:endParaRPr strike="sngStrike"/>
          </a:p>
          <a:p>
            <a:pPr indent="-298450" lvl="1" marL="914400" rtl="0" algn="l">
              <a:spcBef>
                <a:spcPts val="0"/>
              </a:spcBef>
              <a:spcAft>
                <a:spcPts val="0"/>
              </a:spcAft>
              <a:buSzPts val="1100"/>
              <a:buChar char="-"/>
            </a:pPr>
            <a:r>
              <a:rPr lang="en" strike="sngStrike"/>
              <a:t>We can not </a:t>
            </a:r>
            <a:r>
              <a:rPr lang="en" strike="sngStrike"/>
              <a:t>guarantee</a:t>
            </a:r>
            <a:r>
              <a:rPr lang="en" strike="sngStrike"/>
              <a:t> that the response takes the same route back to us so the round trip times may not reflect the time between individual hops</a:t>
            </a:r>
            <a:endParaRPr strike="sngStrike"/>
          </a:p>
          <a:p>
            <a:pPr indent="-298450" lvl="1" marL="914400" rtl="0" algn="l">
              <a:spcBef>
                <a:spcPts val="0"/>
              </a:spcBef>
              <a:spcAft>
                <a:spcPts val="0"/>
              </a:spcAft>
              <a:buSzPts val="1100"/>
              <a:buChar char="-"/>
            </a:pPr>
            <a:r>
              <a:rPr lang="en" strike="sngStrike"/>
              <a:t>By default, traceroute performs 3 samples at each TTL until it reaches the destination. However, we can not </a:t>
            </a:r>
            <a:r>
              <a:rPr lang="en" strike="sngStrike"/>
              <a:t>guarantee</a:t>
            </a:r>
            <a:r>
              <a:rPr lang="en" strike="sngStrike"/>
              <a:t> that all responses on a single traceroute measurement only reflect a single path.</a:t>
            </a:r>
            <a:endParaRPr strike="sngStrike"/>
          </a:p>
          <a:p>
            <a:pPr indent="-298450" lvl="2" marL="1371600" rtl="0" algn="l">
              <a:spcBef>
                <a:spcPts val="0"/>
              </a:spcBef>
              <a:spcAft>
                <a:spcPts val="0"/>
              </a:spcAft>
              <a:buSzPts val="1100"/>
              <a:buChar char="-"/>
            </a:pPr>
            <a:r>
              <a:rPr lang="en" strike="sngStrike"/>
              <a:t>We can adjust for this using the knowledge that network routing is usually cached so when comparing with additional messages, most will only contain a single route.</a:t>
            </a:r>
            <a:endParaRPr strike="sng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b54a6f894b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b54a6f894b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to the next section when I say the name of the section (Full vs. Clean Paths, ASN Mapping)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we store data in a way that does not consume all of our memory (using the moving statistics)</a:t>
            </a:r>
            <a:endParaRPr/>
          </a:p>
          <a:p>
            <a:pPr indent="0" lvl="0" marL="0" rtl="0" algn="l">
              <a:spcBef>
                <a:spcPts val="0"/>
              </a:spcBef>
              <a:spcAft>
                <a:spcPts val="0"/>
              </a:spcAft>
              <a:buNone/>
            </a:pPr>
            <a:r>
              <a:rPr lang="en"/>
              <a:t>We also drop edges and nodes that were last used outside of the statistics period</a:t>
            </a:r>
            <a:endParaRPr/>
          </a:p>
          <a:p>
            <a:pPr indent="0" lvl="0" marL="0" rtl="0" algn="l">
              <a:spcBef>
                <a:spcPts val="0"/>
              </a:spcBef>
              <a:spcAft>
                <a:spcPts val="0"/>
              </a:spcAft>
              <a:buNone/>
            </a:pPr>
            <a:r>
              <a:rPr lang="en"/>
              <a:t>Full</a:t>
            </a:r>
            <a:endParaRPr/>
          </a:p>
          <a:p>
            <a:pPr indent="0" lvl="0" marL="0" rtl="0" algn="l">
              <a:spcBef>
                <a:spcPts val="0"/>
              </a:spcBef>
              <a:spcAft>
                <a:spcPts val="0"/>
              </a:spcAft>
              <a:buNone/>
            </a:pPr>
            <a:r>
              <a:rPr lang="en"/>
              <a:t>Refer to indexing model for nodes</a:t>
            </a:r>
            <a:endParaRPr/>
          </a:p>
          <a:p>
            <a:pPr indent="0" lvl="0" marL="0" rtl="0" algn="l">
              <a:spcBef>
                <a:spcPts val="0"/>
              </a:spcBef>
              <a:spcAft>
                <a:spcPts val="0"/>
              </a:spcAft>
              <a:buNone/>
            </a:pPr>
            <a:r>
              <a:rPr lang="en"/>
              <a:t>Clean</a:t>
            </a:r>
            <a:endParaRPr/>
          </a:p>
          <a:p>
            <a:pPr indent="0" lvl="0" marL="0" rtl="0" algn="l">
              <a:spcBef>
                <a:spcPts val="0"/>
              </a:spcBef>
              <a:spcAft>
                <a:spcPts val="0"/>
              </a:spcAft>
              <a:buNone/>
            </a:pPr>
            <a:r>
              <a:rPr lang="en"/>
              <a:t>We pretend timeouts do not exist</a:t>
            </a:r>
            <a:endParaRPr/>
          </a:p>
          <a:p>
            <a:pPr indent="0" lvl="0" marL="0" rtl="0" algn="l">
              <a:spcBef>
                <a:spcPts val="0"/>
              </a:spcBef>
              <a:spcAft>
                <a:spcPts val="0"/>
              </a:spcAft>
              <a:buNone/>
            </a:pPr>
            <a:r>
              <a:rPr lang="en"/>
              <a:t>Empty layers are left in</a:t>
            </a:r>
            <a:endParaRPr/>
          </a:p>
          <a:p>
            <a:pPr indent="0" lvl="0" marL="0" rtl="0" algn="l">
              <a:spcBef>
                <a:spcPts val="0"/>
              </a:spcBef>
              <a:spcAft>
                <a:spcPts val="0"/>
              </a:spcAft>
              <a:buNone/>
            </a:pPr>
            <a:r>
              <a:rPr lang="en"/>
              <a:t>We connect adjacent hops with edges between each occurring node</a:t>
            </a:r>
            <a:endParaRPr/>
          </a:p>
          <a:p>
            <a:pPr indent="0" lvl="0" marL="0" rtl="0" algn="l">
              <a:spcBef>
                <a:spcPts val="0"/>
              </a:spcBef>
              <a:spcAft>
                <a:spcPts val="0"/>
              </a:spcAft>
              <a:buNone/>
            </a:pPr>
            <a:r>
              <a:rPr lang="en"/>
              <a:t>Before sending the data, we remove edges that cover less than k/N of the source node’s outbound edges</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adf7b9da17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adf7b9da17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now going to go over a demonstration of Pathly</a:t>
            </a:r>
            <a:endParaRPr/>
          </a:p>
          <a:p>
            <a:pPr indent="-298450" lvl="0" marL="457200" rtl="0" algn="l">
              <a:spcBef>
                <a:spcPts val="0"/>
              </a:spcBef>
              <a:spcAft>
                <a:spcPts val="0"/>
              </a:spcAft>
              <a:buSzPts val="1100"/>
              <a:buChar char="-"/>
            </a:pPr>
            <a:r>
              <a:rPr lang="en"/>
              <a:t>Select probe/destination to visualize</a:t>
            </a:r>
            <a:endParaRPr/>
          </a:p>
          <a:p>
            <a:pPr indent="0" lvl="0" marL="0" rtl="0" algn="l">
              <a:spcBef>
                <a:spcPts val="0"/>
              </a:spcBef>
              <a:spcAft>
                <a:spcPts val="0"/>
              </a:spcAft>
              <a:buNone/>
            </a:pPr>
            <a:r>
              <a:rPr lang="en">
                <a:solidFill>
                  <a:schemeClr val="dk1"/>
                </a:solidFill>
              </a:rPr>
              <a:t>Here we are on the homepage of Pathly. </a:t>
            </a:r>
            <a:r>
              <a:rPr lang="en"/>
              <a:t>In this main form, users are able to select a destination address, being a fastly anycast device, a source probe, being a Ripe Atlas probe number,  and they’re able to toggle a few selections</a:t>
            </a:r>
            <a:endParaRPr/>
          </a:p>
          <a:p>
            <a:pPr indent="-298450" lvl="1" marL="914400" rtl="0" algn="l">
              <a:spcBef>
                <a:spcPts val="0"/>
              </a:spcBef>
              <a:spcAft>
                <a:spcPts val="0"/>
              </a:spcAft>
              <a:buSzPts val="1100"/>
              <a:buChar char="-"/>
            </a:pPr>
            <a:r>
              <a:rPr lang="en"/>
              <a:t>Select full/clean - talk about them</a:t>
            </a:r>
            <a:endParaRPr/>
          </a:p>
          <a:p>
            <a:pPr indent="0" lvl="0" marL="0" rtl="0" algn="l">
              <a:spcBef>
                <a:spcPts val="0"/>
              </a:spcBef>
              <a:spcAft>
                <a:spcPts val="0"/>
              </a:spcAft>
              <a:buNone/>
            </a:pPr>
            <a:r>
              <a:rPr lang="en"/>
              <a:t>To start, users can select between representing the full or clean traceroute data, as discussed before. </a:t>
            </a:r>
            <a:endParaRPr/>
          </a:p>
          <a:p>
            <a:pPr indent="-298450" lvl="1" marL="914400" rtl="0" algn="l">
              <a:spcBef>
                <a:spcPts val="0"/>
              </a:spcBef>
              <a:spcAft>
                <a:spcPts val="0"/>
              </a:spcAft>
              <a:buSzPts val="1100"/>
              <a:buChar char="-"/>
            </a:pPr>
            <a:r>
              <a:rPr lang="en"/>
              <a:t>Select boxes/colors - talk about them</a:t>
            </a:r>
            <a:endParaRPr/>
          </a:p>
          <a:p>
            <a:pPr indent="0" lvl="0" marL="0" rtl="0" algn="l">
              <a:spcBef>
                <a:spcPts val="0"/>
              </a:spcBef>
              <a:spcAft>
                <a:spcPts val="0"/>
              </a:spcAft>
              <a:buNone/>
            </a:pPr>
            <a:r>
              <a:rPr lang="en"/>
              <a:t>Users can then select how they want ASNs to be represented, as either boxes or node colors.</a:t>
            </a:r>
            <a:endParaRPr/>
          </a:p>
          <a:p>
            <a:pPr indent="-298450" lvl="0" marL="457200" rtl="0" algn="l">
              <a:spcBef>
                <a:spcPts val="0"/>
              </a:spcBef>
              <a:spcAft>
                <a:spcPts val="0"/>
              </a:spcAft>
              <a:buSzPts val="1100"/>
              <a:buChar char="-"/>
            </a:pPr>
            <a:r>
              <a:rPr lang="en"/>
              <a:t>Visualize and move nodes, highlight edges, click on nodes - </a:t>
            </a:r>
            <a:r>
              <a:rPr b="1" lang="en">
                <a:highlight>
                  <a:srgbClr val="F08080"/>
                </a:highlight>
              </a:rPr>
              <a:t>SELECT 10755</a:t>
            </a:r>
            <a:endParaRPr b="1">
              <a:highlight>
                <a:srgbClr val="F08080"/>
              </a:highlight>
            </a:endParaRPr>
          </a:p>
          <a:p>
            <a:pPr indent="0" lvl="0" marL="0" rtl="0" algn="l">
              <a:spcBef>
                <a:spcPts val="0"/>
              </a:spcBef>
              <a:spcAft>
                <a:spcPts val="0"/>
              </a:spcAft>
              <a:buNone/>
            </a:pPr>
            <a:r>
              <a:rPr lang="en"/>
              <a:t>After hitting visualize we can scroll down and see the data represented as a flow chart. The graph title shows what our source IP addresses are, and what destinations they’re going towards. Here we see our source’s IPv4 and IPv6 addresses. If we scroll over we can see the IPv4 and IPv6 addresses of our destination. Any node in between is a node that was traversed by a packet at some point on its way from the source to the destination. We can see here that the IPv4 and IPv6 paths are separate from one another. If </a:t>
            </a:r>
            <a:r>
              <a:rPr lang="en"/>
              <a:t>users</a:t>
            </a:r>
            <a:r>
              <a:rPr lang="en"/>
              <a:t> want to change how the graph is layouted, they may move nodes around, highlight edges between nodes, and view a nodes metadata.</a:t>
            </a:r>
            <a:endParaRPr/>
          </a:p>
          <a:p>
            <a:pPr indent="-298450" lvl="0" marL="457200" rtl="0" algn="l">
              <a:spcBef>
                <a:spcPts val="0"/>
              </a:spcBef>
              <a:spcAft>
                <a:spcPts val="0"/>
              </a:spcAft>
              <a:buSzPts val="1100"/>
              <a:buChar char="-"/>
            </a:pPr>
            <a:r>
              <a:rPr lang="en"/>
              <a:t>Download raw traceroute</a:t>
            </a:r>
            <a:endParaRPr/>
          </a:p>
          <a:p>
            <a:pPr indent="0" lvl="0" marL="0" rtl="0" algn="l">
              <a:spcBef>
                <a:spcPts val="0"/>
              </a:spcBef>
              <a:spcAft>
                <a:spcPts val="0"/>
              </a:spcAft>
              <a:buNone/>
            </a:pPr>
            <a:r>
              <a:rPr lang="en"/>
              <a:t>These graphs are a helpful method of visualizing this data, however, it can always be </a:t>
            </a:r>
            <a:r>
              <a:rPr lang="en"/>
              <a:t>helpful</a:t>
            </a:r>
            <a:r>
              <a:rPr lang="en"/>
              <a:t> for a network engineer to see the data. We included a </a:t>
            </a:r>
            <a:r>
              <a:rPr lang="en"/>
              <a:t>download traceroute data button here to let users download and analyze the raw data side by side with the visualizations. Looking at the raw data, it is evident how much more readable our program makes this data.</a:t>
            </a:r>
            <a:endParaRPr/>
          </a:p>
          <a:p>
            <a:pPr indent="-298450" lvl="0" marL="457200" rtl="0" algn="l">
              <a:spcBef>
                <a:spcPts val="0"/>
              </a:spcBef>
              <a:spcAft>
                <a:spcPts val="0"/>
              </a:spcAft>
              <a:buSzPts val="1100"/>
              <a:buChar char="-"/>
            </a:pPr>
            <a:r>
              <a:rPr lang="en"/>
              <a:t>Edit measurements -WHEN STARTING, SELECT START LIVE COLLECTION NOT HISTORICAL</a:t>
            </a:r>
            <a:endParaRPr/>
          </a:p>
          <a:p>
            <a:pPr indent="0" lvl="0" marL="0" rtl="0" algn="l">
              <a:spcBef>
                <a:spcPts val="0"/>
              </a:spcBef>
              <a:spcAft>
                <a:spcPts val="0"/>
              </a:spcAft>
              <a:buNone/>
            </a:pPr>
            <a:r>
              <a:rPr lang="en"/>
              <a:t>That’s all for the home page, moving on, a network engineer might want to see a specific ripe atlas measurement they started rather than the default options. We implemented a page here to start and stop measurements on the backend, and see what measurements are currently running. We can start a measurement, then select if we want to fetch previously saved data, start live collection of data, or both. I’ll start live collection. It succeeds, then if I list the measurements, we can see its been added to the list. We can stop the previous measurement, and get rid of any cached data from the backend. 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wraps up the live demonstration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b01f82d24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b01f82d24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Cindy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may know, a term here at WPI can fly by. We really had to prioritize what we wanted to tackle this term, a lot of which jack just showed us. Here are ideas that could be implemented in future </a:t>
            </a:r>
            <a:r>
              <a:rPr lang="en"/>
              <a:t>iterations</a:t>
            </a:r>
            <a:r>
              <a:rPr lang="en"/>
              <a:t> of this project.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We would implement support for BGP data into our application. As of right now, we are grabbing traceroute data from RIPE Atlas. Looking into more sources of data would expand the reach and application of PATHly.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PATHly’s goal as an application is to allow for network engineers to ascertain differences between IPv4 and IPv6 Anycast forwarding. As PATHly is now, engineers are left to do that at an surface eye level as IPv4 and IPv6 paths are rendered separately on the visualized graphs.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Similarly, we would focus on being about to identify frequently changing paths. This involves more </a:t>
            </a:r>
            <a:r>
              <a:rPr lang="en"/>
              <a:t>autonomous</a:t>
            </a:r>
            <a:r>
              <a:rPr lang="en"/>
              <a:t> work on our application’s part as opposed to leaving insight discovery up to the user.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CONCLUSION</a:t>
            </a:r>
            <a:endParaRPr/>
          </a:p>
          <a:p>
            <a:pPr indent="0" lvl="0" marL="0" rtl="0" algn="l">
              <a:spcBef>
                <a:spcPts val="0"/>
              </a:spcBef>
              <a:spcAft>
                <a:spcPts val="0"/>
              </a:spcAft>
              <a:buNone/>
            </a:pPr>
            <a:r>
              <a:rPr lang="en"/>
              <a:t>Now, these are just some of the features that can add to our application. As PATHly stands now, network engineers at Fastly will be able to utilize PATHly as a tool to </a:t>
            </a:r>
            <a:r>
              <a:rPr lang="en"/>
              <a:t>quickly</a:t>
            </a:r>
            <a:r>
              <a:rPr lang="en"/>
              <a:t> visualize paths from source to destination.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adf7b9da17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adf7b9da1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Cindy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We’d like to extend special thanks to a few people who were integral to our project. First, Salman and Stephen, who not only served as our sponsors but also our mentors.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They met with us each day during stand-up, paired programmed with us, and even hopped on to have a meal in three different time zones.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addition, a big part of our term has been getting to know Fastly as a company. We loved meeting with WPI alum and other Fastlyans.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of course, a big thank you to our advisor Professor Claypool for setting this experience up and guiding us along the way.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With that we’d love to open the floor to any questions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adf7b9da1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adf7b9da1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Cindy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b44351f5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b44351f5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b44351f5a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b44351f5a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b44351f5a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b44351f5a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b75f12712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b75f12712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a6432a7d6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a6432a7d6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Yash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 like to start introducing the team. My name is Yash Patel a 5th year student doing my BS/MS in Computer Science.</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b75f127121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b75f127121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b75f127121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1b75f127121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b75f127121_6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1b75f127121_6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b9894f957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b9894f957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b9894f957c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1b9894f957c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b9894f957c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1b9894f957c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adf7b9da1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adf7b9da1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Cindy (for MQP talk)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little more about Fastly, our sponsor, before we get into our project. </a:t>
            </a:r>
            <a:endParaRPr/>
          </a:p>
          <a:p>
            <a:pPr indent="0" lvl="0" marL="0" rtl="0" algn="l">
              <a:spcBef>
                <a:spcPts val="0"/>
              </a:spcBef>
              <a:spcAft>
                <a:spcPts val="0"/>
              </a:spcAft>
              <a:buNone/>
            </a:pPr>
            <a:r>
              <a:rPr lang="en"/>
              <a:t>Fastly is a cloud computing service provider. Some of their services include content caching, image optimization, and load balancing. </a:t>
            </a:r>
            <a:r>
              <a:rPr lang="en">
                <a:highlight>
                  <a:srgbClr val="FFFF00"/>
                </a:highlight>
              </a:rPr>
              <a:t>CLICK</a:t>
            </a:r>
            <a:endParaRPr>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Fastly</a:t>
            </a:r>
            <a:r>
              <a:rPr lang="en">
                <a:solidFill>
                  <a:schemeClr val="dk1"/>
                </a:solidFill>
              </a:rPr>
              <a:t> describes its network as an edge cloud platform. This means it is designed to help developers extend their core cloud infrastructure to the edge of the network, closer to users. The closer to the user, the faster the service. </a:t>
            </a:r>
            <a:r>
              <a:rPr lang="en">
                <a:solidFill>
                  <a:schemeClr val="dk1"/>
                </a:solidFill>
                <a:highlight>
                  <a:srgbClr val="FFFF00"/>
                </a:highlight>
              </a:rPr>
              <a:t>CLICK</a:t>
            </a:r>
            <a:endParaRPr>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Fastly edge cloud platform includes their content delivery network (CDN), a network of interconnected servers that can help speed up webpage loading for data-heavy applications. This is crucial for Fastly customers, some of which include The New York Times and Reddit.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b75f127121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b75f127121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Cindy (for Fastly talk)</a:t>
            </a:r>
            <a:endParaRPr/>
          </a:p>
          <a:p>
            <a:pPr indent="0" lvl="0" marL="0" rtl="0" algn="l">
              <a:spcBef>
                <a:spcPts val="0"/>
              </a:spcBef>
              <a:spcAft>
                <a:spcPts val="0"/>
              </a:spcAft>
              <a:buNone/>
            </a:pPr>
            <a:r>
              <a:rPr lang="en"/>
              <a:t>A little bit more about WPI before we get into things.</a:t>
            </a:r>
            <a:endParaRPr/>
          </a:p>
          <a:p>
            <a:pPr indent="0" lvl="0" marL="0" rtl="0" algn="l">
              <a:spcBef>
                <a:spcPts val="0"/>
              </a:spcBef>
              <a:spcAft>
                <a:spcPts val="0"/>
              </a:spcAft>
              <a:buNone/>
            </a:pPr>
            <a:r>
              <a:rPr lang="en"/>
              <a:t>WPI stands for Worcester Polytechnic </a:t>
            </a:r>
            <a:r>
              <a:rPr lang="en"/>
              <a:t>Institute</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We’re located in Worcester, which for those of you outside of MA, is about an hour away from Boston. </a:t>
            </a:r>
            <a:endParaRPr/>
          </a:p>
          <a:p>
            <a:pPr indent="0" lvl="0" marL="0" rtl="0" algn="l">
              <a:spcBef>
                <a:spcPts val="0"/>
              </a:spcBef>
              <a:spcAft>
                <a:spcPts val="0"/>
              </a:spcAft>
              <a:buNone/>
            </a:pPr>
            <a:r>
              <a:rPr lang="en"/>
              <a:t>This project is considered our MQP, which stands for Major Qualifying Project (idk if you can tell but we really like our acronyms)</a:t>
            </a:r>
            <a:endParaRPr/>
          </a:p>
          <a:p>
            <a:pPr indent="0" lvl="0" marL="0" rtl="0" algn="l">
              <a:spcBef>
                <a:spcPts val="0"/>
              </a:spcBef>
              <a:spcAft>
                <a:spcPts val="0"/>
              </a:spcAft>
              <a:buNone/>
            </a:pPr>
            <a:r>
              <a:rPr lang="en"/>
              <a:t>Think og it as a senior capstone project related to your major. Fastly has been sponsoring MQP projects for a few years now and it’s a great opportunity to get handson experience before we graduate.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adf7b9da17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adf7b9da17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Going into the problem statement for our project. IP Anycast is a packet routing delivery scheme where there is one source, and multiple destinations defined under the same IP range. From those destinations, only one is chosen to receive the packet. Modern internet services rely on IP Anycast, especially CDNs like Fastly, where Anycast is utilized to process and cache data at the closest endpoint. Anycast enables CDNs to bolster system performance, security, and load balancing. </a:t>
            </a:r>
            <a:r>
              <a:rPr lang="en">
                <a:highlight>
                  <a:schemeClr val="accent4"/>
                </a:highlight>
              </a:rPr>
              <a:t>CLICK</a:t>
            </a:r>
            <a:r>
              <a:rPr lang="en"/>
              <a:t> The issue lies with Anycast traffic </a:t>
            </a:r>
            <a:r>
              <a:rPr lang="en"/>
              <a:t>management</a:t>
            </a:r>
            <a:r>
              <a:rPr lang="en"/>
              <a:t>, as it is difficult to understand and analyze. </a:t>
            </a:r>
            <a:r>
              <a:rPr lang="en">
                <a:solidFill>
                  <a:schemeClr val="dk1"/>
                </a:solidFill>
              </a:rPr>
              <a:t>Routing packets is asymmetric, meaning packets can take several path variations going from a source to a destination. It’s never wholly evident what direction a packet is going to take in Anycast, or for what reason a sudden path change is made. So this seemed to be a natural course for our project. Create a tool to visualize Anycast routing to allow network engineers to analyze routes. However,</a:t>
            </a:r>
            <a:r>
              <a:rPr lang="en"/>
              <a:t> </a:t>
            </a:r>
            <a:r>
              <a:rPr lang="en">
                <a:solidFill>
                  <a:schemeClr val="dk1"/>
                </a:solidFill>
                <a:highlight>
                  <a:schemeClr val="accent4"/>
                </a:highlight>
              </a:rPr>
              <a:t>CLICK </a:t>
            </a:r>
            <a:r>
              <a:rPr lang="en">
                <a:solidFill>
                  <a:schemeClr val="dk1"/>
                </a:solidFill>
              </a:rPr>
              <a:t>a problem lies with </a:t>
            </a:r>
            <a:r>
              <a:rPr lang="en">
                <a:solidFill>
                  <a:schemeClr val="dk1"/>
                </a:solidFill>
              </a:rPr>
              <a:t>IPv6 Anycast variations due to their lack of maturity in comparison to their IPv4 counterparts. IPv6 is a far more new protocol than IPv4, and for that reason is less fully integrated in modern routing services than IPv4. IPv6 paths for packets could be completely different from IPv4 paths. To address this, this project’s aim was to create a tool that utilizes public measurement data in order to identify and analyze differences in IPv4 and IPv6 Anycast routing. In response to this, we created </a:t>
            </a:r>
            <a:r>
              <a:rPr lang="en">
                <a:solidFill>
                  <a:schemeClr val="dk1"/>
                </a:solidFill>
                <a:highlight>
                  <a:schemeClr val="accent4"/>
                </a:highlight>
              </a:rPr>
              <a:t>CLICK  </a:t>
            </a:r>
            <a:r>
              <a:rPr lang="en">
                <a:solidFill>
                  <a:schemeClr val="dk1"/>
                </a:solidFill>
              </a:rPr>
              <a:t>Pathly.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strike="sngStrike">
                <a:solidFill>
                  <a:schemeClr val="dk1"/>
                </a:solidFill>
              </a:rPr>
              <a:t>Before we go into project implementation, we’re going to go over a little background information.</a:t>
            </a:r>
            <a:endParaRPr strike="sng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b75f12712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b75f12712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The PATH in PATHly stands for Probe Autonomous System Number Traffic Highway because as you can see in this sneak peek, we have created a tool to actually visualize the path a packet takes from a source probe to its destination. Our team’s approach to the challenge of anycast traffic management is to visualize it in order to draw insight.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we go into project implementation and our demo, we’re going to go over a little background information.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adf356497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adf356497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Cindy</a:t>
            </a:r>
            <a:endParaRPr/>
          </a:p>
          <a:p>
            <a:pPr indent="0" lvl="0" marL="0" rtl="0" algn="l">
              <a:spcBef>
                <a:spcPts val="0"/>
              </a:spcBef>
              <a:spcAft>
                <a:spcPts val="0"/>
              </a:spcAft>
              <a:buNone/>
            </a:pPr>
            <a:r>
              <a:t/>
            </a:r>
            <a:endParaRPr/>
          </a:p>
          <a:p>
            <a:pPr indent="457200" lvl="0" marL="0" rtl="0" algn="l">
              <a:lnSpc>
                <a:spcPct val="100000"/>
              </a:lnSpc>
              <a:spcBef>
                <a:spcPts val="0"/>
              </a:spcBef>
              <a:spcAft>
                <a:spcPts val="0"/>
              </a:spcAft>
              <a:buNone/>
            </a:pPr>
            <a:r>
              <a:rPr b="1" lang="en">
                <a:solidFill>
                  <a:schemeClr val="dk1"/>
                </a:solidFill>
              </a:rPr>
              <a:t>IP (Internet Protocol) addresses</a:t>
            </a:r>
            <a:r>
              <a:rPr lang="en">
                <a:solidFill>
                  <a:schemeClr val="dk1"/>
                </a:solidFill>
              </a:rPr>
              <a:t> have standardized the way computers are able to communicate with one another. </a:t>
            </a:r>
            <a:endParaRPr>
              <a:solidFill>
                <a:schemeClr val="dk1"/>
              </a:solidFill>
            </a:endParaRPr>
          </a:p>
          <a:p>
            <a:pPr indent="457200" lvl="0" marL="0" rtl="0" algn="l">
              <a:lnSpc>
                <a:spcPct val="100000"/>
              </a:lnSpc>
              <a:spcBef>
                <a:spcPts val="0"/>
              </a:spcBef>
              <a:spcAft>
                <a:spcPts val="0"/>
              </a:spcAft>
              <a:buNone/>
            </a:pPr>
            <a:r>
              <a:rPr lang="en">
                <a:solidFill>
                  <a:schemeClr val="dk1"/>
                </a:solidFill>
              </a:rPr>
              <a:t>Computers identify and differentiate themselves through IP addresses. </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457200" lvl="0" marL="0" rtl="0" algn="l">
              <a:lnSpc>
                <a:spcPct val="100000"/>
              </a:lnSpc>
              <a:spcBef>
                <a:spcPts val="0"/>
              </a:spcBef>
              <a:spcAft>
                <a:spcPts val="0"/>
              </a:spcAft>
              <a:buNone/>
            </a:pPr>
            <a:r>
              <a:rPr lang="en">
                <a:solidFill>
                  <a:schemeClr val="dk1"/>
                </a:solidFill>
              </a:rPr>
              <a:t>Under IPv4, there are 4.3 billion unique addresses because of its 32-bit limit. </a:t>
            </a:r>
            <a:r>
              <a:rPr lang="en">
                <a:solidFill>
                  <a:schemeClr val="dk1"/>
                </a:solidFill>
                <a:highlight>
                  <a:srgbClr val="FFFF00"/>
                </a:highlight>
              </a:rPr>
              <a:t>CLICK </a:t>
            </a:r>
            <a:endParaRPr>
              <a:solidFill>
                <a:schemeClr val="dk1"/>
              </a:solidFill>
              <a:highlight>
                <a:srgbClr val="FFFF00"/>
              </a:highlight>
            </a:endParaRPr>
          </a:p>
          <a:p>
            <a:pPr indent="457200" lvl="0" marL="0" rtl="0" algn="l">
              <a:lnSpc>
                <a:spcPct val="100000"/>
              </a:lnSpc>
              <a:spcBef>
                <a:spcPts val="0"/>
              </a:spcBef>
              <a:spcAft>
                <a:spcPts val="0"/>
              </a:spcAft>
              <a:buNone/>
            </a:pPr>
            <a:r>
              <a:rPr lang="en">
                <a:solidFill>
                  <a:schemeClr val="dk1"/>
                </a:solidFill>
              </a:rPr>
              <a:t>When IPv4 was created </a:t>
            </a:r>
            <a:endParaRPr>
              <a:solidFill>
                <a:schemeClr val="dk1"/>
              </a:solidFill>
            </a:endParaRPr>
          </a:p>
          <a:p>
            <a:pPr indent="457200" lvl="0" marL="0" rtl="0" algn="l">
              <a:lnSpc>
                <a:spcPct val="100000"/>
              </a:lnSpc>
              <a:spcBef>
                <a:spcPts val="0"/>
              </a:spcBef>
              <a:spcAft>
                <a:spcPts val="0"/>
              </a:spcAft>
              <a:buNone/>
            </a:pPr>
            <a:r>
              <a:t/>
            </a:r>
            <a:endParaRPr>
              <a:solidFill>
                <a:schemeClr val="dk1"/>
              </a:solidFill>
            </a:endParaRPr>
          </a:p>
          <a:p>
            <a:pPr indent="457200" lvl="0" marL="0" rtl="0" algn="l">
              <a:lnSpc>
                <a:spcPct val="100000"/>
              </a:lnSpc>
              <a:spcBef>
                <a:spcPts val="0"/>
              </a:spcBef>
              <a:spcAft>
                <a:spcPts val="0"/>
              </a:spcAft>
              <a:buNone/>
            </a:pPr>
            <a:r>
              <a:rPr lang="en">
                <a:solidFill>
                  <a:schemeClr val="dk1"/>
                </a:solidFill>
              </a:rPr>
              <a:t>In order to support the rise in number of network-capable devices, IPv6 was created. </a:t>
            </a:r>
            <a:endParaRPr>
              <a:solidFill>
                <a:schemeClr val="dk1"/>
              </a:solidFill>
            </a:endParaRPr>
          </a:p>
          <a:p>
            <a:pPr indent="457200" lvl="0" marL="0" rtl="0" algn="l">
              <a:lnSpc>
                <a:spcPct val="100000"/>
              </a:lnSpc>
              <a:spcBef>
                <a:spcPts val="0"/>
              </a:spcBef>
              <a:spcAft>
                <a:spcPts val="0"/>
              </a:spcAft>
              <a:buNone/>
            </a:pPr>
            <a:r>
              <a:rPr lang="en">
                <a:solidFill>
                  <a:schemeClr val="dk1"/>
                </a:solidFill>
              </a:rPr>
              <a:t> Under IPv6, addresses have a 128-bit size limit, allowing for 3.4 x 10^38 unique addresses. </a:t>
            </a:r>
            <a:r>
              <a:rPr lang="en">
                <a:solidFill>
                  <a:schemeClr val="dk1"/>
                </a:solidFill>
              </a:rPr>
              <a:t> </a:t>
            </a:r>
            <a:r>
              <a:rPr lang="en">
                <a:solidFill>
                  <a:schemeClr val="dk1"/>
                </a:solidFill>
                <a:highlight>
                  <a:srgbClr val="FFFF00"/>
                </a:highlight>
              </a:rPr>
              <a:t>CLICK</a:t>
            </a:r>
            <a:endParaRPr>
              <a:solidFill>
                <a:schemeClr val="dk1"/>
              </a:solidFill>
            </a:endParaRPr>
          </a:p>
          <a:p>
            <a:pPr indent="457200" lvl="0" marL="0" rtl="0" algn="l">
              <a:lnSpc>
                <a:spcPct val="100000"/>
              </a:lnSpc>
              <a:spcBef>
                <a:spcPts val="0"/>
              </a:spcBef>
              <a:spcAft>
                <a:spcPts val="0"/>
              </a:spcAft>
              <a:buNone/>
            </a:pPr>
            <a:r>
              <a:rPr lang="en">
                <a:solidFill>
                  <a:schemeClr val="dk1"/>
                </a:solidFill>
              </a:rPr>
              <a:t>This will allow every device in the world to have its own unique IPv6 address.</a:t>
            </a:r>
            <a:endParaRPr>
              <a:solidFill>
                <a:schemeClr val="dk1"/>
              </a:solidFill>
              <a:highlight>
                <a:srgbClr val="FFFF00"/>
              </a:highlight>
            </a:endParaRPr>
          </a:p>
          <a:p>
            <a:pPr indent="457200" lvl="0" marL="0" rtl="0" algn="l">
              <a:lnSpc>
                <a:spcPct val="100000"/>
              </a:lnSpc>
              <a:spcBef>
                <a:spcPts val="0"/>
              </a:spcBef>
              <a:spcAft>
                <a:spcPts val="0"/>
              </a:spcAft>
              <a:buNone/>
            </a:pPr>
            <a:r>
              <a:t/>
            </a:r>
            <a:endParaRPr>
              <a:solidFill>
                <a:schemeClr val="dk1"/>
              </a:solidFill>
              <a:highlight>
                <a:srgbClr val="FFFF00"/>
              </a:highlight>
            </a:endParaRPr>
          </a:p>
          <a:p>
            <a:pPr indent="457200" lvl="0" marL="0" rtl="0" algn="l">
              <a:lnSpc>
                <a:spcPct val="100000"/>
              </a:lnSpc>
              <a:spcBef>
                <a:spcPts val="0"/>
              </a:spcBef>
              <a:spcAft>
                <a:spcPts val="0"/>
              </a:spcAft>
              <a:buNone/>
            </a:pPr>
            <a:r>
              <a:rPr lang="en">
                <a:solidFill>
                  <a:schemeClr val="dk1"/>
                </a:solidFill>
              </a:rPr>
              <a:t>Now, on the surface it might seem like we are simply renaming IP addresses and referring to them by a longer name. But IPv4 and IPv6 are, in fact, very different. They are two completely different protocols. The chance of IPv4 and IPv6 returning the same route is very slim. You can see this in the graphic where the color of the line correspond to the protocol. Each protocol takes different</a:t>
            </a:r>
            <a:endParaRPr>
              <a:solidFill>
                <a:schemeClr val="dk1"/>
              </a:solidFill>
            </a:endParaRPr>
          </a:p>
          <a:p>
            <a:pPr indent="457200" lvl="0" marL="0" rtl="0" algn="l">
              <a:lnSpc>
                <a:spcPct val="100000"/>
              </a:lnSpc>
              <a:spcBef>
                <a:spcPts val="0"/>
              </a:spcBef>
              <a:spcAft>
                <a:spcPts val="0"/>
              </a:spcAft>
              <a:buNone/>
            </a:pPr>
            <a:r>
              <a:t/>
            </a:r>
            <a:endParaRPr>
              <a:solidFill>
                <a:schemeClr val="dk1"/>
              </a:solidFill>
            </a:endParaRPr>
          </a:p>
          <a:p>
            <a:pPr indent="457200" lvl="0" marL="0" rtl="0" algn="l">
              <a:lnSpc>
                <a:spcPct val="100000"/>
              </a:lnSpc>
              <a:spcBef>
                <a:spcPts val="0"/>
              </a:spcBef>
              <a:spcAft>
                <a:spcPts val="0"/>
              </a:spcAft>
              <a:buNone/>
            </a:pPr>
            <a:r>
              <a:rPr lang="en">
                <a:solidFill>
                  <a:schemeClr val="dk1"/>
                </a:solidFill>
              </a:rPr>
              <a:t>By comparing IPv4 and IPv6, we can gain insight on how networks behave from how the routes </a:t>
            </a:r>
            <a:r>
              <a:rPr lang="en">
                <a:solidFill>
                  <a:schemeClr val="dk1"/>
                </a:solidFill>
              </a:rPr>
              <a:t>diverge</a:t>
            </a:r>
            <a:r>
              <a:rPr lang="en">
                <a:solidFill>
                  <a:schemeClr val="dk1"/>
                </a:solidFill>
              </a:rPr>
              <a:t>. </a:t>
            </a:r>
            <a:endParaRPr>
              <a:solidFill>
                <a:schemeClr val="dk1"/>
              </a:solidFill>
            </a:endParaRPr>
          </a:p>
          <a:p>
            <a:pPr indent="457200" lvl="0" marL="0" rtl="0" algn="l">
              <a:lnSpc>
                <a:spcPct val="100000"/>
              </a:lnSpc>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b75f127121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b75f127121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Yash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evaluation of anycast is a difficult task. A CDN such as Fastly can know its own policies and network configuration but they rely on thousands of other actors who each have their own policies and configurations. Fastly wants to understand the paths that inbound connections take because routes are often asymmetric so measuring out of Fastly will yield possible entire different AS paths. Measuring externally will give Fastly more information about how the network is actually behaving. </a:t>
            </a:r>
            <a:r>
              <a:rPr lang="en">
                <a:highlight>
                  <a:srgbClr val="FFFF00"/>
                </a:highlight>
              </a:rPr>
              <a:t>CLICK</a:t>
            </a:r>
            <a:endParaRPr>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a:t>So what public measurements should we use? We focused on using RIPE Atlas. RIPE Atlas is an open, global network of Internet connectivity measurement probes, providing a better understand of the Internet as a whole. This means that RIPE Atlas uses probes that are located across the world for their own measurements such as Traceroute. </a:t>
            </a:r>
            <a:r>
              <a:rPr lang="en">
                <a:solidFill>
                  <a:schemeClr val="dk1"/>
                </a:solidFill>
                <a:highlight>
                  <a:srgbClr val="FFFF00"/>
                </a:highlight>
              </a:rPr>
              <a:t>CLICK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the problem statement made and data sources identified, we need to decide on what project management system for the MQP. We utilized the agile methodology framework where the project was broken into one week sprints. Each sprint was broken into sprint planning, stand-ups, and retrospective. </a:t>
            </a:r>
            <a:r>
              <a:rPr lang="en">
                <a:solidFill>
                  <a:schemeClr val="dk1"/>
                </a:solidFill>
                <a:highlight>
                  <a:srgbClr val="FFFF00"/>
                </a:highlight>
              </a:rPr>
              <a:t>CLICK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Furthermore, we need to ensure our project doesn’t have any security concerns. Our application is hosted on a Google Cloud Platform VM managed by Fastly. In addition all data sources we use are public. This conveys that our project has little to no security concerns.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b54a6f894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b54a6f894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Yash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our plan laid out, we needed to plan what tools we are going to use for our project.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decided to use Golang and React JS for the backend and frontend of our project. Our team had little experience with Go but with it being one of the company’s primary languages and a huge learning opportunity, we decided to take on the challenge of learning and </a:t>
            </a:r>
            <a:r>
              <a:rPr lang="en"/>
              <a:t>utilizing</a:t>
            </a:r>
            <a:r>
              <a:rPr lang="en"/>
              <a:t> Go.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highlight>
                  <a:srgbClr val="FFFF00"/>
                </a:highlight>
              </a:rPr>
              <a:t>CLICK</a:t>
            </a:r>
            <a:endParaRPr>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also used RIPE Atlas for our public measurements on Traceroute Data. We used Go libraries to be able to get properly formatted Traceroute data without having to manually parse the data ourselves.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2" showMasterSp="0" type="title">
  <p:cSld name="TITLE">
    <p:bg>
      <p:bgPr>
        <a:solidFill>
          <a:srgbClr val="AB192D"/>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530352" y="739875"/>
            <a:ext cx="2057401" cy="665226"/>
          </a:xfrm>
          <a:prstGeom prst="rect">
            <a:avLst/>
          </a:prstGeom>
          <a:noFill/>
          <a:ln>
            <a:noFill/>
          </a:ln>
        </p:spPr>
      </p:pic>
      <p:sp>
        <p:nvSpPr>
          <p:cNvPr id="11" name="Google Shape;11;p2"/>
          <p:cNvSpPr txBox="1"/>
          <p:nvPr>
            <p:ph type="ctrTitle"/>
          </p:nvPr>
        </p:nvSpPr>
        <p:spPr>
          <a:xfrm>
            <a:off x="457200" y="1714500"/>
            <a:ext cx="6858000" cy="1143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4000"/>
              <a:buFont typeface="Verdana"/>
              <a:buNone/>
              <a:defRPr b="1" i="0" sz="4000" u="none" cap="none" strike="noStrike">
                <a:solidFill>
                  <a:schemeClr val="lt1"/>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12" name="Google Shape;12;p2"/>
          <p:cNvSpPr txBox="1"/>
          <p:nvPr>
            <p:ph idx="1" type="subTitle"/>
          </p:nvPr>
        </p:nvSpPr>
        <p:spPr>
          <a:xfrm>
            <a:off x="457200" y="3028950"/>
            <a:ext cx="6858000" cy="742800"/>
          </a:xfrm>
          <a:prstGeom prst="rect">
            <a:avLst/>
          </a:prstGeom>
          <a:noFill/>
          <a:ln>
            <a:noFill/>
          </a:ln>
        </p:spPr>
        <p:txBody>
          <a:bodyPr anchorCtr="0" anchor="t" bIns="45700" lIns="91425" spcFirstLastPara="1" rIns="91425" wrap="square" tIns="45700">
            <a:noAutofit/>
          </a:bodyPr>
          <a:lstStyle>
            <a:lvl1pPr lvl="0" marR="0" rtl="0" algn="l">
              <a:lnSpc>
                <a:spcPct val="95000"/>
              </a:lnSpc>
              <a:spcBef>
                <a:spcPts val="1200"/>
              </a:spcBef>
              <a:spcAft>
                <a:spcPts val="0"/>
              </a:spcAft>
              <a:buClr>
                <a:schemeClr val="lt2"/>
              </a:buClr>
              <a:buSzPts val="2800"/>
              <a:buFont typeface="Arial"/>
              <a:buNone/>
              <a:defRPr b="0" i="0" sz="2800" u="none" cap="none" strike="noStrike">
                <a:solidFill>
                  <a:schemeClr val="lt1"/>
                </a:solidFill>
                <a:latin typeface="Verdana"/>
                <a:ea typeface="Verdana"/>
                <a:cs typeface="Verdana"/>
                <a:sym typeface="Verdana"/>
              </a:defRPr>
            </a:lvl1pPr>
            <a:lvl2pPr lvl="1" marR="0" rtl="0" algn="ctr">
              <a:lnSpc>
                <a:spcPct val="95000"/>
              </a:lnSpc>
              <a:spcBef>
                <a:spcPts val="600"/>
              </a:spcBef>
              <a:spcAft>
                <a:spcPts val="0"/>
              </a:spcAft>
              <a:buClr>
                <a:schemeClr val="lt2"/>
              </a:buClr>
              <a:buSzPts val="2000"/>
              <a:buFont typeface="Verdana"/>
              <a:buNone/>
              <a:defRPr b="0" i="0" sz="2000" u="none" cap="none" strike="noStrike">
                <a:solidFill>
                  <a:srgbClr val="888888"/>
                </a:solidFill>
                <a:latin typeface="Verdana"/>
                <a:ea typeface="Verdana"/>
                <a:cs typeface="Verdana"/>
                <a:sym typeface="Verdana"/>
              </a:defRPr>
            </a:lvl2pPr>
            <a:lvl3pPr lvl="2" marR="0" rtl="0" algn="ctr">
              <a:lnSpc>
                <a:spcPct val="95000"/>
              </a:lnSpc>
              <a:spcBef>
                <a:spcPts val="600"/>
              </a:spcBef>
              <a:spcAft>
                <a:spcPts val="0"/>
              </a:spcAft>
              <a:buClr>
                <a:schemeClr val="lt2"/>
              </a:buClr>
              <a:buSzPts val="1800"/>
              <a:buFont typeface="Noto Sans Symbols"/>
              <a:buNone/>
              <a:defRPr b="0" i="0" sz="1800" u="none" cap="none" strike="noStrike">
                <a:solidFill>
                  <a:srgbClr val="888888"/>
                </a:solidFill>
                <a:latin typeface="Verdana"/>
                <a:ea typeface="Verdana"/>
                <a:cs typeface="Verdana"/>
                <a:sym typeface="Verdana"/>
              </a:defRPr>
            </a:lvl3pPr>
            <a:lvl4pPr lvl="3" marR="0" rtl="0" algn="ctr">
              <a:lnSpc>
                <a:spcPct val="95000"/>
              </a:lnSpc>
              <a:spcBef>
                <a:spcPts val="600"/>
              </a:spcBef>
              <a:spcAft>
                <a:spcPts val="0"/>
              </a:spcAft>
              <a:buClr>
                <a:schemeClr val="lt2"/>
              </a:buClr>
              <a:buSzPts val="1600"/>
              <a:buFont typeface="Courier New"/>
              <a:buNone/>
              <a:defRPr b="0" i="0" sz="1600" u="none" cap="none" strike="noStrike">
                <a:solidFill>
                  <a:srgbClr val="888888"/>
                </a:solidFill>
                <a:latin typeface="Verdana"/>
                <a:ea typeface="Verdana"/>
                <a:cs typeface="Verdana"/>
                <a:sym typeface="Verdana"/>
              </a:defRPr>
            </a:lvl4pPr>
            <a:lvl5pPr lvl="4" marR="0" rtl="0" algn="ctr">
              <a:lnSpc>
                <a:spcPct val="95000"/>
              </a:lnSpc>
              <a:spcBef>
                <a:spcPts val="600"/>
              </a:spcBef>
              <a:spcAft>
                <a:spcPts val="0"/>
              </a:spcAft>
              <a:buClr>
                <a:schemeClr val="lt2"/>
              </a:buClr>
              <a:buSzPts val="1600"/>
              <a:buFont typeface="Arial"/>
              <a:buNone/>
              <a:defRPr b="0" i="0" sz="1600" u="none" cap="none" strike="noStrike">
                <a:solidFill>
                  <a:srgbClr val="888888"/>
                </a:solidFill>
                <a:latin typeface="Verdana"/>
                <a:ea typeface="Verdana"/>
                <a:cs typeface="Verdana"/>
                <a:sym typeface="Verdana"/>
              </a:defRPr>
            </a:lvl5pPr>
            <a:lvl6pPr lvl="5" marR="0" rtl="0" algn="ctr">
              <a:lnSpc>
                <a:spcPct val="100000"/>
              </a:lnSpc>
              <a:spcBef>
                <a:spcPts val="320"/>
              </a:spcBef>
              <a:spcAft>
                <a:spcPts val="0"/>
              </a:spcAft>
              <a:buClr>
                <a:schemeClr val="accent1"/>
              </a:buClr>
              <a:buSzPts val="1600"/>
              <a:buFont typeface="Arial"/>
              <a:buNone/>
              <a:defRPr b="0" i="0" sz="1600" u="none" cap="none" strike="noStrike">
                <a:solidFill>
                  <a:srgbClr val="888888"/>
                </a:solidFill>
                <a:latin typeface="Verdana"/>
                <a:ea typeface="Verdana"/>
                <a:cs typeface="Verdana"/>
                <a:sym typeface="Verdana"/>
              </a:defRPr>
            </a:lvl6pPr>
            <a:lvl7pPr lvl="6" marR="0" rtl="0" algn="ctr">
              <a:lnSpc>
                <a:spcPct val="100000"/>
              </a:lnSpc>
              <a:spcBef>
                <a:spcPts val="320"/>
              </a:spcBef>
              <a:spcAft>
                <a:spcPts val="0"/>
              </a:spcAft>
              <a:buClr>
                <a:schemeClr val="accent1"/>
              </a:buClr>
              <a:buSzPts val="1600"/>
              <a:buFont typeface="Arial"/>
              <a:buNone/>
              <a:defRPr b="0" i="0" sz="1600" u="none" cap="none" strike="noStrike">
                <a:solidFill>
                  <a:srgbClr val="888888"/>
                </a:solidFill>
                <a:latin typeface="Verdana"/>
                <a:ea typeface="Verdana"/>
                <a:cs typeface="Verdana"/>
                <a:sym typeface="Verdana"/>
              </a:defRPr>
            </a:lvl7pPr>
            <a:lvl8pPr lvl="7" marR="0" rtl="0" algn="ctr">
              <a:lnSpc>
                <a:spcPct val="100000"/>
              </a:lnSpc>
              <a:spcBef>
                <a:spcPts val="320"/>
              </a:spcBef>
              <a:spcAft>
                <a:spcPts val="0"/>
              </a:spcAft>
              <a:buClr>
                <a:schemeClr val="accent1"/>
              </a:buClr>
              <a:buSzPts val="1600"/>
              <a:buFont typeface="Arial"/>
              <a:buNone/>
              <a:defRPr b="0" i="0" sz="1600" u="none" cap="none" strike="noStrike">
                <a:solidFill>
                  <a:srgbClr val="888888"/>
                </a:solidFill>
                <a:latin typeface="Verdana"/>
                <a:ea typeface="Verdana"/>
                <a:cs typeface="Verdana"/>
                <a:sym typeface="Verdana"/>
              </a:defRPr>
            </a:lvl8pPr>
            <a:lvl9pPr lvl="8" marR="0" rtl="0" algn="ctr">
              <a:lnSpc>
                <a:spcPct val="100000"/>
              </a:lnSpc>
              <a:spcBef>
                <a:spcPts val="320"/>
              </a:spcBef>
              <a:spcAft>
                <a:spcPts val="0"/>
              </a:spcAft>
              <a:buClr>
                <a:schemeClr val="accent1"/>
              </a:buClr>
              <a:buSzPts val="1600"/>
              <a:buFont typeface="Arial"/>
              <a:buNone/>
              <a:defRPr b="0" i="0" sz="1600" u="none" cap="none" strike="noStrike">
                <a:solidFill>
                  <a:srgbClr val="888888"/>
                </a:solidFill>
                <a:latin typeface="Verdana"/>
                <a:ea typeface="Verdana"/>
                <a:cs typeface="Verdana"/>
                <a:sym typeface="Verdana"/>
              </a:defRPr>
            </a:lvl9pPr>
          </a:lstStyle>
          <a:p/>
        </p:txBody>
      </p:sp>
      <p:pic>
        <p:nvPicPr>
          <p:cNvPr id="13" name="Google Shape;13;p2"/>
          <p:cNvPicPr preferRelativeResize="0"/>
          <p:nvPr/>
        </p:nvPicPr>
        <p:blipFill rotWithShape="1">
          <a:blip r:embed="rId3">
            <a:alphaModFix/>
          </a:blip>
          <a:srcRect b="0" l="0" r="0" t="0"/>
          <a:stretch/>
        </p:blipFill>
        <p:spPr>
          <a:xfrm>
            <a:off x="5184648" y="2235708"/>
            <a:ext cx="2969528" cy="2907792"/>
          </a:xfrm>
          <a:prstGeom prst="rect">
            <a:avLst/>
          </a:prstGeom>
          <a:noFill/>
          <a:ln>
            <a:noFill/>
          </a:ln>
        </p:spPr>
      </p:pic>
      <p:sp>
        <p:nvSpPr>
          <p:cNvPr id="14" name="Google Shape;14;p2"/>
          <p:cNvSpPr txBox="1"/>
          <p:nvPr>
            <p:ph idx="12" type="sldNum"/>
          </p:nvPr>
        </p:nvSpPr>
        <p:spPr>
          <a:xfrm>
            <a:off x="8556784" y="4749851"/>
            <a:ext cx="548700" cy="3936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1"/>
          <p:cNvSpPr txBox="1"/>
          <p:nvPr>
            <p:ph type="title"/>
          </p:nvPr>
        </p:nvSpPr>
        <p:spPr>
          <a:xfrm>
            <a:off x="457200" y="57150"/>
            <a:ext cx="8305800" cy="800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Verdana"/>
              <a:buNone/>
              <a:defRPr b="1" i="0" sz="3200" u="none" cap="none" strike="noStrike">
                <a:solidFill>
                  <a:srgbClr val="262626"/>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64" name="Google Shape;64;p11"/>
          <p:cNvSpPr txBox="1"/>
          <p:nvPr>
            <p:ph idx="1" type="body"/>
          </p:nvPr>
        </p:nvSpPr>
        <p:spPr>
          <a:xfrm>
            <a:off x="3392782" y="1143000"/>
            <a:ext cx="5294100" cy="34863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5000"/>
              </a:lnSpc>
              <a:spcBef>
                <a:spcPts val="1200"/>
              </a:spcBef>
              <a:spcAft>
                <a:spcPts val="0"/>
              </a:spcAft>
              <a:buClr>
                <a:schemeClr val="lt2"/>
              </a:buClr>
              <a:buSzPts val="2400"/>
              <a:buFont typeface="Arial"/>
              <a:buChar char="•"/>
              <a:defRPr b="0" i="0" sz="2400" u="none" cap="none" strike="noStrike">
                <a:solidFill>
                  <a:schemeClr val="dk1"/>
                </a:solidFill>
                <a:latin typeface="Verdana"/>
                <a:ea typeface="Verdana"/>
                <a:cs typeface="Verdana"/>
                <a:sym typeface="Verdana"/>
              </a:defRPr>
            </a:lvl1pPr>
            <a:lvl2pPr indent="-368300" lvl="1" marL="914400" marR="0" rtl="0" algn="l">
              <a:lnSpc>
                <a:spcPct val="95000"/>
              </a:lnSpc>
              <a:spcBef>
                <a:spcPts val="600"/>
              </a:spcBef>
              <a:spcAft>
                <a:spcPts val="0"/>
              </a:spcAft>
              <a:buClr>
                <a:schemeClr val="lt2"/>
              </a:buClr>
              <a:buSzPts val="2200"/>
              <a:buFont typeface="Verdana"/>
              <a:buChar char="─"/>
              <a:defRPr b="0" i="0" sz="2200" u="none" cap="none" strike="noStrike">
                <a:solidFill>
                  <a:schemeClr val="dk1"/>
                </a:solidFill>
                <a:latin typeface="Verdana"/>
                <a:ea typeface="Verdana"/>
                <a:cs typeface="Verdana"/>
                <a:sym typeface="Verdana"/>
              </a:defRPr>
            </a:lvl2pPr>
            <a:lvl3pPr indent="-355600" lvl="2" marL="1371600" marR="0" rtl="0" algn="l">
              <a:lnSpc>
                <a:spcPct val="95000"/>
              </a:lnSpc>
              <a:spcBef>
                <a:spcPts val="600"/>
              </a:spcBef>
              <a:spcAft>
                <a:spcPts val="0"/>
              </a:spcAft>
              <a:buClr>
                <a:schemeClr val="lt2"/>
              </a:buClr>
              <a:buSzPts val="2000"/>
              <a:buFont typeface="Noto Sans Symbols"/>
              <a:buChar char="▪"/>
              <a:defRPr b="0" i="0" sz="2000" u="none" cap="none" strike="noStrike">
                <a:solidFill>
                  <a:schemeClr val="dk1"/>
                </a:solidFill>
                <a:latin typeface="Verdana"/>
                <a:ea typeface="Verdana"/>
                <a:cs typeface="Verdana"/>
                <a:sym typeface="Verdana"/>
              </a:defRPr>
            </a:lvl3pPr>
            <a:lvl4pPr indent="-342900" lvl="3" marL="1828800" marR="0" rtl="0" algn="l">
              <a:lnSpc>
                <a:spcPct val="95000"/>
              </a:lnSpc>
              <a:spcBef>
                <a:spcPts val="600"/>
              </a:spcBef>
              <a:spcAft>
                <a:spcPts val="0"/>
              </a:spcAft>
              <a:buClr>
                <a:schemeClr val="lt2"/>
              </a:buClr>
              <a:buSzPts val="1800"/>
              <a:buFont typeface="Courier New"/>
              <a:buChar char="o"/>
              <a:defRPr b="0" i="0" sz="1800" u="none" cap="none" strike="noStrike">
                <a:solidFill>
                  <a:schemeClr val="dk1"/>
                </a:solidFill>
                <a:latin typeface="Verdana"/>
                <a:ea typeface="Verdana"/>
                <a:cs typeface="Verdana"/>
                <a:sym typeface="Verdana"/>
              </a:defRPr>
            </a:lvl4pPr>
            <a:lvl5pPr indent="-342900" lvl="4" marL="2286000" marR="0" rtl="0" algn="l">
              <a:lnSpc>
                <a:spcPct val="95000"/>
              </a:lnSpc>
              <a:spcBef>
                <a:spcPts val="600"/>
              </a:spcBef>
              <a:spcAft>
                <a:spcPts val="0"/>
              </a:spcAft>
              <a:buClr>
                <a:schemeClr val="lt2"/>
              </a:buClr>
              <a:buSzPts val="1800"/>
              <a:buFont typeface="Arial"/>
              <a:buChar char="•"/>
              <a:defRPr b="0" i="0" sz="1800" u="none" cap="none" strike="noStrike">
                <a:solidFill>
                  <a:schemeClr val="dk1"/>
                </a:solidFill>
                <a:latin typeface="Verdana"/>
                <a:ea typeface="Verdana"/>
                <a:cs typeface="Verdana"/>
                <a:sym typeface="Verdana"/>
              </a:defRPr>
            </a:lvl5pPr>
            <a:lvl6pPr indent="-355600" lvl="5" marL="2743200" marR="0" rtl="0" algn="l">
              <a:lnSpc>
                <a:spcPct val="100000"/>
              </a:lnSpc>
              <a:spcBef>
                <a:spcPts val="400"/>
              </a:spcBef>
              <a:spcAft>
                <a:spcPts val="0"/>
              </a:spcAft>
              <a:buClr>
                <a:schemeClr val="accent1"/>
              </a:buClr>
              <a:buSzPts val="2000"/>
              <a:buFont typeface="Arial"/>
              <a:buChar char="•"/>
              <a:defRPr b="0" i="0" sz="2000" u="none" cap="none" strike="noStrike">
                <a:solidFill>
                  <a:schemeClr val="dk2"/>
                </a:solidFill>
                <a:latin typeface="Verdana"/>
                <a:ea typeface="Verdana"/>
                <a:cs typeface="Verdana"/>
                <a:sym typeface="Verdana"/>
              </a:defRPr>
            </a:lvl6pPr>
            <a:lvl7pPr indent="-355600" lvl="6" marL="3200400" marR="0" rtl="0" algn="l">
              <a:lnSpc>
                <a:spcPct val="100000"/>
              </a:lnSpc>
              <a:spcBef>
                <a:spcPts val="400"/>
              </a:spcBef>
              <a:spcAft>
                <a:spcPts val="0"/>
              </a:spcAft>
              <a:buClr>
                <a:schemeClr val="accent1"/>
              </a:buClr>
              <a:buSzPts val="2000"/>
              <a:buFont typeface="Arial"/>
              <a:buChar char="•"/>
              <a:defRPr b="0" i="0" sz="2000" u="none" cap="none" strike="noStrike">
                <a:solidFill>
                  <a:schemeClr val="dk2"/>
                </a:solidFill>
                <a:latin typeface="Verdana"/>
                <a:ea typeface="Verdana"/>
                <a:cs typeface="Verdana"/>
                <a:sym typeface="Verdana"/>
              </a:defRPr>
            </a:lvl7pPr>
            <a:lvl8pPr indent="-355600" lvl="7" marL="3657600" marR="0" rtl="0" algn="l">
              <a:lnSpc>
                <a:spcPct val="100000"/>
              </a:lnSpc>
              <a:spcBef>
                <a:spcPts val="400"/>
              </a:spcBef>
              <a:spcAft>
                <a:spcPts val="0"/>
              </a:spcAft>
              <a:buClr>
                <a:schemeClr val="accent1"/>
              </a:buClr>
              <a:buSzPts val="2000"/>
              <a:buFont typeface="Arial"/>
              <a:buChar char="•"/>
              <a:defRPr b="0" i="0" sz="2000" u="none" cap="none" strike="noStrike">
                <a:solidFill>
                  <a:schemeClr val="dk2"/>
                </a:solidFill>
                <a:latin typeface="Verdana"/>
                <a:ea typeface="Verdana"/>
                <a:cs typeface="Verdana"/>
                <a:sym typeface="Verdana"/>
              </a:defRPr>
            </a:lvl8pPr>
            <a:lvl9pPr indent="-355600" lvl="8" marL="4114800" marR="0" rtl="0" algn="l">
              <a:lnSpc>
                <a:spcPct val="100000"/>
              </a:lnSpc>
              <a:spcBef>
                <a:spcPts val="400"/>
              </a:spcBef>
              <a:spcAft>
                <a:spcPts val="0"/>
              </a:spcAft>
              <a:buClr>
                <a:schemeClr val="accent1"/>
              </a:buClr>
              <a:buSzPts val="2000"/>
              <a:buFont typeface="Arial"/>
              <a:buChar char="•"/>
              <a:defRPr b="0" i="0" sz="2000" u="none" cap="none" strike="noStrike">
                <a:solidFill>
                  <a:schemeClr val="dk2"/>
                </a:solidFill>
                <a:latin typeface="Verdana"/>
                <a:ea typeface="Verdana"/>
                <a:cs typeface="Verdana"/>
                <a:sym typeface="Verdana"/>
              </a:defRPr>
            </a:lvl9pPr>
          </a:lstStyle>
          <a:p/>
        </p:txBody>
      </p:sp>
      <p:sp>
        <p:nvSpPr>
          <p:cNvPr id="65" name="Google Shape;65;p11"/>
          <p:cNvSpPr txBox="1"/>
          <p:nvPr>
            <p:ph idx="2" type="body"/>
          </p:nvPr>
        </p:nvSpPr>
        <p:spPr>
          <a:xfrm>
            <a:off x="443917" y="1143000"/>
            <a:ext cx="2673600" cy="3486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5000"/>
              </a:lnSpc>
              <a:spcBef>
                <a:spcPts val="1200"/>
              </a:spcBef>
              <a:spcAft>
                <a:spcPts val="0"/>
              </a:spcAft>
              <a:buClr>
                <a:schemeClr val="lt2"/>
              </a:buClr>
              <a:buSzPts val="2000"/>
              <a:buFont typeface="Arial"/>
              <a:buNone/>
              <a:defRPr b="0" i="0" sz="2000" u="none" cap="none" strike="noStrike">
                <a:solidFill>
                  <a:schemeClr val="dk2"/>
                </a:solidFill>
                <a:latin typeface="Verdana"/>
                <a:ea typeface="Verdana"/>
                <a:cs typeface="Verdana"/>
                <a:sym typeface="Verdana"/>
              </a:defRPr>
            </a:lvl1pPr>
            <a:lvl2pPr indent="-228600" lvl="1" marL="914400" marR="0" rtl="0" algn="l">
              <a:lnSpc>
                <a:spcPct val="95000"/>
              </a:lnSpc>
              <a:spcBef>
                <a:spcPts val="600"/>
              </a:spcBef>
              <a:spcAft>
                <a:spcPts val="0"/>
              </a:spcAft>
              <a:buClr>
                <a:schemeClr val="lt2"/>
              </a:buClr>
              <a:buSzPts val="1200"/>
              <a:buFont typeface="Verdana"/>
              <a:buNone/>
              <a:defRPr b="0" i="0" sz="1200" u="none" cap="none" strike="noStrike">
                <a:solidFill>
                  <a:schemeClr val="dk1"/>
                </a:solidFill>
                <a:latin typeface="Verdana"/>
                <a:ea typeface="Verdana"/>
                <a:cs typeface="Verdana"/>
                <a:sym typeface="Verdana"/>
              </a:defRPr>
            </a:lvl2pPr>
            <a:lvl3pPr indent="-228600" lvl="2" marL="1371600" marR="0" rtl="0" algn="l">
              <a:lnSpc>
                <a:spcPct val="95000"/>
              </a:lnSpc>
              <a:spcBef>
                <a:spcPts val="600"/>
              </a:spcBef>
              <a:spcAft>
                <a:spcPts val="0"/>
              </a:spcAft>
              <a:buClr>
                <a:schemeClr val="lt2"/>
              </a:buClr>
              <a:buSzPts val="1000"/>
              <a:buFont typeface="Noto Sans Symbols"/>
              <a:buNone/>
              <a:defRPr b="0" i="0" sz="1000" u="none" cap="none" strike="noStrike">
                <a:solidFill>
                  <a:schemeClr val="dk1"/>
                </a:solidFill>
                <a:latin typeface="Verdana"/>
                <a:ea typeface="Verdana"/>
                <a:cs typeface="Verdana"/>
                <a:sym typeface="Verdana"/>
              </a:defRPr>
            </a:lvl3pPr>
            <a:lvl4pPr indent="-228600" lvl="3" marL="1828800" marR="0" rtl="0" algn="l">
              <a:lnSpc>
                <a:spcPct val="95000"/>
              </a:lnSpc>
              <a:spcBef>
                <a:spcPts val="600"/>
              </a:spcBef>
              <a:spcAft>
                <a:spcPts val="0"/>
              </a:spcAft>
              <a:buClr>
                <a:schemeClr val="lt2"/>
              </a:buClr>
              <a:buSzPts val="900"/>
              <a:buFont typeface="Courier New"/>
              <a:buNone/>
              <a:defRPr b="0" i="0" sz="900" u="none" cap="none" strike="noStrike">
                <a:solidFill>
                  <a:schemeClr val="dk1"/>
                </a:solidFill>
                <a:latin typeface="Verdana"/>
                <a:ea typeface="Verdana"/>
                <a:cs typeface="Verdana"/>
                <a:sym typeface="Verdana"/>
              </a:defRPr>
            </a:lvl4pPr>
            <a:lvl5pPr indent="-228600" lvl="4" marL="2286000" marR="0" rtl="0" algn="l">
              <a:lnSpc>
                <a:spcPct val="95000"/>
              </a:lnSpc>
              <a:spcBef>
                <a:spcPts val="600"/>
              </a:spcBef>
              <a:spcAft>
                <a:spcPts val="0"/>
              </a:spcAft>
              <a:buClr>
                <a:schemeClr val="lt2"/>
              </a:buClr>
              <a:buSzPts val="900"/>
              <a:buFont typeface="Arial"/>
              <a:buNone/>
              <a:defRPr b="0" i="0" sz="900" u="none" cap="none" strike="noStrike">
                <a:solidFill>
                  <a:schemeClr val="dk1"/>
                </a:solidFill>
                <a:latin typeface="Verdana"/>
                <a:ea typeface="Verdana"/>
                <a:cs typeface="Verdana"/>
                <a:sym typeface="Verdana"/>
              </a:defRPr>
            </a:lvl5pPr>
            <a:lvl6pPr indent="-228600" lvl="5" marL="2743200" marR="0" rtl="0" algn="l">
              <a:lnSpc>
                <a:spcPct val="100000"/>
              </a:lnSpc>
              <a:spcBef>
                <a:spcPts val="180"/>
              </a:spcBef>
              <a:spcAft>
                <a:spcPts val="0"/>
              </a:spcAft>
              <a:buClr>
                <a:schemeClr val="accent1"/>
              </a:buClr>
              <a:buSzPts val="900"/>
              <a:buFont typeface="Arial"/>
              <a:buNone/>
              <a:defRPr b="0" i="0" sz="900" u="none" cap="none" strike="noStrike">
                <a:solidFill>
                  <a:schemeClr val="dk2"/>
                </a:solidFill>
                <a:latin typeface="Verdana"/>
                <a:ea typeface="Verdana"/>
                <a:cs typeface="Verdana"/>
                <a:sym typeface="Verdana"/>
              </a:defRPr>
            </a:lvl6pPr>
            <a:lvl7pPr indent="-228600" lvl="6" marL="3200400" marR="0" rtl="0" algn="l">
              <a:lnSpc>
                <a:spcPct val="100000"/>
              </a:lnSpc>
              <a:spcBef>
                <a:spcPts val="180"/>
              </a:spcBef>
              <a:spcAft>
                <a:spcPts val="0"/>
              </a:spcAft>
              <a:buClr>
                <a:schemeClr val="accent1"/>
              </a:buClr>
              <a:buSzPts val="900"/>
              <a:buFont typeface="Arial"/>
              <a:buNone/>
              <a:defRPr b="0" i="0" sz="900" u="none" cap="none" strike="noStrike">
                <a:solidFill>
                  <a:schemeClr val="dk2"/>
                </a:solidFill>
                <a:latin typeface="Verdana"/>
                <a:ea typeface="Verdana"/>
                <a:cs typeface="Verdana"/>
                <a:sym typeface="Verdana"/>
              </a:defRPr>
            </a:lvl7pPr>
            <a:lvl8pPr indent="-228600" lvl="7" marL="3657600" marR="0" rtl="0" algn="l">
              <a:lnSpc>
                <a:spcPct val="100000"/>
              </a:lnSpc>
              <a:spcBef>
                <a:spcPts val="180"/>
              </a:spcBef>
              <a:spcAft>
                <a:spcPts val="0"/>
              </a:spcAft>
              <a:buClr>
                <a:schemeClr val="accent1"/>
              </a:buClr>
              <a:buSzPts val="900"/>
              <a:buFont typeface="Arial"/>
              <a:buNone/>
              <a:defRPr b="0" i="0" sz="900" u="none" cap="none" strike="noStrike">
                <a:solidFill>
                  <a:schemeClr val="dk2"/>
                </a:solidFill>
                <a:latin typeface="Verdana"/>
                <a:ea typeface="Verdana"/>
                <a:cs typeface="Verdana"/>
                <a:sym typeface="Verdana"/>
              </a:defRPr>
            </a:lvl8pPr>
            <a:lvl9pPr indent="-228600" lvl="8" marL="4114800" marR="0" rtl="0" algn="l">
              <a:lnSpc>
                <a:spcPct val="100000"/>
              </a:lnSpc>
              <a:spcBef>
                <a:spcPts val="180"/>
              </a:spcBef>
              <a:spcAft>
                <a:spcPts val="0"/>
              </a:spcAft>
              <a:buClr>
                <a:schemeClr val="accent1"/>
              </a:buClr>
              <a:buSzPts val="900"/>
              <a:buFont typeface="Arial"/>
              <a:buNone/>
              <a:defRPr b="0" i="0" sz="900" u="none" cap="none" strike="noStrike">
                <a:solidFill>
                  <a:schemeClr val="dk2"/>
                </a:solidFill>
                <a:latin typeface="Verdana"/>
                <a:ea typeface="Verdana"/>
                <a:cs typeface="Verdana"/>
                <a:sym typeface="Verdana"/>
              </a:defRPr>
            </a:lvl9pPr>
          </a:lstStyle>
          <a:p/>
        </p:txBody>
      </p:sp>
      <p:sp>
        <p:nvSpPr>
          <p:cNvPr id="66" name="Google Shape;66;p11"/>
          <p:cNvSpPr txBox="1"/>
          <p:nvPr>
            <p:ph idx="12" type="sldNum"/>
          </p:nvPr>
        </p:nvSpPr>
        <p:spPr>
          <a:xfrm>
            <a:off x="1" y="4790748"/>
            <a:ext cx="457200" cy="295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
              <a:t>‹#›</a:t>
            </a:fld>
            <a:endParaRPr/>
          </a:p>
        </p:txBody>
      </p:sp>
      <p:cxnSp>
        <p:nvCxnSpPr>
          <p:cNvPr id="67" name="Google Shape;67;p11"/>
          <p:cNvCxnSpPr/>
          <p:nvPr/>
        </p:nvCxnSpPr>
        <p:spPr>
          <a:xfrm rot="5400000">
            <a:off x="1835404" y="2685895"/>
            <a:ext cx="2857500" cy="1500"/>
          </a:xfrm>
          <a:prstGeom prst="straightConnector1">
            <a:avLst/>
          </a:prstGeom>
          <a:noFill/>
          <a:ln cap="flat" cmpd="sng" w="15875">
            <a:solidFill>
              <a:srgbClr val="B5B5B5"/>
            </a:solidFill>
            <a:prstDash val="solid"/>
            <a:round/>
            <a:headEnd len="sm" w="sm" type="none"/>
            <a:tailEnd len="sm" w="sm" type="none"/>
          </a:ln>
        </p:spPr>
      </p:cxnSp>
      <p:sp>
        <p:nvSpPr>
          <p:cNvPr id="68" name="Google Shape;68;p11"/>
          <p:cNvSpPr txBox="1"/>
          <p:nvPr>
            <p:ph idx="11" type="ftr"/>
          </p:nvPr>
        </p:nvSpPr>
        <p:spPr>
          <a:xfrm>
            <a:off x="457200" y="4800600"/>
            <a:ext cx="5105400" cy="22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chemeClr val="dk2"/>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pic>
        <p:nvPicPr>
          <p:cNvPr id="69" name="Google Shape;69;p11"/>
          <p:cNvPicPr preferRelativeResize="0"/>
          <p:nvPr/>
        </p:nvPicPr>
        <p:blipFill>
          <a:blip r:embed="rId2">
            <a:alphaModFix/>
          </a:blip>
          <a:stretch>
            <a:fillRect/>
          </a:stretch>
        </p:blipFill>
        <p:spPr>
          <a:xfrm>
            <a:off x="8629250" y="4628750"/>
            <a:ext cx="514750" cy="5147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Caption">
  <p:cSld name="PhotoCaption">
    <p:spTree>
      <p:nvGrpSpPr>
        <p:cNvPr id="70" name="Shape 70"/>
        <p:cNvGrpSpPr/>
        <p:nvPr/>
      </p:nvGrpSpPr>
      <p:grpSpPr>
        <a:xfrm>
          <a:off x="0" y="0"/>
          <a:ext cx="0" cy="0"/>
          <a:chOff x="0" y="0"/>
          <a:chExt cx="0" cy="0"/>
        </a:xfrm>
      </p:grpSpPr>
      <p:sp>
        <p:nvSpPr>
          <p:cNvPr id="71" name="Google Shape;71;p12"/>
          <p:cNvSpPr txBox="1"/>
          <p:nvPr>
            <p:ph type="title"/>
          </p:nvPr>
        </p:nvSpPr>
        <p:spPr>
          <a:xfrm>
            <a:off x="457200" y="257175"/>
            <a:ext cx="8229600" cy="600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Verdana"/>
              <a:buNone/>
              <a:defRPr b="1" i="0" sz="3200" u="none" cap="none" strike="noStrike">
                <a:solidFill>
                  <a:srgbClr val="262626"/>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72" name="Google Shape;72;p12"/>
          <p:cNvSpPr txBox="1"/>
          <p:nvPr>
            <p:ph idx="12" type="sldNum"/>
          </p:nvPr>
        </p:nvSpPr>
        <p:spPr>
          <a:xfrm>
            <a:off x="1" y="4790748"/>
            <a:ext cx="457200" cy="295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
              <a:t>‹#›</a:t>
            </a:fld>
            <a:endParaRPr/>
          </a:p>
        </p:txBody>
      </p:sp>
      <p:sp>
        <p:nvSpPr>
          <p:cNvPr id="73" name="Google Shape;73;p12"/>
          <p:cNvSpPr txBox="1"/>
          <p:nvPr>
            <p:ph idx="11" type="ftr"/>
          </p:nvPr>
        </p:nvSpPr>
        <p:spPr>
          <a:xfrm>
            <a:off x="457200" y="4800600"/>
            <a:ext cx="5105400" cy="22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chemeClr val="dk2"/>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74" name="Google Shape;74;p12"/>
          <p:cNvSpPr/>
          <p:nvPr>
            <p:ph idx="2" type="pic"/>
          </p:nvPr>
        </p:nvSpPr>
        <p:spPr>
          <a:xfrm>
            <a:off x="457200" y="1143000"/>
            <a:ext cx="5867400" cy="3486300"/>
          </a:xfrm>
          <a:prstGeom prst="rect">
            <a:avLst/>
          </a:prstGeom>
          <a:noFill/>
          <a:ln>
            <a:noFill/>
          </a:ln>
        </p:spPr>
        <p:txBody>
          <a:bodyPr anchorCtr="0" anchor="t" bIns="45700" lIns="91425" spcFirstLastPara="1" rIns="91425" wrap="square" tIns="45700">
            <a:noAutofit/>
          </a:bodyPr>
          <a:lstStyle>
            <a:lvl1pPr lvl="0" marR="0" rtl="0" algn="l">
              <a:lnSpc>
                <a:spcPct val="95000"/>
              </a:lnSpc>
              <a:spcBef>
                <a:spcPts val="1200"/>
              </a:spcBef>
              <a:spcAft>
                <a:spcPts val="0"/>
              </a:spcAft>
              <a:buClr>
                <a:schemeClr val="lt2"/>
              </a:buClr>
              <a:buSzPts val="2400"/>
              <a:buFont typeface="Arial"/>
              <a:buChar char="•"/>
              <a:defRPr b="0" i="0" sz="2400" u="none" cap="none" strike="noStrike">
                <a:solidFill>
                  <a:schemeClr val="dk1"/>
                </a:solidFill>
                <a:latin typeface="Verdana"/>
                <a:ea typeface="Verdana"/>
                <a:cs typeface="Verdana"/>
                <a:sym typeface="Verdana"/>
              </a:defRPr>
            </a:lvl1pPr>
            <a:lvl2pPr lvl="1" marR="0" rtl="0" algn="l">
              <a:lnSpc>
                <a:spcPct val="95000"/>
              </a:lnSpc>
              <a:spcBef>
                <a:spcPts val="600"/>
              </a:spcBef>
              <a:spcAft>
                <a:spcPts val="0"/>
              </a:spcAft>
              <a:buClr>
                <a:schemeClr val="lt2"/>
              </a:buClr>
              <a:buSzPts val="2000"/>
              <a:buFont typeface="Verdana"/>
              <a:buChar char="─"/>
              <a:defRPr b="0" i="0" sz="2000" u="none" cap="none" strike="noStrike">
                <a:solidFill>
                  <a:schemeClr val="dk1"/>
                </a:solidFill>
                <a:latin typeface="Verdana"/>
                <a:ea typeface="Verdana"/>
                <a:cs typeface="Verdana"/>
                <a:sym typeface="Verdana"/>
              </a:defRPr>
            </a:lvl2pPr>
            <a:lvl3pPr lvl="2" marR="0" rtl="0" algn="l">
              <a:lnSpc>
                <a:spcPct val="95000"/>
              </a:lnSpc>
              <a:spcBef>
                <a:spcPts val="600"/>
              </a:spcBef>
              <a:spcAft>
                <a:spcPts val="0"/>
              </a:spcAft>
              <a:buClr>
                <a:schemeClr val="lt2"/>
              </a:buClr>
              <a:buSzPts val="1800"/>
              <a:buFont typeface="Noto Sans Symbols"/>
              <a:buChar char="▪"/>
              <a:defRPr b="0" i="0" sz="1800" u="none" cap="none" strike="noStrike">
                <a:solidFill>
                  <a:schemeClr val="dk1"/>
                </a:solidFill>
                <a:latin typeface="Verdana"/>
                <a:ea typeface="Verdana"/>
                <a:cs typeface="Verdana"/>
                <a:sym typeface="Verdana"/>
              </a:defRPr>
            </a:lvl3pPr>
            <a:lvl4pPr lvl="3" marR="0" rtl="0" algn="l">
              <a:lnSpc>
                <a:spcPct val="95000"/>
              </a:lnSpc>
              <a:spcBef>
                <a:spcPts val="600"/>
              </a:spcBef>
              <a:spcAft>
                <a:spcPts val="0"/>
              </a:spcAft>
              <a:buClr>
                <a:schemeClr val="lt2"/>
              </a:buClr>
              <a:buSzPts val="1600"/>
              <a:buFont typeface="Courier New"/>
              <a:buChar char="o"/>
              <a:defRPr b="0" i="0" sz="1600" u="none" cap="none" strike="noStrike">
                <a:solidFill>
                  <a:schemeClr val="dk1"/>
                </a:solidFill>
                <a:latin typeface="Verdana"/>
                <a:ea typeface="Verdana"/>
                <a:cs typeface="Verdana"/>
                <a:sym typeface="Verdana"/>
              </a:defRPr>
            </a:lvl4pPr>
            <a:lvl5pPr lvl="4" marR="0" rtl="0" algn="l">
              <a:lnSpc>
                <a:spcPct val="95000"/>
              </a:lnSpc>
              <a:spcBef>
                <a:spcPts val="600"/>
              </a:spcBef>
              <a:spcAft>
                <a:spcPts val="0"/>
              </a:spcAft>
              <a:buClr>
                <a:schemeClr val="lt2"/>
              </a:buClr>
              <a:buSzPts val="1600"/>
              <a:buFont typeface="Arial"/>
              <a:buChar char="•"/>
              <a:defRPr b="0" i="0" sz="1600" u="none" cap="none" strike="noStrike">
                <a:solidFill>
                  <a:schemeClr val="dk1"/>
                </a:solidFill>
                <a:latin typeface="Verdana"/>
                <a:ea typeface="Verdana"/>
                <a:cs typeface="Verdana"/>
                <a:sym typeface="Verdana"/>
              </a:defRPr>
            </a:lvl5pPr>
            <a:lvl6pPr lvl="5"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6pPr>
            <a:lvl7pPr lvl="6"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7pPr>
            <a:lvl8pPr lvl="7"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8pPr>
            <a:lvl9pPr lvl="8"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9pPr>
          </a:lstStyle>
          <a:p/>
        </p:txBody>
      </p:sp>
      <p:sp>
        <p:nvSpPr>
          <p:cNvPr id="75" name="Google Shape;75;p12"/>
          <p:cNvSpPr txBox="1"/>
          <p:nvPr>
            <p:ph idx="1" type="body"/>
          </p:nvPr>
        </p:nvSpPr>
        <p:spPr>
          <a:xfrm>
            <a:off x="6553200" y="1143000"/>
            <a:ext cx="2133600" cy="3486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5000"/>
              </a:lnSpc>
              <a:spcBef>
                <a:spcPts val="1200"/>
              </a:spcBef>
              <a:spcAft>
                <a:spcPts val="0"/>
              </a:spcAft>
              <a:buClr>
                <a:schemeClr val="lt2"/>
              </a:buClr>
              <a:buSzPts val="2000"/>
              <a:buFont typeface="Arial"/>
              <a:buNone/>
              <a:defRPr b="0" i="0" sz="2000" u="none" cap="none" strike="noStrike">
                <a:solidFill>
                  <a:schemeClr val="dk1"/>
                </a:solidFill>
                <a:latin typeface="Verdana"/>
                <a:ea typeface="Verdana"/>
                <a:cs typeface="Verdana"/>
                <a:sym typeface="Verdana"/>
              </a:defRPr>
            </a:lvl1pPr>
            <a:lvl2pPr indent="-342900" lvl="1" marL="914400" marR="0" rtl="0" algn="l">
              <a:lnSpc>
                <a:spcPct val="95000"/>
              </a:lnSpc>
              <a:spcBef>
                <a:spcPts val="600"/>
              </a:spcBef>
              <a:spcAft>
                <a:spcPts val="0"/>
              </a:spcAft>
              <a:buClr>
                <a:schemeClr val="lt2"/>
              </a:buClr>
              <a:buSzPts val="1800"/>
              <a:buFont typeface="Verdana"/>
              <a:buChar char="─"/>
              <a:defRPr b="0" i="0" sz="1800" u="none" cap="none" strike="noStrike">
                <a:solidFill>
                  <a:schemeClr val="dk1"/>
                </a:solidFill>
                <a:latin typeface="Verdana"/>
                <a:ea typeface="Verdana"/>
                <a:cs typeface="Verdana"/>
                <a:sym typeface="Verdana"/>
              </a:defRPr>
            </a:lvl2pPr>
            <a:lvl3pPr indent="-330200" lvl="2" marL="1371600" marR="0" rtl="0" algn="l">
              <a:lnSpc>
                <a:spcPct val="95000"/>
              </a:lnSpc>
              <a:spcBef>
                <a:spcPts val="600"/>
              </a:spcBef>
              <a:spcAft>
                <a:spcPts val="0"/>
              </a:spcAft>
              <a:buClr>
                <a:schemeClr val="lt2"/>
              </a:buClr>
              <a:buSzPts val="1600"/>
              <a:buFont typeface="Noto Sans Symbols"/>
              <a:buChar char="▪"/>
              <a:defRPr b="0" i="0" sz="1600" u="none" cap="none" strike="noStrike">
                <a:solidFill>
                  <a:schemeClr val="dk1"/>
                </a:solidFill>
                <a:latin typeface="Verdana"/>
                <a:ea typeface="Verdana"/>
                <a:cs typeface="Verdana"/>
                <a:sym typeface="Verdana"/>
              </a:defRPr>
            </a:lvl3pPr>
            <a:lvl4pPr indent="-317500" lvl="3" marL="1828800" marR="0" rtl="0" algn="l">
              <a:lnSpc>
                <a:spcPct val="95000"/>
              </a:lnSpc>
              <a:spcBef>
                <a:spcPts val="600"/>
              </a:spcBef>
              <a:spcAft>
                <a:spcPts val="0"/>
              </a:spcAft>
              <a:buClr>
                <a:schemeClr val="lt2"/>
              </a:buClr>
              <a:buSzPts val="1400"/>
              <a:buFont typeface="Courier New"/>
              <a:buChar char="o"/>
              <a:defRPr b="0" i="0" sz="1400" u="none" cap="none" strike="noStrike">
                <a:solidFill>
                  <a:schemeClr val="dk1"/>
                </a:solidFill>
                <a:latin typeface="Verdana"/>
                <a:ea typeface="Verdana"/>
                <a:cs typeface="Verdana"/>
                <a:sym typeface="Verdana"/>
              </a:defRPr>
            </a:lvl4pPr>
            <a:lvl5pPr indent="-317500" lvl="4" marL="2286000" marR="0" rtl="0" algn="l">
              <a:lnSpc>
                <a:spcPct val="95000"/>
              </a:lnSpc>
              <a:spcBef>
                <a:spcPts val="600"/>
              </a:spcBef>
              <a:spcAft>
                <a:spcPts val="0"/>
              </a:spcAft>
              <a:buClr>
                <a:schemeClr val="lt2"/>
              </a:buClr>
              <a:buSzPts val="1400"/>
              <a:buFont typeface="Arial"/>
              <a:buChar char="•"/>
              <a:defRPr b="0" i="0" sz="1400" u="none" cap="none" strike="noStrike">
                <a:solidFill>
                  <a:schemeClr val="dk1"/>
                </a:solidFill>
                <a:latin typeface="Verdana"/>
                <a:ea typeface="Verdana"/>
                <a:cs typeface="Verdana"/>
                <a:sym typeface="Verdana"/>
              </a:defRPr>
            </a:lvl5pPr>
            <a:lvl6pPr indent="-330200" lvl="5" marL="27432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6pPr>
            <a:lvl7pPr indent="-330200" lvl="6" marL="32004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7pPr>
            <a:lvl8pPr indent="-330200" lvl="7" marL="36576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8pPr>
            <a:lvl9pPr indent="-330200" lvl="8" marL="41148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9pPr>
          </a:lstStyle>
          <a:p/>
        </p:txBody>
      </p:sp>
      <p:pic>
        <p:nvPicPr>
          <p:cNvPr id="76" name="Google Shape;76;p12"/>
          <p:cNvPicPr preferRelativeResize="0"/>
          <p:nvPr/>
        </p:nvPicPr>
        <p:blipFill>
          <a:blip r:embed="rId2">
            <a:alphaModFix/>
          </a:blip>
          <a:stretch>
            <a:fillRect/>
          </a:stretch>
        </p:blipFill>
        <p:spPr>
          <a:xfrm>
            <a:off x="8629250" y="4628750"/>
            <a:ext cx="514750" cy="5147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7" name="Shape 77"/>
        <p:cNvGrpSpPr/>
        <p:nvPr/>
      </p:nvGrpSpPr>
      <p:grpSpPr>
        <a:xfrm>
          <a:off x="0" y="0"/>
          <a:ext cx="0" cy="0"/>
          <a:chOff x="0" y="0"/>
          <a:chExt cx="0" cy="0"/>
        </a:xfrm>
      </p:grpSpPr>
      <p:sp>
        <p:nvSpPr>
          <p:cNvPr id="78" name="Google Shape;78;p13"/>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3"/>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80" name="Google Shape;80;p13"/>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81" name="Google Shape;81;p13"/>
          <p:cNvSpPr txBox="1"/>
          <p:nvPr>
            <p:ph type="title"/>
          </p:nvPr>
        </p:nvSpPr>
        <p:spPr>
          <a:xfrm>
            <a:off x="311725" y="500925"/>
            <a:ext cx="3706500" cy="25089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lt1"/>
              </a:buClr>
              <a:buSzPts val="3200"/>
              <a:buNone/>
              <a:defRPr>
                <a:solidFill>
                  <a:schemeClr val="lt1"/>
                </a:solidFill>
              </a:defRPr>
            </a:lvl1pPr>
            <a:lvl2pPr lvl="1" rtl="0" algn="l">
              <a:lnSpc>
                <a:spcPct val="100000"/>
              </a:lnSpc>
              <a:spcBef>
                <a:spcPts val="0"/>
              </a:spcBef>
              <a:spcAft>
                <a:spcPts val="0"/>
              </a:spcAft>
              <a:buClr>
                <a:schemeClr val="lt1"/>
              </a:buClr>
              <a:buSzPts val="1400"/>
              <a:buNone/>
              <a:defRPr>
                <a:solidFill>
                  <a:schemeClr val="lt1"/>
                </a:solidFill>
              </a:defRPr>
            </a:lvl2pPr>
            <a:lvl3pPr lvl="2" rtl="0" algn="l">
              <a:lnSpc>
                <a:spcPct val="100000"/>
              </a:lnSpc>
              <a:spcBef>
                <a:spcPts val="0"/>
              </a:spcBef>
              <a:spcAft>
                <a:spcPts val="0"/>
              </a:spcAft>
              <a:buClr>
                <a:schemeClr val="lt1"/>
              </a:buClr>
              <a:buSzPts val="1400"/>
              <a:buNone/>
              <a:defRPr>
                <a:solidFill>
                  <a:schemeClr val="lt1"/>
                </a:solidFill>
              </a:defRPr>
            </a:lvl3pPr>
            <a:lvl4pPr lvl="3" rtl="0" algn="l">
              <a:lnSpc>
                <a:spcPct val="100000"/>
              </a:lnSpc>
              <a:spcBef>
                <a:spcPts val="0"/>
              </a:spcBef>
              <a:spcAft>
                <a:spcPts val="0"/>
              </a:spcAft>
              <a:buClr>
                <a:schemeClr val="lt1"/>
              </a:buClr>
              <a:buSzPts val="1400"/>
              <a:buNone/>
              <a:defRPr>
                <a:solidFill>
                  <a:schemeClr val="lt1"/>
                </a:solidFill>
              </a:defRPr>
            </a:lvl4pPr>
            <a:lvl5pPr lvl="4" rtl="0" algn="l">
              <a:lnSpc>
                <a:spcPct val="100000"/>
              </a:lnSpc>
              <a:spcBef>
                <a:spcPts val="0"/>
              </a:spcBef>
              <a:spcAft>
                <a:spcPts val="0"/>
              </a:spcAft>
              <a:buClr>
                <a:schemeClr val="lt1"/>
              </a:buClr>
              <a:buSzPts val="1400"/>
              <a:buNone/>
              <a:defRPr>
                <a:solidFill>
                  <a:schemeClr val="lt1"/>
                </a:solidFill>
              </a:defRPr>
            </a:lvl5pPr>
            <a:lvl6pPr lvl="5" rtl="0" algn="l">
              <a:lnSpc>
                <a:spcPct val="100000"/>
              </a:lnSpc>
              <a:spcBef>
                <a:spcPts val="0"/>
              </a:spcBef>
              <a:spcAft>
                <a:spcPts val="0"/>
              </a:spcAft>
              <a:buClr>
                <a:schemeClr val="lt1"/>
              </a:buClr>
              <a:buSzPts val="1400"/>
              <a:buNone/>
              <a:defRPr>
                <a:solidFill>
                  <a:schemeClr val="lt1"/>
                </a:solidFill>
              </a:defRPr>
            </a:lvl6pPr>
            <a:lvl7pPr lvl="6" rtl="0" algn="l">
              <a:lnSpc>
                <a:spcPct val="100000"/>
              </a:lnSpc>
              <a:spcBef>
                <a:spcPts val="0"/>
              </a:spcBef>
              <a:spcAft>
                <a:spcPts val="0"/>
              </a:spcAft>
              <a:buClr>
                <a:schemeClr val="lt1"/>
              </a:buClr>
              <a:buSzPts val="1400"/>
              <a:buNone/>
              <a:defRPr>
                <a:solidFill>
                  <a:schemeClr val="lt1"/>
                </a:solidFill>
              </a:defRPr>
            </a:lvl7pPr>
            <a:lvl8pPr lvl="7" rtl="0" algn="l">
              <a:lnSpc>
                <a:spcPct val="100000"/>
              </a:lnSpc>
              <a:spcBef>
                <a:spcPts val="0"/>
              </a:spcBef>
              <a:spcAft>
                <a:spcPts val="0"/>
              </a:spcAft>
              <a:buClr>
                <a:schemeClr val="lt1"/>
              </a:buClr>
              <a:buSzPts val="1400"/>
              <a:buNone/>
              <a:defRPr>
                <a:solidFill>
                  <a:schemeClr val="lt1"/>
                </a:solidFill>
              </a:defRPr>
            </a:lvl8pPr>
            <a:lvl9pPr lvl="8" rtl="0" algn="l">
              <a:lnSpc>
                <a:spcPct val="100000"/>
              </a:lnSpc>
              <a:spcBef>
                <a:spcPts val="0"/>
              </a:spcBef>
              <a:spcAft>
                <a:spcPts val="0"/>
              </a:spcAft>
              <a:buClr>
                <a:schemeClr val="lt1"/>
              </a:buClr>
              <a:buSzPts val="1400"/>
              <a:buNone/>
              <a:defRPr>
                <a:solidFill>
                  <a:schemeClr val="lt1"/>
                </a:solidFill>
              </a:defRPr>
            </a:lvl9pPr>
          </a:lstStyle>
          <a:p/>
        </p:txBody>
      </p:sp>
      <p:sp>
        <p:nvSpPr>
          <p:cNvPr id="82" name="Google Shape;82;p13"/>
          <p:cNvSpPr txBox="1"/>
          <p:nvPr>
            <p:ph idx="1" type="body"/>
          </p:nvPr>
        </p:nvSpPr>
        <p:spPr>
          <a:xfrm>
            <a:off x="4644675" y="500925"/>
            <a:ext cx="4166400" cy="4098600"/>
          </a:xfrm>
          <a:prstGeom prst="rect">
            <a:avLst/>
          </a:prstGeom>
          <a:noFill/>
          <a:ln>
            <a:noFill/>
          </a:ln>
        </p:spPr>
        <p:txBody>
          <a:bodyPr anchorCtr="0" anchor="t" bIns="45700" lIns="91425" spcFirstLastPara="1" rIns="91425" wrap="square" tIns="45700">
            <a:noAutofit/>
          </a:bodyPr>
          <a:lstStyle>
            <a:lvl1pPr indent="-381000" lvl="0" marL="457200" rtl="0" algn="l">
              <a:lnSpc>
                <a:spcPct val="95000"/>
              </a:lnSpc>
              <a:spcBef>
                <a:spcPts val="1200"/>
              </a:spcBef>
              <a:spcAft>
                <a:spcPts val="0"/>
              </a:spcAft>
              <a:buSzPts val="2400"/>
              <a:buChar char="•"/>
              <a:defRPr/>
            </a:lvl1pPr>
            <a:lvl2pPr indent="-355600" lvl="1" marL="914400" rtl="0" algn="l">
              <a:lnSpc>
                <a:spcPct val="95000"/>
              </a:lnSpc>
              <a:spcBef>
                <a:spcPts val="600"/>
              </a:spcBef>
              <a:spcAft>
                <a:spcPts val="0"/>
              </a:spcAft>
              <a:buSzPts val="2000"/>
              <a:buChar char="─"/>
              <a:defRPr/>
            </a:lvl2pPr>
            <a:lvl3pPr indent="-342900" lvl="2" marL="1371600" rtl="0" algn="l">
              <a:lnSpc>
                <a:spcPct val="95000"/>
              </a:lnSpc>
              <a:spcBef>
                <a:spcPts val="600"/>
              </a:spcBef>
              <a:spcAft>
                <a:spcPts val="0"/>
              </a:spcAft>
              <a:buSzPts val="1800"/>
              <a:buChar char="▪"/>
              <a:defRPr/>
            </a:lvl3pPr>
            <a:lvl4pPr indent="-330200" lvl="3" marL="1828800" rtl="0" algn="l">
              <a:lnSpc>
                <a:spcPct val="95000"/>
              </a:lnSpc>
              <a:spcBef>
                <a:spcPts val="600"/>
              </a:spcBef>
              <a:spcAft>
                <a:spcPts val="0"/>
              </a:spcAft>
              <a:buSzPts val="1600"/>
              <a:buChar char="o"/>
              <a:defRPr/>
            </a:lvl4pPr>
            <a:lvl5pPr indent="-330200" lvl="4" marL="2286000" rtl="0" algn="l">
              <a:lnSpc>
                <a:spcPct val="95000"/>
              </a:lnSpc>
              <a:spcBef>
                <a:spcPts val="600"/>
              </a:spcBef>
              <a:spcAft>
                <a:spcPts val="0"/>
              </a:spcAft>
              <a:buSzPts val="1600"/>
              <a:buChar char="•"/>
              <a:defRPr/>
            </a:lvl5pPr>
            <a:lvl6pPr indent="-330200" lvl="5" marL="2743200" rtl="0" algn="l">
              <a:lnSpc>
                <a:spcPct val="100000"/>
              </a:lnSpc>
              <a:spcBef>
                <a:spcPts val="320"/>
              </a:spcBef>
              <a:spcAft>
                <a:spcPts val="0"/>
              </a:spcAft>
              <a:buSzPts val="1600"/>
              <a:buChar char="•"/>
              <a:defRPr/>
            </a:lvl6pPr>
            <a:lvl7pPr indent="-330200" lvl="6" marL="3200400" rtl="0" algn="l">
              <a:lnSpc>
                <a:spcPct val="100000"/>
              </a:lnSpc>
              <a:spcBef>
                <a:spcPts val="320"/>
              </a:spcBef>
              <a:spcAft>
                <a:spcPts val="0"/>
              </a:spcAft>
              <a:buSzPts val="1600"/>
              <a:buChar char="•"/>
              <a:defRPr/>
            </a:lvl7pPr>
            <a:lvl8pPr indent="-330200" lvl="7" marL="3657600" rtl="0" algn="l">
              <a:lnSpc>
                <a:spcPct val="100000"/>
              </a:lnSpc>
              <a:spcBef>
                <a:spcPts val="320"/>
              </a:spcBef>
              <a:spcAft>
                <a:spcPts val="0"/>
              </a:spcAft>
              <a:buSzPts val="1600"/>
              <a:buChar char="•"/>
              <a:defRPr/>
            </a:lvl8pPr>
            <a:lvl9pPr indent="-330200" lvl="8" marL="4114800" rtl="0" algn="l">
              <a:lnSpc>
                <a:spcPct val="100000"/>
              </a:lnSpc>
              <a:spcBef>
                <a:spcPts val="320"/>
              </a:spcBef>
              <a:spcAft>
                <a:spcPts val="0"/>
              </a:spcAft>
              <a:buSzPts val="1600"/>
              <a:buChar char="•"/>
              <a:defRPr/>
            </a:lvl9pPr>
          </a:lstStyle>
          <a:p/>
        </p:txBody>
      </p:sp>
      <p:sp>
        <p:nvSpPr>
          <p:cNvPr id="83" name="Google Shape;83;p13"/>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Caption">
  <p:cSld name="PhotoCaption_1">
    <p:spTree>
      <p:nvGrpSpPr>
        <p:cNvPr id="84" name="Shape 84"/>
        <p:cNvGrpSpPr/>
        <p:nvPr/>
      </p:nvGrpSpPr>
      <p:grpSpPr>
        <a:xfrm>
          <a:off x="0" y="0"/>
          <a:ext cx="0" cy="0"/>
          <a:chOff x="0" y="0"/>
          <a:chExt cx="0" cy="0"/>
        </a:xfrm>
      </p:grpSpPr>
      <p:sp>
        <p:nvSpPr>
          <p:cNvPr id="85" name="Google Shape;85;p14"/>
          <p:cNvSpPr txBox="1"/>
          <p:nvPr>
            <p:ph type="title"/>
          </p:nvPr>
        </p:nvSpPr>
        <p:spPr>
          <a:xfrm>
            <a:off x="457200" y="263525"/>
            <a:ext cx="8229600" cy="600075"/>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Clr>
                <a:srgbClr val="262626"/>
              </a:buClr>
              <a:buSzPts val="14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86" name="Google Shape;86;p14"/>
          <p:cNvSpPr txBox="1"/>
          <p:nvPr>
            <p:ph idx="12" type="sldNum"/>
          </p:nvPr>
        </p:nvSpPr>
        <p:spPr>
          <a:xfrm>
            <a:off x="1" y="4790748"/>
            <a:ext cx="457200" cy="295602"/>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sz="1100"/>
            </a:lvl1pPr>
            <a:lvl2pPr indent="0" lvl="1" marL="0" algn="l">
              <a:spcBef>
                <a:spcPts val="0"/>
              </a:spcBef>
              <a:buNone/>
              <a:defRPr sz="1100"/>
            </a:lvl2pPr>
            <a:lvl3pPr indent="0" lvl="2" marL="0" algn="l">
              <a:spcBef>
                <a:spcPts val="0"/>
              </a:spcBef>
              <a:buNone/>
              <a:defRPr sz="1100"/>
            </a:lvl3pPr>
            <a:lvl4pPr indent="0" lvl="3" marL="0" algn="l">
              <a:spcBef>
                <a:spcPts val="0"/>
              </a:spcBef>
              <a:buNone/>
              <a:defRPr sz="1100"/>
            </a:lvl4pPr>
            <a:lvl5pPr indent="0" lvl="4" marL="0" algn="l">
              <a:spcBef>
                <a:spcPts val="0"/>
              </a:spcBef>
              <a:buNone/>
              <a:defRPr sz="1100"/>
            </a:lvl5pPr>
            <a:lvl6pPr indent="0" lvl="5" marL="0" algn="l">
              <a:spcBef>
                <a:spcPts val="0"/>
              </a:spcBef>
              <a:buNone/>
              <a:defRPr sz="1100"/>
            </a:lvl6pPr>
            <a:lvl7pPr indent="0" lvl="6" marL="0" algn="l">
              <a:spcBef>
                <a:spcPts val="0"/>
              </a:spcBef>
              <a:buNone/>
              <a:defRPr sz="1100"/>
            </a:lvl7pPr>
            <a:lvl8pPr indent="0" lvl="7" marL="0" algn="l">
              <a:spcBef>
                <a:spcPts val="0"/>
              </a:spcBef>
              <a:buNone/>
              <a:defRPr sz="1100"/>
            </a:lvl8pPr>
            <a:lvl9pPr indent="0" lvl="8" marL="0" algn="l">
              <a:spcBef>
                <a:spcPts val="0"/>
              </a:spcBef>
              <a:buNone/>
              <a:defRPr sz="1100"/>
            </a:lvl9pPr>
          </a:lstStyle>
          <a:p>
            <a:pPr indent="0" lvl="0" marL="0" rtl="0" algn="l">
              <a:spcBef>
                <a:spcPts val="0"/>
              </a:spcBef>
              <a:spcAft>
                <a:spcPts val="0"/>
              </a:spcAft>
              <a:buNone/>
            </a:pPr>
            <a:fld id="{00000000-1234-1234-1234-123412341234}" type="slidenum">
              <a:rPr lang="en"/>
              <a:t>‹#›</a:t>
            </a:fld>
            <a:endParaRPr/>
          </a:p>
        </p:txBody>
      </p:sp>
      <p:sp>
        <p:nvSpPr>
          <p:cNvPr id="87" name="Google Shape;87;p14"/>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88" name="Google Shape;88;p14"/>
          <p:cNvSpPr/>
          <p:nvPr>
            <p:ph idx="2" type="pic"/>
          </p:nvPr>
        </p:nvSpPr>
        <p:spPr>
          <a:xfrm>
            <a:off x="457200" y="1143000"/>
            <a:ext cx="5867400" cy="3486150"/>
          </a:xfrm>
          <a:prstGeom prst="rect">
            <a:avLst/>
          </a:prstGeom>
          <a:noFill/>
          <a:ln>
            <a:noFill/>
          </a:ln>
        </p:spPr>
      </p:sp>
      <p:sp>
        <p:nvSpPr>
          <p:cNvPr id="89" name="Google Shape;89;p14"/>
          <p:cNvSpPr txBox="1"/>
          <p:nvPr>
            <p:ph idx="1" type="body"/>
          </p:nvPr>
        </p:nvSpPr>
        <p:spPr>
          <a:xfrm>
            <a:off x="6553200" y="1143000"/>
            <a:ext cx="2133600" cy="3486150"/>
          </a:xfrm>
          <a:prstGeom prst="rect">
            <a:avLst/>
          </a:prstGeom>
          <a:noFill/>
          <a:ln>
            <a:noFill/>
          </a:ln>
        </p:spPr>
        <p:txBody>
          <a:bodyPr anchorCtr="0" anchor="t" bIns="34275" lIns="68575" spcFirstLastPara="1" rIns="68575" wrap="square" tIns="34275">
            <a:normAutofit/>
          </a:bodyPr>
          <a:lstStyle>
            <a:lvl1pPr indent="-228600" lvl="0" marL="457200" algn="l">
              <a:lnSpc>
                <a:spcPct val="95000"/>
              </a:lnSpc>
              <a:spcBef>
                <a:spcPts val="900"/>
              </a:spcBef>
              <a:spcAft>
                <a:spcPts val="0"/>
              </a:spcAft>
              <a:buSzPts val="1500"/>
              <a:buFont typeface="Verdana"/>
              <a:buNone/>
              <a:defRPr sz="1500"/>
            </a:lvl1pPr>
            <a:lvl2pPr indent="-317500" lvl="1" marL="914400" algn="l">
              <a:lnSpc>
                <a:spcPct val="95000"/>
              </a:lnSpc>
              <a:spcBef>
                <a:spcPts val="500"/>
              </a:spcBef>
              <a:spcAft>
                <a:spcPts val="0"/>
              </a:spcAft>
              <a:buSzPts val="1400"/>
              <a:buChar char="─"/>
              <a:defRPr sz="1400"/>
            </a:lvl2pPr>
            <a:lvl3pPr indent="-304800" lvl="2" marL="1371600" algn="l">
              <a:lnSpc>
                <a:spcPct val="95000"/>
              </a:lnSpc>
              <a:spcBef>
                <a:spcPts val="500"/>
              </a:spcBef>
              <a:spcAft>
                <a:spcPts val="0"/>
              </a:spcAft>
              <a:buSzPts val="1200"/>
              <a:buChar char="▪"/>
              <a:defRPr sz="1200"/>
            </a:lvl3pPr>
            <a:lvl4pPr indent="-298450" lvl="3" marL="1828800" algn="l">
              <a:lnSpc>
                <a:spcPct val="95000"/>
              </a:lnSpc>
              <a:spcBef>
                <a:spcPts val="500"/>
              </a:spcBef>
              <a:spcAft>
                <a:spcPts val="0"/>
              </a:spcAft>
              <a:buSzPts val="1100"/>
              <a:buChar char="o"/>
              <a:defRPr sz="1100"/>
            </a:lvl4pPr>
            <a:lvl5pPr indent="-298450" lvl="4" marL="2286000" algn="l">
              <a:lnSpc>
                <a:spcPct val="95000"/>
              </a:lnSpc>
              <a:spcBef>
                <a:spcPts val="500"/>
              </a:spcBef>
              <a:spcAft>
                <a:spcPts val="0"/>
              </a:spcAft>
              <a:buSzPts val="1100"/>
              <a:buChar char="•"/>
              <a:defRPr sz="1100"/>
            </a:lvl5pPr>
            <a:lvl6pPr indent="-317500" lvl="5" marL="2743200" algn="l">
              <a:spcBef>
                <a:spcPts val="300"/>
              </a:spcBef>
              <a:spcAft>
                <a:spcPts val="0"/>
              </a:spcAft>
              <a:buSzPts val="1400"/>
              <a:buChar char="•"/>
              <a:defRPr sz="1100"/>
            </a:lvl6pPr>
            <a:lvl7pPr indent="-317500" lvl="6" marL="3200400" algn="l">
              <a:spcBef>
                <a:spcPts val="300"/>
              </a:spcBef>
              <a:spcAft>
                <a:spcPts val="0"/>
              </a:spcAft>
              <a:buSzPts val="1400"/>
              <a:buChar char="•"/>
              <a:defRPr sz="1100"/>
            </a:lvl7pPr>
            <a:lvl8pPr indent="-317500" lvl="7" marL="3657600" algn="l">
              <a:spcBef>
                <a:spcPts val="300"/>
              </a:spcBef>
              <a:spcAft>
                <a:spcPts val="0"/>
              </a:spcAft>
              <a:buSzPts val="1400"/>
              <a:buChar char="•"/>
              <a:defRPr sz="1100"/>
            </a:lvl8pPr>
            <a:lvl9pPr indent="-317500" lvl="8" marL="4114800" algn="l">
              <a:spcBef>
                <a:spcPts val="300"/>
              </a:spcBef>
              <a:spcAft>
                <a:spcPts val="0"/>
              </a:spcAft>
              <a:buSzPts val="1400"/>
              <a:buChar char="•"/>
              <a:defRPr sz="11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2" showMasterSp="0">
  <p:cSld name="Title2">
    <p:bg>
      <p:bgPr>
        <a:solidFill>
          <a:schemeClr val="accent1"/>
        </a:solidFill>
      </p:bgPr>
    </p:bg>
    <p:spTree>
      <p:nvGrpSpPr>
        <p:cNvPr id="90" name="Shape 90"/>
        <p:cNvGrpSpPr/>
        <p:nvPr/>
      </p:nvGrpSpPr>
      <p:grpSpPr>
        <a:xfrm>
          <a:off x="0" y="0"/>
          <a:ext cx="0" cy="0"/>
          <a:chOff x="0" y="0"/>
          <a:chExt cx="0" cy="0"/>
        </a:xfrm>
      </p:grpSpPr>
      <p:sp>
        <p:nvSpPr>
          <p:cNvPr id="91" name="Google Shape;91;p15"/>
          <p:cNvSpPr txBox="1"/>
          <p:nvPr>
            <p:ph type="ctrTitle"/>
          </p:nvPr>
        </p:nvSpPr>
        <p:spPr>
          <a:xfrm>
            <a:off x="457200" y="1714500"/>
            <a:ext cx="6858000" cy="11430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Clr>
                <a:schemeClr val="dk1"/>
              </a:buClr>
              <a:buSzPts val="3000"/>
              <a:buFont typeface="Verdana"/>
              <a:buNone/>
              <a:defRPr sz="3000">
                <a:solidFill>
                  <a:schemeClr val="dk1"/>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92" name="Google Shape;92;p15"/>
          <p:cNvSpPr txBox="1"/>
          <p:nvPr>
            <p:ph idx="1" type="subTitle"/>
          </p:nvPr>
        </p:nvSpPr>
        <p:spPr>
          <a:xfrm>
            <a:off x="457200" y="3031236"/>
            <a:ext cx="6858000" cy="742950"/>
          </a:xfrm>
          <a:prstGeom prst="rect">
            <a:avLst/>
          </a:prstGeom>
          <a:noFill/>
          <a:ln>
            <a:noFill/>
          </a:ln>
        </p:spPr>
        <p:txBody>
          <a:bodyPr anchorCtr="0" anchor="t" bIns="34275" lIns="68575" spcFirstLastPara="1" rIns="68575" wrap="square" tIns="34275">
            <a:normAutofit/>
          </a:bodyPr>
          <a:lstStyle>
            <a:lvl1pPr lvl="0" algn="l">
              <a:lnSpc>
                <a:spcPct val="95000"/>
              </a:lnSpc>
              <a:spcBef>
                <a:spcPts val="900"/>
              </a:spcBef>
              <a:spcAft>
                <a:spcPts val="0"/>
              </a:spcAft>
              <a:buSzPts val="2100"/>
              <a:buNone/>
              <a:defRPr sz="2100">
                <a:solidFill>
                  <a:schemeClr val="dk1"/>
                </a:solidFill>
              </a:defRPr>
            </a:lvl1pPr>
            <a:lvl2pPr lvl="1" algn="ctr">
              <a:lnSpc>
                <a:spcPct val="95000"/>
              </a:lnSpc>
              <a:spcBef>
                <a:spcPts val="500"/>
              </a:spcBef>
              <a:spcAft>
                <a:spcPts val="0"/>
              </a:spcAft>
              <a:buSzPts val="1500"/>
              <a:buNone/>
              <a:defRPr sz="1100">
                <a:solidFill>
                  <a:schemeClr val="dk1"/>
                </a:solidFill>
              </a:defRPr>
            </a:lvl2pPr>
            <a:lvl3pPr lvl="2" algn="ctr">
              <a:lnSpc>
                <a:spcPct val="95000"/>
              </a:lnSpc>
              <a:spcBef>
                <a:spcPts val="500"/>
              </a:spcBef>
              <a:spcAft>
                <a:spcPts val="0"/>
              </a:spcAft>
              <a:buSzPts val="1400"/>
              <a:buNone/>
              <a:defRPr sz="1100">
                <a:solidFill>
                  <a:schemeClr val="dk1"/>
                </a:solidFill>
              </a:defRPr>
            </a:lvl3pPr>
            <a:lvl4pPr lvl="3" algn="ctr">
              <a:lnSpc>
                <a:spcPct val="95000"/>
              </a:lnSpc>
              <a:spcBef>
                <a:spcPts val="500"/>
              </a:spcBef>
              <a:spcAft>
                <a:spcPts val="0"/>
              </a:spcAft>
              <a:buSzPts val="1200"/>
              <a:buNone/>
              <a:defRPr sz="1100">
                <a:solidFill>
                  <a:schemeClr val="dk1"/>
                </a:solidFill>
              </a:defRPr>
            </a:lvl4pPr>
            <a:lvl5pPr lvl="4" algn="ctr">
              <a:lnSpc>
                <a:spcPct val="95000"/>
              </a:lnSpc>
              <a:spcBef>
                <a:spcPts val="500"/>
              </a:spcBef>
              <a:spcAft>
                <a:spcPts val="0"/>
              </a:spcAft>
              <a:buSzPts val="1200"/>
              <a:buNone/>
              <a:defRPr sz="1100">
                <a:solidFill>
                  <a:schemeClr val="dk1"/>
                </a:solidFill>
              </a:defRPr>
            </a:lvl5pPr>
            <a:lvl6pPr lvl="5" algn="ctr">
              <a:spcBef>
                <a:spcPts val="200"/>
              </a:spcBef>
              <a:spcAft>
                <a:spcPts val="0"/>
              </a:spcAft>
              <a:buSzPts val="1200"/>
              <a:buNone/>
              <a:defRPr sz="1100">
                <a:solidFill>
                  <a:schemeClr val="dk1"/>
                </a:solidFill>
              </a:defRPr>
            </a:lvl6pPr>
            <a:lvl7pPr lvl="6" algn="ctr">
              <a:spcBef>
                <a:spcPts val="200"/>
              </a:spcBef>
              <a:spcAft>
                <a:spcPts val="0"/>
              </a:spcAft>
              <a:buSzPts val="1200"/>
              <a:buNone/>
              <a:defRPr sz="1100">
                <a:solidFill>
                  <a:schemeClr val="dk1"/>
                </a:solidFill>
              </a:defRPr>
            </a:lvl7pPr>
            <a:lvl8pPr lvl="7" algn="ctr">
              <a:spcBef>
                <a:spcPts val="200"/>
              </a:spcBef>
              <a:spcAft>
                <a:spcPts val="0"/>
              </a:spcAft>
              <a:buSzPts val="1200"/>
              <a:buNone/>
              <a:defRPr sz="1100">
                <a:solidFill>
                  <a:schemeClr val="dk1"/>
                </a:solidFill>
              </a:defRPr>
            </a:lvl8pPr>
            <a:lvl9pPr lvl="8" algn="ctr">
              <a:spcBef>
                <a:spcPts val="200"/>
              </a:spcBef>
              <a:spcAft>
                <a:spcPts val="0"/>
              </a:spcAft>
              <a:buSzPts val="1200"/>
              <a:buNone/>
              <a:defRPr sz="1100">
                <a:solidFill>
                  <a:schemeClr val="dk1"/>
                </a:solidFill>
              </a:defRPr>
            </a:lvl9pPr>
          </a:lstStyle>
          <a:p/>
        </p:txBody>
      </p:sp>
      <p:pic>
        <p:nvPicPr>
          <p:cNvPr id="93" name="Google Shape;93;p15"/>
          <p:cNvPicPr preferRelativeResize="0"/>
          <p:nvPr/>
        </p:nvPicPr>
        <p:blipFill rotWithShape="1">
          <a:blip r:embed="rId2">
            <a:alphaModFix/>
          </a:blip>
          <a:srcRect b="0" l="0" r="0" t="0"/>
          <a:stretch/>
        </p:blipFill>
        <p:spPr>
          <a:xfrm>
            <a:off x="533400" y="742951"/>
            <a:ext cx="2537578" cy="828985"/>
          </a:xfrm>
          <a:prstGeom prst="rect">
            <a:avLst/>
          </a:prstGeom>
          <a:noFill/>
          <a:ln>
            <a:noFill/>
          </a:ln>
        </p:spPr>
      </p:pic>
      <p:pic>
        <p:nvPicPr>
          <p:cNvPr id="94" name="Google Shape;94;p15"/>
          <p:cNvPicPr preferRelativeResize="0"/>
          <p:nvPr/>
        </p:nvPicPr>
        <p:blipFill rotWithShape="1">
          <a:blip r:embed="rId3">
            <a:alphaModFix/>
          </a:blip>
          <a:srcRect b="0" l="0" r="0" t="0"/>
          <a:stretch/>
        </p:blipFill>
        <p:spPr>
          <a:xfrm>
            <a:off x="5948387" y="2020490"/>
            <a:ext cx="3195613" cy="3129177"/>
          </a:xfrm>
          <a:prstGeom prst="rect">
            <a:avLst/>
          </a:prstGeom>
          <a:noFill/>
          <a:ln>
            <a:noFill/>
          </a:ln>
        </p:spPr>
      </p:pic>
      <p:sp>
        <p:nvSpPr>
          <p:cNvPr id="95" name="Google Shape;95;p15"/>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03" name="Shape 103"/>
        <p:cNvGrpSpPr/>
        <p:nvPr/>
      </p:nvGrpSpPr>
      <p:grpSpPr>
        <a:xfrm>
          <a:off x="0" y="0"/>
          <a:ext cx="0" cy="0"/>
          <a:chOff x="0" y="0"/>
          <a:chExt cx="0" cy="0"/>
        </a:xfrm>
      </p:grpSpPr>
      <p:pic>
        <p:nvPicPr>
          <p:cNvPr descr="greyWatermark-20.png" id="104" name="Google Shape;104;p17"/>
          <p:cNvPicPr preferRelativeResize="0"/>
          <p:nvPr/>
        </p:nvPicPr>
        <p:blipFill rotWithShape="1">
          <a:blip r:embed="rId2">
            <a:alphaModFix/>
          </a:blip>
          <a:srcRect b="0" l="0" r="0" t="0"/>
          <a:stretch/>
        </p:blipFill>
        <p:spPr>
          <a:xfrm>
            <a:off x="5961819" y="2027477"/>
            <a:ext cx="3182182" cy="3116024"/>
          </a:xfrm>
          <a:prstGeom prst="rect">
            <a:avLst/>
          </a:prstGeom>
          <a:noFill/>
          <a:ln>
            <a:noFill/>
          </a:ln>
        </p:spPr>
      </p:pic>
      <p:sp>
        <p:nvSpPr>
          <p:cNvPr id="105" name="Google Shape;105;p17"/>
          <p:cNvSpPr txBox="1"/>
          <p:nvPr>
            <p:ph type="ctrTitle"/>
          </p:nvPr>
        </p:nvSpPr>
        <p:spPr>
          <a:xfrm>
            <a:off x="457200" y="1903444"/>
            <a:ext cx="6858000" cy="11430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rgbClr val="262626"/>
              </a:buClr>
              <a:buSzPts val="3000"/>
              <a:buFont typeface="Verdana"/>
              <a:buNone/>
              <a:defRPr b="1" sz="30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6" name="Google Shape;106;p17"/>
          <p:cNvSpPr txBox="1"/>
          <p:nvPr>
            <p:ph idx="1" type="subTitle"/>
          </p:nvPr>
        </p:nvSpPr>
        <p:spPr>
          <a:xfrm>
            <a:off x="457200" y="3220180"/>
            <a:ext cx="6858000" cy="743100"/>
          </a:xfrm>
          <a:prstGeom prst="rect">
            <a:avLst/>
          </a:prstGeom>
          <a:noFill/>
          <a:ln>
            <a:noFill/>
          </a:ln>
        </p:spPr>
        <p:txBody>
          <a:bodyPr anchorCtr="0" anchor="t" bIns="34275" lIns="68575" spcFirstLastPara="1" rIns="68575" wrap="square" tIns="34275">
            <a:normAutofit/>
          </a:bodyPr>
          <a:lstStyle>
            <a:lvl1pPr lvl="0" rtl="0" algn="l">
              <a:lnSpc>
                <a:spcPct val="95000"/>
              </a:lnSpc>
              <a:spcBef>
                <a:spcPts val="900"/>
              </a:spcBef>
              <a:spcAft>
                <a:spcPts val="0"/>
              </a:spcAft>
              <a:buSzPts val="2100"/>
              <a:buNone/>
              <a:defRPr sz="2100">
                <a:solidFill>
                  <a:schemeClr val="dk2"/>
                </a:solidFill>
              </a:defRPr>
            </a:lvl1pPr>
            <a:lvl2pPr lvl="1" rtl="0" algn="ctr">
              <a:lnSpc>
                <a:spcPct val="95000"/>
              </a:lnSpc>
              <a:spcBef>
                <a:spcPts val="500"/>
              </a:spcBef>
              <a:spcAft>
                <a:spcPts val="0"/>
              </a:spcAft>
              <a:buSzPts val="1500"/>
              <a:buNone/>
              <a:defRPr>
                <a:solidFill>
                  <a:srgbClr val="888888"/>
                </a:solidFill>
              </a:defRPr>
            </a:lvl2pPr>
            <a:lvl3pPr lvl="2" rtl="0" algn="ctr">
              <a:lnSpc>
                <a:spcPct val="95000"/>
              </a:lnSpc>
              <a:spcBef>
                <a:spcPts val="500"/>
              </a:spcBef>
              <a:spcAft>
                <a:spcPts val="0"/>
              </a:spcAft>
              <a:buSzPts val="1400"/>
              <a:buNone/>
              <a:defRPr>
                <a:solidFill>
                  <a:srgbClr val="888888"/>
                </a:solidFill>
              </a:defRPr>
            </a:lvl3pPr>
            <a:lvl4pPr lvl="3" rtl="0" algn="ctr">
              <a:lnSpc>
                <a:spcPct val="95000"/>
              </a:lnSpc>
              <a:spcBef>
                <a:spcPts val="500"/>
              </a:spcBef>
              <a:spcAft>
                <a:spcPts val="0"/>
              </a:spcAft>
              <a:buSzPts val="1200"/>
              <a:buNone/>
              <a:defRPr>
                <a:solidFill>
                  <a:srgbClr val="888888"/>
                </a:solidFill>
              </a:defRPr>
            </a:lvl4pPr>
            <a:lvl5pPr lvl="4" rtl="0" algn="ctr">
              <a:lnSpc>
                <a:spcPct val="95000"/>
              </a:lnSpc>
              <a:spcBef>
                <a:spcPts val="500"/>
              </a:spcBef>
              <a:spcAft>
                <a:spcPts val="0"/>
              </a:spcAft>
              <a:buSzPts val="1200"/>
              <a:buNone/>
              <a:defRPr>
                <a:solidFill>
                  <a:srgbClr val="888888"/>
                </a:solidFill>
              </a:defRPr>
            </a:lvl5pPr>
            <a:lvl6pPr lvl="5" rtl="0" algn="ctr">
              <a:spcBef>
                <a:spcPts val="200"/>
              </a:spcBef>
              <a:spcAft>
                <a:spcPts val="0"/>
              </a:spcAft>
              <a:buSzPts val="1200"/>
              <a:buNone/>
              <a:defRPr>
                <a:solidFill>
                  <a:srgbClr val="888888"/>
                </a:solidFill>
              </a:defRPr>
            </a:lvl6pPr>
            <a:lvl7pPr lvl="6" rtl="0" algn="ctr">
              <a:spcBef>
                <a:spcPts val="200"/>
              </a:spcBef>
              <a:spcAft>
                <a:spcPts val="0"/>
              </a:spcAft>
              <a:buSzPts val="1200"/>
              <a:buNone/>
              <a:defRPr>
                <a:solidFill>
                  <a:srgbClr val="888888"/>
                </a:solidFill>
              </a:defRPr>
            </a:lvl7pPr>
            <a:lvl8pPr lvl="7" rtl="0" algn="ctr">
              <a:spcBef>
                <a:spcPts val="200"/>
              </a:spcBef>
              <a:spcAft>
                <a:spcPts val="0"/>
              </a:spcAft>
              <a:buSzPts val="1200"/>
              <a:buNone/>
              <a:defRPr>
                <a:solidFill>
                  <a:srgbClr val="888888"/>
                </a:solidFill>
              </a:defRPr>
            </a:lvl8pPr>
            <a:lvl9pPr lvl="8" rtl="0" algn="ctr">
              <a:spcBef>
                <a:spcPts val="200"/>
              </a:spcBef>
              <a:spcAft>
                <a:spcPts val="0"/>
              </a:spcAft>
              <a:buSzPts val="1200"/>
              <a:buNone/>
              <a:defRPr>
                <a:solidFill>
                  <a:srgbClr val="888888"/>
                </a:solidFill>
              </a:defRPr>
            </a:lvl9pPr>
          </a:lstStyle>
          <a:p/>
        </p:txBody>
      </p:sp>
      <p:pic>
        <p:nvPicPr>
          <p:cNvPr id="107" name="Google Shape;107;p17"/>
          <p:cNvPicPr preferRelativeResize="0"/>
          <p:nvPr/>
        </p:nvPicPr>
        <p:blipFill rotWithShape="1">
          <a:blip r:embed="rId3">
            <a:alphaModFix/>
          </a:blip>
          <a:srcRect b="0" l="0" r="0" t="0"/>
          <a:stretch/>
        </p:blipFill>
        <p:spPr>
          <a:xfrm>
            <a:off x="533400" y="742951"/>
            <a:ext cx="2537578" cy="822657"/>
          </a:xfrm>
          <a:prstGeom prst="rect">
            <a:avLst/>
          </a:prstGeom>
          <a:noFill/>
          <a:ln>
            <a:noFill/>
          </a:ln>
        </p:spPr>
      </p:pic>
      <p:sp>
        <p:nvSpPr>
          <p:cNvPr id="108" name="Google Shape;108;p17"/>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09" name="Shape 109"/>
        <p:cNvGrpSpPr/>
        <p:nvPr/>
      </p:nvGrpSpPr>
      <p:grpSpPr>
        <a:xfrm>
          <a:off x="0" y="0"/>
          <a:ext cx="0" cy="0"/>
          <a:chOff x="0" y="0"/>
          <a:chExt cx="0" cy="0"/>
        </a:xfrm>
      </p:grpSpPr>
      <p:sp>
        <p:nvSpPr>
          <p:cNvPr id="110" name="Google Shape;110;p18"/>
          <p:cNvSpPr/>
          <p:nvPr/>
        </p:nvSpPr>
        <p:spPr>
          <a:xfrm>
            <a:off x="0" y="0"/>
            <a:ext cx="9144000" cy="8574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Verdana"/>
              <a:ea typeface="Verdana"/>
              <a:cs typeface="Verdana"/>
              <a:sym typeface="Verdana"/>
            </a:endParaRPr>
          </a:p>
        </p:txBody>
      </p:sp>
      <p:sp>
        <p:nvSpPr>
          <p:cNvPr id="111" name="Google Shape;111;p18"/>
          <p:cNvSpPr txBox="1"/>
          <p:nvPr>
            <p:ph type="title"/>
          </p:nvPr>
        </p:nvSpPr>
        <p:spPr>
          <a:xfrm>
            <a:off x="469106" y="1085850"/>
            <a:ext cx="6858000" cy="12573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rgbClr val="262626"/>
              </a:buClr>
              <a:buSzPts val="3000"/>
              <a:buFont typeface="Verdana"/>
              <a:buNone/>
              <a:defRPr b="1" sz="3000">
                <a:solidFill>
                  <a:srgbClr val="262626"/>
                </a:solidFill>
                <a:latin typeface="Verdana"/>
                <a:ea typeface="Verdana"/>
                <a:cs typeface="Verdana"/>
                <a:sym typeface="Verdana"/>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18"/>
          <p:cNvSpPr txBox="1"/>
          <p:nvPr>
            <p:ph idx="1" type="body"/>
          </p:nvPr>
        </p:nvSpPr>
        <p:spPr>
          <a:xfrm>
            <a:off x="469106" y="2343150"/>
            <a:ext cx="6858000" cy="685800"/>
          </a:xfrm>
          <a:prstGeom prst="rect">
            <a:avLst/>
          </a:prstGeom>
          <a:noFill/>
          <a:ln>
            <a:noFill/>
          </a:ln>
        </p:spPr>
        <p:txBody>
          <a:bodyPr anchorCtr="0" anchor="t" bIns="34275" lIns="68575" spcFirstLastPara="1" rIns="68575" wrap="square" tIns="34275">
            <a:normAutofit/>
          </a:bodyPr>
          <a:lstStyle>
            <a:lvl1pPr indent="-228600" lvl="0" marL="457200" rtl="0" algn="l">
              <a:lnSpc>
                <a:spcPct val="95000"/>
              </a:lnSpc>
              <a:spcBef>
                <a:spcPts val="900"/>
              </a:spcBef>
              <a:spcAft>
                <a:spcPts val="0"/>
              </a:spcAft>
              <a:buSzPts val="2100"/>
              <a:buNone/>
              <a:defRPr sz="2100">
                <a:solidFill>
                  <a:schemeClr val="dk2"/>
                </a:solidFill>
              </a:defRPr>
            </a:lvl1pPr>
            <a:lvl2pPr indent="-228600" lvl="1" marL="914400" rtl="0" algn="l">
              <a:lnSpc>
                <a:spcPct val="95000"/>
              </a:lnSpc>
              <a:spcBef>
                <a:spcPts val="500"/>
              </a:spcBef>
              <a:spcAft>
                <a:spcPts val="0"/>
              </a:spcAft>
              <a:buSzPts val="1400"/>
              <a:buNone/>
              <a:defRPr sz="1400">
                <a:solidFill>
                  <a:srgbClr val="888888"/>
                </a:solidFill>
              </a:defRPr>
            </a:lvl2pPr>
            <a:lvl3pPr indent="-228600" lvl="2" marL="1371600" rtl="0" algn="l">
              <a:lnSpc>
                <a:spcPct val="95000"/>
              </a:lnSpc>
              <a:spcBef>
                <a:spcPts val="500"/>
              </a:spcBef>
              <a:spcAft>
                <a:spcPts val="0"/>
              </a:spcAft>
              <a:buSzPts val="1200"/>
              <a:buNone/>
              <a:defRPr sz="1200">
                <a:solidFill>
                  <a:srgbClr val="888888"/>
                </a:solidFill>
              </a:defRPr>
            </a:lvl3pPr>
            <a:lvl4pPr indent="-228600" lvl="3" marL="1828800" rtl="0" algn="l">
              <a:lnSpc>
                <a:spcPct val="95000"/>
              </a:lnSpc>
              <a:spcBef>
                <a:spcPts val="500"/>
              </a:spcBef>
              <a:spcAft>
                <a:spcPts val="0"/>
              </a:spcAft>
              <a:buSzPts val="1100"/>
              <a:buNone/>
              <a:defRPr sz="1100">
                <a:solidFill>
                  <a:srgbClr val="888888"/>
                </a:solidFill>
              </a:defRPr>
            </a:lvl4pPr>
            <a:lvl5pPr indent="-228600" lvl="4" marL="2286000" rtl="0" algn="l">
              <a:lnSpc>
                <a:spcPct val="95000"/>
              </a:lnSpc>
              <a:spcBef>
                <a:spcPts val="500"/>
              </a:spcBef>
              <a:spcAft>
                <a:spcPts val="0"/>
              </a:spcAft>
              <a:buSzPts val="1100"/>
              <a:buNone/>
              <a:defRPr sz="1100">
                <a:solidFill>
                  <a:srgbClr val="888888"/>
                </a:solidFill>
              </a:defRPr>
            </a:lvl5pPr>
            <a:lvl6pPr indent="-228600" lvl="5" marL="2743200" rtl="0" algn="l">
              <a:spcBef>
                <a:spcPts val="200"/>
              </a:spcBef>
              <a:spcAft>
                <a:spcPts val="0"/>
              </a:spcAft>
              <a:buSzPts val="1100"/>
              <a:buNone/>
              <a:defRPr sz="1100">
                <a:solidFill>
                  <a:srgbClr val="888888"/>
                </a:solidFill>
              </a:defRPr>
            </a:lvl6pPr>
            <a:lvl7pPr indent="-228600" lvl="6" marL="3200400" rtl="0" algn="l">
              <a:spcBef>
                <a:spcPts val="200"/>
              </a:spcBef>
              <a:spcAft>
                <a:spcPts val="0"/>
              </a:spcAft>
              <a:buSzPts val="1100"/>
              <a:buNone/>
              <a:defRPr sz="1100">
                <a:solidFill>
                  <a:srgbClr val="888888"/>
                </a:solidFill>
              </a:defRPr>
            </a:lvl7pPr>
            <a:lvl8pPr indent="-228600" lvl="7" marL="3657600" rtl="0" algn="l">
              <a:spcBef>
                <a:spcPts val="200"/>
              </a:spcBef>
              <a:spcAft>
                <a:spcPts val="0"/>
              </a:spcAft>
              <a:buSzPts val="1100"/>
              <a:buNone/>
              <a:defRPr sz="1100">
                <a:solidFill>
                  <a:srgbClr val="888888"/>
                </a:solidFill>
              </a:defRPr>
            </a:lvl8pPr>
            <a:lvl9pPr indent="-228600" lvl="8" marL="4114800" rtl="0" algn="l">
              <a:spcBef>
                <a:spcPts val="200"/>
              </a:spcBef>
              <a:spcAft>
                <a:spcPts val="0"/>
              </a:spcAft>
              <a:buSzPts val="1100"/>
              <a:buNone/>
              <a:defRPr sz="1100">
                <a:solidFill>
                  <a:srgbClr val="888888"/>
                </a:solidFill>
              </a:defRPr>
            </a:lvl9pPr>
          </a:lstStyle>
          <a:p/>
        </p:txBody>
      </p:sp>
      <p:sp>
        <p:nvSpPr>
          <p:cNvPr id="113" name="Google Shape;113;p18"/>
          <p:cNvSpPr txBox="1"/>
          <p:nvPr>
            <p:ph idx="12" type="sldNum"/>
          </p:nvPr>
        </p:nvSpPr>
        <p:spPr>
          <a:xfrm>
            <a:off x="1" y="4790748"/>
            <a:ext cx="457200" cy="2958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14" name="Google Shape;114;p18"/>
          <p:cNvSpPr txBox="1"/>
          <p:nvPr>
            <p:ph idx="11" type="ftr"/>
          </p:nvPr>
        </p:nvSpPr>
        <p:spPr>
          <a:xfrm>
            <a:off x="469106"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b="0" sz="1200">
                <a:solidFill>
                  <a:schemeClr val="dk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descr="greyWatermark-20.png" id="115" name="Google Shape;115;p18"/>
          <p:cNvPicPr preferRelativeResize="0"/>
          <p:nvPr/>
        </p:nvPicPr>
        <p:blipFill rotWithShape="1">
          <a:blip r:embed="rId2">
            <a:alphaModFix/>
          </a:blip>
          <a:srcRect b="0" l="0" r="0" t="0"/>
          <a:stretch/>
        </p:blipFill>
        <p:spPr>
          <a:xfrm>
            <a:off x="5961819" y="2027477"/>
            <a:ext cx="3182182" cy="3116024"/>
          </a:xfrm>
          <a:prstGeom prst="rect">
            <a:avLst/>
          </a:prstGeom>
          <a:noFill/>
          <a:ln>
            <a:noFill/>
          </a:ln>
        </p:spPr>
      </p:pic>
    </p:spTree>
  </p:cSld>
  <p:clrMapOvr>
    <a:masterClrMapping/>
  </p:clrMapOvr>
  <p:extLst>
    <p:ext uri="{DCECCB84-F9BA-43D5-87BE-67443E8EF086}">
      <p15:sldGuideLst>
        <p15:guide id="1" pos="34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6" name="Shape 116"/>
        <p:cNvGrpSpPr/>
        <p:nvPr/>
      </p:nvGrpSpPr>
      <p:grpSpPr>
        <a:xfrm>
          <a:off x="0" y="0"/>
          <a:ext cx="0" cy="0"/>
          <a:chOff x="0" y="0"/>
          <a:chExt cx="0" cy="0"/>
        </a:xfrm>
      </p:grpSpPr>
      <p:sp>
        <p:nvSpPr>
          <p:cNvPr id="117" name="Google Shape;117;p19"/>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rgbClr val="262626"/>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19"/>
          <p:cNvSpPr txBox="1"/>
          <p:nvPr>
            <p:ph idx="12" type="sldNum"/>
          </p:nvPr>
        </p:nvSpPr>
        <p:spPr>
          <a:xfrm>
            <a:off x="1" y="4790748"/>
            <a:ext cx="457200" cy="2958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19" name="Google Shape;119;p19"/>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0" name="Shape 120"/>
        <p:cNvGrpSpPr/>
        <p:nvPr/>
      </p:nvGrpSpPr>
      <p:grpSpPr>
        <a:xfrm>
          <a:off x="0" y="0"/>
          <a:ext cx="0" cy="0"/>
          <a:chOff x="0" y="0"/>
          <a:chExt cx="0" cy="0"/>
        </a:xfrm>
      </p:grpSpPr>
      <p:sp>
        <p:nvSpPr>
          <p:cNvPr id="121" name="Google Shape;121;p20"/>
          <p:cNvSpPr txBox="1"/>
          <p:nvPr>
            <p:ph idx="12" type="sldNum"/>
          </p:nvPr>
        </p:nvSpPr>
        <p:spPr>
          <a:xfrm>
            <a:off x="1" y="4793743"/>
            <a:ext cx="4593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22" name="Google Shape;122;p20"/>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Caption">
  <p:cSld name="PhotoCaption">
    <p:spTree>
      <p:nvGrpSpPr>
        <p:cNvPr id="123" name="Shape 123"/>
        <p:cNvGrpSpPr/>
        <p:nvPr/>
      </p:nvGrpSpPr>
      <p:grpSpPr>
        <a:xfrm>
          <a:off x="0" y="0"/>
          <a:ext cx="0" cy="0"/>
          <a:chOff x="0" y="0"/>
          <a:chExt cx="0" cy="0"/>
        </a:xfrm>
      </p:grpSpPr>
      <p:sp>
        <p:nvSpPr>
          <p:cNvPr id="124" name="Google Shape;124;p21"/>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rgbClr val="262626"/>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21"/>
          <p:cNvSpPr txBox="1"/>
          <p:nvPr>
            <p:ph idx="12" type="sldNum"/>
          </p:nvPr>
        </p:nvSpPr>
        <p:spPr>
          <a:xfrm>
            <a:off x="1" y="4790748"/>
            <a:ext cx="457200" cy="2958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26" name="Google Shape;126;p21"/>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1"/>
          <p:cNvSpPr/>
          <p:nvPr>
            <p:ph idx="2" type="pic"/>
          </p:nvPr>
        </p:nvSpPr>
        <p:spPr>
          <a:xfrm>
            <a:off x="457200" y="1143000"/>
            <a:ext cx="5867400" cy="3486300"/>
          </a:xfrm>
          <a:prstGeom prst="rect">
            <a:avLst/>
          </a:prstGeom>
          <a:noFill/>
          <a:ln>
            <a:noFill/>
          </a:ln>
        </p:spPr>
      </p:sp>
      <p:sp>
        <p:nvSpPr>
          <p:cNvPr id="128" name="Google Shape;128;p21"/>
          <p:cNvSpPr txBox="1"/>
          <p:nvPr>
            <p:ph idx="1" type="body"/>
          </p:nvPr>
        </p:nvSpPr>
        <p:spPr>
          <a:xfrm>
            <a:off x="6553200" y="1143000"/>
            <a:ext cx="2133600" cy="3486300"/>
          </a:xfrm>
          <a:prstGeom prst="rect">
            <a:avLst/>
          </a:prstGeom>
          <a:noFill/>
          <a:ln>
            <a:noFill/>
          </a:ln>
        </p:spPr>
        <p:txBody>
          <a:bodyPr anchorCtr="0" anchor="t" bIns="34275" lIns="68575" spcFirstLastPara="1" rIns="68575" wrap="square" tIns="34275">
            <a:normAutofit/>
          </a:bodyPr>
          <a:lstStyle>
            <a:lvl1pPr indent="-228600" lvl="0" marL="457200" rtl="0" algn="l">
              <a:lnSpc>
                <a:spcPct val="95000"/>
              </a:lnSpc>
              <a:spcBef>
                <a:spcPts val="900"/>
              </a:spcBef>
              <a:spcAft>
                <a:spcPts val="0"/>
              </a:spcAft>
              <a:buSzPts val="1500"/>
              <a:buFont typeface="Verdana"/>
              <a:buNone/>
              <a:defRPr sz="1500"/>
            </a:lvl1pPr>
            <a:lvl2pPr indent="-317500" lvl="1" marL="914400" rtl="0" algn="l">
              <a:lnSpc>
                <a:spcPct val="95000"/>
              </a:lnSpc>
              <a:spcBef>
                <a:spcPts val="500"/>
              </a:spcBef>
              <a:spcAft>
                <a:spcPts val="0"/>
              </a:spcAft>
              <a:buSzPts val="1400"/>
              <a:buChar char="─"/>
              <a:defRPr sz="1400"/>
            </a:lvl2pPr>
            <a:lvl3pPr indent="-304800" lvl="2" marL="1371600" rtl="0" algn="l">
              <a:lnSpc>
                <a:spcPct val="95000"/>
              </a:lnSpc>
              <a:spcBef>
                <a:spcPts val="500"/>
              </a:spcBef>
              <a:spcAft>
                <a:spcPts val="0"/>
              </a:spcAft>
              <a:buSzPts val="1200"/>
              <a:buChar char="▪"/>
              <a:defRPr sz="1200"/>
            </a:lvl3pPr>
            <a:lvl4pPr indent="-298450" lvl="3" marL="1828800" rtl="0" algn="l">
              <a:lnSpc>
                <a:spcPct val="95000"/>
              </a:lnSpc>
              <a:spcBef>
                <a:spcPts val="500"/>
              </a:spcBef>
              <a:spcAft>
                <a:spcPts val="0"/>
              </a:spcAft>
              <a:buSzPts val="1100"/>
              <a:buChar char="o"/>
              <a:defRPr sz="1100"/>
            </a:lvl4pPr>
            <a:lvl5pPr indent="-298450" lvl="4" marL="2286000" rtl="0" algn="l">
              <a:lnSpc>
                <a:spcPct val="95000"/>
              </a:lnSpc>
              <a:spcBef>
                <a:spcPts val="500"/>
              </a:spcBef>
              <a:spcAft>
                <a:spcPts val="0"/>
              </a:spcAft>
              <a:buSzPts val="1100"/>
              <a:buChar char="•"/>
              <a:defRPr sz="1100"/>
            </a:lvl5pPr>
            <a:lvl6pPr indent="-317500" lvl="5" marL="2743200" rtl="0" algn="l">
              <a:spcBef>
                <a:spcPts val="300"/>
              </a:spcBef>
              <a:spcAft>
                <a:spcPts val="0"/>
              </a:spcAft>
              <a:buSzPts val="1400"/>
              <a:buChar char="•"/>
              <a:defRPr/>
            </a:lvl6pPr>
            <a:lvl7pPr indent="-317500" lvl="6" marL="3200400" rtl="0" algn="l">
              <a:spcBef>
                <a:spcPts val="300"/>
              </a:spcBef>
              <a:spcAft>
                <a:spcPts val="0"/>
              </a:spcAft>
              <a:buSzPts val="1400"/>
              <a:buChar char="•"/>
              <a:defRPr/>
            </a:lvl7pPr>
            <a:lvl8pPr indent="-317500" lvl="7" marL="3657600" rtl="0" algn="l">
              <a:spcBef>
                <a:spcPts val="300"/>
              </a:spcBef>
              <a:spcAft>
                <a:spcPts val="0"/>
              </a:spcAft>
              <a:buSzPts val="1400"/>
              <a:buChar char="•"/>
              <a:defRPr/>
            </a:lvl8pPr>
            <a:lvl9pPr indent="-317500" lvl="8" marL="4114800" rtl="0" algn="l">
              <a:spcBef>
                <a:spcPts val="300"/>
              </a:spcBef>
              <a:spcAft>
                <a:spcPts val="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3"/>
          <p:cNvSpPr txBox="1"/>
          <p:nvPr>
            <p:ph type="title"/>
          </p:nvPr>
        </p:nvSpPr>
        <p:spPr>
          <a:xfrm>
            <a:off x="457200" y="257175"/>
            <a:ext cx="8229600" cy="600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Verdana"/>
              <a:buNone/>
              <a:defRPr b="1" i="0" sz="3200" u="none" cap="none" strike="noStrike">
                <a:solidFill>
                  <a:srgbClr val="262626"/>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17" name="Google Shape;17;p3"/>
          <p:cNvSpPr txBox="1"/>
          <p:nvPr>
            <p:ph idx="12" type="sldNum"/>
          </p:nvPr>
        </p:nvSpPr>
        <p:spPr>
          <a:xfrm>
            <a:off x="1" y="4790748"/>
            <a:ext cx="457200" cy="295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
              <a:t>‹#›</a:t>
            </a:fld>
            <a:endParaRPr/>
          </a:p>
        </p:txBody>
      </p:sp>
      <p:pic>
        <p:nvPicPr>
          <p:cNvPr id="18" name="Google Shape;18;p3"/>
          <p:cNvPicPr preferRelativeResize="0"/>
          <p:nvPr/>
        </p:nvPicPr>
        <p:blipFill>
          <a:blip r:embed="rId2">
            <a:alphaModFix/>
          </a:blip>
          <a:stretch>
            <a:fillRect/>
          </a:stretch>
        </p:blipFill>
        <p:spPr>
          <a:xfrm>
            <a:off x="8629250" y="4628750"/>
            <a:ext cx="514750" cy="5147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29" name="Shape 129"/>
        <p:cNvGrpSpPr/>
        <p:nvPr/>
      </p:nvGrpSpPr>
      <p:grpSpPr>
        <a:xfrm>
          <a:off x="0" y="0"/>
          <a:ext cx="0" cy="0"/>
          <a:chOff x="0" y="0"/>
          <a:chExt cx="0" cy="0"/>
        </a:xfrm>
      </p:grpSpPr>
      <p:sp>
        <p:nvSpPr>
          <p:cNvPr id="130" name="Google Shape;130;p22"/>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rgbClr val="262626"/>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22"/>
          <p:cNvSpPr txBox="1"/>
          <p:nvPr>
            <p:ph idx="1" type="body"/>
          </p:nvPr>
        </p:nvSpPr>
        <p:spPr>
          <a:xfrm>
            <a:off x="457200" y="1143000"/>
            <a:ext cx="8229600" cy="3486300"/>
          </a:xfrm>
          <a:prstGeom prst="rect">
            <a:avLst/>
          </a:prstGeom>
          <a:noFill/>
          <a:ln>
            <a:noFill/>
          </a:ln>
        </p:spPr>
        <p:txBody>
          <a:bodyPr anchorCtr="0" anchor="t" bIns="34275" lIns="68575" spcFirstLastPara="1" rIns="68575" wrap="square" tIns="34275">
            <a:normAutofit/>
          </a:bodyPr>
          <a:lstStyle>
            <a:lvl1pPr indent="-317500" lvl="0" marL="457200" rtl="0" algn="l">
              <a:lnSpc>
                <a:spcPct val="95000"/>
              </a:lnSpc>
              <a:spcBef>
                <a:spcPts val="900"/>
              </a:spcBef>
              <a:spcAft>
                <a:spcPts val="0"/>
              </a:spcAft>
              <a:buSzPts val="1400"/>
              <a:buChar char="•"/>
              <a:defRPr/>
            </a:lvl1pPr>
            <a:lvl2pPr indent="-317500" lvl="1" marL="914400" rtl="0" algn="l">
              <a:lnSpc>
                <a:spcPct val="95000"/>
              </a:lnSpc>
              <a:spcBef>
                <a:spcPts val="500"/>
              </a:spcBef>
              <a:spcAft>
                <a:spcPts val="0"/>
              </a:spcAft>
              <a:buSzPts val="1400"/>
              <a:buChar char="─"/>
              <a:defRPr/>
            </a:lvl2pPr>
            <a:lvl3pPr indent="-317500" lvl="2" marL="1371600" rtl="0" algn="l">
              <a:lnSpc>
                <a:spcPct val="95000"/>
              </a:lnSpc>
              <a:spcBef>
                <a:spcPts val="500"/>
              </a:spcBef>
              <a:spcAft>
                <a:spcPts val="0"/>
              </a:spcAft>
              <a:buSzPts val="1400"/>
              <a:buChar char="▪"/>
              <a:defRPr/>
            </a:lvl3pPr>
            <a:lvl4pPr indent="-317500" lvl="3" marL="1828800" rtl="0" algn="l">
              <a:lnSpc>
                <a:spcPct val="95000"/>
              </a:lnSpc>
              <a:spcBef>
                <a:spcPts val="500"/>
              </a:spcBef>
              <a:spcAft>
                <a:spcPts val="0"/>
              </a:spcAft>
              <a:buSzPts val="1400"/>
              <a:buChar char="o"/>
              <a:defRPr/>
            </a:lvl4pPr>
            <a:lvl5pPr indent="-317500" lvl="4" marL="2286000" rtl="0" algn="l">
              <a:lnSpc>
                <a:spcPct val="95000"/>
              </a:lnSpc>
              <a:spcBef>
                <a:spcPts val="500"/>
              </a:spcBef>
              <a:spcAft>
                <a:spcPts val="0"/>
              </a:spcAft>
              <a:buSzPts val="1400"/>
              <a:buChar char="•"/>
              <a:defRPr/>
            </a:lvl5pPr>
            <a:lvl6pPr indent="-317500" lvl="5" marL="2743200" rtl="0" algn="l">
              <a:spcBef>
                <a:spcPts val="300"/>
              </a:spcBef>
              <a:spcAft>
                <a:spcPts val="0"/>
              </a:spcAft>
              <a:buSzPts val="1400"/>
              <a:buChar char="•"/>
              <a:defRPr/>
            </a:lvl6pPr>
            <a:lvl7pPr indent="-317500" lvl="6" marL="3200400" rtl="0" algn="l">
              <a:spcBef>
                <a:spcPts val="300"/>
              </a:spcBef>
              <a:spcAft>
                <a:spcPts val="0"/>
              </a:spcAft>
              <a:buSzPts val="1400"/>
              <a:buChar char="•"/>
              <a:defRPr/>
            </a:lvl7pPr>
            <a:lvl8pPr indent="-317500" lvl="7" marL="3657600" rtl="0" algn="l">
              <a:spcBef>
                <a:spcPts val="300"/>
              </a:spcBef>
              <a:spcAft>
                <a:spcPts val="0"/>
              </a:spcAft>
              <a:buSzPts val="1400"/>
              <a:buChar char="•"/>
              <a:defRPr/>
            </a:lvl8pPr>
            <a:lvl9pPr indent="-317500" lvl="8" marL="4114800" rtl="0" algn="l">
              <a:spcBef>
                <a:spcPts val="300"/>
              </a:spcBef>
              <a:spcAft>
                <a:spcPts val="0"/>
              </a:spcAft>
              <a:buSzPts val="1400"/>
              <a:buChar char="•"/>
              <a:defRPr/>
            </a:lvl9pPr>
          </a:lstStyle>
          <a:p/>
        </p:txBody>
      </p:sp>
      <p:sp>
        <p:nvSpPr>
          <p:cNvPr id="132" name="Google Shape;132;p22"/>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3" name="Google Shape;133;p22"/>
          <p:cNvSpPr txBox="1"/>
          <p:nvPr>
            <p:ph idx="12" type="sldNum"/>
          </p:nvPr>
        </p:nvSpPr>
        <p:spPr>
          <a:xfrm>
            <a:off x="1" y="4790748"/>
            <a:ext cx="457200" cy="2958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4" name="Shape 134"/>
        <p:cNvGrpSpPr/>
        <p:nvPr/>
      </p:nvGrpSpPr>
      <p:grpSpPr>
        <a:xfrm>
          <a:off x="0" y="0"/>
          <a:ext cx="0" cy="0"/>
          <a:chOff x="0" y="0"/>
          <a:chExt cx="0" cy="0"/>
        </a:xfrm>
      </p:grpSpPr>
      <p:sp>
        <p:nvSpPr>
          <p:cNvPr id="135" name="Google Shape;135;p23"/>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rgbClr val="262626"/>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3"/>
          <p:cNvSpPr txBox="1"/>
          <p:nvPr>
            <p:ph idx="1" type="body"/>
          </p:nvPr>
        </p:nvSpPr>
        <p:spPr>
          <a:xfrm>
            <a:off x="762000" y="1257300"/>
            <a:ext cx="3657600" cy="3372000"/>
          </a:xfrm>
          <a:prstGeom prst="rect">
            <a:avLst/>
          </a:prstGeom>
          <a:noFill/>
          <a:ln>
            <a:noFill/>
          </a:ln>
        </p:spPr>
        <p:txBody>
          <a:bodyPr anchorCtr="0" anchor="t" bIns="34275" lIns="68575" spcFirstLastPara="1" rIns="68575" wrap="square" tIns="34275">
            <a:normAutofit/>
          </a:bodyPr>
          <a:lstStyle>
            <a:lvl1pPr indent="-342900" lvl="0" marL="457200" rtl="0" algn="l">
              <a:lnSpc>
                <a:spcPct val="95000"/>
              </a:lnSpc>
              <a:spcBef>
                <a:spcPts val="900"/>
              </a:spcBef>
              <a:spcAft>
                <a:spcPts val="0"/>
              </a:spcAft>
              <a:buSzPts val="1800"/>
              <a:buChar char="•"/>
              <a:defRPr sz="1800"/>
            </a:lvl1pPr>
            <a:lvl2pPr indent="-323850" lvl="1" marL="914400" rtl="0" algn="l">
              <a:lnSpc>
                <a:spcPct val="95000"/>
              </a:lnSpc>
              <a:spcBef>
                <a:spcPts val="500"/>
              </a:spcBef>
              <a:spcAft>
                <a:spcPts val="0"/>
              </a:spcAft>
              <a:buSzPts val="1500"/>
              <a:buChar char="─"/>
              <a:defRPr sz="1500"/>
            </a:lvl2pPr>
            <a:lvl3pPr indent="-317500" lvl="2" marL="1371600" rtl="0" algn="l">
              <a:lnSpc>
                <a:spcPct val="95000"/>
              </a:lnSpc>
              <a:spcBef>
                <a:spcPts val="500"/>
              </a:spcBef>
              <a:spcAft>
                <a:spcPts val="0"/>
              </a:spcAft>
              <a:buSzPts val="1400"/>
              <a:buChar char="▪"/>
              <a:defRPr sz="1400"/>
            </a:lvl3pPr>
            <a:lvl4pPr indent="-304800" lvl="3" marL="1828800" rtl="0" algn="l">
              <a:lnSpc>
                <a:spcPct val="95000"/>
              </a:lnSpc>
              <a:spcBef>
                <a:spcPts val="500"/>
              </a:spcBef>
              <a:spcAft>
                <a:spcPts val="0"/>
              </a:spcAft>
              <a:buSzPts val="1200"/>
              <a:buChar char="o"/>
              <a:defRPr sz="1200"/>
            </a:lvl4pPr>
            <a:lvl5pPr indent="-304800" lvl="4" marL="2286000" rtl="0" algn="l">
              <a:lnSpc>
                <a:spcPct val="95000"/>
              </a:lnSpc>
              <a:spcBef>
                <a:spcPts val="500"/>
              </a:spcBef>
              <a:spcAft>
                <a:spcPts val="0"/>
              </a:spcAft>
              <a:buSzPts val="1200"/>
              <a:buChar char="•"/>
              <a:defRPr sz="1200"/>
            </a:lvl5pPr>
            <a:lvl6pPr indent="-317500" lvl="5" marL="2743200" rtl="0" algn="l">
              <a:spcBef>
                <a:spcPts val="300"/>
              </a:spcBef>
              <a:spcAft>
                <a:spcPts val="0"/>
              </a:spcAft>
              <a:buSzPts val="1400"/>
              <a:buChar char="•"/>
              <a:defRPr sz="1400"/>
            </a:lvl6pPr>
            <a:lvl7pPr indent="-317500" lvl="6" marL="3200400" rtl="0" algn="l">
              <a:spcBef>
                <a:spcPts val="300"/>
              </a:spcBef>
              <a:spcAft>
                <a:spcPts val="0"/>
              </a:spcAft>
              <a:buSzPts val="1400"/>
              <a:buChar char="•"/>
              <a:defRPr sz="1400"/>
            </a:lvl7pPr>
            <a:lvl8pPr indent="-317500" lvl="7" marL="3657600" rtl="0" algn="l">
              <a:spcBef>
                <a:spcPts val="300"/>
              </a:spcBef>
              <a:spcAft>
                <a:spcPts val="0"/>
              </a:spcAft>
              <a:buSzPts val="1400"/>
              <a:buChar char="•"/>
              <a:defRPr sz="1400"/>
            </a:lvl8pPr>
            <a:lvl9pPr indent="-317500" lvl="8" marL="4114800" rtl="0" algn="l">
              <a:spcBef>
                <a:spcPts val="300"/>
              </a:spcBef>
              <a:spcAft>
                <a:spcPts val="0"/>
              </a:spcAft>
              <a:buSzPts val="1400"/>
              <a:buChar char="•"/>
              <a:defRPr sz="1400"/>
            </a:lvl9pPr>
          </a:lstStyle>
          <a:p/>
        </p:txBody>
      </p:sp>
      <p:sp>
        <p:nvSpPr>
          <p:cNvPr id="137" name="Google Shape;137;p23"/>
          <p:cNvSpPr txBox="1"/>
          <p:nvPr>
            <p:ph idx="2" type="body"/>
          </p:nvPr>
        </p:nvSpPr>
        <p:spPr>
          <a:xfrm>
            <a:off x="4648200" y="1257300"/>
            <a:ext cx="3657600" cy="3372000"/>
          </a:xfrm>
          <a:prstGeom prst="rect">
            <a:avLst/>
          </a:prstGeom>
          <a:noFill/>
          <a:ln>
            <a:noFill/>
          </a:ln>
        </p:spPr>
        <p:txBody>
          <a:bodyPr anchorCtr="0" anchor="t" bIns="34275" lIns="68575" spcFirstLastPara="1" rIns="68575" wrap="square" tIns="34275">
            <a:normAutofit/>
          </a:bodyPr>
          <a:lstStyle>
            <a:lvl1pPr indent="-342900" lvl="0" marL="457200" rtl="0" algn="l">
              <a:lnSpc>
                <a:spcPct val="95000"/>
              </a:lnSpc>
              <a:spcBef>
                <a:spcPts val="900"/>
              </a:spcBef>
              <a:spcAft>
                <a:spcPts val="0"/>
              </a:spcAft>
              <a:buSzPts val="1800"/>
              <a:buChar char="•"/>
              <a:defRPr sz="1800"/>
            </a:lvl1pPr>
            <a:lvl2pPr indent="-323850" lvl="1" marL="914400" rtl="0" algn="l">
              <a:lnSpc>
                <a:spcPct val="95000"/>
              </a:lnSpc>
              <a:spcBef>
                <a:spcPts val="500"/>
              </a:spcBef>
              <a:spcAft>
                <a:spcPts val="0"/>
              </a:spcAft>
              <a:buSzPts val="1500"/>
              <a:buChar char="─"/>
              <a:defRPr sz="1500"/>
            </a:lvl2pPr>
            <a:lvl3pPr indent="-317500" lvl="2" marL="1371600" rtl="0" algn="l">
              <a:lnSpc>
                <a:spcPct val="95000"/>
              </a:lnSpc>
              <a:spcBef>
                <a:spcPts val="500"/>
              </a:spcBef>
              <a:spcAft>
                <a:spcPts val="0"/>
              </a:spcAft>
              <a:buSzPts val="1400"/>
              <a:buChar char="▪"/>
              <a:defRPr sz="1400"/>
            </a:lvl3pPr>
            <a:lvl4pPr indent="-304800" lvl="3" marL="1828800" rtl="0" algn="l">
              <a:lnSpc>
                <a:spcPct val="95000"/>
              </a:lnSpc>
              <a:spcBef>
                <a:spcPts val="500"/>
              </a:spcBef>
              <a:spcAft>
                <a:spcPts val="0"/>
              </a:spcAft>
              <a:buSzPts val="1200"/>
              <a:buChar char="o"/>
              <a:defRPr sz="1200"/>
            </a:lvl4pPr>
            <a:lvl5pPr indent="-304800" lvl="4" marL="2286000" rtl="0" algn="l">
              <a:lnSpc>
                <a:spcPct val="95000"/>
              </a:lnSpc>
              <a:spcBef>
                <a:spcPts val="500"/>
              </a:spcBef>
              <a:spcAft>
                <a:spcPts val="0"/>
              </a:spcAft>
              <a:buSzPts val="1200"/>
              <a:buChar char="•"/>
              <a:defRPr sz="1200"/>
            </a:lvl5pPr>
            <a:lvl6pPr indent="-317500" lvl="5" marL="2743200" rtl="0" algn="l">
              <a:spcBef>
                <a:spcPts val="300"/>
              </a:spcBef>
              <a:spcAft>
                <a:spcPts val="0"/>
              </a:spcAft>
              <a:buSzPts val="1400"/>
              <a:buChar char="•"/>
              <a:defRPr sz="1400"/>
            </a:lvl6pPr>
            <a:lvl7pPr indent="-317500" lvl="6" marL="3200400" rtl="0" algn="l">
              <a:spcBef>
                <a:spcPts val="300"/>
              </a:spcBef>
              <a:spcAft>
                <a:spcPts val="0"/>
              </a:spcAft>
              <a:buSzPts val="1400"/>
              <a:buChar char="•"/>
              <a:defRPr sz="1400"/>
            </a:lvl7pPr>
            <a:lvl8pPr indent="-317500" lvl="7" marL="3657600" rtl="0" algn="l">
              <a:spcBef>
                <a:spcPts val="300"/>
              </a:spcBef>
              <a:spcAft>
                <a:spcPts val="0"/>
              </a:spcAft>
              <a:buSzPts val="1400"/>
              <a:buChar char="•"/>
              <a:defRPr sz="1400"/>
            </a:lvl8pPr>
            <a:lvl9pPr indent="-317500" lvl="8" marL="4114800" rtl="0" algn="l">
              <a:spcBef>
                <a:spcPts val="300"/>
              </a:spcBef>
              <a:spcAft>
                <a:spcPts val="0"/>
              </a:spcAft>
              <a:buSzPts val="1400"/>
              <a:buChar char="•"/>
              <a:defRPr sz="1400"/>
            </a:lvl9pPr>
          </a:lstStyle>
          <a:p/>
        </p:txBody>
      </p:sp>
      <p:sp>
        <p:nvSpPr>
          <p:cNvPr id="138" name="Google Shape;138;p23"/>
          <p:cNvSpPr txBox="1"/>
          <p:nvPr>
            <p:ph idx="12" type="sldNum"/>
          </p:nvPr>
        </p:nvSpPr>
        <p:spPr>
          <a:xfrm>
            <a:off x="1" y="4790748"/>
            <a:ext cx="457200" cy="2958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39" name="Google Shape;139;p23"/>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2" showMasterSp="0">
  <p:cSld name="Title2">
    <p:bg>
      <p:bgPr>
        <a:solidFill>
          <a:srgbClr val="AB192D"/>
        </a:solidFill>
      </p:bgPr>
    </p:bg>
    <p:spTree>
      <p:nvGrpSpPr>
        <p:cNvPr id="140" name="Shape 140"/>
        <p:cNvGrpSpPr/>
        <p:nvPr/>
      </p:nvGrpSpPr>
      <p:grpSpPr>
        <a:xfrm>
          <a:off x="0" y="0"/>
          <a:ext cx="0" cy="0"/>
          <a:chOff x="0" y="0"/>
          <a:chExt cx="0" cy="0"/>
        </a:xfrm>
      </p:grpSpPr>
      <p:pic>
        <p:nvPicPr>
          <p:cNvPr id="141" name="Google Shape;141;p24"/>
          <p:cNvPicPr preferRelativeResize="0"/>
          <p:nvPr/>
        </p:nvPicPr>
        <p:blipFill rotWithShape="1">
          <a:blip r:embed="rId2">
            <a:alphaModFix/>
          </a:blip>
          <a:srcRect b="0" l="0" r="0" t="0"/>
          <a:stretch/>
        </p:blipFill>
        <p:spPr>
          <a:xfrm>
            <a:off x="533400" y="742951"/>
            <a:ext cx="2537579" cy="828985"/>
          </a:xfrm>
          <a:prstGeom prst="rect">
            <a:avLst/>
          </a:prstGeom>
          <a:noFill/>
          <a:ln>
            <a:noFill/>
          </a:ln>
        </p:spPr>
      </p:pic>
      <p:pic>
        <p:nvPicPr>
          <p:cNvPr id="142" name="Google Shape;142;p24"/>
          <p:cNvPicPr preferRelativeResize="0"/>
          <p:nvPr/>
        </p:nvPicPr>
        <p:blipFill rotWithShape="1">
          <a:blip r:embed="rId3">
            <a:alphaModFix/>
          </a:blip>
          <a:srcRect b="0" l="0" r="0" t="0"/>
          <a:stretch/>
        </p:blipFill>
        <p:spPr>
          <a:xfrm>
            <a:off x="5948387" y="2020489"/>
            <a:ext cx="3195614" cy="3129177"/>
          </a:xfrm>
          <a:prstGeom prst="rect">
            <a:avLst/>
          </a:prstGeom>
          <a:noFill/>
          <a:ln>
            <a:noFill/>
          </a:ln>
        </p:spPr>
      </p:pic>
      <p:sp>
        <p:nvSpPr>
          <p:cNvPr id="143" name="Google Shape;143;p24"/>
          <p:cNvSpPr txBox="1"/>
          <p:nvPr>
            <p:ph type="ctrTitle"/>
          </p:nvPr>
        </p:nvSpPr>
        <p:spPr>
          <a:xfrm>
            <a:off x="457200" y="1903444"/>
            <a:ext cx="6858000" cy="11430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chemeClr val="lt1"/>
              </a:buClr>
              <a:buSzPts val="3000"/>
              <a:buFont typeface="Verdana"/>
              <a:buNone/>
              <a:defRPr b="1" sz="3000">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4" name="Google Shape;144;p24"/>
          <p:cNvSpPr txBox="1"/>
          <p:nvPr>
            <p:ph idx="1" type="subTitle"/>
          </p:nvPr>
        </p:nvSpPr>
        <p:spPr>
          <a:xfrm>
            <a:off x="457200" y="3220180"/>
            <a:ext cx="6858000" cy="743100"/>
          </a:xfrm>
          <a:prstGeom prst="rect">
            <a:avLst/>
          </a:prstGeom>
          <a:noFill/>
          <a:ln>
            <a:noFill/>
          </a:ln>
        </p:spPr>
        <p:txBody>
          <a:bodyPr anchorCtr="0" anchor="t" bIns="34275" lIns="68575" spcFirstLastPara="1" rIns="68575" wrap="square" tIns="34275">
            <a:normAutofit/>
          </a:bodyPr>
          <a:lstStyle>
            <a:lvl1pPr lvl="0" rtl="0" algn="l">
              <a:lnSpc>
                <a:spcPct val="95000"/>
              </a:lnSpc>
              <a:spcBef>
                <a:spcPts val="900"/>
              </a:spcBef>
              <a:spcAft>
                <a:spcPts val="0"/>
              </a:spcAft>
              <a:buSzPts val="2100"/>
              <a:buNone/>
              <a:defRPr sz="2100">
                <a:solidFill>
                  <a:schemeClr val="lt1"/>
                </a:solidFill>
              </a:defRPr>
            </a:lvl1pPr>
            <a:lvl2pPr lvl="1" rtl="0" algn="ctr">
              <a:lnSpc>
                <a:spcPct val="95000"/>
              </a:lnSpc>
              <a:spcBef>
                <a:spcPts val="500"/>
              </a:spcBef>
              <a:spcAft>
                <a:spcPts val="0"/>
              </a:spcAft>
              <a:buSzPts val="1500"/>
              <a:buNone/>
              <a:defRPr>
                <a:solidFill>
                  <a:srgbClr val="888888"/>
                </a:solidFill>
              </a:defRPr>
            </a:lvl2pPr>
            <a:lvl3pPr lvl="2" rtl="0" algn="ctr">
              <a:lnSpc>
                <a:spcPct val="95000"/>
              </a:lnSpc>
              <a:spcBef>
                <a:spcPts val="500"/>
              </a:spcBef>
              <a:spcAft>
                <a:spcPts val="0"/>
              </a:spcAft>
              <a:buSzPts val="1400"/>
              <a:buNone/>
              <a:defRPr>
                <a:solidFill>
                  <a:srgbClr val="888888"/>
                </a:solidFill>
              </a:defRPr>
            </a:lvl3pPr>
            <a:lvl4pPr lvl="3" rtl="0" algn="ctr">
              <a:lnSpc>
                <a:spcPct val="95000"/>
              </a:lnSpc>
              <a:spcBef>
                <a:spcPts val="500"/>
              </a:spcBef>
              <a:spcAft>
                <a:spcPts val="0"/>
              </a:spcAft>
              <a:buSzPts val="1200"/>
              <a:buNone/>
              <a:defRPr>
                <a:solidFill>
                  <a:srgbClr val="888888"/>
                </a:solidFill>
              </a:defRPr>
            </a:lvl4pPr>
            <a:lvl5pPr lvl="4" rtl="0" algn="ctr">
              <a:lnSpc>
                <a:spcPct val="95000"/>
              </a:lnSpc>
              <a:spcBef>
                <a:spcPts val="500"/>
              </a:spcBef>
              <a:spcAft>
                <a:spcPts val="0"/>
              </a:spcAft>
              <a:buSzPts val="1200"/>
              <a:buNone/>
              <a:defRPr>
                <a:solidFill>
                  <a:srgbClr val="888888"/>
                </a:solidFill>
              </a:defRPr>
            </a:lvl5pPr>
            <a:lvl6pPr lvl="5" rtl="0" algn="ctr">
              <a:spcBef>
                <a:spcPts val="200"/>
              </a:spcBef>
              <a:spcAft>
                <a:spcPts val="0"/>
              </a:spcAft>
              <a:buSzPts val="1200"/>
              <a:buNone/>
              <a:defRPr>
                <a:solidFill>
                  <a:srgbClr val="888888"/>
                </a:solidFill>
              </a:defRPr>
            </a:lvl6pPr>
            <a:lvl7pPr lvl="6" rtl="0" algn="ctr">
              <a:spcBef>
                <a:spcPts val="200"/>
              </a:spcBef>
              <a:spcAft>
                <a:spcPts val="0"/>
              </a:spcAft>
              <a:buSzPts val="1200"/>
              <a:buNone/>
              <a:defRPr>
                <a:solidFill>
                  <a:srgbClr val="888888"/>
                </a:solidFill>
              </a:defRPr>
            </a:lvl7pPr>
            <a:lvl8pPr lvl="7" rtl="0" algn="ctr">
              <a:spcBef>
                <a:spcPts val="200"/>
              </a:spcBef>
              <a:spcAft>
                <a:spcPts val="0"/>
              </a:spcAft>
              <a:buSzPts val="1200"/>
              <a:buNone/>
              <a:defRPr>
                <a:solidFill>
                  <a:srgbClr val="888888"/>
                </a:solidFill>
              </a:defRPr>
            </a:lvl8pPr>
            <a:lvl9pPr lvl="8" rtl="0" algn="ctr">
              <a:spcBef>
                <a:spcPts val="200"/>
              </a:spcBef>
              <a:spcAft>
                <a:spcPts val="0"/>
              </a:spcAft>
              <a:buSzPts val="1200"/>
              <a:buNone/>
              <a:defRPr>
                <a:solidFill>
                  <a:srgbClr val="888888"/>
                </a:solidFill>
              </a:defRPr>
            </a:lvl9pPr>
          </a:lstStyle>
          <a:p/>
        </p:txBody>
      </p:sp>
      <p:sp>
        <p:nvSpPr>
          <p:cNvPr id="145" name="Google Shape;145;p24"/>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6" name="Shape 146"/>
        <p:cNvGrpSpPr/>
        <p:nvPr/>
      </p:nvGrpSpPr>
      <p:grpSpPr>
        <a:xfrm>
          <a:off x="0" y="0"/>
          <a:ext cx="0" cy="0"/>
          <a:chOff x="0" y="0"/>
          <a:chExt cx="0" cy="0"/>
        </a:xfrm>
      </p:grpSpPr>
      <p:sp>
        <p:nvSpPr>
          <p:cNvPr id="147" name="Google Shape;147;p25"/>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rgbClr val="262626"/>
              </a:buClr>
              <a:buSzPts val="2400"/>
              <a:buFont typeface="Verdana"/>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8" name="Google Shape;148;p25"/>
          <p:cNvSpPr txBox="1"/>
          <p:nvPr>
            <p:ph idx="1" type="body"/>
          </p:nvPr>
        </p:nvSpPr>
        <p:spPr>
          <a:xfrm>
            <a:off x="762000" y="1122552"/>
            <a:ext cx="3657600" cy="480000"/>
          </a:xfrm>
          <a:prstGeom prst="rect">
            <a:avLst/>
          </a:prstGeom>
          <a:noFill/>
          <a:ln>
            <a:noFill/>
          </a:ln>
        </p:spPr>
        <p:txBody>
          <a:bodyPr anchorCtr="0" anchor="b" bIns="34275" lIns="68575" spcFirstLastPara="1" rIns="68575" wrap="square" tIns="34275">
            <a:noAutofit/>
          </a:bodyPr>
          <a:lstStyle>
            <a:lvl1pPr indent="-228600" lvl="0" marL="457200" rtl="0" algn="l">
              <a:lnSpc>
                <a:spcPct val="95000"/>
              </a:lnSpc>
              <a:spcBef>
                <a:spcPts val="900"/>
              </a:spcBef>
              <a:spcAft>
                <a:spcPts val="0"/>
              </a:spcAft>
              <a:buSzPts val="1500"/>
              <a:buNone/>
              <a:defRPr b="1" sz="1500">
                <a:solidFill>
                  <a:schemeClr val="dk2"/>
                </a:solidFill>
                <a:latin typeface="Verdana"/>
                <a:ea typeface="Verdana"/>
                <a:cs typeface="Verdana"/>
                <a:sym typeface="Verdana"/>
              </a:defRPr>
            </a:lvl1pPr>
            <a:lvl2pPr indent="-228600" lvl="1" marL="914400" rtl="0" algn="l">
              <a:lnSpc>
                <a:spcPct val="95000"/>
              </a:lnSpc>
              <a:spcBef>
                <a:spcPts val="500"/>
              </a:spcBef>
              <a:spcAft>
                <a:spcPts val="0"/>
              </a:spcAft>
              <a:buSzPts val="1500"/>
              <a:buNone/>
              <a:defRPr b="1" sz="1500"/>
            </a:lvl2pPr>
            <a:lvl3pPr indent="-228600" lvl="2" marL="1371600" rtl="0" algn="l">
              <a:lnSpc>
                <a:spcPct val="95000"/>
              </a:lnSpc>
              <a:spcBef>
                <a:spcPts val="500"/>
              </a:spcBef>
              <a:spcAft>
                <a:spcPts val="0"/>
              </a:spcAft>
              <a:buSzPts val="1400"/>
              <a:buNone/>
              <a:defRPr b="1" sz="1400"/>
            </a:lvl3pPr>
            <a:lvl4pPr indent="-228600" lvl="3" marL="1828800" rtl="0" algn="l">
              <a:lnSpc>
                <a:spcPct val="95000"/>
              </a:lnSpc>
              <a:spcBef>
                <a:spcPts val="500"/>
              </a:spcBef>
              <a:spcAft>
                <a:spcPts val="0"/>
              </a:spcAft>
              <a:buSzPts val="1200"/>
              <a:buNone/>
              <a:defRPr b="1" sz="1200"/>
            </a:lvl4pPr>
            <a:lvl5pPr indent="-228600" lvl="4" marL="2286000" rtl="0" algn="l">
              <a:lnSpc>
                <a:spcPct val="95000"/>
              </a:lnSpc>
              <a:spcBef>
                <a:spcPts val="500"/>
              </a:spcBef>
              <a:spcAft>
                <a:spcPts val="0"/>
              </a:spcAft>
              <a:buSzPts val="1200"/>
              <a:buNone/>
              <a:defRPr b="1" sz="1200"/>
            </a:lvl5pPr>
            <a:lvl6pPr indent="-228600" lvl="5" marL="2743200" rtl="0" algn="l">
              <a:spcBef>
                <a:spcPts val="200"/>
              </a:spcBef>
              <a:spcAft>
                <a:spcPts val="0"/>
              </a:spcAft>
              <a:buSzPts val="1200"/>
              <a:buNone/>
              <a:defRPr b="1" sz="1200"/>
            </a:lvl6pPr>
            <a:lvl7pPr indent="-228600" lvl="6" marL="3200400" rtl="0" algn="l">
              <a:spcBef>
                <a:spcPts val="200"/>
              </a:spcBef>
              <a:spcAft>
                <a:spcPts val="0"/>
              </a:spcAft>
              <a:buSzPts val="1200"/>
              <a:buNone/>
              <a:defRPr b="1" sz="1200"/>
            </a:lvl7pPr>
            <a:lvl8pPr indent="-228600" lvl="7" marL="3657600" rtl="0" algn="l">
              <a:spcBef>
                <a:spcPts val="200"/>
              </a:spcBef>
              <a:spcAft>
                <a:spcPts val="0"/>
              </a:spcAft>
              <a:buSzPts val="1200"/>
              <a:buNone/>
              <a:defRPr b="1" sz="1200"/>
            </a:lvl8pPr>
            <a:lvl9pPr indent="-228600" lvl="8" marL="4114800" rtl="0" algn="l">
              <a:spcBef>
                <a:spcPts val="200"/>
              </a:spcBef>
              <a:spcAft>
                <a:spcPts val="0"/>
              </a:spcAft>
              <a:buSzPts val="1200"/>
              <a:buNone/>
              <a:defRPr b="1" sz="1200"/>
            </a:lvl9pPr>
          </a:lstStyle>
          <a:p/>
        </p:txBody>
      </p:sp>
      <p:sp>
        <p:nvSpPr>
          <p:cNvPr id="149" name="Google Shape;149;p25"/>
          <p:cNvSpPr txBox="1"/>
          <p:nvPr>
            <p:ph idx="2" type="body"/>
          </p:nvPr>
        </p:nvSpPr>
        <p:spPr>
          <a:xfrm>
            <a:off x="762000" y="1662300"/>
            <a:ext cx="3657600" cy="2967000"/>
          </a:xfrm>
          <a:prstGeom prst="rect">
            <a:avLst/>
          </a:prstGeom>
          <a:noFill/>
          <a:ln>
            <a:noFill/>
          </a:ln>
        </p:spPr>
        <p:txBody>
          <a:bodyPr anchorCtr="0" anchor="t" bIns="34275" lIns="68575" spcFirstLastPara="1" rIns="68575" wrap="square" tIns="34275">
            <a:normAutofit/>
          </a:bodyPr>
          <a:lstStyle>
            <a:lvl1pPr indent="-323850" lvl="0" marL="457200" rtl="0" algn="l">
              <a:lnSpc>
                <a:spcPct val="95000"/>
              </a:lnSpc>
              <a:spcBef>
                <a:spcPts val="900"/>
              </a:spcBef>
              <a:spcAft>
                <a:spcPts val="0"/>
              </a:spcAft>
              <a:buSzPts val="1500"/>
              <a:buChar char="•"/>
              <a:defRPr sz="1500"/>
            </a:lvl1pPr>
            <a:lvl2pPr indent="-317500" lvl="1" marL="914400" rtl="0" algn="l">
              <a:lnSpc>
                <a:spcPct val="95000"/>
              </a:lnSpc>
              <a:spcBef>
                <a:spcPts val="500"/>
              </a:spcBef>
              <a:spcAft>
                <a:spcPts val="0"/>
              </a:spcAft>
              <a:buSzPts val="1400"/>
              <a:buChar char="─"/>
              <a:defRPr sz="1400"/>
            </a:lvl2pPr>
            <a:lvl3pPr indent="-304800" lvl="2" marL="1371600" rtl="0" algn="l">
              <a:lnSpc>
                <a:spcPct val="95000"/>
              </a:lnSpc>
              <a:spcBef>
                <a:spcPts val="500"/>
              </a:spcBef>
              <a:spcAft>
                <a:spcPts val="0"/>
              </a:spcAft>
              <a:buSzPts val="1200"/>
              <a:buChar char="▪"/>
              <a:defRPr sz="1200"/>
            </a:lvl3pPr>
            <a:lvl4pPr indent="-298450" lvl="3" marL="1828800" rtl="0" algn="l">
              <a:lnSpc>
                <a:spcPct val="95000"/>
              </a:lnSpc>
              <a:spcBef>
                <a:spcPts val="500"/>
              </a:spcBef>
              <a:spcAft>
                <a:spcPts val="0"/>
              </a:spcAft>
              <a:buSzPts val="1100"/>
              <a:buChar char="o"/>
              <a:defRPr sz="1100"/>
            </a:lvl4pPr>
            <a:lvl5pPr indent="-298450" lvl="4" marL="2286000" rtl="0" algn="l">
              <a:lnSpc>
                <a:spcPct val="95000"/>
              </a:lnSpc>
              <a:spcBef>
                <a:spcPts val="500"/>
              </a:spcBef>
              <a:spcAft>
                <a:spcPts val="0"/>
              </a:spcAft>
              <a:buSzPts val="1100"/>
              <a:buChar char="•"/>
              <a:defRPr sz="1100"/>
            </a:lvl5pPr>
            <a:lvl6pPr indent="-304800" lvl="5" marL="2743200" rtl="0" algn="l">
              <a:spcBef>
                <a:spcPts val="200"/>
              </a:spcBef>
              <a:spcAft>
                <a:spcPts val="0"/>
              </a:spcAft>
              <a:buSzPts val="1200"/>
              <a:buChar char="•"/>
              <a:defRPr sz="1200"/>
            </a:lvl6pPr>
            <a:lvl7pPr indent="-304800" lvl="6" marL="3200400" rtl="0" algn="l">
              <a:spcBef>
                <a:spcPts val="200"/>
              </a:spcBef>
              <a:spcAft>
                <a:spcPts val="0"/>
              </a:spcAft>
              <a:buSzPts val="1200"/>
              <a:buChar char="•"/>
              <a:defRPr sz="1200"/>
            </a:lvl7pPr>
            <a:lvl8pPr indent="-304800" lvl="7" marL="3657600" rtl="0" algn="l">
              <a:spcBef>
                <a:spcPts val="200"/>
              </a:spcBef>
              <a:spcAft>
                <a:spcPts val="0"/>
              </a:spcAft>
              <a:buSzPts val="1200"/>
              <a:buChar char="•"/>
              <a:defRPr sz="1200"/>
            </a:lvl8pPr>
            <a:lvl9pPr indent="-304800" lvl="8" marL="4114800" rtl="0" algn="l">
              <a:spcBef>
                <a:spcPts val="200"/>
              </a:spcBef>
              <a:spcAft>
                <a:spcPts val="0"/>
              </a:spcAft>
              <a:buSzPts val="1200"/>
              <a:buChar char="•"/>
              <a:defRPr sz="1200"/>
            </a:lvl9pPr>
          </a:lstStyle>
          <a:p/>
        </p:txBody>
      </p:sp>
      <p:sp>
        <p:nvSpPr>
          <p:cNvPr id="150" name="Google Shape;150;p25"/>
          <p:cNvSpPr txBox="1"/>
          <p:nvPr>
            <p:ph idx="3" type="body"/>
          </p:nvPr>
        </p:nvSpPr>
        <p:spPr>
          <a:xfrm>
            <a:off x="4648200" y="1122552"/>
            <a:ext cx="3657600" cy="480000"/>
          </a:xfrm>
          <a:prstGeom prst="rect">
            <a:avLst/>
          </a:prstGeom>
          <a:noFill/>
          <a:ln>
            <a:noFill/>
          </a:ln>
        </p:spPr>
        <p:txBody>
          <a:bodyPr anchorCtr="0" anchor="b" bIns="34275" lIns="68575" spcFirstLastPara="1" rIns="68575" wrap="square" tIns="34275">
            <a:noAutofit/>
          </a:bodyPr>
          <a:lstStyle>
            <a:lvl1pPr indent="-228600" lvl="0" marL="457200" rtl="0" algn="l">
              <a:lnSpc>
                <a:spcPct val="95000"/>
              </a:lnSpc>
              <a:spcBef>
                <a:spcPts val="900"/>
              </a:spcBef>
              <a:spcAft>
                <a:spcPts val="0"/>
              </a:spcAft>
              <a:buSzPts val="1500"/>
              <a:buNone/>
              <a:defRPr b="1" sz="1500">
                <a:solidFill>
                  <a:schemeClr val="dk2"/>
                </a:solidFill>
                <a:latin typeface="Verdana"/>
                <a:ea typeface="Verdana"/>
                <a:cs typeface="Verdana"/>
                <a:sym typeface="Verdana"/>
              </a:defRPr>
            </a:lvl1pPr>
            <a:lvl2pPr indent="-228600" lvl="1" marL="914400" rtl="0" algn="l">
              <a:lnSpc>
                <a:spcPct val="95000"/>
              </a:lnSpc>
              <a:spcBef>
                <a:spcPts val="500"/>
              </a:spcBef>
              <a:spcAft>
                <a:spcPts val="0"/>
              </a:spcAft>
              <a:buSzPts val="1500"/>
              <a:buNone/>
              <a:defRPr b="1" sz="1500"/>
            </a:lvl2pPr>
            <a:lvl3pPr indent="-228600" lvl="2" marL="1371600" rtl="0" algn="l">
              <a:lnSpc>
                <a:spcPct val="95000"/>
              </a:lnSpc>
              <a:spcBef>
                <a:spcPts val="500"/>
              </a:spcBef>
              <a:spcAft>
                <a:spcPts val="0"/>
              </a:spcAft>
              <a:buSzPts val="1400"/>
              <a:buNone/>
              <a:defRPr b="1" sz="1400"/>
            </a:lvl3pPr>
            <a:lvl4pPr indent="-228600" lvl="3" marL="1828800" rtl="0" algn="l">
              <a:lnSpc>
                <a:spcPct val="95000"/>
              </a:lnSpc>
              <a:spcBef>
                <a:spcPts val="500"/>
              </a:spcBef>
              <a:spcAft>
                <a:spcPts val="0"/>
              </a:spcAft>
              <a:buSzPts val="1200"/>
              <a:buNone/>
              <a:defRPr b="1" sz="1200"/>
            </a:lvl4pPr>
            <a:lvl5pPr indent="-228600" lvl="4" marL="2286000" rtl="0" algn="l">
              <a:lnSpc>
                <a:spcPct val="95000"/>
              </a:lnSpc>
              <a:spcBef>
                <a:spcPts val="500"/>
              </a:spcBef>
              <a:spcAft>
                <a:spcPts val="0"/>
              </a:spcAft>
              <a:buSzPts val="1200"/>
              <a:buNone/>
              <a:defRPr b="1" sz="1200"/>
            </a:lvl5pPr>
            <a:lvl6pPr indent="-228600" lvl="5" marL="2743200" rtl="0" algn="l">
              <a:spcBef>
                <a:spcPts val="200"/>
              </a:spcBef>
              <a:spcAft>
                <a:spcPts val="0"/>
              </a:spcAft>
              <a:buSzPts val="1200"/>
              <a:buNone/>
              <a:defRPr b="1" sz="1200"/>
            </a:lvl6pPr>
            <a:lvl7pPr indent="-228600" lvl="6" marL="3200400" rtl="0" algn="l">
              <a:spcBef>
                <a:spcPts val="200"/>
              </a:spcBef>
              <a:spcAft>
                <a:spcPts val="0"/>
              </a:spcAft>
              <a:buSzPts val="1200"/>
              <a:buNone/>
              <a:defRPr b="1" sz="1200"/>
            </a:lvl7pPr>
            <a:lvl8pPr indent="-228600" lvl="7" marL="3657600" rtl="0" algn="l">
              <a:spcBef>
                <a:spcPts val="200"/>
              </a:spcBef>
              <a:spcAft>
                <a:spcPts val="0"/>
              </a:spcAft>
              <a:buSzPts val="1200"/>
              <a:buNone/>
              <a:defRPr b="1" sz="1200"/>
            </a:lvl8pPr>
            <a:lvl9pPr indent="-228600" lvl="8" marL="4114800" rtl="0" algn="l">
              <a:spcBef>
                <a:spcPts val="200"/>
              </a:spcBef>
              <a:spcAft>
                <a:spcPts val="0"/>
              </a:spcAft>
              <a:buSzPts val="1200"/>
              <a:buNone/>
              <a:defRPr b="1" sz="1200"/>
            </a:lvl9pPr>
          </a:lstStyle>
          <a:p/>
        </p:txBody>
      </p:sp>
      <p:sp>
        <p:nvSpPr>
          <p:cNvPr id="151" name="Google Shape;151;p25"/>
          <p:cNvSpPr txBox="1"/>
          <p:nvPr>
            <p:ph idx="4" type="body"/>
          </p:nvPr>
        </p:nvSpPr>
        <p:spPr>
          <a:xfrm>
            <a:off x="4648200" y="1662300"/>
            <a:ext cx="3657600" cy="2967000"/>
          </a:xfrm>
          <a:prstGeom prst="rect">
            <a:avLst/>
          </a:prstGeom>
          <a:noFill/>
          <a:ln>
            <a:noFill/>
          </a:ln>
        </p:spPr>
        <p:txBody>
          <a:bodyPr anchorCtr="0" anchor="t" bIns="34275" lIns="68575" spcFirstLastPara="1" rIns="68575" wrap="square" tIns="34275">
            <a:normAutofit/>
          </a:bodyPr>
          <a:lstStyle>
            <a:lvl1pPr indent="-323850" lvl="0" marL="457200" rtl="0" algn="l">
              <a:lnSpc>
                <a:spcPct val="95000"/>
              </a:lnSpc>
              <a:spcBef>
                <a:spcPts val="900"/>
              </a:spcBef>
              <a:spcAft>
                <a:spcPts val="0"/>
              </a:spcAft>
              <a:buSzPts val="1500"/>
              <a:buChar char="•"/>
              <a:defRPr sz="1500"/>
            </a:lvl1pPr>
            <a:lvl2pPr indent="-317500" lvl="1" marL="914400" rtl="0" algn="l">
              <a:lnSpc>
                <a:spcPct val="95000"/>
              </a:lnSpc>
              <a:spcBef>
                <a:spcPts val="500"/>
              </a:spcBef>
              <a:spcAft>
                <a:spcPts val="0"/>
              </a:spcAft>
              <a:buSzPts val="1400"/>
              <a:buChar char="─"/>
              <a:defRPr sz="1400"/>
            </a:lvl2pPr>
            <a:lvl3pPr indent="-304800" lvl="2" marL="1371600" rtl="0" algn="l">
              <a:lnSpc>
                <a:spcPct val="95000"/>
              </a:lnSpc>
              <a:spcBef>
                <a:spcPts val="500"/>
              </a:spcBef>
              <a:spcAft>
                <a:spcPts val="0"/>
              </a:spcAft>
              <a:buSzPts val="1200"/>
              <a:buChar char="▪"/>
              <a:defRPr sz="1200"/>
            </a:lvl3pPr>
            <a:lvl4pPr indent="-298450" lvl="3" marL="1828800" rtl="0" algn="l">
              <a:lnSpc>
                <a:spcPct val="95000"/>
              </a:lnSpc>
              <a:spcBef>
                <a:spcPts val="500"/>
              </a:spcBef>
              <a:spcAft>
                <a:spcPts val="0"/>
              </a:spcAft>
              <a:buSzPts val="1100"/>
              <a:buChar char="o"/>
              <a:defRPr sz="1100"/>
            </a:lvl4pPr>
            <a:lvl5pPr indent="-298450" lvl="4" marL="2286000" rtl="0" algn="l">
              <a:lnSpc>
                <a:spcPct val="95000"/>
              </a:lnSpc>
              <a:spcBef>
                <a:spcPts val="500"/>
              </a:spcBef>
              <a:spcAft>
                <a:spcPts val="0"/>
              </a:spcAft>
              <a:buSzPts val="1100"/>
              <a:buChar char="•"/>
              <a:defRPr sz="1100"/>
            </a:lvl5pPr>
            <a:lvl6pPr indent="-304800" lvl="5" marL="2743200" rtl="0" algn="l">
              <a:spcBef>
                <a:spcPts val="200"/>
              </a:spcBef>
              <a:spcAft>
                <a:spcPts val="0"/>
              </a:spcAft>
              <a:buSzPts val="1200"/>
              <a:buChar char="•"/>
              <a:defRPr sz="1200"/>
            </a:lvl6pPr>
            <a:lvl7pPr indent="-304800" lvl="6" marL="3200400" rtl="0" algn="l">
              <a:spcBef>
                <a:spcPts val="200"/>
              </a:spcBef>
              <a:spcAft>
                <a:spcPts val="0"/>
              </a:spcAft>
              <a:buSzPts val="1200"/>
              <a:buChar char="•"/>
              <a:defRPr sz="1200"/>
            </a:lvl7pPr>
            <a:lvl8pPr indent="-304800" lvl="7" marL="3657600" rtl="0" algn="l">
              <a:spcBef>
                <a:spcPts val="200"/>
              </a:spcBef>
              <a:spcAft>
                <a:spcPts val="0"/>
              </a:spcAft>
              <a:buSzPts val="1200"/>
              <a:buChar char="•"/>
              <a:defRPr sz="1200"/>
            </a:lvl8pPr>
            <a:lvl9pPr indent="-304800" lvl="8" marL="4114800" rtl="0" algn="l">
              <a:spcBef>
                <a:spcPts val="200"/>
              </a:spcBef>
              <a:spcAft>
                <a:spcPts val="0"/>
              </a:spcAft>
              <a:buSzPts val="1200"/>
              <a:buChar char="•"/>
              <a:defRPr sz="1200"/>
            </a:lvl9pPr>
          </a:lstStyle>
          <a:p/>
        </p:txBody>
      </p:sp>
      <p:sp>
        <p:nvSpPr>
          <p:cNvPr id="152" name="Google Shape;152;p25"/>
          <p:cNvSpPr txBox="1"/>
          <p:nvPr>
            <p:ph idx="12" type="sldNum"/>
          </p:nvPr>
        </p:nvSpPr>
        <p:spPr>
          <a:xfrm>
            <a:off x="1" y="4790748"/>
            <a:ext cx="457200" cy="2958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53" name="Google Shape;153;p25"/>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4" name="Shape 154"/>
        <p:cNvGrpSpPr/>
        <p:nvPr/>
      </p:nvGrpSpPr>
      <p:grpSpPr>
        <a:xfrm>
          <a:off x="0" y="0"/>
          <a:ext cx="0" cy="0"/>
          <a:chOff x="0" y="0"/>
          <a:chExt cx="0" cy="0"/>
        </a:xfrm>
      </p:grpSpPr>
      <p:sp>
        <p:nvSpPr>
          <p:cNvPr id="155" name="Google Shape;155;p26"/>
          <p:cNvSpPr txBox="1"/>
          <p:nvPr>
            <p:ph type="title"/>
          </p:nvPr>
        </p:nvSpPr>
        <p:spPr>
          <a:xfrm>
            <a:off x="457200" y="57150"/>
            <a:ext cx="8305800" cy="800100"/>
          </a:xfrm>
          <a:prstGeom prst="rect">
            <a:avLst/>
          </a:prstGeom>
          <a:noFill/>
          <a:ln>
            <a:noFill/>
          </a:ln>
        </p:spPr>
        <p:txBody>
          <a:bodyPr anchorCtr="0" anchor="b" bIns="34275" lIns="68575" spcFirstLastPara="1" rIns="68575" wrap="square" tIns="34275">
            <a:normAutofit/>
          </a:bodyPr>
          <a:lstStyle>
            <a:lvl1pPr lvl="0" rtl="0" algn="l">
              <a:spcBef>
                <a:spcPts val="0"/>
              </a:spcBef>
              <a:spcAft>
                <a:spcPts val="0"/>
              </a:spcAft>
              <a:buClr>
                <a:srgbClr val="262626"/>
              </a:buClr>
              <a:buSzPts val="2400"/>
              <a:buFont typeface="Verdana"/>
              <a:buNone/>
              <a:defRPr b="1" sz="24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6" name="Google Shape;156;p26"/>
          <p:cNvSpPr txBox="1"/>
          <p:nvPr>
            <p:ph idx="1" type="body"/>
          </p:nvPr>
        </p:nvSpPr>
        <p:spPr>
          <a:xfrm>
            <a:off x="3392782" y="1143001"/>
            <a:ext cx="5294100" cy="3486300"/>
          </a:xfrm>
          <a:prstGeom prst="rect">
            <a:avLst/>
          </a:prstGeom>
          <a:noFill/>
          <a:ln>
            <a:noFill/>
          </a:ln>
        </p:spPr>
        <p:txBody>
          <a:bodyPr anchorCtr="0" anchor="t" bIns="34275" lIns="68575" spcFirstLastPara="1" rIns="68575" wrap="square" tIns="34275">
            <a:normAutofit/>
          </a:bodyPr>
          <a:lstStyle>
            <a:lvl1pPr indent="-342900" lvl="0" marL="457200" rtl="0" algn="l">
              <a:lnSpc>
                <a:spcPct val="95000"/>
              </a:lnSpc>
              <a:spcBef>
                <a:spcPts val="900"/>
              </a:spcBef>
              <a:spcAft>
                <a:spcPts val="0"/>
              </a:spcAft>
              <a:buSzPts val="1800"/>
              <a:buChar char="•"/>
              <a:defRPr sz="1800"/>
            </a:lvl1pPr>
            <a:lvl2pPr indent="-336550" lvl="1" marL="914400" rtl="0" algn="l">
              <a:lnSpc>
                <a:spcPct val="95000"/>
              </a:lnSpc>
              <a:spcBef>
                <a:spcPts val="500"/>
              </a:spcBef>
              <a:spcAft>
                <a:spcPts val="0"/>
              </a:spcAft>
              <a:buSzPts val="1700"/>
              <a:buChar char="─"/>
              <a:defRPr sz="1700"/>
            </a:lvl2pPr>
            <a:lvl3pPr indent="-323850" lvl="2" marL="1371600" rtl="0" algn="l">
              <a:lnSpc>
                <a:spcPct val="95000"/>
              </a:lnSpc>
              <a:spcBef>
                <a:spcPts val="500"/>
              </a:spcBef>
              <a:spcAft>
                <a:spcPts val="0"/>
              </a:spcAft>
              <a:buSzPts val="1500"/>
              <a:buChar char="▪"/>
              <a:defRPr sz="1500"/>
            </a:lvl3pPr>
            <a:lvl4pPr indent="-317500" lvl="3" marL="1828800" rtl="0" algn="l">
              <a:lnSpc>
                <a:spcPct val="95000"/>
              </a:lnSpc>
              <a:spcBef>
                <a:spcPts val="500"/>
              </a:spcBef>
              <a:spcAft>
                <a:spcPts val="0"/>
              </a:spcAft>
              <a:buSzPts val="1400"/>
              <a:buChar char="o"/>
              <a:defRPr sz="1400"/>
            </a:lvl4pPr>
            <a:lvl5pPr indent="-317500" lvl="4" marL="2286000" rtl="0" algn="l">
              <a:lnSpc>
                <a:spcPct val="95000"/>
              </a:lnSpc>
              <a:spcBef>
                <a:spcPts val="500"/>
              </a:spcBef>
              <a:spcAft>
                <a:spcPts val="0"/>
              </a:spcAft>
              <a:buSzPts val="1400"/>
              <a:buChar char="•"/>
              <a:defRPr sz="1400"/>
            </a:lvl5pPr>
            <a:lvl6pPr indent="-323850" lvl="5" marL="2743200" rtl="0" algn="l">
              <a:spcBef>
                <a:spcPts val="300"/>
              </a:spcBef>
              <a:spcAft>
                <a:spcPts val="0"/>
              </a:spcAft>
              <a:buSzPts val="1500"/>
              <a:buChar char="•"/>
              <a:defRPr sz="1500"/>
            </a:lvl6pPr>
            <a:lvl7pPr indent="-323850" lvl="6" marL="3200400" rtl="0" algn="l">
              <a:spcBef>
                <a:spcPts val="300"/>
              </a:spcBef>
              <a:spcAft>
                <a:spcPts val="0"/>
              </a:spcAft>
              <a:buSzPts val="1500"/>
              <a:buChar char="•"/>
              <a:defRPr sz="1500"/>
            </a:lvl7pPr>
            <a:lvl8pPr indent="-323850" lvl="7" marL="3657600" rtl="0" algn="l">
              <a:spcBef>
                <a:spcPts val="300"/>
              </a:spcBef>
              <a:spcAft>
                <a:spcPts val="0"/>
              </a:spcAft>
              <a:buSzPts val="1500"/>
              <a:buChar char="•"/>
              <a:defRPr sz="1500"/>
            </a:lvl8pPr>
            <a:lvl9pPr indent="-323850" lvl="8" marL="4114800" rtl="0" algn="l">
              <a:spcBef>
                <a:spcPts val="300"/>
              </a:spcBef>
              <a:spcAft>
                <a:spcPts val="0"/>
              </a:spcAft>
              <a:buSzPts val="1500"/>
              <a:buChar char="•"/>
              <a:defRPr sz="1500"/>
            </a:lvl9pPr>
          </a:lstStyle>
          <a:p/>
        </p:txBody>
      </p:sp>
      <p:sp>
        <p:nvSpPr>
          <p:cNvPr id="157" name="Google Shape;157;p26"/>
          <p:cNvSpPr txBox="1"/>
          <p:nvPr>
            <p:ph idx="2" type="body"/>
          </p:nvPr>
        </p:nvSpPr>
        <p:spPr>
          <a:xfrm>
            <a:off x="443917" y="1143000"/>
            <a:ext cx="2673600" cy="3486300"/>
          </a:xfrm>
          <a:prstGeom prst="rect">
            <a:avLst/>
          </a:prstGeom>
          <a:noFill/>
          <a:ln>
            <a:noFill/>
          </a:ln>
        </p:spPr>
        <p:txBody>
          <a:bodyPr anchorCtr="0" anchor="t" bIns="34275" lIns="68575" spcFirstLastPara="1" rIns="68575" wrap="square" tIns="34275">
            <a:normAutofit/>
          </a:bodyPr>
          <a:lstStyle>
            <a:lvl1pPr indent="-228600" lvl="0" marL="457200" rtl="0" algn="l">
              <a:lnSpc>
                <a:spcPct val="95000"/>
              </a:lnSpc>
              <a:spcBef>
                <a:spcPts val="900"/>
              </a:spcBef>
              <a:spcAft>
                <a:spcPts val="0"/>
              </a:spcAft>
              <a:buSzPts val="1500"/>
              <a:buNone/>
              <a:defRPr sz="1500">
                <a:solidFill>
                  <a:schemeClr val="dk2"/>
                </a:solidFill>
              </a:defRPr>
            </a:lvl1pPr>
            <a:lvl2pPr indent="-228600" lvl="1" marL="914400" rtl="0" algn="l">
              <a:lnSpc>
                <a:spcPct val="95000"/>
              </a:lnSpc>
              <a:spcBef>
                <a:spcPts val="500"/>
              </a:spcBef>
              <a:spcAft>
                <a:spcPts val="0"/>
              </a:spcAft>
              <a:buSzPts val="900"/>
              <a:buNone/>
              <a:defRPr sz="900"/>
            </a:lvl2pPr>
            <a:lvl3pPr indent="-228600" lvl="2" marL="1371600" rtl="0" algn="l">
              <a:lnSpc>
                <a:spcPct val="95000"/>
              </a:lnSpc>
              <a:spcBef>
                <a:spcPts val="500"/>
              </a:spcBef>
              <a:spcAft>
                <a:spcPts val="0"/>
              </a:spcAft>
              <a:buSzPts val="800"/>
              <a:buNone/>
              <a:defRPr sz="800"/>
            </a:lvl3pPr>
            <a:lvl4pPr indent="-228600" lvl="3" marL="1828800" rtl="0" algn="l">
              <a:lnSpc>
                <a:spcPct val="95000"/>
              </a:lnSpc>
              <a:spcBef>
                <a:spcPts val="500"/>
              </a:spcBef>
              <a:spcAft>
                <a:spcPts val="0"/>
              </a:spcAft>
              <a:buSzPts val="700"/>
              <a:buNone/>
              <a:defRPr sz="700"/>
            </a:lvl4pPr>
            <a:lvl5pPr indent="-228600" lvl="4" marL="2286000" rtl="0" algn="l">
              <a:lnSpc>
                <a:spcPct val="95000"/>
              </a:lnSpc>
              <a:spcBef>
                <a:spcPts val="500"/>
              </a:spcBef>
              <a:spcAft>
                <a:spcPts val="0"/>
              </a:spcAft>
              <a:buSzPts val="700"/>
              <a:buNone/>
              <a:defRPr sz="700"/>
            </a:lvl5pPr>
            <a:lvl6pPr indent="-228600" lvl="5" marL="2743200" rtl="0" algn="l">
              <a:spcBef>
                <a:spcPts val="100"/>
              </a:spcBef>
              <a:spcAft>
                <a:spcPts val="0"/>
              </a:spcAft>
              <a:buSzPts val="700"/>
              <a:buNone/>
              <a:defRPr sz="700"/>
            </a:lvl6pPr>
            <a:lvl7pPr indent="-228600" lvl="6" marL="3200400" rtl="0" algn="l">
              <a:spcBef>
                <a:spcPts val="100"/>
              </a:spcBef>
              <a:spcAft>
                <a:spcPts val="0"/>
              </a:spcAft>
              <a:buSzPts val="700"/>
              <a:buNone/>
              <a:defRPr sz="700"/>
            </a:lvl7pPr>
            <a:lvl8pPr indent="-228600" lvl="7" marL="3657600" rtl="0" algn="l">
              <a:spcBef>
                <a:spcPts val="100"/>
              </a:spcBef>
              <a:spcAft>
                <a:spcPts val="0"/>
              </a:spcAft>
              <a:buSzPts val="700"/>
              <a:buNone/>
              <a:defRPr sz="700"/>
            </a:lvl8pPr>
            <a:lvl9pPr indent="-228600" lvl="8" marL="4114800" rtl="0" algn="l">
              <a:spcBef>
                <a:spcPts val="100"/>
              </a:spcBef>
              <a:spcAft>
                <a:spcPts val="0"/>
              </a:spcAft>
              <a:buSzPts val="700"/>
              <a:buNone/>
              <a:defRPr sz="700"/>
            </a:lvl9pPr>
          </a:lstStyle>
          <a:p/>
        </p:txBody>
      </p:sp>
      <p:sp>
        <p:nvSpPr>
          <p:cNvPr id="158" name="Google Shape;158;p26"/>
          <p:cNvSpPr txBox="1"/>
          <p:nvPr>
            <p:ph idx="12" type="sldNum"/>
          </p:nvPr>
        </p:nvSpPr>
        <p:spPr>
          <a:xfrm>
            <a:off x="1" y="4790748"/>
            <a:ext cx="457200" cy="2958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cxnSp>
        <p:nvCxnSpPr>
          <p:cNvPr id="159" name="Google Shape;159;p26"/>
          <p:cNvCxnSpPr/>
          <p:nvPr/>
        </p:nvCxnSpPr>
        <p:spPr>
          <a:xfrm rot="5400000">
            <a:off x="1835404" y="2685895"/>
            <a:ext cx="2857500" cy="1500"/>
          </a:xfrm>
          <a:prstGeom prst="straightConnector1">
            <a:avLst/>
          </a:prstGeom>
          <a:noFill/>
          <a:ln cap="flat" cmpd="sng" w="15875">
            <a:solidFill>
              <a:srgbClr val="B5B5B5"/>
            </a:solidFill>
            <a:prstDash val="solid"/>
            <a:round/>
            <a:headEnd len="sm" w="sm" type="none"/>
            <a:tailEnd len="sm" w="sm" type="none"/>
          </a:ln>
        </p:spPr>
      </p:cxnSp>
      <p:sp>
        <p:nvSpPr>
          <p:cNvPr id="160" name="Google Shape;160;p26"/>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Red" showMasterSp="0">
  <p:cSld name="BlankRed">
    <p:bg>
      <p:bgPr>
        <a:solidFill>
          <a:schemeClr val="lt2"/>
        </a:solidFill>
      </p:bgPr>
    </p:bg>
    <p:spTree>
      <p:nvGrpSpPr>
        <p:cNvPr id="161" name="Shape 161"/>
        <p:cNvGrpSpPr/>
        <p:nvPr/>
      </p:nvGrpSpPr>
      <p:grpSpPr>
        <a:xfrm>
          <a:off x="0" y="0"/>
          <a:ext cx="0" cy="0"/>
          <a:chOff x="0" y="0"/>
          <a:chExt cx="0" cy="0"/>
        </a:xfrm>
      </p:grpSpPr>
      <p:pic>
        <p:nvPicPr>
          <p:cNvPr id="162" name="Google Shape;162;p27"/>
          <p:cNvPicPr preferRelativeResize="0"/>
          <p:nvPr/>
        </p:nvPicPr>
        <p:blipFill rotWithShape="1">
          <a:blip r:embed="rId2">
            <a:alphaModFix/>
          </a:blip>
          <a:srcRect b="0" l="0" r="0" t="0"/>
          <a:stretch/>
        </p:blipFill>
        <p:spPr>
          <a:xfrm>
            <a:off x="2899598" y="800126"/>
            <a:ext cx="3344804" cy="3321025"/>
          </a:xfrm>
          <a:prstGeom prst="rect">
            <a:avLst/>
          </a:prstGeom>
          <a:noFill/>
          <a:ln>
            <a:noFill/>
          </a:ln>
        </p:spPr>
      </p:pic>
      <p:sp>
        <p:nvSpPr>
          <p:cNvPr id="163" name="Google Shape;163;p27"/>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9" name="Shape 19"/>
        <p:cNvGrpSpPr/>
        <p:nvPr/>
      </p:nvGrpSpPr>
      <p:grpSpPr>
        <a:xfrm>
          <a:off x="0" y="0"/>
          <a:ext cx="0" cy="0"/>
          <a:chOff x="0" y="0"/>
          <a:chExt cx="0" cy="0"/>
        </a:xfrm>
      </p:grpSpPr>
      <p:pic>
        <p:nvPicPr>
          <p:cNvPr descr="greyWatermark-20.png" id="20" name="Google Shape;20;p4"/>
          <p:cNvPicPr preferRelativeResize="0"/>
          <p:nvPr/>
        </p:nvPicPr>
        <p:blipFill rotWithShape="1">
          <a:blip r:embed="rId2">
            <a:alphaModFix/>
          </a:blip>
          <a:srcRect b="0" l="0" r="0" t="0"/>
          <a:stretch/>
        </p:blipFill>
        <p:spPr>
          <a:xfrm>
            <a:off x="6175190" y="2236414"/>
            <a:ext cx="2968808" cy="2907086"/>
          </a:xfrm>
          <a:prstGeom prst="rect">
            <a:avLst/>
          </a:prstGeom>
          <a:noFill/>
          <a:ln>
            <a:noFill/>
          </a:ln>
        </p:spPr>
      </p:pic>
      <p:sp>
        <p:nvSpPr>
          <p:cNvPr id="21" name="Google Shape;21;p4"/>
          <p:cNvSpPr txBox="1"/>
          <p:nvPr>
            <p:ph type="ctrTitle"/>
          </p:nvPr>
        </p:nvSpPr>
        <p:spPr>
          <a:xfrm>
            <a:off x="457200" y="1714500"/>
            <a:ext cx="6858000" cy="1143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62626"/>
              </a:buClr>
              <a:buSzPts val="4000"/>
              <a:buFont typeface="Verdana"/>
              <a:buNone/>
              <a:defRPr b="1" i="0" sz="4000" u="none" cap="none" strike="noStrike">
                <a:solidFill>
                  <a:srgbClr val="262626"/>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22" name="Google Shape;22;p4"/>
          <p:cNvSpPr txBox="1"/>
          <p:nvPr>
            <p:ph idx="1" type="subTitle"/>
          </p:nvPr>
        </p:nvSpPr>
        <p:spPr>
          <a:xfrm>
            <a:off x="457200" y="3031236"/>
            <a:ext cx="6858000" cy="742800"/>
          </a:xfrm>
          <a:prstGeom prst="rect">
            <a:avLst/>
          </a:prstGeom>
          <a:noFill/>
          <a:ln>
            <a:noFill/>
          </a:ln>
        </p:spPr>
        <p:txBody>
          <a:bodyPr anchorCtr="0" anchor="t" bIns="45700" lIns="91425" spcFirstLastPara="1" rIns="91425" wrap="square" tIns="45700">
            <a:noAutofit/>
          </a:bodyPr>
          <a:lstStyle>
            <a:lvl1pPr lvl="0" marR="0" rtl="0" algn="l">
              <a:lnSpc>
                <a:spcPct val="95000"/>
              </a:lnSpc>
              <a:spcBef>
                <a:spcPts val="1200"/>
              </a:spcBef>
              <a:spcAft>
                <a:spcPts val="0"/>
              </a:spcAft>
              <a:buClr>
                <a:schemeClr val="lt2"/>
              </a:buClr>
              <a:buSzPts val="2800"/>
              <a:buFont typeface="Arial"/>
              <a:buNone/>
              <a:defRPr b="0" i="0" sz="2800" u="none" cap="none" strike="noStrike">
                <a:solidFill>
                  <a:schemeClr val="dk2"/>
                </a:solidFill>
                <a:latin typeface="Verdana"/>
                <a:ea typeface="Verdana"/>
                <a:cs typeface="Verdana"/>
                <a:sym typeface="Verdana"/>
              </a:defRPr>
            </a:lvl1pPr>
            <a:lvl2pPr lvl="1" marR="0" rtl="0" algn="ctr">
              <a:lnSpc>
                <a:spcPct val="95000"/>
              </a:lnSpc>
              <a:spcBef>
                <a:spcPts val="600"/>
              </a:spcBef>
              <a:spcAft>
                <a:spcPts val="0"/>
              </a:spcAft>
              <a:buClr>
                <a:schemeClr val="lt2"/>
              </a:buClr>
              <a:buSzPts val="2000"/>
              <a:buFont typeface="Verdana"/>
              <a:buNone/>
              <a:defRPr b="0" i="0" sz="2000" u="none" cap="none" strike="noStrike">
                <a:solidFill>
                  <a:srgbClr val="888888"/>
                </a:solidFill>
                <a:latin typeface="Verdana"/>
                <a:ea typeface="Verdana"/>
                <a:cs typeface="Verdana"/>
                <a:sym typeface="Verdana"/>
              </a:defRPr>
            </a:lvl2pPr>
            <a:lvl3pPr lvl="2" marR="0" rtl="0" algn="ctr">
              <a:lnSpc>
                <a:spcPct val="95000"/>
              </a:lnSpc>
              <a:spcBef>
                <a:spcPts val="600"/>
              </a:spcBef>
              <a:spcAft>
                <a:spcPts val="0"/>
              </a:spcAft>
              <a:buClr>
                <a:schemeClr val="lt2"/>
              </a:buClr>
              <a:buSzPts val="1800"/>
              <a:buFont typeface="Noto Sans Symbols"/>
              <a:buNone/>
              <a:defRPr b="0" i="0" sz="1800" u="none" cap="none" strike="noStrike">
                <a:solidFill>
                  <a:srgbClr val="888888"/>
                </a:solidFill>
                <a:latin typeface="Verdana"/>
                <a:ea typeface="Verdana"/>
                <a:cs typeface="Verdana"/>
                <a:sym typeface="Verdana"/>
              </a:defRPr>
            </a:lvl3pPr>
            <a:lvl4pPr lvl="3" marR="0" rtl="0" algn="ctr">
              <a:lnSpc>
                <a:spcPct val="95000"/>
              </a:lnSpc>
              <a:spcBef>
                <a:spcPts val="600"/>
              </a:spcBef>
              <a:spcAft>
                <a:spcPts val="0"/>
              </a:spcAft>
              <a:buClr>
                <a:schemeClr val="lt2"/>
              </a:buClr>
              <a:buSzPts val="1600"/>
              <a:buFont typeface="Courier New"/>
              <a:buNone/>
              <a:defRPr b="0" i="0" sz="1600" u="none" cap="none" strike="noStrike">
                <a:solidFill>
                  <a:srgbClr val="888888"/>
                </a:solidFill>
                <a:latin typeface="Verdana"/>
                <a:ea typeface="Verdana"/>
                <a:cs typeface="Verdana"/>
                <a:sym typeface="Verdana"/>
              </a:defRPr>
            </a:lvl4pPr>
            <a:lvl5pPr lvl="4" marR="0" rtl="0" algn="ctr">
              <a:lnSpc>
                <a:spcPct val="95000"/>
              </a:lnSpc>
              <a:spcBef>
                <a:spcPts val="600"/>
              </a:spcBef>
              <a:spcAft>
                <a:spcPts val="0"/>
              </a:spcAft>
              <a:buClr>
                <a:schemeClr val="lt2"/>
              </a:buClr>
              <a:buSzPts val="1600"/>
              <a:buFont typeface="Arial"/>
              <a:buNone/>
              <a:defRPr b="0" i="0" sz="1600" u="none" cap="none" strike="noStrike">
                <a:solidFill>
                  <a:srgbClr val="888888"/>
                </a:solidFill>
                <a:latin typeface="Verdana"/>
                <a:ea typeface="Verdana"/>
                <a:cs typeface="Verdana"/>
                <a:sym typeface="Verdana"/>
              </a:defRPr>
            </a:lvl5pPr>
            <a:lvl6pPr lvl="5" marR="0" rtl="0" algn="ctr">
              <a:lnSpc>
                <a:spcPct val="100000"/>
              </a:lnSpc>
              <a:spcBef>
                <a:spcPts val="320"/>
              </a:spcBef>
              <a:spcAft>
                <a:spcPts val="0"/>
              </a:spcAft>
              <a:buClr>
                <a:schemeClr val="accent1"/>
              </a:buClr>
              <a:buSzPts val="1600"/>
              <a:buFont typeface="Arial"/>
              <a:buNone/>
              <a:defRPr b="0" i="0" sz="1600" u="none" cap="none" strike="noStrike">
                <a:solidFill>
                  <a:srgbClr val="888888"/>
                </a:solidFill>
                <a:latin typeface="Verdana"/>
                <a:ea typeface="Verdana"/>
                <a:cs typeface="Verdana"/>
                <a:sym typeface="Verdana"/>
              </a:defRPr>
            </a:lvl6pPr>
            <a:lvl7pPr lvl="6" marR="0" rtl="0" algn="ctr">
              <a:lnSpc>
                <a:spcPct val="100000"/>
              </a:lnSpc>
              <a:spcBef>
                <a:spcPts val="320"/>
              </a:spcBef>
              <a:spcAft>
                <a:spcPts val="0"/>
              </a:spcAft>
              <a:buClr>
                <a:schemeClr val="accent1"/>
              </a:buClr>
              <a:buSzPts val="1600"/>
              <a:buFont typeface="Arial"/>
              <a:buNone/>
              <a:defRPr b="0" i="0" sz="1600" u="none" cap="none" strike="noStrike">
                <a:solidFill>
                  <a:srgbClr val="888888"/>
                </a:solidFill>
                <a:latin typeface="Verdana"/>
                <a:ea typeface="Verdana"/>
                <a:cs typeface="Verdana"/>
                <a:sym typeface="Verdana"/>
              </a:defRPr>
            </a:lvl7pPr>
            <a:lvl8pPr lvl="7" marR="0" rtl="0" algn="ctr">
              <a:lnSpc>
                <a:spcPct val="100000"/>
              </a:lnSpc>
              <a:spcBef>
                <a:spcPts val="320"/>
              </a:spcBef>
              <a:spcAft>
                <a:spcPts val="0"/>
              </a:spcAft>
              <a:buClr>
                <a:schemeClr val="accent1"/>
              </a:buClr>
              <a:buSzPts val="1600"/>
              <a:buFont typeface="Arial"/>
              <a:buNone/>
              <a:defRPr b="0" i="0" sz="1600" u="none" cap="none" strike="noStrike">
                <a:solidFill>
                  <a:srgbClr val="888888"/>
                </a:solidFill>
                <a:latin typeface="Verdana"/>
                <a:ea typeface="Verdana"/>
                <a:cs typeface="Verdana"/>
                <a:sym typeface="Verdana"/>
              </a:defRPr>
            </a:lvl8pPr>
            <a:lvl9pPr lvl="8" marR="0" rtl="0" algn="ctr">
              <a:lnSpc>
                <a:spcPct val="100000"/>
              </a:lnSpc>
              <a:spcBef>
                <a:spcPts val="320"/>
              </a:spcBef>
              <a:spcAft>
                <a:spcPts val="0"/>
              </a:spcAft>
              <a:buClr>
                <a:schemeClr val="accent1"/>
              </a:buClr>
              <a:buSzPts val="1600"/>
              <a:buFont typeface="Arial"/>
              <a:buNone/>
              <a:defRPr b="0" i="0" sz="1600" u="none" cap="none" strike="noStrike">
                <a:solidFill>
                  <a:srgbClr val="888888"/>
                </a:solidFill>
                <a:latin typeface="Verdana"/>
                <a:ea typeface="Verdana"/>
                <a:cs typeface="Verdana"/>
                <a:sym typeface="Verdana"/>
              </a:defRPr>
            </a:lvl9pPr>
          </a:lstStyle>
          <a:p/>
        </p:txBody>
      </p:sp>
      <p:pic>
        <p:nvPicPr>
          <p:cNvPr id="23" name="Google Shape;23;p4"/>
          <p:cNvPicPr preferRelativeResize="0"/>
          <p:nvPr/>
        </p:nvPicPr>
        <p:blipFill rotWithShape="1">
          <a:blip r:embed="rId3">
            <a:alphaModFix/>
          </a:blip>
          <a:srcRect b="0" l="0" r="0" t="0"/>
          <a:stretch/>
        </p:blipFill>
        <p:spPr>
          <a:xfrm>
            <a:off x="533400" y="742950"/>
            <a:ext cx="2057400" cy="666987"/>
          </a:xfrm>
          <a:prstGeom prst="rect">
            <a:avLst/>
          </a:prstGeom>
          <a:noFill/>
          <a:ln>
            <a:noFill/>
          </a:ln>
        </p:spPr>
      </p:pic>
      <p:sp>
        <p:nvSpPr>
          <p:cNvPr id="24" name="Google Shape;24;p4"/>
          <p:cNvSpPr txBox="1"/>
          <p:nvPr>
            <p:ph idx="12" type="sldNum"/>
          </p:nvPr>
        </p:nvSpPr>
        <p:spPr>
          <a:xfrm>
            <a:off x="8556784" y="4749851"/>
            <a:ext cx="548700" cy="3936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5"/>
          <p:cNvSpPr txBox="1"/>
          <p:nvPr>
            <p:ph idx="12" type="sldNum"/>
          </p:nvPr>
        </p:nvSpPr>
        <p:spPr>
          <a:xfrm>
            <a:off x="0" y="4793742"/>
            <a:ext cx="459300" cy="2739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
              <a:t>‹#›</a:t>
            </a:fld>
            <a:endParaRPr/>
          </a:p>
        </p:txBody>
      </p:sp>
      <p:sp>
        <p:nvSpPr>
          <p:cNvPr id="27" name="Google Shape;27;p5"/>
          <p:cNvSpPr txBox="1"/>
          <p:nvPr>
            <p:ph idx="11" type="ftr"/>
          </p:nvPr>
        </p:nvSpPr>
        <p:spPr>
          <a:xfrm>
            <a:off x="457200" y="4800600"/>
            <a:ext cx="5105400" cy="22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chemeClr val="dk2"/>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pic>
        <p:nvPicPr>
          <p:cNvPr id="28" name="Google Shape;28;p5"/>
          <p:cNvPicPr preferRelativeResize="0"/>
          <p:nvPr/>
        </p:nvPicPr>
        <p:blipFill>
          <a:blip r:embed="rId2">
            <a:alphaModFix/>
          </a:blip>
          <a:stretch>
            <a:fillRect/>
          </a:stretch>
        </p:blipFill>
        <p:spPr>
          <a:xfrm>
            <a:off x="8629250" y="4628750"/>
            <a:ext cx="514750" cy="5147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9" name="Shape 29"/>
        <p:cNvGrpSpPr/>
        <p:nvPr/>
      </p:nvGrpSpPr>
      <p:grpSpPr>
        <a:xfrm>
          <a:off x="0" y="0"/>
          <a:ext cx="0" cy="0"/>
          <a:chOff x="0" y="0"/>
          <a:chExt cx="0" cy="0"/>
        </a:xfrm>
      </p:grpSpPr>
      <p:sp>
        <p:nvSpPr>
          <p:cNvPr id="30" name="Google Shape;30;p6"/>
          <p:cNvSpPr txBox="1"/>
          <p:nvPr>
            <p:ph type="title"/>
          </p:nvPr>
        </p:nvSpPr>
        <p:spPr>
          <a:xfrm>
            <a:off x="457200" y="257175"/>
            <a:ext cx="8229600" cy="600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Verdana"/>
              <a:buNone/>
              <a:defRPr b="1" i="0" sz="3200" u="none" cap="none" strike="noStrike">
                <a:solidFill>
                  <a:srgbClr val="262626"/>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31" name="Google Shape;31;p6"/>
          <p:cNvSpPr txBox="1"/>
          <p:nvPr>
            <p:ph idx="1" type="body"/>
          </p:nvPr>
        </p:nvSpPr>
        <p:spPr>
          <a:xfrm>
            <a:off x="457200" y="1143000"/>
            <a:ext cx="8229600" cy="34863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5000"/>
              </a:lnSpc>
              <a:spcBef>
                <a:spcPts val="1200"/>
              </a:spcBef>
              <a:spcAft>
                <a:spcPts val="0"/>
              </a:spcAft>
              <a:buClr>
                <a:schemeClr val="lt2"/>
              </a:buClr>
              <a:buSzPts val="2400"/>
              <a:buFont typeface="Arial"/>
              <a:buChar char="•"/>
              <a:defRPr b="0" i="0" sz="2400" u="none" cap="none" strike="noStrike">
                <a:solidFill>
                  <a:schemeClr val="dk1"/>
                </a:solidFill>
                <a:latin typeface="Verdana"/>
                <a:ea typeface="Verdana"/>
                <a:cs typeface="Verdana"/>
                <a:sym typeface="Verdana"/>
              </a:defRPr>
            </a:lvl1pPr>
            <a:lvl2pPr indent="-355600" lvl="1" marL="914400" marR="0" rtl="0" algn="l">
              <a:lnSpc>
                <a:spcPct val="95000"/>
              </a:lnSpc>
              <a:spcBef>
                <a:spcPts val="600"/>
              </a:spcBef>
              <a:spcAft>
                <a:spcPts val="0"/>
              </a:spcAft>
              <a:buClr>
                <a:schemeClr val="lt2"/>
              </a:buClr>
              <a:buSzPts val="2000"/>
              <a:buFont typeface="Verdana"/>
              <a:buChar char="─"/>
              <a:defRPr b="0" i="0" sz="2000" u="none" cap="none" strike="noStrike">
                <a:solidFill>
                  <a:schemeClr val="dk1"/>
                </a:solidFill>
                <a:latin typeface="Verdana"/>
                <a:ea typeface="Verdana"/>
                <a:cs typeface="Verdana"/>
                <a:sym typeface="Verdana"/>
              </a:defRPr>
            </a:lvl2pPr>
            <a:lvl3pPr indent="-342900" lvl="2" marL="1371600" marR="0" rtl="0" algn="l">
              <a:lnSpc>
                <a:spcPct val="95000"/>
              </a:lnSpc>
              <a:spcBef>
                <a:spcPts val="600"/>
              </a:spcBef>
              <a:spcAft>
                <a:spcPts val="0"/>
              </a:spcAft>
              <a:buClr>
                <a:schemeClr val="lt2"/>
              </a:buClr>
              <a:buSzPts val="1800"/>
              <a:buFont typeface="Noto Sans Symbols"/>
              <a:buChar char="▪"/>
              <a:defRPr b="0" i="0" sz="1800" u="none" cap="none" strike="noStrike">
                <a:solidFill>
                  <a:schemeClr val="dk1"/>
                </a:solidFill>
                <a:latin typeface="Verdana"/>
                <a:ea typeface="Verdana"/>
                <a:cs typeface="Verdana"/>
                <a:sym typeface="Verdana"/>
              </a:defRPr>
            </a:lvl3pPr>
            <a:lvl4pPr indent="-330200" lvl="3" marL="1828800" marR="0" rtl="0" algn="l">
              <a:lnSpc>
                <a:spcPct val="95000"/>
              </a:lnSpc>
              <a:spcBef>
                <a:spcPts val="600"/>
              </a:spcBef>
              <a:spcAft>
                <a:spcPts val="0"/>
              </a:spcAft>
              <a:buClr>
                <a:schemeClr val="lt2"/>
              </a:buClr>
              <a:buSzPts val="1600"/>
              <a:buFont typeface="Courier New"/>
              <a:buChar char="o"/>
              <a:defRPr b="0" i="0" sz="1600" u="none" cap="none" strike="noStrike">
                <a:solidFill>
                  <a:schemeClr val="dk1"/>
                </a:solidFill>
                <a:latin typeface="Verdana"/>
                <a:ea typeface="Verdana"/>
                <a:cs typeface="Verdana"/>
                <a:sym typeface="Verdana"/>
              </a:defRPr>
            </a:lvl4pPr>
            <a:lvl5pPr indent="-330200" lvl="4" marL="2286000" marR="0" rtl="0" algn="l">
              <a:lnSpc>
                <a:spcPct val="95000"/>
              </a:lnSpc>
              <a:spcBef>
                <a:spcPts val="600"/>
              </a:spcBef>
              <a:spcAft>
                <a:spcPts val="0"/>
              </a:spcAft>
              <a:buClr>
                <a:schemeClr val="lt2"/>
              </a:buClr>
              <a:buSzPts val="1600"/>
              <a:buFont typeface="Arial"/>
              <a:buChar char="•"/>
              <a:defRPr b="0" i="0" sz="1600" u="none" cap="none" strike="noStrike">
                <a:solidFill>
                  <a:schemeClr val="dk1"/>
                </a:solidFill>
                <a:latin typeface="Verdana"/>
                <a:ea typeface="Verdana"/>
                <a:cs typeface="Verdana"/>
                <a:sym typeface="Verdana"/>
              </a:defRPr>
            </a:lvl5pPr>
            <a:lvl6pPr indent="-330200" lvl="5" marL="27432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6pPr>
            <a:lvl7pPr indent="-330200" lvl="6" marL="32004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7pPr>
            <a:lvl8pPr indent="-330200" lvl="7" marL="36576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8pPr>
            <a:lvl9pPr indent="-330200" lvl="8" marL="41148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9pPr>
          </a:lstStyle>
          <a:p/>
        </p:txBody>
      </p:sp>
      <p:sp>
        <p:nvSpPr>
          <p:cNvPr id="32" name="Google Shape;32;p6"/>
          <p:cNvSpPr txBox="1"/>
          <p:nvPr>
            <p:ph idx="11" type="ftr"/>
          </p:nvPr>
        </p:nvSpPr>
        <p:spPr>
          <a:xfrm>
            <a:off x="457200" y="4800600"/>
            <a:ext cx="5105400" cy="22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chemeClr val="dk2"/>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33" name="Google Shape;33;p6"/>
          <p:cNvSpPr txBox="1"/>
          <p:nvPr>
            <p:ph idx="12" type="sldNum"/>
          </p:nvPr>
        </p:nvSpPr>
        <p:spPr>
          <a:xfrm>
            <a:off x="1" y="4790748"/>
            <a:ext cx="457200" cy="295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
              <a:t>‹#›</a:t>
            </a:fld>
            <a:endParaRPr/>
          </a:p>
        </p:txBody>
      </p:sp>
      <p:pic>
        <p:nvPicPr>
          <p:cNvPr id="34" name="Google Shape;34;p6"/>
          <p:cNvPicPr preferRelativeResize="0"/>
          <p:nvPr/>
        </p:nvPicPr>
        <p:blipFill>
          <a:blip r:embed="rId2">
            <a:alphaModFix/>
          </a:blip>
          <a:stretch>
            <a:fillRect/>
          </a:stretch>
        </p:blipFill>
        <p:spPr>
          <a:xfrm>
            <a:off x="8629250" y="4628750"/>
            <a:ext cx="514750" cy="514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7"/>
          <p:cNvSpPr txBox="1"/>
          <p:nvPr>
            <p:ph type="title"/>
          </p:nvPr>
        </p:nvSpPr>
        <p:spPr>
          <a:xfrm>
            <a:off x="457200" y="257175"/>
            <a:ext cx="8229600" cy="600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Verdana"/>
              <a:buNone/>
              <a:defRPr b="1" i="0" sz="3200" u="none" cap="none" strike="noStrike">
                <a:solidFill>
                  <a:srgbClr val="262626"/>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37" name="Google Shape;37;p7"/>
          <p:cNvSpPr txBox="1"/>
          <p:nvPr>
            <p:ph idx="1" type="body"/>
          </p:nvPr>
        </p:nvSpPr>
        <p:spPr>
          <a:xfrm>
            <a:off x="762000" y="1257300"/>
            <a:ext cx="3657600" cy="3372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5000"/>
              </a:lnSpc>
              <a:spcBef>
                <a:spcPts val="1200"/>
              </a:spcBef>
              <a:spcAft>
                <a:spcPts val="0"/>
              </a:spcAft>
              <a:buClr>
                <a:schemeClr val="lt2"/>
              </a:buClr>
              <a:buSzPts val="2400"/>
              <a:buFont typeface="Arial"/>
              <a:buChar char="•"/>
              <a:defRPr b="0" i="0" sz="2400" u="none" cap="none" strike="noStrike">
                <a:solidFill>
                  <a:schemeClr val="dk1"/>
                </a:solidFill>
                <a:latin typeface="Verdana"/>
                <a:ea typeface="Verdana"/>
                <a:cs typeface="Verdana"/>
                <a:sym typeface="Verdana"/>
              </a:defRPr>
            </a:lvl1pPr>
            <a:lvl2pPr indent="-355600" lvl="1" marL="914400" marR="0" rtl="0" algn="l">
              <a:lnSpc>
                <a:spcPct val="95000"/>
              </a:lnSpc>
              <a:spcBef>
                <a:spcPts val="600"/>
              </a:spcBef>
              <a:spcAft>
                <a:spcPts val="0"/>
              </a:spcAft>
              <a:buClr>
                <a:schemeClr val="lt2"/>
              </a:buClr>
              <a:buSzPts val="2000"/>
              <a:buFont typeface="Verdana"/>
              <a:buChar char="─"/>
              <a:defRPr b="0" i="0" sz="2000" u="none" cap="none" strike="noStrike">
                <a:solidFill>
                  <a:schemeClr val="dk1"/>
                </a:solidFill>
                <a:latin typeface="Verdana"/>
                <a:ea typeface="Verdana"/>
                <a:cs typeface="Verdana"/>
                <a:sym typeface="Verdana"/>
              </a:defRPr>
            </a:lvl2pPr>
            <a:lvl3pPr indent="-342900" lvl="2" marL="1371600" marR="0" rtl="0" algn="l">
              <a:lnSpc>
                <a:spcPct val="95000"/>
              </a:lnSpc>
              <a:spcBef>
                <a:spcPts val="600"/>
              </a:spcBef>
              <a:spcAft>
                <a:spcPts val="0"/>
              </a:spcAft>
              <a:buClr>
                <a:schemeClr val="lt2"/>
              </a:buClr>
              <a:buSzPts val="1800"/>
              <a:buFont typeface="Noto Sans Symbols"/>
              <a:buChar char="▪"/>
              <a:defRPr b="0" i="0" sz="1800" u="none" cap="none" strike="noStrike">
                <a:solidFill>
                  <a:schemeClr val="dk1"/>
                </a:solidFill>
                <a:latin typeface="Verdana"/>
                <a:ea typeface="Verdana"/>
                <a:cs typeface="Verdana"/>
                <a:sym typeface="Verdana"/>
              </a:defRPr>
            </a:lvl3pPr>
            <a:lvl4pPr indent="-330200" lvl="3" marL="1828800" marR="0" rtl="0" algn="l">
              <a:lnSpc>
                <a:spcPct val="95000"/>
              </a:lnSpc>
              <a:spcBef>
                <a:spcPts val="600"/>
              </a:spcBef>
              <a:spcAft>
                <a:spcPts val="0"/>
              </a:spcAft>
              <a:buClr>
                <a:schemeClr val="lt2"/>
              </a:buClr>
              <a:buSzPts val="1600"/>
              <a:buFont typeface="Courier New"/>
              <a:buChar char="o"/>
              <a:defRPr b="0" i="0" sz="1600" u="none" cap="none" strike="noStrike">
                <a:solidFill>
                  <a:schemeClr val="dk1"/>
                </a:solidFill>
                <a:latin typeface="Verdana"/>
                <a:ea typeface="Verdana"/>
                <a:cs typeface="Verdana"/>
                <a:sym typeface="Verdana"/>
              </a:defRPr>
            </a:lvl4pPr>
            <a:lvl5pPr indent="-330200" lvl="4" marL="2286000" marR="0" rtl="0" algn="l">
              <a:lnSpc>
                <a:spcPct val="95000"/>
              </a:lnSpc>
              <a:spcBef>
                <a:spcPts val="600"/>
              </a:spcBef>
              <a:spcAft>
                <a:spcPts val="0"/>
              </a:spcAft>
              <a:buClr>
                <a:schemeClr val="lt2"/>
              </a:buClr>
              <a:buSzPts val="1600"/>
              <a:buFont typeface="Arial"/>
              <a:buChar char="•"/>
              <a:defRPr b="0" i="0" sz="1600" u="none" cap="none" strike="noStrike">
                <a:solidFill>
                  <a:schemeClr val="dk1"/>
                </a:solidFill>
                <a:latin typeface="Verdana"/>
                <a:ea typeface="Verdana"/>
                <a:cs typeface="Verdana"/>
                <a:sym typeface="Verdana"/>
              </a:defRPr>
            </a:lvl5pPr>
            <a:lvl6pPr indent="-342900" lvl="5" marL="27432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Verdana"/>
                <a:ea typeface="Verdana"/>
                <a:cs typeface="Verdana"/>
                <a:sym typeface="Verdana"/>
              </a:defRPr>
            </a:lvl6pPr>
            <a:lvl7pPr indent="-342900" lvl="6" marL="32004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Verdana"/>
                <a:ea typeface="Verdana"/>
                <a:cs typeface="Verdana"/>
                <a:sym typeface="Verdana"/>
              </a:defRPr>
            </a:lvl7pPr>
            <a:lvl8pPr indent="-342900" lvl="7" marL="36576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Verdana"/>
                <a:ea typeface="Verdana"/>
                <a:cs typeface="Verdana"/>
                <a:sym typeface="Verdana"/>
              </a:defRPr>
            </a:lvl8pPr>
            <a:lvl9pPr indent="-342900" lvl="8" marL="41148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Verdana"/>
                <a:ea typeface="Verdana"/>
                <a:cs typeface="Verdana"/>
                <a:sym typeface="Verdana"/>
              </a:defRPr>
            </a:lvl9pPr>
          </a:lstStyle>
          <a:p/>
        </p:txBody>
      </p:sp>
      <p:sp>
        <p:nvSpPr>
          <p:cNvPr id="38" name="Google Shape;38;p7"/>
          <p:cNvSpPr txBox="1"/>
          <p:nvPr>
            <p:ph idx="2" type="body"/>
          </p:nvPr>
        </p:nvSpPr>
        <p:spPr>
          <a:xfrm>
            <a:off x="4648200" y="1257300"/>
            <a:ext cx="3657600" cy="3372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5000"/>
              </a:lnSpc>
              <a:spcBef>
                <a:spcPts val="1200"/>
              </a:spcBef>
              <a:spcAft>
                <a:spcPts val="0"/>
              </a:spcAft>
              <a:buClr>
                <a:schemeClr val="lt2"/>
              </a:buClr>
              <a:buSzPts val="2400"/>
              <a:buFont typeface="Arial"/>
              <a:buChar char="•"/>
              <a:defRPr b="0" i="0" sz="2400" u="none" cap="none" strike="noStrike">
                <a:solidFill>
                  <a:schemeClr val="dk1"/>
                </a:solidFill>
                <a:latin typeface="Verdana"/>
                <a:ea typeface="Verdana"/>
                <a:cs typeface="Verdana"/>
                <a:sym typeface="Verdana"/>
              </a:defRPr>
            </a:lvl1pPr>
            <a:lvl2pPr indent="-355600" lvl="1" marL="914400" marR="0" rtl="0" algn="l">
              <a:lnSpc>
                <a:spcPct val="95000"/>
              </a:lnSpc>
              <a:spcBef>
                <a:spcPts val="600"/>
              </a:spcBef>
              <a:spcAft>
                <a:spcPts val="0"/>
              </a:spcAft>
              <a:buClr>
                <a:schemeClr val="lt2"/>
              </a:buClr>
              <a:buSzPts val="2000"/>
              <a:buFont typeface="Verdana"/>
              <a:buChar char="─"/>
              <a:defRPr b="0" i="0" sz="2000" u="none" cap="none" strike="noStrike">
                <a:solidFill>
                  <a:schemeClr val="dk1"/>
                </a:solidFill>
                <a:latin typeface="Verdana"/>
                <a:ea typeface="Verdana"/>
                <a:cs typeface="Verdana"/>
                <a:sym typeface="Verdana"/>
              </a:defRPr>
            </a:lvl2pPr>
            <a:lvl3pPr indent="-342900" lvl="2" marL="1371600" marR="0" rtl="0" algn="l">
              <a:lnSpc>
                <a:spcPct val="95000"/>
              </a:lnSpc>
              <a:spcBef>
                <a:spcPts val="600"/>
              </a:spcBef>
              <a:spcAft>
                <a:spcPts val="0"/>
              </a:spcAft>
              <a:buClr>
                <a:schemeClr val="lt2"/>
              </a:buClr>
              <a:buSzPts val="1800"/>
              <a:buFont typeface="Noto Sans Symbols"/>
              <a:buChar char="▪"/>
              <a:defRPr b="0" i="0" sz="1800" u="none" cap="none" strike="noStrike">
                <a:solidFill>
                  <a:schemeClr val="dk1"/>
                </a:solidFill>
                <a:latin typeface="Verdana"/>
                <a:ea typeface="Verdana"/>
                <a:cs typeface="Verdana"/>
                <a:sym typeface="Verdana"/>
              </a:defRPr>
            </a:lvl3pPr>
            <a:lvl4pPr indent="-330200" lvl="3" marL="1828800" marR="0" rtl="0" algn="l">
              <a:lnSpc>
                <a:spcPct val="95000"/>
              </a:lnSpc>
              <a:spcBef>
                <a:spcPts val="600"/>
              </a:spcBef>
              <a:spcAft>
                <a:spcPts val="0"/>
              </a:spcAft>
              <a:buClr>
                <a:schemeClr val="lt2"/>
              </a:buClr>
              <a:buSzPts val="1600"/>
              <a:buFont typeface="Courier New"/>
              <a:buChar char="o"/>
              <a:defRPr b="0" i="0" sz="1600" u="none" cap="none" strike="noStrike">
                <a:solidFill>
                  <a:schemeClr val="dk1"/>
                </a:solidFill>
                <a:latin typeface="Verdana"/>
                <a:ea typeface="Verdana"/>
                <a:cs typeface="Verdana"/>
                <a:sym typeface="Verdana"/>
              </a:defRPr>
            </a:lvl4pPr>
            <a:lvl5pPr indent="-330200" lvl="4" marL="2286000" marR="0" rtl="0" algn="l">
              <a:lnSpc>
                <a:spcPct val="95000"/>
              </a:lnSpc>
              <a:spcBef>
                <a:spcPts val="600"/>
              </a:spcBef>
              <a:spcAft>
                <a:spcPts val="0"/>
              </a:spcAft>
              <a:buClr>
                <a:schemeClr val="lt2"/>
              </a:buClr>
              <a:buSzPts val="1600"/>
              <a:buFont typeface="Arial"/>
              <a:buChar char="•"/>
              <a:defRPr b="0" i="0" sz="1600" u="none" cap="none" strike="noStrike">
                <a:solidFill>
                  <a:schemeClr val="dk1"/>
                </a:solidFill>
                <a:latin typeface="Verdana"/>
                <a:ea typeface="Verdana"/>
                <a:cs typeface="Verdana"/>
                <a:sym typeface="Verdana"/>
              </a:defRPr>
            </a:lvl5pPr>
            <a:lvl6pPr indent="-342900" lvl="5" marL="27432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Verdana"/>
                <a:ea typeface="Verdana"/>
                <a:cs typeface="Verdana"/>
                <a:sym typeface="Verdana"/>
              </a:defRPr>
            </a:lvl6pPr>
            <a:lvl7pPr indent="-342900" lvl="6" marL="32004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Verdana"/>
                <a:ea typeface="Verdana"/>
                <a:cs typeface="Verdana"/>
                <a:sym typeface="Verdana"/>
              </a:defRPr>
            </a:lvl7pPr>
            <a:lvl8pPr indent="-342900" lvl="7" marL="36576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Verdana"/>
                <a:ea typeface="Verdana"/>
                <a:cs typeface="Verdana"/>
                <a:sym typeface="Verdana"/>
              </a:defRPr>
            </a:lvl8pPr>
            <a:lvl9pPr indent="-342900" lvl="8" marL="4114800" marR="0" rtl="0" algn="l">
              <a:lnSpc>
                <a:spcPct val="100000"/>
              </a:lnSpc>
              <a:spcBef>
                <a:spcPts val="360"/>
              </a:spcBef>
              <a:spcAft>
                <a:spcPts val="0"/>
              </a:spcAft>
              <a:buClr>
                <a:schemeClr val="accent1"/>
              </a:buClr>
              <a:buSzPts val="1800"/>
              <a:buFont typeface="Arial"/>
              <a:buChar char="•"/>
              <a:defRPr b="0" i="0" sz="1800" u="none" cap="none" strike="noStrike">
                <a:solidFill>
                  <a:schemeClr val="dk2"/>
                </a:solidFill>
                <a:latin typeface="Verdana"/>
                <a:ea typeface="Verdana"/>
                <a:cs typeface="Verdana"/>
                <a:sym typeface="Verdana"/>
              </a:defRPr>
            </a:lvl9pPr>
          </a:lstStyle>
          <a:p/>
        </p:txBody>
      </p:sp>
      <p:sp>
        <p:nvSpPr>
          <p:cNvPr id="39" name="Google Shape;39;p7"/>
          <p:cNvSpPr txBox="1"/>
          <p:nvPr>
            <p:ph idx="12" type="sldNum"/>
          </p:nvPr>
        </p:nvSpPr>
        <p:spPr>
          <a:xfrm>
            <a:off x="1" y="4790748"/>
            <a:ext cx="457200" cy="295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
              <a:t>‹#›</a:t>
            </a:fld>
            <a:endParaRPr/>
          </a:p>
        </p:txBody>
      </p:sp>
      <p:sp>
        <p:nvSpPr>
          <p:cNvPr id="40" name="Google Shape;40;p7"/>
          <p:cNvSpPr txBox="1"/>
          <p:nvPr>
            <p:ph idx="11" type="ftr"/>
          </p:nvPr>
        </p:nvSpPr>
        <p:spPr>
          <a:xfrm>
            <a:off x="457200" y="4800600"/>
            <a:ext cx="5105400" cy="22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chemeClr val="dk2"/>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pic>
        <p:nvPicPr>
          <p:cNvPr id="41" name="Google Shape;41;p7"/>
          <p:cNvPicPr preferRelativeResize="0"/>
          <p:nvPr/>
        </p:nvPicPr>
        <p:blipFill>
          <a:blip r:embed="rId2">
            <a:alphaModFix/>
          </a:blip>
          <a:stretch>
            <a:fillRect/>
          </a:stretch>
        </p:blipFill>
        <p:spPr>
          <a:xfrm>
            <a:off x="8629250" y="4628750"/>
            <a:ext cx="514750" cy="5147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Red" showMasterSp="0">
  <p:cSld name="BlankRed">
    <p:bg>
      <p:bgPr>
        <a:solidFill>
          <a:schemeClr val="lt2"/>
        </a:solidFill>
      </p:bgPr>
    </p:bg>
    <p:spTree>
      <p:nvGrpSpPr>
        <p:cNvPr id="42" name="Shape 42"/>
        <p:cNvGrpSpPr/>
        <p:nvPr/>
      </p:nvGrpSpPr>
      <p:grpSpPr>
        <a:xfrm>
          <a:off x="0" y="0"/>
          <a:ext cx="0" cy="0"/>
          <a:chOff x="0" y="0"/>
          <a:chExt cx="0" cy="0"/>
        </a:xfrm>
      </p:grpSpPr>
      <p:pic>
        <p:nvPicPr>
          <p:cNvPr id="43" name="Google Shape;43;p8"/>
          <p:cNvPicPr preferRelativeResize="0"/>
          <p:nvPr/>
        </p:nvPicPr>
        <p:blipFill rotWithShape="1">
          <a:blip r:embed="rId2">
            <a:alphaModFix/>
          </a:blip>
          <a:srcRect b="0" l="0" r="0" t="0"/>
          <a:stretch/>
        </p:blipFill>
        <p:spPr>
          <a:xfrm>
            <a:off x="2562225" y="1075135"/>
            <a:ext cx="3014664" cy="2993231"/>
          </a:xfrm>
          <a:prstGeom prst="rect">
            <a:avLst/>
          </a:prstGeom>
          <a:noFill/>
          <a:ln>
            <a:noFill/>
          </a:ln>
        </p:spPr>
      </p:pic>
      <p:sp>
        <p:nvSpPr>
          <p:cNvPr id="44" name="Google Shape;44;p8"/>
          <p:cNvSpPr txBox="1"/>
          <p:nvPr>
            <p:ph idx="11" type="ftr"/>
          </p:nvPr>
        </p:nvSpPr>
        <p:spPr>
          <a:xfrm>
            <a:off x="457200" y="4800600"/>
            <a:ext cx="5105400" cy="22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chemeClr val="dk2"/>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45" name="Google Shape;45;p8"/>
          <p:cNvSpPr txBox="1"/>
          <p:nvPr>
            <p:ph idx="12" type="sldNum"/>
          </p:nvPr>
        </p:nvSpPr>
        <p:spPr>
          <a:xfrm>
            <a:off x="1" y="4790748"/>
            <a:ext cx="457200" cy="295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6" name="Shape 46"/>
        <p:cNvGrpSpPr/>
        <p:nvPr/>
      </p:nvGrpSpPr>
      <p:grpSpPr>
        <a:xfrm>
          <a:off x="0" y="0"/>
          <a:ext cx="0" cy="0"/>
          <a:chOff x="0" y="0"/>
          <a:chExt cx="0" cy="0"/>
        </a:xfrm>
      </p:grpSpPr>
      <p:pic>
        <p:nvPicPr>
          <p:cNvPr descr="greyWatermark-20.png" id="47" name="Google Shape;47;p9"/>
          <p:cNvPicPr preferRelativeResize="0"/>
          <p:nvPr/>
        </p:nvPicPr>
        <p:blipFill rotWithShape="1">
          <a:blip r:embed="rId2">
            <a:alphaModFix/>
          </a:blip>
          <a:srcRect b="0" l="0" r="0" t="0"/>
          <a:stretch/>
        </p:blipFill>
        <p:spPr>
          <a:xfrm>
            <a:off x="5185590" y="2236414"/>
            <a:ext cx="2968808" cy="2907086"/>
          </a:xfrm>
          <a:prstGeom prst="rect">
            <a:avLst/>
          </a:prstGeom>
          <a:noFill/>
          <a:ln>
            <a:noFill/>
          </a:ln>
        </p:spPr>
      </p:pic>
      <p:sp>
        <p:nvSpPr>
          <p:cNvPr id="48" name="Google Shape;48;p9"/>
          <p:cNvSpPr/>
          <p:nvPr/>
        </p:nvSpPr>
        <p:spPr>
          <a:xfrm>
            <a:off x="0" y="0"/>
            <a:ext cx="9144000" cy="8574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9" name="Google Shape;49;p9"/>
          <p:cNvSpPr txBox="1"/>
          <p:nvPr>
            <p:ph type="title"/>
          </p:nvPr>
        </p:nvSpPr>
        <p:spPr>
          <a:xfrm>
            <a:off x="762000" y="1085850"/>
            <a:ext cx="6858000" cy="12573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62626"/>
              </a:buClr>
              <a:buSzPts val="4000"/>
              <a:buFont typeface="Verdana"/>
              <a:buNone/>
              <a:defRPr b="1" i="0" sz="4000" u="none" cap="none" strike="noStrike">
                <a:solidFill>
                  <a:srgbClr val="262626"/>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50" name="Google Shape;50;p9"/>
          <p:cNvSpPr txBox="1"/>
          <p:nvPr>
            <p:ph idx="1" type="body"/>
          </p:nvPr>
        </p:nvSpPr>
        <p:spPr>
          <a:xfrm>
            <a:off x="762000" y="2343150"/>
            <a:ext cx="6858000" cy="685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5000"/>
              </a:lnSpc>
              <a:spcBef>
                <a:spcPts val="1200"/>
              </a:spcBef>
              <a:spcAft>
                <a:spcPts val="0"/>
              </a:spcAft>
              <a:buClr>
                <a:schemeClr val="lt2"/>
              </a:buClr>
              <a:buSzPts val="2800"/>
              <a:buFont typeface="Arial"/>
              <a:buNone/>
              <a:defRPr b="0" i="0" sz="2800" u="none" cap="none" strike="noStrike">
                <a:solidFill>
                  <a:schemeClr val="dk2"/>
                </a:solidFill>
                <a:latin typeface="Verdana"/>
                <a:ea typeface="Verdana"/>
                <a:cs typeface="Verdana"/>
                <a:sym typeface="Verdana"/>
              </a:defRPr>
            </a:lvl1pPr>
            <a:lvl2pPr indent="-228600" lvl="1" marL="914400" marR="0" rtl="0" algn="l">
              <a:lnSpc>
                <a:spcPct val="95000"/>
              </a:lnSpc>
              <a:spcBef>
                <a:spcPts val="600"/>
              </a:spcBef>
              <a:spcAft>
                <a:spcPts val="0"/>
              </a:spcAft>
              <a:buClr>
                <a:schemeClr val="lt2"/>
              </a:buClr>
              <a:buSzPts val="1800"/>
              <a:buFont typeface="Verdana"/>
              <a:buNone/>
              <a:defRPr b="0" i="0" sz="1800" u="none" cap="none" strike="noStrike">
                <a:solidFill>
                  <a:srgbClr val="888888"/>
                </a:solidFill>
                <a:latin typeface="Verdana"/>
                <a:ea typeface="Verdana"/>
                <a:cs typeface="Verdana"/>
                <a:sym typeface="Verdana"/>
              </a:defRPr>
            </a:lvl2pPr>
            <a:lvl3pPr indent="-228600" lvl="2" marL="1371600" marR="0" rtl="0" algn="l">
              <a:lnSpc>
                <a:spcPct val="95000"/>
              </a:lnSpc>
              <a:spcBef>
                <a:spcPts val="600"/>
              </a:spcBef>
              <a:spcAft>
                <a:spcPts val="0"/>
              </a:spcAft>
              <a:buClr>
                <a:schemeClr val="lt2"/>
              </a:buClr>
              <a:buSzPts val="1600"/>
              <a:buFont typeface="Noto Sans Symbols"/>
              <a:buNone/>
              <a:defRPr b="0" i="0" sz="1600" u="none" cap="none" strike="noStrike">
                <a:solidFill>
                  <a:srgbClr val="888888"/>
                </a:solidFill>
                <a:latin typeface="Verdana"/>
                <a:ea typeface="Verdana"/>
                <a:cs typeface="Verdana"/>
                <a:sym typeface="Verdana"/>
              </a:defRPr>
            </a:lvl3pPr>
            <a:lvl4pPr indent="-228600" lvl="3" marL="1828800" marR="0" rtl="0" algn="l">
              <a:lnSpc>
                <a:spcPct val="95000"/>
              </a:lnSpc>
              <a:spcBef>
                <a:spcPts val="600"/>
              </a:spcBef>
              <a:spcAft>
                <a:spcPts val="0"/>
              </a:spcAft>
              <a:buClr>
                <a:schemeClr val="lt2"/>
              </a:buClr>
              <a:buSzPts val="1400"/>
              <a:buFont typeface="Courier New"/>
              <a:buNone/>
              <a:defRPr b="0" i="0" sz="1400" u="none" cap="none" strike="noStrike">
                <a:solidFill>
                  <a:srgbClr val="888888"/>
                </a:solidFill>
                <a:latin typeface="Verdana"/>
                <a:ea typeface="Verdana"/>
                <a:cs typeface="Verdana"/>
                <a:sym typeface="Verdana"/>
              </a:defRPr>
            </a:lvl4pPr>
            <a:lvl5pPr indent="-228600" lvl="4" marL="2286000" marR="0" rtl="0" algn="l">
              <a:lnSpc>
                <a:spcPct val="95000"/>
              </a:lnSpc>
              <a:spcBef>
                <a:spcPts val="600"/>
              </a:spcBef>
              <a:spcAft>
                <a:spcPts val="0"/>
              </a:spcAft>
              <a:buClr>
                <a:schemeClr val="lt2"/>
              </a:buClr>
              <a:buSzPts val="1400"/>
              <a:buFont typeface="Arial"/>
              <a:buNone/>
              <a:defRPr b="0" i="0" sz="1400" u="none" cap="none" strike="noStrike">
                <a:solidFill>
                  <a:srgbClr val="888888"/>
                </a:solidFill>
                <a:latin typeface="Verdana"/>
                <a:ea typeface="Verdana"/>
                <a:cs typeface="Verdana"/>
                <a:sym typeface="Verdana"/>
              </a:defRPr>
            </a:lvl5pPr>
            <a:lvl6pPr indent="-228600" lvl="5" marL="2743200" marR="0" rtl="0" algn="l">
              <a:lnSpc>
                <a:spcPct val="100000"/>
              </a:lnSpc>
              <a:spcBef>
                <a:spcPts val="280"/>
              </a:spcBef>
              <a:spcAft>
                <a:spcPts val="0"/>
              </a:spcAft>
              <a:buClr>
                <a:schemeClr val="accent1"/>
              </a:buClr>
              <a:buSzPts val="1400"/>
              <a:buFont typeface="Arial"/>
              <a:buNone/>
              <a:defRPr b="0" i="0" sz="1400" u="none" cap="none" strike="noStrike">
                <a:solidFill>
                  <a:srgbClr val="888888"/>
                </a:solidFill>
                <a:latin typeface="Verdana"/>
                <a:ea typeface="Verdana"/>
                <a:cs typeface="Verdana"/>
                <a:sym typeface="Verdana"/>
              </a:defRPr>
            </a:lvl6pPr>
            <a:lvl7pPr indent="-228600" lvl="6" marL="3200400" marR="0" rtl="0" algn="l">
              <a:lnSpc>
                <a:spcPct val="100000"/>
              </a:lnSpc>
              <a:spcBef>
                <a:spcPts val="280"/>
              </a:spcBef>
              <a:spcAft>
                <a:spcPts val="0"/>
              </a:spcAft>
              <a:buClr>
                <a:schemeClr val="accent1"/>
              </a:buClr>
              <a:buSzPts val="1400"/>
              <a:buFont typeface="Arial"/>
              <a:buNone/>
              <a:defRPr b="0" i="0" sz="1400" u="none" cap="none" strike="noStrike">
                <a:solidFill>
                  <a:srgbClr val="888888"/>
                </a:solidFill>
                <a:latin typeface="Verdana"/>
                <a:ea typeface="Verdana"/>
                <a:cs typeface="Verdana"/>
                <a:sym typeface="Verdana"/>
              </a:defRPr>
            </a:lvl7pPr>
            <a:lvl8pPr indent="-228600" lvl="7" marL="3657600" marR="0" rtl="0" algn="l">
              <a:lnSpc>
                <a:spcPct val="100000"/>
              </a:lnSpc>
              <a:spcBef>
                <a:spcPts val="280"/>
              </a:spcBef>
              <a:spcAft>
                <a:spcPts val="0"/>
              </a:spcAft>
              <a:buClr>
                <a:schemeClr val="accent1"/>
              </a:buClr>
              <a:buSzPts val="1400"/>
              <a:buFont typeface="Arial"/>
              <a:buNone/>
              <a:defRPr b="0" i="0" sz="1400" u="none" cap="none" strike="noStrike">
                <a:solidFill>
                  <a:srgbClr val="888888"/>
                </a:solidFill>
                <a:latin typeface="Verdana"/>
                <a:ea typeface="Verdana"/>
                <a:cs typeface="Verdana"/>
                <a:sym typeface="Verdana"/>
              </a:defRPr>
            </a:lvl8pPr>
            <a:lvl9pPr indent="-228600" lvl="8" marL="4114800" marR="0" rtl="0" algn="l">
              <a:lnSpc>
                <a:spcPct val="100000"/>
              </a:lnSpc>
              <a:spcBef>
                <a:spcPts val="280"/>
              </a:spcBef>
              <a:spcAft>
                <a:spcPts val="0"/>
              </a:spcAft>
              <a:buClr>
                <a:schemeClr val="accent1"/>
              </a:buClr>
              <a:buSzPts val="1400"/>
              <a:buFont typeface="Arial"/>
              <a:buNone/>
              <a:defRPr b="0" i="0" sz="1400" u="none" cap="none" strike="noStrike">
                <a:solidFill>
                  <a:srgbClr val="888888"/>
                </a:solidFill>
                <a:latin typeface="Verdana"/>
                <a:ea typeface="Verdana"/>
                <a:cs typeface="Verdana"/>
                <a:sym typeface="Verdana"/>
              </a:defRPr>
            </a:lvl9pPr>
          </a:lstStyle>
          <a:p/>
        </p:txBody>
      </p:sp>
      <p:sp>
        <p:nvSpPr>
          <p:cNvPr id="51" name="Google Shape;51;p9"/>
          <p:cNvSpPr txBox="1"/>
          <p:nvPr>
            <p:ph idx="12" type="sldNum"/>
          </p:nvPr>
        </p:nvSpPr>
        <p:spPr>
          <a:xfrm>
            <a:off x="1" y="4790748"/>
            <a:ext cx="457200" cy="295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
              <a:t>‹#›</a:t>
            </a:fld>
            <a:endParaRPr/>
          </a:p>
        </p:txBody>
      </p:sp>
      <p:sp>
        <p:nvSpPr>
          <p:cNvPr id="52" name="Google Shape;52;p9"/>
          <p:cNvSpPr txBox="1"/>
          <p:nvPr>
            <p:ph idx="11" type="ftr"/>
          </p:nvPr>
        </p:nvSpPr>
        <p:spPr>
          <a:xfrm>
            <a:off x="457200" y="4800600"/>
            <a:ext cx="5105400" cy="22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chemeClr val="dk2"/>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10"/>
          <p:cNvSpPr txBox="1"/>
          <p:nvPr>
            <p:ph type="title"/>
          </p:nvPr>
        </p:nvSpPr>
        <p:spPr>
          <a:xfrm>
            <a:off x="457200" y="257175"/>
            <a:ext cx="8229600" cy="600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Verdana"/>
              <a:buNone/>
              <a:defRPr b="1" i="0" sz="3200" u="none" cap="none" strike="noStrike">
                <a:solidFill>
                  <a:srgbClr val="262626"/>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55" name="Google Shape;55;p10"/>
          <p:cNvSpPr txBox="1"/>
          <p:nvPr>
            <p:ph idx="1" type="body"/>
          </p:nvPr>
        </p:nvSpPr>
        <p:spPr>
          <a:xfrm>
            <a:off x="762000" y="1122552"/>
            <a:ext cx="3657600" cy="4800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5000"/>
              </a:lnSpc>
              <a:spcBef>
                <a:spcPts val="1200"/>
              </a:spcBef>
              <a:spcAft>
                <a:spcPts val="0"/>
              </a:spcAft>
              <a:buClr>
                <a:schemeClr val="lt2"/>
              </a:buClr>
              <a:buSzPts val="2000"/>
              <a:buFont typeface="Arial"/>
              <a:buNone/>
              <a:defRPr b="1" i="0" sz="2000" u="none" cap="none" strike="noStrike">
                <a:solidFill>
                  <a:schemeClr val="dk2"/>
                </a:solidFill>
                <a:latin typeface="Verdana"/>
                <a:ea typeface="Verdana"/>
                <a:cs typeface="Verdana"/>
                <a:sym typeface="Verdana"/>
              </a:defRPr>
            </a:lvl1pPr>
            <a:lvl2pPr indent="-228600" lvl="1" marL="914400" marR="0" rtl="0" algn="l">
              <a:lnSpc>
                <a:spcPct val="95000"/>
              </a:lnSpc>
              <a:spcBef>
                <a:spcPts val="600"/>
              </a:spcBef>
              <a:spcAft>
                <a:spcPts val="0"/>
              </a:spcAft>
              <a:buClr>
                <a:schemeClr val="lt2"/>
              </a:buClr>
              <a:buSzPts val="2000"/>
              <a:buFont typeface="Verdana"/>
              <a:buNone/>
              <a:defRPr b="1" i="0" sz="2000" u="none" cap="none" strike="noStrike">
                <a:solidFill>
                  <a:schemeClr val="dk1"/>
                </a:solidFill>
                <a:latin typeface="Verdana"/>
                <a:ea typeface="Verdana"/>
                <a:cs typeface="Verdana"/>
                <a:sym typeface="Verdana"/>
              </a:defRPr>
            </a:lvl2pPr>
            <a:lvl3pPr indent="-228600" lvl="2" marL="1371600" marR="0" rtl="0" algn="l">
              <a:lnSpc>
                <a:spcPct val="95000"/>
              </a:lnSpc>
              <a:spcBef>
                <a:spcPts val="600"/>
              </a:spcBef>
              <a:spcAft>
                <a:spcPts val="0"/>
              </a:spcAft>
              <a:buClr>
                <a:schemeClr val="lt2"/>
              </a:buClr>
              <a:buSzPts val="1800"/>
              <a:buFont typeface="Noto Sans Symbols"/>
              <a:buNone/>
              <a:defRPr b="1" i="0" sz="1800" u="none" cap="none" strike="noStrike">
                <a:solidFill>
                  <a:schemeClr val="dk1"/>
                </a:solidFill>
                <a:latin typeface="Verdana"/>
                <a:ea typeface="Verdana"/>
                <a:cs typeface="Verdana"/>
                <a:sym typeface="Verdana"/>
              </a:defRPr>
            </a:lvl3pPr>
            <a:lvl4pPr indent="-228600" lvl="3" marL="1828800" marR="0" rtl="0" algn="l">
              <a:lnSpc>
                <a:spcPct val="95000"/>
              </a:lnSpc>
              <a:spcBef>
                <a:spcPts val="600"/>
              </a:spcBef>
              <a:spcAft>
                <a:spcPts val="0"/>
              </a:spcAft>
              <a:buClr>
                <a:schemeClr val="lt2"/>
              </a:buClr>
              <a:buSzPts val="1600"/>
              <a:buFont typeface="Courier New"/>
              <a:buNone/>
              <a:defRPr b="1" i="0" sz="1600" u="none" cap="none" strike="noStrike">
                <a:solidFill>
                  <a:schemeClr val="dk1"/>
                </a:solidFill>
                <a:latin typeface="Verdana"/>
                <a:ea typeface="Verdana"/>
                <a:cs typeface="Verdana"/>
                <a:sym typeface="Verdana"/>
              </a:defRPr>
            </a:lvl4pPr>
            <a:lvl5pPr indent="-228600" lvl="4" marL="2286000" marR="0" rtl="0" algn="l">
              <a:lnSpc>
                <a:spcPct val="95000"/>
              </a:lnSpc>
              <a:spcBef>
                <a:spcPts val="600"/>
              </a:spcBef>
              <a:spcAft>
                <a:spcPts val="0"/>
              </a:spcAft>
              <a:buClr>
                <a:schemeClr val="lt2"/>
              </a:buClr>
              <a:buSzPts val="1600"/>
              <a:buFont typeface="Arial"/>
              <a:buNone/>
              <a:defRPr b="1" i="0" sz="1600" u="none" cap="none" strike="noStrike">
                <a:solidFill>
                  <a:schemeClr val="dk1"/>
                </a:solidFill>
                <a:latin typeface="Verdana"/>
                <a:ea typeface="Verdana"/>
                <a:cs typeface="Verdana"/>
                <a:sym typeface="Verdana"/>
              </a:defRPr>
            </a:lvl5pPr>
            <a:lvl6pPr indent="-228600" lvl="5" marL="2743200" marR="0" rtl="0" algn="l">
              <a:lnSpc>
                <a:spcPct val="100000"/>
              </a:lnSpc>
              <a:spcBef>
                <a:spcPts val="320"/>
              </a:spcBef>
              <a:spcAft>
                <a:spcPts val="0"/>
              </a:spcAft>
              <a:buClr>
                <a:schemeClr val="accent1"/>
              </a:buClr>
              <a:buSzPts val="1600"/>
              <a:buFont typeface="Arial"/>
              <a:buNone/>
              <a:defRPr b="1" i="0" sz="1600" u="none" cap="none" strike="noStrike">
                <a:solidFill>
                  <a:schemeClr val="dk2"/>
                </a:solidFill>
                <a:latin typeface="Verdana"/>
                <a:ea typeface="Verdana"/>
                <a:cs typeface="Verdana"/>
                <a:sym typeface="Verdana"/>
              </a:defRPr>
            </a:lvl6pPr>
            <a:lvl7pPr indent="-228600" lvl="6" marL="3200400" marR="0" rtl="0" algn="l">
              <a:lnSpc>
                <a:spcPct val="100000"/>
              </a:lnSpc>
              <a:spcBef>
                <a:spcPts val="320"/>
              </a:spcBef>
              <a:spcAft>
                <a:spcPts val="0"/>
              </a:spcAft>
              <a:buClr>
                <a:schemeClr val="accent1"/>
              </a:buClr>
              <a:buSzPts val="1600"/>
              <a:buFont typeface="Arial"/>
              <a:buNone/>
              <a:defRPr b="1" i="0" sz="1600" u="none" cap="none" strike="noStrike">
                <a:solidFill>
                  <a:schemeClr val="dk2"/>
                </a:solidFill>
                <a:latin typeface="Verdana"/>
                <a:ea typeface="Verdana"/>
                <a:cs typeface="Verdana"/>
                <a:sym typeface="Verdana"/>
              </a:defRPr>
            </a:lvl7pPr>
            <a:lvl8pPr indent="-228600" lvl="7" marL="3657600" marR="0" rtl="0" algn="l">
              <a:lnSpc>
                <a:spcPct val="100000"/>
              </a:lnSpc>
              <a:spcBef>
                <a:spcPts val="320"/>
              </a:spcBef>
              <a:spcAft>
                <a:spcPts val="0"/>
              </a:spcAft>
              <a:buClr>
                <a:schemeClr val="accent1"/>
              </a:buClr>
              <a:buSzPts val="1600"/>
              <a:buFont typeface="Arial"/>
              <a:buNone/>
              <a:defRPr b="1" i="0" sz="1600" u="none" cap="none" strike="noStrike">
                <a:solidFill>
                  <a:schemeClr val="dk2"/>
                </a:solidFill>
                <a:latin typeface="Verdana"/>
                <a:ea typeface="Verdana"/>
                <a:cs typeface="Verdana"/>
                <a:sym typeface="Verdana"/>
              </a:defRPr>
            </a:lvl8pPr>
            <a:lvl9pPr indent="-228600" lvl="8" marL="4114800" marR="0" rtl="0" algn="l">
              <a:lnSpc>
                <a:spcPct val="100000"/>
              </a:lnSpc>
              <a:spcBef>
                <a:spcPts val="320"/>
              </a:spcBef>
              <a:spcAft>
                <a:spcPts val="0"/>
              </a:spcAft>
              <a:buClr>
                <a:schemeClr val="accent1"/>
              </a:buClr>
              <a:buSzPts val="1600"/>
              <a:buFont typeface="Arial"/>
              <a:buNone/>
              <a:defRPr b="1" i="0" sz="1600" u="none" cap="none" strike="noStrike">
                <a:solidFill>
                  <a:schemeClr val="dk2"/>
                </a:solidFill>
                <a:latin typeface="Verdana"/>
                <a:ea typeface="Verdana"/>
                <a:cs typeface="Verdana"/>
                <a:sym typeface="Verdana"/>
              </a:defRPr>
            </a:lvl9pPr>
          </a:lstStyle>
          <a:p/>
        </p:txBody>
      </p:sp>
      <p:sp>
        <p:nvSpPr>
          <p:cNvPr id="56" name="Google Shape;56;p10"/>
          <p:cNvSpPr txBox="1"/>
          <p:nvPr>
            <p:ph idx="2" type="body"/>
          </p:nvPr>
        </p:nvSpPr>
        <p:spPr>
          <a:xfrm>
            <a:off x="762000" y="1662300"/>
            <a:ext cx="3657600" cy="29667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5000"/>
              </a:lnSpc>
              <a:spcBef>
                <a:spcPts val="1200"/>
              </a:spcBef>
              <a:spcAft>
                <a:spcPts val="0"/>
              </a:spcAft>
              <a:buClr>
                <a:schemeClr val="lt2"/>
              </a:buClr>
              <a:buSzPts val="2000"/>
              <a:buFont typeface="Arial"/>
              <a:buChar char="•"/>
              <a:defRPr b="0" i="0" sz="2000" u="none" cap="none" strike="noStrike">
                <a:solidFill>
                  <a:schemeClr val="dk1"/>
                </a:solidFill>
                <a:latin typeface="Verdana"/>
                <a:ea typeface="Verdana"/>
                <a:cs typeface="Verdana"/>
                <a:sym typeface="Verdana"/>
              </a:defRPr>
            </a:lvl1pPr>
            <a:lvl2pPr indent="-342900" lvl="1" marL="914400" marR="0" rtl="0" algn="l">
              <a:lnSpc>
                <a:spcPct val="95000"/>
              </a:lnSpc>
              <a:spcBef>
                <a:spcPts val="600"/>
              </a:spcBef>
              <a:spcAft>
                <a:spcPts val="0"/>
              </a:spcAft>
              <a:buClr>
                <a:schemeClr val="lt2"/>
              </a:buClr>
              <a:buSzPts val="1800"/>
              <a:buFont typeface="Verdana"/>
              <a:buChar char="─"/>
              <a:defRPr b="0" i="0" sz="1800" u="none" cap="none" strike="noStrike">
                <a:solidFill>
                  <a:schemeClr val="dk1"/>
                </a:solidFill>
                <a:latin typeface="Verdana"/>
                <a:ea typeface="Verdana"/>
                <a:cs typeface="Verdana"/>
                <a:sym typeface="Verdana"/>
              </a:defRPr>
            </a:lvl2pPr>
            <a:lvl3pPr indent="-330200" lvl="2" marL="1371600" marR="0" rtl="0" algn="l">
              <a:lnSpc>
                <a:spcPct val="95000"/>
              </a:lnSpc>
              <a:spcBef>
                <a:spcPts val="600"/>
              </a:spcBef>
              <a:spcAft>
                <a:spcPts val="0"/>
              </a:spcAft>
              <a:buClr>
                <a:schemeClr val="lt2"/>
              </a:buClr>
              <a:buSzPts val="1600"/>
              <a:buFont typeface="Noto Sans Symbols"/>
              <a:buChar char="▪"/>
              <a:defRPr b="0" i="0" sz="1600" u="none" cap="none" strike="noStrike">
                <a:solidFill>
                  <a:schemeClr val="dk1"/>
                </a:solidFill>
                <a:latin typeface="Verdana"/>
                <a:ea typeface="Verdana"/>
                <a:cs typeface="Verdana"/>
                <a:sym typeface="Verdana"/>
              </a:defRPr>
            </a:lvl3pPr>
            <a:lvl4pPr indent="-317500" lvl="3" marL="1828800" marR="0" rtl="0" algn="l">
              <a:lnSpc>
                <a:spcPct val="95000"/>
              </a:lnSpc>
              <a:spcBef>
                <a:spcPts val="600"/>
              </a:spcBef>
              <a:spcAft>
                <a:spcPts val="0"/>
              </a:spcAft>
              <a:buClr>
                <a:schemeClr val="lt2"/>
              </a:buClr>
              <a:buSzPts val="1400"/>
              <a:buFont typeface="Courier New"/>
              <a:buChar char="o"/>
              <a:defRPr b="0" i="0" sz="1400" u="none" cap="none" strike="noStrike">
                <a:solidFill>
                  <a:schemeClr val="dk1"/>
                </a:solidFill>
                <a:latin typeface="Verdana"/>
                <a:ea typeface="Verdana"/>
                <a:cs typeface="Verdana"/>
                <a:sym typeface="Verdana"/>
              </a:defRPr>
            </a:lvl4pPr>
            <a:lvl5pPr indent="-317500" lvl="4" marL="2286000" marR="0" rtl="0" algn="l">
              <a:lnSpc>
                <a:spcPct val="95000"/>
              </a:lnSpc>
              <a:spcBef>
                <a:spcPts val="600"/>
              </a:spcBef>
              <a:spcAft>
                <a:spcPts val="0"/>
              </a:spcAft>
              <a:buClr>
                <a:schemeClr val="lt2"/>
              </a:buClr>
              <a:buSzPts val="1400"/>
              <a:buFont typeface="Arial"/>
              <a:buChar char="•"/>
              <a:defRPr b="0" i="0" sz="1400" u="none" cap="none" strike="noStrike">
                <a:solidFill>
                  <a:schemeClr val="dk1"/>
                </a:solidFill>
                <a:latin typeface="Verdana"/>
                <a:ea typeface="Verdana"/>
                <a:cs typeface="Verdana"/>
                <a:sym typeface="Verdana"/>
              </a:defRPr>
            </a:lvl5pPr>
            <a:lvl6pPr indent="-330200" lvl="5" marL="27432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6pPr>
            <a:lvl7pPr indent="-330200" lvl="6" marL="32004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7pPr>
            <a:lvl8pPr indent="-330200" lvl="7" marL="36576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8pPr>
            <a:lvl9pPr indent="-330200" lvl="8" marL="41148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9pPr>
          </a:lstStyle>
          <a:p/>
        </p:txBody>
      </p:sp>
      <p:sp>
        <p:nvSpPr>
          <p:cNvPr id="57" name="Google Shape;57;p10"/>
          <p:cNvSpPr txBox="1"/>
          <p:nvPr>
            <p:ph idx="3" type="body"/>
          </p:nvPr>
        </p:nvSpPr>
        <p:spPr>
          <a:xfrm>
            <a:off x="4648200" y="1122552"/>
            <a:ext cx="3657600" cy="4800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5000"/>
              </a:lnSpc>
              <a:spcBef>
                <a:spcPts val="1200"/>
              </a:spcBef>
              <a:spcAft>
                <a:spcPts val="0"/>
              </a:spcAft>
              <a:buClr>
                <a:schemeClr val="lt2"/>
              </a:buClr>
              <a:buSzPts val="2000"/>
              <a:buFont typeface="Arial"/>
              <a:buNone/>
              <a:defRPr b="1" i="0" sz="2000" u="none" cap="none" strike="noStrike">
                <a:solidFill>
                  <a:schemeClr val="dk2"/>
                </a:solidFill>
                <a:latin typeface="Verdana"/>
                <a:ea typeface="Verdana"/>
                <a:cs typeface="Verdana"/>
                <a:sym typeface="Verdana"/>
              </a:defRPr>
            </a:lvl1pPr>
            <a:lvl2pPr indent="-228600" lvl="1" marL="914400" marR="0" rtl="0" algn="l">
              <a:lnSpc>
                <a:spcPct val="95000"/>
              </a:lnSpc>
              <a:spcBef>
                <a:spcPts val="600"/>
              </a:spcBef>
              <a:spcAft>
                <a:spcPts val="0"/>
              </a:spcAft>
              <a:buClr>
                <a:schemeClr val="lt2"/>
              </a:buClr>
              <a:buSzPts val="2000"/>
              <a:buFont typeface="Verdana"/>
              <a:buNone/>
              <a:defRPr b="1" i="0" sz="2000" u="none" cap="none" strike="noStrike">
                <a:solidFill>
                  <a:schemeClr val="dk1"/>
                </a:solidFill>
                <a:latin typeface="Verdana"/>
                <a:ea typeface="Verdana"/>
                <a:cs typeface="Verdana"/>
                <a:sym typeface="Verdana"/>
              </a:defRPr>
            </a:lvl2pPr>
            <a:lvl3pPr indent="-228600" lvl="2" marL="1371600" marR="0" rtl="0" algn="l">
              <a:lnSpc>
                <a:spcPct val="95000"/>
              </a:lnSpc>
              <a:spcBef>
                <a:spcPts val="600"/>
              </a:spcBef>
              <a:spcAft>
                <a:spcPts val="0"/>
              </a:spcAft>
              <a:buClr>
                <a:schemeClr val="lt2"/>
              </a:buClr>
              <a:buSzPts val="1800"/>
              <a:buFont typeface="Noto Sans Symbols"/>
              <a:buNone/>
              <a:defRPr b="1" i="0" sz="1800" u="none" cap="none" strike="noStrike">
                <a:solidFill>
                  <a:schemeClr val="dk1"/>
                </a:solidFill>
                <a:latin typeface="Verdana"/>
                <a:ea typeface="Verdana"/>
                <a:cs typeface="Verdana"/>
                <a:sym typeface="Verdana"/>
              </a:defRPr>
            </a:lvl3pPr>
            <a:lvl4pPr indent="-228600" lvl="3" marL="1828800" marR="0" rtl="0" algn="l">
              <a:lnSpc>
                <a:spcPct val="95000"/>
              </a:lnSpc>
              <a:spcBef>
                <a:spcPts val="600"/>
              </a:spcBef>
              <a:spcAft>
                <a:spcPts val="0"/>
              </a:spcAft>
              <a:buClr>
                <a:schemeClr val="lt2"/>
              </a:buClr>
              <a:buSzPts val="1600"/>
              <a:buFont typeface="Courier New"/>
              <a:buNone/>
              <a:defRPr b="1" i="0" sz="1600" u="none" cap="none" strike="noStrike">
                <a:solidFill>
                  <a:schemeClr val="dk1"/>
                </a:solidFill>
                <a:latin typeface="Verdana"/>
                <a:ea typeface="Verdana"/>
                <a:cs typeface="Verdana"/>
                <a:sym typeface="Verdana"/>
              </a:defRPr>
            </a:lvl4pPr>
            <a:lvl5pPr indent="-228600" lvl="4" marL="2286000" marR="0" rtl="0" algn="l">
              <a:lnSpc>
                <a:spcPct val="95000"/>
              </a:lnSpc>
              <a:spcBef>
                <a:spcPts val="600"/>
              </a:spcBef>
              <a:spcAft>
                <a:spcPts val="0"/>
              </a:spcAft>
              <a:buClr>
                <a:schemeClr val="lt2"/>
              </a:buClr>
              <a:buSzPts val="1600"/>
              <a:buFont typeface="Arial"/>
              <a:buNone/>
              <a:defRPr b="1" i="0" sz="1600" u="none" cap="none" strike="noStrike">
                <a:solidFill>
                  <a:schemeClr val="dk1"/>
                </a:solidFill>
                <a:latin typeface="Verdana"/>
                <a:ea typeface="Verdana"/>
                <a:cs typeface="Verdana"/>
                <a:sym typeface="Verdana"/>
              </a:defRPr>
            </a:lvl5pPr>
            <a:lvl6pPr indent="-228600" lvl="5" marL="2743200" marR="0" rtl="0" algn="l">
              <a:lnSpc>
                <a:spcPct val="100000"/>
              </a:lnSpc>
              <a:spcBef>
                <a:spcPts val="320"/>
              </a:spcBef>
              <a:spcAft>
                <a:spcPts val="0"/>
              </a:spcAft>
              <a:buClr>
                <a:schemeClr val="accent1"/>
              </a:buClr>
              <a:buSzPts val="1600"/>
              <a:buFont typeface="Arial"/>
              <a:buNone/>
              <a:defRPr b="1" i="0" sz="1600" u="none" cap="none" strike="noStrike">
                <a:solidFill>
                  <a:schemeClr val="dk2"/>
                </a:solidFill>
                <a:latin typeface="Verdana"/>
                <a:ea typeface="Verdana"/>
                <a:cs typeface="Verdana"/>
                <a:sym typeface="Verdana"/>
              </a:defRPr>
            </a:lvl6pPr>
            <a:lvl7pPr indent="-228600" lvl="6" marL="3200400" marR="0" rtl="0" algn="l">
              <a:lnSpc>
                <a:spcPct val="100000"/>
              </a:lnSpc>
              <a:spcBef>
                <a:spcPts val="320"/>
              </a:spcBef>
              <a:spcAft>
                <a:spcPts val="0"/>
              </a:spcAft>
              <a:buClr>
                <a:schemeClr val="accent1"/>
              </a:buClr>
              <a:buSzPts val="1600"/>
              <a:buFont typeface="Arial"/>
              <a:buNone/>
              <a:defRPr b="1" i="0" sz="1600" u="none" cap="none" strike="noStrike">
                <a:solidFill>
                  <a:schemeClr val="dk2"/>
                </a:solidFill>
                <a:latin typeface="Verdana"/>
                <a:ea typeface="Verdana"/>
                <a:cs typeface="Verdana"/>
                <a:sym typeface="Verdana"/>
              </a:defRPr>
            </a:lvl7pPr>
            <a:lvl8pPr indent="-228600" lvl="7" marL="3657600" marR="0" rtl="0" algn="l">
              <a:lnSpc>
                <a:spcPct val="100000"/>
              </a:lnSpc>
              <a:spcBef>
                <a:spcPts val="320"/>
              </a:spcBef>
              <a:spcAft>
                <a:spcPts val="0"/>
              </a:spcAft>
              <a:buClr>
                <a:schemeClr val="accent1"/>
              </a:buClr>
              <a:buSzPts val="1600"/>
              <a:buFont typeface="Arial"/>
              <a:buNone/>
              <a:defRPr b="1" i="0" sz="1600" u="none" cap="none" strike="noStrike">
                <a:solidFill>
                  <a:schemeClr val="dk2"/>
                </a:solidFill>
                <a:latin typeface="Verdana"/>
                <a:ea typeface="Verdana"/>
                <a:cs typeface="Verdana"/>
                <a:sym typeface="Verdana"/>
              </a:defRPr>
            </a:lvl8pPr>
            <a:lvl9pPr indent="-228600" lvl="8" marL="4114800" marR="0" rtl="0" algn="l">
              <a:lnSpc>
                <a:spcPct val="100000"/>
              </a:lnSpc>
              <a:spcBef>
                <a:spcPts val="320"/>
              </a:spcBef>
              <a:spcAft>
                <a:spcPts val="0"/>
              </a:spcAft>
              <a:buClr>
                <a:schemeClr val="accent1"/>
              </a:buClr>
              <a:buSzPts val="1600"/>
              <a:buFont typeface="Arial"/>
              <a:buNone/>
              <a:defRPr b="1" i="0" sz="1600" u="none" cap="none" strike="noStrike">
                <a:solidFill>
                  <a:schemeClr val="dk2"/>
                </a:solidFill>
                <a:latin typeface="Verdana"/>
                <a:ea typeface="Verdana"/>
                <a:cs typeface="Verdana"/>
                <a:sym typeface="Verdana"/>
              </a:defRPr>
            </a:lvl9pPr>
          </a:lstStyle>
          <a:p/>
        </p:txBody>
      </p:sp>
      <p:sp>
        <p:nvSpPr>
          <p:cNvPr id="58" name="Google Shape;58;p10"/>
          <p:cNvSpPr txBox="1"/>
          <p:nvPr>
            <p:ph idx="4" type="body"/>
          </p:nvPr>
        </p:nvSpPr>
        <p:spPr>
          <a:xfrm>
            <a:off x="4648200" y="1662300"/>
            <a:ext cx="3657600" cy="29667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5000"/>
              </a:lnSpc>
              <a:spcBef>
                <a:spcPts val="1200"/>
              </a:spcBef>
              <a:spcAft>
                <a:spcPts val="0"/>
              </a:spcAft>
              <a:buClr>
                <a:schemeClr val="lt2"/>
              </a:buClr>
              <a:buSzPts val="2000"/>
              <a:buFont typeface="Arial"/>
              <a:buChar char="•"/>
              <a:defRPr b="0" i="0" sz="2000" u="none" cap="none" strike="noStrike">
                <a:solidFill>
                  <a:schemeClr val="dk1"/>
                </a:solidFill>
                <a:latin typeface="Verdana"/>
                <a:ea typeface="Verdana"/>
                <a:cs typeface="Verdana"/>
                <a:sym typeface="Verdana"/>
              </a:defRPr>
            </a:lvl1pPr>
            <a:lvl2pPr indent="-342900" lvl="1" marL="914400" marR="0" rtl="0" algn="l">
              <a:lnSpc>
                <a:spcPct val="95000"/>
              </a:lnSpc>
              <a:spcBef>
                <a:spcPts val="600"/>
              </a:spcBef>
              <a:spcAft>
                <a:spcPts val="0"/>
              </a:spcAft>
              <a:buClr>
                <a:schemeClr val="lt2"/>
              </a:buClr>
              <a:buSzPts val="1800"/>
              <a:buFont typeface="Verdana"/>
              <a:buChar char="─"/>
              <a:defRPr b="0" i="0" sz="1800" u="none" cap="none" strike="noStrike">
                <a:solidFill>
                  <a:schemeClr val="dk1"/>
                </a:solidFill>
                <a:latin typeface="Verdana"/>
                <a:ea typeface="Verdana"/>
                <a:cs typeface="Verdana"/>
                <a:sym typeface="Verdana"/>
              </a:defRPr>
            </a:lvl2pPr>
            <a:lvl3pPr indent="-330200" lvl="2" marL="1371600" marR="0" rtl="0" algn="l">
              <a:lnSpc>
                <a:spcPct val="95000"/>
              </a:lnSpc>
              <a:spcBef>
                <a:spcPts val="600"/>
              </a:spcBef>
              <a:spcAft>
                <a:spcPts val="0"/>
              </a:spcAft>
              <a:buClr>
                <a:schemeClr val="lt2"/>
              </a:buClr>
              <a:buSzPts val="1600"/>
              <a:buFont typeface="Noto Sans Symbols"/>
              <a:buChar char="▪"/>
              <a:defRPr b="0" i="0" sz="1600" u="none" cap="none" strike="noStrike">
                <a:solidFill>
                  <a:schemeClr val="dk1"/>
                </a:solidFill>
                <a:latin typeface="Verdana"/>
                <a:ea typeface="Verdana"/>
                <a:cs typeface="Verdana"/>
                <a:sym typeface="Verdana"/>
              </a:defRPr>
            </a:lvl3pPr>
            <a:lvl4pPr indent="-317500" lvl="3" marL="1828800" marR="0" rtl="0" algn="l">
              <a:lnSpc>
                <a:spcPct val="95000"/>
              </a:lnSpc>
              <a:spcBef>
                <a:spcPts val="600"/>
              </a:spcBef>
              <a:spcAft>
                <a:spcPts val="0"/>
              </a:spcAft>
              <a:buClr>
                <a:schemeClr val="lt2"/>
              </a:buClr>
              <a:buSzPts val="1400"/>
              <a:buFont typeface="Courier New"/>
              <a:buChar char="o"/>
              <a:defRPr b="0" i="0" sz="1400" u="none" cap="none" strike="noStrike">
                <a:solidFill>
                  <a:schemeClr val="dk1"/>
                </a:solidFill>
                <a:latin typeface="Verdana"/>
                <a:ea typeface="Verdana"/>
                <a:cs typeface="Verdana"/>
                <a:sym typeface="Verdana"/>
              </a:defRPr>
            </a:lvl4pPr>
            <a:lvl5pPr indent="-317500" lvl="4" marL="2286000" marR="0" rtl="0" algn="l">
              <a:lnSpc>
                <a:spcPct val="95000"/>
              </a:lnSpc>
              <a:spcBef>
                <a:spcPts val="600"/>
              </a:spcBef>
              <a:spcAft>
                <a:spcPts val="0"/>
              </a:spcAft>
              <a:buClr>
                <a:schemeClr val="lt2"/>
              </a:buClr>
              <a:buSzPts val="1400"/>
              <a:buFont typeface="Arial"/>
              <a:buChar char="•"/>
              <a:defRPr b="0" i="0" sz="1400" u="none" cap="none" strike="noStrike">
                <a:solidFill>
                  <a:schemeClr val="dk1"/>
                </a:solidFill>
                <a:latin typeface="Verdana"/>
                <a:ea typeface="Verdana"/>
                <a:cs typeface="Verdana"/>
                <a:sym typeface="Verdana"/>
              </a:defRPr>
            </a:lvl5pPr>
            <a:lvl6pPr indent="-330200" lvl="5" marL="27432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6pPr>
            <a:lvl7pPr indent="-330200" lvl="6" marL="32004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7pPr>
            <a:lvl8pPr indent="-330200" lvl="7" marL="36576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8pPr>
            <a:lvl9pPr indent="-330200" lvl="8" marL="41148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9pPr>
          </a:lstStyle>
          <a:p/>
        </p:txBody>
      </p:sp>
      <p:sp>
        <p:nvSpPr>
          <p:cNvPr id="59" name="Google Shape;59;p10"/>
          <p:cNvSpPr txBox="1"/>
          <p:nvPr>
            <p:ph idx="12" type="sldNum"/>
          </p:nvPr>
        </p:nvSpPr>
        <p:spPr>
          <a:xfrm>
            <a:off x="1" y="4790748"/>
            <a:ext cx="457200" cy="295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
              <a:t>‹#›</a:t>
            </a:fld>
            <a:endParaRPr/>
          </a:p>
        </p:txBody>
      </p:sp>
      <p:sp>
        <p:nvSpPr>
          <p:cNvPr id="60" name="Google Shape;60;p10"/>
          <p:cNvSpPr txBox="1"/>
          <p:nvPr>
            <p:ph idx="11" type="ftr"/>
          </p:nvPr>
        </p:nvSpPr>
        <p:spPr>
          <a:xfrm>
            <a:off x="457200" y="4800600"/>
            <a:ext cx="5105400" cy="22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600" u="none" cap="none" strike="noStrike">
                <a:solidFill>
                  <a:schemeClr val="dk2"/>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pic>
        <p:nvPicPr>
          <p:cNvPr id="61" name="Google Shape;61;p10"/>
          <p:cNvPicPr preferRelativeResize="0"/>
          <p:nvPr/>
        </p:nvPicPr>
        <p:blipFill>
          <a:blip r:embed="rId2">
            <a:alphaModFix/>
          </a:blip>
          <a:stretch>
            <a:fillRect/>
          </a:stretch>
        </p:blipFill>
        <p:spPr>
          <a:xfrm>
            <a:off x="8629250" y="4628750"/>
            <a:ext cx="514750" cy="5147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57175"/>
            <a:ext cx="8229600" cy="600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Verdana"/>
              <a:buNone/>
              <a:defRPr b="1" i="0" sz="3200" u="none" cap="none" strike="noStrike">
                <a:solidFill>
                  <a:srgbClr val="262626"/>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143000"/>
            <a:ext cx="8229600" cy="34863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5000"/>
              </a:lnSpc>
              <a:spcBef>
                <a:spcPts val="1200"/>
              </a:spcBef>
              <a:spcAft>
                <a:spcPts val="0"/>
              </a:spcAft>
              <a:buClr>
                <a:schemeClr val="lt2"/>
              </a:buClr>
              <a:buSzPts val="2400"/>
              <a:buFont typeface="Arial"/>
              <a:buChar char="•"/>
              <a:defRPr b="0" i="0" sz="2400" u="none" cap="none" strike="noStrike">
                <a:solidFill>
                  <a:schemeClr val="dk1"/>
                </a:solidFill>
                <a:latin typeface="Verdana"/>
                <a:ea typeface="Verdana"/>
                <a:cs typeface="Verdana"/>
                <a:sym typeface="Verdana"/>
              </a:defRPr>
            </a:lvl1pPr>
            <a:lvl2pPr indent="-355600" lvl="1" marL="914400" marR="0" rtl="0" algn="l">
              <a:lnSpc>
                <a:spcPct val="95000"/>
              </a:lnSpc>
              <a:spcBef>
                <a:spcPts val="600"/>
              </a:spcBef>
              <a:spcAft>
                <a:spcPts val="0"/>
              </a:spcAft>
              <a:buClr>
                <a:schemeClr val="lt2"/>
              </a:buClr>
              <a:buSzPts val="2000"/>
              <a:buFont typeface="Verdana"/>
              <a:buChar char="─"/>
              <a:defRPr b="0" i="0" sz="2000" u="none" cap="none" strike="noStrike">
                <a:solidFill>
                  <a:schemeClr val="dk1"/>
                </a:solidFill>
                <a:latin typeface="Verdana"/>
                <a:ea typeface="Verdana"/>
                <a:cs typeface="Verdana"/>
                <a:sym typeface="Verdana"/>
              </a:defRPr>
            </a:lvl2pPr>
            <a:lvl3pPr indent="-342900" lvl="2" marL="1371600" marR="0" rtl="0" algn="l">
              <a:lnSpc>
                <a:spcPct val="95000"/>
              </a:lnSpc>
              <a:spcBef>
                <a:spcPts val="600"/>
              </a:spcBef>
              <a:spcAft>
                <a:spcPts val="0"/>
              </a:spcAft>
              <a:buClr>
                <a:schemeClr val="lt2"/>
              </a:buClr>
              <a:buSzPts val="1800"/>
              <a:buFont typeface="Noto Sans Symbols"/>
              <a:buChar char="▪"/>
              <a:defRPr b="0" i="0" sz="1800" u="none" cap="none" strike="noStrike">
                <a:solidFill>
                  <a:schemeClr val="dk1"/>
                </a:solidFill>
                <a:latin typeface="Verdana"/>
                <a:ea typeface="Verdana"/>
                <a:cs typeface="Verdana"/>
                <a:sym typeface="Verdana"/>
              </a:defRPr>
            </a:lvl3pPr>
            <a:lvl4pPr indent="-330200" lvl="3" marL="1828800" marR="0" rtl="0" algn="l">
              <a:lnSpc>
                <a:spcPct val="95000"/>
              </a:lnSpc>
              <a:spcBef>
                <a:spcPts val="600"/>
              </a:spcBef>
              <a:spcAft>
                <a:spcPts val="0"/>
              </a:spcAft>
              <a:buClr>
                <a:schemeClr val="lt2"/>
              </a:buClr>
              <a:buSzPts val="1600"/>
              <a:buFont typeface="Courier New"/>
              <a:buChar char="o"/>
              <a:defRPr b="0" i="0" sz="1600" u="none" cap="none" strike="noStrike">
                <a:solidFill>
                  <a:schemeClr val="dk1"/>
                </a:solidFill>
                <a:latin typeface="Verdana"/>
                <a:ea typeface="Verdana"/>
                <a:cs typeface="Verdana"/>
                <a:sym typeface="Verdana"/>
              </a:defRPr>
            </a:lvl4pPr>
            <a:lvl5pPr indent="-330200" lvl="4" marL="2286000" marR="0" rtl="0" algn="l">
              <a:lnSpc>
                <a:spcPct val="95000"/>
              </a:lnSpc>
              <a:spcBef>
                <a:spcPts val="600"/>
              </a:spcBef>
              <a:spcAft>
                <a:spcPts val="0"/>
              </a:spcAft>
              <a:buClr>
                <a:schemeClr val="lt2"/>
              </a:buClr>
              <a:buSzPts val="1600"/>
              <a:buFont typeface="Arial"/>
              <a:buChar char="•"/>
              <a:defRPr b="0" i="0" sz="1600" u="none" cap="none" strike="noStrike">
                <a:solidFill>
                  <a:schemeClr val="dk1"/>
                </a:solidFill>
                <a:latin typeface="Verdana"/>
                <a:ea typeface="Verdana"/>
                <a:cs typeface="Verdana"/>
                <a:sym typeface="Verdana"/>
              </a:defRPr>
            </a:lvl5pPr>
            <a:lvl6pPr indent="-330200" lvl="5" marL="27432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6pPr>
            <a:lvl7pPr indent="-330200" lvl="6" marL="32004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7pPr>
            <a:lvl8pPr indent="-330200" lvl="7" marL="36576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8pPr>
            <a:lvl9pPr indent="-330200" lvl="8" marL="4114800" marR="0" rtl="0" algn="l">
              <a:lnSpc>
                <a:spcPct val="100000"/>
              </a:lnSpc>
              <a:spcBef>
                <a:spcPts val="320"/>
              </a:spcBef>
              <a:spcAft>
                <a:spcPts val="0"/>
              </a:spcAft>
              <a:buClr>
                <a:schemeClr val="accent1"/>
              </a:buClr>
              <a:buSzPts val="1600"/>
              <a:buFont typeface="Arial"/>
              <a:buChar char="•"/>
              <a:defRPr b="0" i="0" sz="1600" u="none" cap="none" strike="noStrike">
                <a:solidFill>
                  <a:schemeClr val="dk2"/>
                </a:solidFill>
                <a:latin typeface="Verdana"/>
                <a:ea typeface="Verdana"/>
                <a:cs typeface="Verdana"/>
                <a:sym typeface="Verdana"/>
              </a:defRPr>
            </a:lvl9pPr>
          </a:lstStyle>
          <a:p/>
        </p:txBody>
      </p:sp>
      <p:sp>
        <p:nvSpPr>
          <p:cNvPr id="8" name="Google Shape;8;p1"/>
          <p:cNvSpPr txBox="1"/>
          <p:nvPr>
            <p:ph idx="12" type="sldNum"/>
          </p:nvPr>
        </p:nvSpPr>
        <p:spPr>
          <a:xfrm>
            <a:off x="1" y="4790748"/>
            <a:ext cx="457200" cy="295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262626"/>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6"/>
          <p:cNvSpPr txBox="1"/>
          <p:nvPr>
            <p:ph type="title"/>
          </p:nvPr>
        </p:nvSpPr>
        <p:spPr>
          <a:xfrm>
            <a:off x="457200" y="263525"/>
            <a:ext cx="8229600" cy="600000"/>
          </a:xfrm>
          <a:prstGeom prst="rect">
            <a:avLst/>
          </a:prstGeom>
          <a:noFill/>
          <a:ln>
            <a:noFill/>
          </a:ln>
        </p:spPr>
        <p:txBody>
          <a:bodyPr anchorCtr="0" anchor="b" bIns="34275" lIns="68575" spcFirstLastPara="1" rIns="68575" wrap="square" tIns="34275">
            <a:noAutofit/>
          </a:bodyPr>
          <a:lstStyle>
            <a:lvl1pPr lvl="0" marR="0" rtl="0" algn="l">
              <a:spcBef>
                <a:spcPts val="0"/>
              </a:spcBef>
              <a:spcAft>
                <a:spcPts val="0"/>
              </a:spcAft>
              <a:buClr>
                <a:srgbClr val="262626"/>
              </a:buClr>
              <a:buSzPts val="2400"/>
              <a:buFont typeface="Verdana"/>
              <a:buNone/>
              <a:defRPr b="1" i="0" sz="2400" u="none" cap="none" strike="noStrike">
                <a:solidFill>
                  <a:srgbClr val="262626"/>
                </a:solidFill>
                <a:latin typeface="Verdana"/>
                <a:ea typeface="Verdana"/>
                <a:cs typeface="Verdana"/>
                <a:sym typeface="Verdana"/>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98" name="Google Shape;98;p16"/>
          <p:cNvSpPr txBox="1"/>
          <p:nvPr>
            <p:ph idx="1" type="body"/>
          </p:nvPr>
        </p:nvSpPr>
        <p:spPr>
          <a:xfrm>
            <a:off x="457200" y="1143000"/>
            <a:ext cx="8229600" cy="34863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95000"/>
              </a:lnSpc>
              <a:spcBef>
                <a:spcPts val="900"/>
              </a:spcBef>
              <a:spcAft>
                <a:spcPts val="0"/>
              </a:spcAft>
              <a:buClr>
                <a:schemeClr val="lt2"/>
              </a:buClr>
              <a:buSzPts val="1800"/>
              <a:buFont typeface="Arial"/>
              <a:buChar char="•"/>
              <a:defRPr b="0" i="0" sz="1800" u="none" cap="none" strike="noStrike">
                <a:solidFill>
                  <a:schemeClr val="dk1"/>
                </a:solidFill>
                <a:latin typeface="Verdana"/>
                <a:ea typeface="Verdana"/>
                <a:cs typeface="Verdana"/>
                <a:sym typeface="Verdana"/>
              </a:defRPr>
            </a:lvl1pPr>
            <a:lvl2pPr indent="-323850" lvl="1" marL="914400" marR="0" rtl="0" algn="l">
              <a:lnSpc>
                <a:spcPct val="95000"/>
              </a:lnSpc>
              <a:spcBef>
                <a:spcPts val="500"/>
              </a:spcBef>
              <a:spcAft>
                <a:spcPts val="0"/>
              </a:spcAft>
              <a:buClr>
                <a:schemeClr val="lt2"/>
              </a:buClr>
              <a:buSzPts val="1500"/>
              <a:buFont typeface="Verdana"/>
              <a:buChar char="─"/>
              <a:defRPr b="0" i="0" sz="1500" u="none" cap="none" strike="noStrike">
                <a:solidFill>
                  <a:schemeClr val="dk1"/>
                </a:solidFill>
                <a:latin typeface="Verdana"/>
                <a:ea typeface="Verdana"/>
                <a:cs typeface="Verdana"/>
                <a:sym typeface="Verdana"/>
              </a:defRPr>
            </a:lvl2pPr>
            <a:lvl3pPr indent="-317500" lvl="2" marL="1371600" marR="0" rtl="0" algn="l">
              <a:lnSpc>
                <a:spcPct val="95000"/>
              </a:lnSpc>
              <a:spcBef>
                <a:spcPts val="500"/>
              </a:spcBef>
              <a:spcAft>
                <a:spcPts val="0"/>
              </a:spcAft>
              <a:buClr>
                <a:schemeClr val="lt2"/>
              </a:buClr>
              <a:buSzPts val="1400"/>
              <a:buFont typeface="Noto Sans Symbols"/>
              <a:buChar char="▪"/>
              <a:defRPr b="0" i="0" sz="1400" u="none" cap="none" strike="noStrike">
                <a:solidFill>
                  <a:schemeClr val="dk1"/>
                </a:solidFill>
                <a:latin typeface="Verdana"/>
                <a:ea typeface="Verdana"/>
                <a:cs typeface="Verdana"/>
                <a:sym typeface="Verdana"/>
              </a:defRPr>
            </a:lvl3pPr>
            <a:lvl4pPr indent="-304800" lvl="3" marL="1828800" marR="0" rtl="0" algn="l">
              <a:lnSpc>
                <a:spcPct val="95000"/>
              </a:lnSpc>
              <a:spcBef>
                <a:spcPts val="500"/>
              </a:spcBef>
              <a:spcAft>
                <a:spcPts val="0"/>
              </a:spcAft>
              <a:buClr>
                <a:schemeClr val="lt2"/>
              </a:buClr>
              <a:buSzPts val="1200"/>
              <a:buFont typeface="Courier New"/>
              <a:buChar char="o"/>
              <a:defRPr b="0" i="0" sz="1200" u="none" cap="none" strike="noStrike">
                <a:solidFill>
                  <a:schemeClr val="dk1"/>
                </a:solidFill>
                <a:latin typeface="Verdana"/>
                <a:ea typeface="Verdana"/>
                <a:cs typeface="Verdana"/>
                <a:sym typeface="Verdana"/>
              </a:defRPr>
            </a:lvl4pPr>
            <a:lvl5pPr indent="-304800" lvl="4" marL="2286000" marR="0" rtl="0" algn="l">
              <a:lnSpc>
                <a:spcPct val="95000"/>
              </a:lnSpc>
              <a:spcBef>
                <a:spcPts val="500"/>
              </a:spcBef>
              <a:spcAft>
                <a:spcPts val="0"/>
              </a:spcAft>
              <a:buClr>
                <a:schemeClr val="lt2"/>
              </a:buClr>
              <a:buSzPts val="1200"/>
              <a:buFont typeface="Arial"/>
              <a:buChar char="•"/>
              <a:defRPr b="0" i="0" sz="1200" u="none" cap="none" strike="noStrike">
                <a:solidFill>
                  <a:schemeClr val="dk1"/>
                </a:solidFill>
                <a:latin typeface="Verdana"/>
                <a:ea typeface="Verdana"/>
                <a:cs typeface="Verdana"/>
                <a:sym typeface="Verdana"/>
              </a:defRPr>
            </a:lvl5pPr>
            <a:lvl6pPr indent="-304800" lvl="5" marL="2743200" marR="0" rtl="0" algn="l">
              <a:spcBef>
                <a:spcPts val="200"/>
              </a:spcBef>
              <a:spcAft>
                <a:spcPts val="0"/>
              </a:spcAft>
              <a:buClr>
                <a:schemeClr val="accent1"/>
              </a:buClr>
              <a:buSzPts val="1200"/>
              <a:buFont typeface="Arial"/>
              <a:buChar char="•"/>
              <a:defRPr b="0" i="0" sz="1200" u="none" cap="none" strike="noStrike">
                <a:solidFill>
                  <a:schemeClr val="dk2"/>
                </a:solidFill>
                <a:latin typeface="Verdana"/>
                <a:ea typeface="Verdana"/>
                <a:cs typeface="Verdana"/>
                <a:sym typeface="Verdana"/>
              </a:defRPr>
            </a:lvl6pPr>
            <a:lvl7pPr indent="-304800" lvl="6" marL="3200400" marR="0" rtl="0" algn="l">
              <a:spcBef>
                <a:spcPts val="200"/>
              </a:spcBef>
              <a:spcAft>
                <a:spcPts val="0"/>
              </a:spcAft>
              <a:buClr>
                <a:schemeClr val="accent1"/>
              </a:buClr>
              <a:buSzPts val="1200"/>
              <a:buFont typeface="Arial"/>
              <a:buChar char="•"/>
              <a:defRPr b="0" i="0" sz="1200" u="none" cap="none" strike="noStrike">
                <a:solidFill>
                  <a:schemeClr val="dk2"/>
                </a:solidFill>
                <a:latin typeface="Verdana"/>
                <a:ea typeface="Verdana"/>
                <a:cs typeface="Verdana"/>
                <a:sym typeface="Verdana"/>
              </a:defRPr>
            </a:lvl7pPr>
            <a:lvl8pPr indent="-304800" lvl="7" marL="3657600" marR="0" rtl="0" algn="l">
              <a:spcBef>
                <a:spcPts val="200"/>
              </a:spcBef>
              <a:spcAft>
                <a:spcPts val="0"/>
              </a:spcAft>
              <a:buClr>
                <a:schemeClr val="accent1"/>
              </a:buClr>
              <a:buSzPts val="1200"/>
              <a:buFont typeface="Arial"/>
              <a:buChar char="•"/>
              <a:defRPr b="0" i="0" sz="1200" u="none" cap="none" strike="noStrike">
                <a:solidFill>
                  <a:schemeClr val="dk2"/>
                </a:solidFill>
                <a:latin typeface="Verdana"/>
                <a:ea typeface="Verdana"/>
                <a:cs typeface="Verdana"/>
                <a:sym typeface="Verdana"/>
              </a:defRPr>
            </a:lvl8pPr>
            <a:lvl9pPr indent="-304800" lvl="8" marL="4114800" marR="0" rtl="0" algn="l">
              <a:spcBef>
                <a:spcPts val="200"/>
              </a:spcBef>
              <a:spcAft>
                <a:spcPts val="0"/>
              </a:spcAft>
              <a:buClr>
                <a:schemeClr val="accent1"/>
              </a:buClr>
              <a:buSzPts val="1200"/>
              <a:buFont typeface="Arial"/>
              <a:buChar char="•"/>
              <a:defRPr b="0" i="0" sz="1200" u="none" cap="none" strike="noStrike">
                <a:solidFill>
                  <a:schemeClr val="dk2"/>
                </a:solidFill>
                <a:latin typeface="Verdana"/>
                <a:ea typeface="Verdana"/>
                <a:cs typeface="Verdana"/>
                <a:sym typeface="Verdana"/>
              </a:defRPr>
            </a:lvl9pPr>
          </a:lstStyle>
          <a:p/>
        </p:txBody>
      </p:sp>
      <p:sp>
        <p:nvSpPr>
          <p:cNvPr id="99" name="Google Shape;99;p16"/>
          <p:cNvSpPr txBox="1"/>
          <p:nvPr>
            <p:ph idx="12" type="sldNum"/>
          </p:nvPr>
        </p:nvSpPr>
        <p:spPr>
          <a:xfrm>
            <a:off x="1" y="4790748"/>
            <a:ext cx="457200" cy="2958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rgbClr val="262626"/>
                </a:solidFill>
                <a:latin typeface="Verdana"/>
                <a:ea typeface="Verdana"/>
                <a:cs typeface="Verdana"/>
                <a:sym typeface="Verdana"/>
              </a:defRPr>
            </a:lvl1pPr>
            <a:lvl2pPr indent="0" lvl="1" marL="0" marR="0" rtl="0" algn="l">
              <a:spcBef>
                <a:spcPts val="0"/>
              </a:spcBef>
              <a:buNone/>
              <a:defRPr b="0" i="0" sz="900" u="none" cap="none" strike="noStrike">
                <a:solidFill>
                  <a:srgbClr val="262626"/>
                </a:solidFill>
                <a:latin typeface="Verdana"/>
                <a:ea typeface="Verdana"/>
                <a:cs typeface="Verdana"/>
                <a:sym typeface="Verdana"/>
              </a:defRPr>
            </a:lvl2pPr>
            <a:lvl3pPr indent="0" lvl="2" marL="0" marR="0" rtl="0" algn="l">
              <a:spcBef>
                <a:spcPts val="0"/>
              </a:spcBef>
              <a:buNone/>
              <a:defRPr b="0" i="0" sz="900" u="none" cap="none" strike="noStrike">
                <a:solidFill>
                  <a:srgbClr val="262626"/>
                </a:solidFill>
                <a:latin typeface="Verdana"/>
                <a:ea typeface="Verdana"/>
                <a:cs typeface="Verdana"/>
                <a:sym typeface="Verdana"/>
              </a:defRPr>
            </a:lvl3pPr>
            <a:lvl4pPr indent="0" lvl="3" marL="0" marR="0" rtl="0" algn="l">
              <a:spcBef>
                <a:spcPts val="0"/>
              </a:spcBef>
              <a:buNone/>
              <a:defRPr b="0" i="0" sz="900" u="none" cap="none" strike="noStrike">
                <a:solidFill>
                  <a:srgbClr val="262626"/>
                </a:solidFill>
                <a:latin typeface="Verdana"/>
                <a:ea typeface="Verdana"/>
                <a:cs typeface="Verdana"/>
                <a:sym typeface="Verdana"/>
              </a:defRPr>
            </a:lvl4pPr>
            <a:lvl5pPr indent="0" lvl="4" marL="0" marR="0" rtl="0" algn="l">
              <a:spcBef>
                <a:spcPts val="0"/>
              </a:spcBef>
              <a:buNone/>
              <a:defRPr b="0" i="0" sz="900" u="none" cap="none" strike="noStrike">
                <a:solidFill>
                  <a:srgbClr val="262626"/>
                </a:solidFill>
                <a:latin typeface="Verdana"/>
                <a:ea typeface="Verdana"/>
                <a:cs typeface="Verdana"/>
                <a:sym typeface="Verdana"/>
              </a:defRPr>
            </a:lvl5pPr>
            <a:lvl6pPr indent="0" lvl="5" marL="0" marR="0" rtl="0" algn="l">
              <a:spcBef>
                <a:spcPts val="0"/>
              </a:spcBef>
              <a:buNone/>
              <a:defRPr b="0" i="0" sz="900" u="none" cap="none" strike="noStrike">
                <a:solidFill>
                  <a:srgbClr val="262626"/>
                </a:solidFill>
                <a:latin typeface="Verdana"/>
                <a:ea typeface="Verdana"/>
                <a:cs typeface="Verdana"/>
                <a:sym typeface="Verdana"/>
              </a:defRPr>
            </a:lvl6pPr>
            <a:lvl7pPr indent="0" lvl="6" marL="0" marR="0" rtl="0" algn="l">
              <a:spcBef>
                <a:spcPts val="0"/>
              </a:spcBef>
              <a:buNone/>
              <a:defRPr b="0" i="0" sz="900" u="none" cap="none" strike="noStrike">
                <a:solidFill>
                  <a:srgbClr val="262626"/>
                </a:solidFill>
                <a:latin typeface="Verdana"/>
                <a:ea typeface="Verdana"/>
                <a:cs typeface="Verdana"/>
                <a:sym typeface="Verdana"/>
              </a:defRPr>
            </a:lvl7pPr>
            <a:lvl8pPr indent="0" lvl="7" marL="0" marR="0" rtl="0" algn="l">
              <a:spcBef>
                <a:spcPts val="0"/>
              </a:spcBef>
              <a:buNone/>
              <a:defRPr b="0" i="0" sz="900" u="none" cap="none" strike="noStrike">
                <a:solidFill>
                  <a:srgbClr val="262626"/>
                </a:solidFill>
                <a:latin typeface="Verdana"/>
                <a:ea typeface="Verdana"/>
                <a:cs typeface="Verdana"/>
                <a:sym typeface="Verdana"/>
              </a:defRPr>
            </a:lvl8pPr>
            <a:lvl9pPr indent="0" lvl="8" marL="0" marR="0" rtl="0" algn="l">
              <a:spcBef>
                <a:spcPts val="0"/>
              </a:spcBef>
              <a:buNone/>
              <a:defRPr b="0" i="0" sz="900" u="none" cap="none" strike="noStrike">
                <a:solidFill>
                  <a:srgbClr val="262626"/>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
              <a:t>‹#›</a:t>
            </a:fld>
            <a:endParaRPr/>
          </a:p>
        </p:txBody>
      </p:sp>
      <p:sp>
        <p:nvSpPr>
          <p:cNvPr id="100" name="Google Shape;100;p16"/>
          <p:cNvSpPr/>
          <p:nvPr/>
        </p:nvSpPr>
        <p:spPr>
          <a:xfrm>
            <a:off x="457200" y="926225"/>
            <a:ext cx="8686800" cy="342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Verdana"/>
              <a:ea typeface="Verdana"/>
              <a:cs typeface="Verdana"/>
              <a:sym typeface="Verdana"/>
            </a:endParaRPr>
          </a:p>
        </p:txBody>
      </p:sp>
      <p:sp>
        <p:nvSpPr>
          <p:cNvPr id="101" name="Google Shape;101;p16"/>
          <p:cNvSpPr txBox="1"/>
          <p:nvPr/>
        </p:nvSpPr>
        <p:spPr>
          <a:xfrm>
            <a:off x="5486400" y="4800600"/>
            <a:ext cx="3352800" cy="2847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 sz="1400" u="none" cap="none" strike="noStrike">
                <a:solidFill>
                  <a:schemeClr val="lt2"/>
                </a:solidFill>
                <a:latin typeface="Times New Roman"/>
                <a:ea typeface="Times New Roman"/>
                <a:cs typeface="Times New Roman"/>
                <a:sym typeface="Times New Roman"/>
              </a:rPr>
              <a:t>Worcester Polytechnic Institute</a:t>
            </a:r>
            <a:endParaRPr sz="1100"/>
          </a:p>
        </p:txBody>
      </p:sp>
      <p:sp>
        <p:nvSpPr>
          <p:cNvPr id="102" name="Google Shape;102;p16"/>
          <p:cNvSpPr txBox="1"/>
          <p:nvPr>
            <p:ph idx="11" type="ftr"/>
          </p:nvPr>
        </p:nvSpPr>
        <p:spPr>
          <a:xfrm>
            <a:off x="457200" y="4800600"/>
            <a:ext cx="5105400" cy="2286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200" u="none" cap="none" strike="noStrike">
                <a:solidFill>
                  <a:schemeClr val="dk2"/>
                </a:solidFill>
                <a:latin typeface="Verdana"/>
                <a:ea typeface="Verdana"/>
                <a:cs typeface="Verdana"/>
                <a:sym typeface="Verdana"/>
              </a:defRPr>
            </a:lvl1pPr>
            <a:lvl2pPr lvl="1"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2pPr>
            <a:lvl3pPr lvl="2"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3pPr>
            <a:lvl4pPr lvl="3"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4pPr>
            <a:lvl5pPr lvl="4"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5pPr>
            <a:lvl6pPr lvl="5"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6pPr>
            <a:lvl7pPr lvl="6"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7pPr>
            <a:lvl8pPr lvl="7"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8pPr>
            <a:lvl9pPr lvl="8" marR="0" rtl="0" algn="l">
              <a:spcBef>
                <a:spcPts val="0"/>
              </a:spcBef>
              <a:spcAft>
                <a:spcPts val="0"/>
              </a:spcAft>
              <a:buSzPts val="1100"/>
              <a:buNone/>
              <a:defRPr b="0" i="0" sz="1400" u="none" cap="none" strike="noStrike">
                <a:solidFill>
                  <a:schemeClr val="dk1"/>
                </a:solidFill>
                <a:latin typeface="Verdana"/>
                <a:ea typeface="Verdana"/>
                <a:cs typeface="Verdana"/>
                <a:sym typeface="Verdana"/>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44.png"/><Relationship Id="rId4" Type="http://schemas.openxmlformats.org/officeDocument/2006/relationships/image" Target="../media/image40.png"/><Relationship Id="rId5"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comments" Target="../comments/comment1.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48.png"/><Relationship Id="rId6"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5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53.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hyperlink" Target="http://drive.google.com/file/d/1SoAPMBes8cnqq_I6FkXOr0rYMNWHXLqu/view" TargetMode="Externa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5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6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6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5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26.png"/><Relationship Id="rId7" Type="http://schemas.openxmlformats.org/officeDocument/2006/relationships/image" Target="../media/image17.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33.png"/><Relationship Id="rId6" Type="http://schemas.openxmlformats.org/officeDocument/2006/relationships/image" Target="../media/image29.png"/><Relationship Id="rId7" Type="http://schemas.openxmlformats.org/officeDocument/2006/relationships/image" Target="../media/image41.png"/><Relationship Id="rId8"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4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image" Target="../media/image30.png"/><Relationship Id="rId5" Type="http://schemas.openxmlformats.org/officeDocument/2006/relationships/image" Target="../media/image45.png"/><Relationship Id="rId6" Type="http://schemas.openxmlformats.org/officeDocument/2006/relationships/image" Target="../media/image5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38.png"/><Relationship Id="rId4" Type="http://schemas.openxmlformats.org/officeDocument/2006/relationships/image" Target="../media/image31.png"/><Relationship Id="rId5" Type="http://schemas.openxmlformats.org/officeDocument/2006/relationships/image" Target="../media/image50.png"/><Relationship Id="rId6"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ctrTitle"/>
          </p:nvPr>
        </p:nvSpPr>
        <p:spPr>
          <a:xfrm>
            <a:off x="619113" y="4219121"/>
            <a:ext cx="2309100" cy="393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rgbClr val="262626"/>
              </a:buClr>
              <a:buSzPts val="3000"/>
              <a:buFont typeface="Verdana"/>
              <a:buNone/>
            </a:pPr>
            <a:r>
              <a:rPr lang="en" sz="1500"/>
              <a:t>Sponsored by</a:t>
            </a:r>
            <a:endParaRPr sz="1500"/>
          </a:p>
        </p:txBody>
      </p:sp>
      <p:sp>
        <p:nvSpPr>
          <p:cNvPr id="169" name="Google Shape;169;p28"/>
          <p:cNvSpPr txBox="1"/>
          <p:nvPr>
            <p:ph idx="1" type="subTitle"/>
          </p:nvPr>
        </p:nvSpPr>
        <p:spPr>
          <a:xfrm>
            <a:off x="582050" y="3281455"/>
            <a:ext cx="6858000" cy="7431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5000"/>
              </a:lnSpc>
              <a:spcBef>
                <a:spcPts val="900"/>
              </a:spcBef>
              <a:spcAft>
                <a:spcPts val="0"/>
              </a:spcAft>
              <a:buSzPts val="2100"/>
              <a:buNone/>
            </a:pPr>
            <a:r>
              <a:rPr lang="en"/>
              <a:t>Jack Campanale, Jasper Meggitt, </a:t>
            </a:r>
            <a:endParaRPr/>
          </a:p>
          <a:p>
            <a:pPr indent="0" lvl="0" marL="0" rtl="0" algn="l">
              <a:lnSpc>
                <a:spcPct val="95000"/>
              </a:lnSpc>
              <a:spcBef>
                <a:spcPts val="900"/>
              </a:spcBef>
              <a:spcAft>
                <a:spcPts val="0"/>
              </a:spcAft>
              <a:buClr>
                <a:srgbClr val="000000"/>
              </a:buClr>
              <a:buSzPts val="2100"/>
              <a:buFont typeface="Arial"/>
              <a:buNone/>
            </a:pPr>
            <a:r>
              <a:rPr lang="en"/>
              <a:t>Yash Patel, Cindy Trac</a:t>
            </a:r>
            <a:endParaRPr/>
          </a:p>
        </p:txBody>
      </p:sp>
      <p:pic>
        <p:nvPicPr>
          <p:cNvPr id="170" name="Google Shape;170;p28"/>
          <p:cNvPicPr preferRelativeResize="0"/>
          <p:nvPr/>
        </p:nvPicPr>
        <p:blipFill>
          <a:blip r:embed="rId3">
            <a:alphaModFix/>
          </a:blip>
          <a:stretch>
            <a:fillRect/>
          </a:stretch>
        </p:blipFill>
        <p:spPr>
          <a:xfrm>
            <a:off x="2171950" y="4107924"/>
            <a:ext cx="1319761" cy="743100"/>
          </a:xfrm>
          <a:prstGeom prst="rect">
            <a:avLst/>
          </a:prstGeom>
          <a:noFill/>
          <a:ln>
            <a:noFill/>
          </a:ln>
        </p:spPr>
      </p:pic>
      <p:sp>
        <p:nvSpPr>
          <p:cNvPr id="171" name="Google Shape;171;p28"/>
          <p:cNvSpPr/>
          <p:nvPr/>
        </p:nvSpPr>
        <p:spPr>
          <a:xfrm>
            <a:off x="282975" y="738063"/>
            <a:ext cx="2979600" cy="9156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pic>
        <p:nvPicPr>
          <p:cNvPr id="172" name="Google Shape;172;p28"/>
          <p:cNvPicPr preferRelativeResize="0"/>
          <p:nvPr/>
        </p:nvPicPr>
        <p:blipFill>
          <a:blip r:embed="rId4">
            <a:alphaModFix/>
          </a:blip>
          <a:stretch>
            <a:fillRect/>
          </a:stretch>
        </p:blipFill>
        <p:spPr>
          <a:xfrm>
            <a:off x="451525" y="387200"/>
            <a:ext cx="5759399" cy="2274800"/>
          </a:xfrm>
          <a:prstGeom prst="rect">
            <a:avLst/>
          </a:prstGeom>
          <a:noFill/>
          <a:ln>
            <a:noFill/>
          </a:ln>
        </p:spPr>
      </p:pic>
      <p:sp>
        <p:nvSpPr>
          <p:cNvPr id="173" name="Google Shape;173;p28"/>
          <p:cNvSpPr txBox="1"/>
          <p:nvPr/>
        </p:nvSpPr>
        <p:spPr>
          <a:xfrm>
            <a:off x="2426325" y="2393613"/>
            <a:ext cx="4536000" cy="39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latin typeface="Verdana"/>
                <a:ea typeface="Verdana"/>
                <a:cs typeface="Verdana"/>
                <a:sym typeface="Verdana"/>
              </a:rPr>
              <a:t>Exploring Anycast Stability in IPv4 and IPv6</a:t>
            </a:r>
            <a:endParaRPr sz="1350">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grpSp>
        <p:nvGrpSpPr>
          <p:cNvPr id="292" name="Google Shape;292;p37"/>
          <p:cNvGrpSpPr/>
          <p:nvPr/>
        </p:nvGrpSpPr>
        <p:grpSpPr>
          <a:xfrm>
            <a:off x="2883500" y="1835575"/>
            <a:ext cx="1776000" cy="1268650"/>
            <a:chOff x="4048550" y="3586000"/>
            <a:chExt cx="1776000" cy="1268650"/>
          </a:xfrm>
        </p:grpSpPr>
        <p:grpSp>
          <p:nvGrpSpPr>
            <p:cNvPr id="293" name="Google Shape;293;p37"/>
            <p:cNvGrpSpPr/>
            <p:nvPr/>
          </p:nvGrpSpPr>
          <p:grpSpPr>
            <a:xfrm>
              <a:off x="4048550" y="3586000"/>
              <a:ext cx="1776000" cy="1268650"/>
              <a:chOff x="3630700" y="3386225"/>
              <a:chExt cx="1776000" cy="1268650"/>
            </a:xfrm>
          </p:grpSpPr>
          <p:sp>
            <p:nvSpPr>
              <p:cNvPr id="294" name="Google Shape;294;p37"/>
              <p:cNvSpPr/>
              <p:nvPr/>
            </p:nvSpPr>
            <p:spPr>
              <a:xfrm rot="-5400000">
                <a:off x="3955450" y="3194225"/>
                <a:ext cx="1168500" cy="1552500"/>
              </a:xfrm>
              <a:prstGeom prst="flowChartDelay">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7"/>
              <p:cNvSpPr/>
              <p:nvPr/>
            </p:nvSpPr>
            <p:spPr>
              <a:xfrm>
                <a:off x="3630700" y="3814875"/>
                <a:ext cx="1776000" cy="84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96" name="Google Shape;296;p37"/>
            <p:cNvCxnSpPr/>
            <p:nvPr/>
          </p:nvCxnSpPr>
          <p:spPr>
            <a:xfrm>
              <a:off x="5692675" y="3967025"/>
              <a:ext cx="39600" cy="79500"/>
            </a:xfrm>
            <a:prstGeom prst="straightConnector1">
              <a:avLst/>
            </a:prstGeom>
            <a:noFill/>
            <a:ln cap="flat" cmpd="sng" w="9525">
              <a:solidFill>
                <a:schemeClr val="dk2"/>
              </a:solidFill>
              <a:prstDash val="solid"/>
              <a:round/>
              <a:headEnd len="med" w="med" type="none"/>
              <a:tailEnd len="med" w="med" type="triangle"/>
            </a:ln>
          </p:spPr>
        </p:cxnSp>
      </p:grpSp>
      <p:sp>
        <p:nvSpPr>
          <p:cNvPr id="297" name="Google Shape;297;p37"/>
          <p:cNvSpPr txBox="1"/>
          <p:nvPr/>
        </p:nvSpPr>
        <p:spPr>
          <a:xfrm>
            <a:off x="3484375" y="1512000"/>
            <a:ext cx="95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erdana"/>
                <a:ea typeface="Verdana"/>
                <a:cs typeface="Verdana"/>
                <a:sym typeface="Verdana"/>
              </a:rPr>
              <a:t>TTL: 1</a:t>
            </a:r>
            <a:endParaRPr sz="1200">
              <a:latin typeface="Verdana"/>
              <a:ea typeface="Verdana"/>
              <a:cs typeface="Verdana"/>
              <a:sym typeface="Verdana"/>
            </a:endParaRPr>
          </a:p>
        </p:txBody>
      </p:sp>
      <p:grpSp>
        <p:nvGrpSpPr>
          <p:cNvPr id="298" name="Google Shape;298;p37"/>
          <p:cNvGrpSpPr/>
          <p:nvPr/>
        </p:nvGrpSpPr>
        <p:grpSpPr>
          <a:xfrm>
            <a:off x="1235125" y="1851175"/>
            <a:ext cx="1776000" cy="1268650"/>
            <a:chOff x="4048550" y="3586000"/>
            <a:chExt cx="1776000" cy="1268650"/>
          </a:xfrm>
        </p:grpSpPr>
        <p:grpSp>
          <p:nvGrpSpPr>
            <p:cNvPr id="299" name="Google Shape;299;p37"/>
            <p:cNvGrpSpPr/>
            <p:nvPr/>
          </p:nvGrpSpPr>
          <p:grpSpPr>
            <a:xfrm>
              <a:off x="4048550" y="3586000"/>
              <a:ext cx="1776000" cy="1268650"/>
              <a:chOff x="3630700" y="3386225"/>
              <a:chExt cx="1776000" cy="1268650"/>
            </a:xfrm>
          </p:grpSpPr>
          <p:sp>
            <p:nvSpPr>
              <p:cNvPr id="300" name="Google Shape;300;p37"/>
              <p:cNvSpPr/>
              <p:nvPr/>
            </p:nvSpPr>
            <p:spPr>
              <a:xfrm rot="-5400000">
                <a:off x="3955450" y="3194225"/>
                <a:ext cx="1168500" cy="1552500"/>
              </a:xfrm>
              <a:prstGeom prst="flowChartDelay">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7"/>
              <p:cNvSpPr/>
              <p:nvPr/>
            </p:nvSpPr>
            <p:spPr>
              <a:xfrm>
                <a:off x="3630700" y="3814875"/>
                <a:ext cx="1776000" cy="84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02" name="Google Shape;302;p37"/>
            <p:cNvCxnSpPr/>
            <p:nvPr/>
          </p:nvCxnSpPr>
          <p:spPr>
            <a:xfrm>
              <a:off x="5692675" y="3967025"/>
              <a:ext cx="39600" cy="79500"/>
            </a:xfrm>
            <a:prstGeom prst="straightConnector1">
              <a:avLst/>
            </a:prstGeom>
            <a:noFill/>
            <a:ln cap="flat" cmpd="sng" w="9525">
              <a:solidFill>
                <a:schemeClr val="dk2"/>
              </a:solidFill>
              <a:prstDash val="solid"/>
              <a:round/>
              <a:headEnd len="med" w="med" type="none"/>
              <a:tailEnd len="med" w="med" type="triangle"/>
            </a:ln>
          </p:spPr>
        </p:cxnSp>
      </p:grpSp>
      <p:sp>
        <p:nvSpPr>
          <p:cNvPr id="303" name="Google Shape;303;p37"/>
          <p:cNvSpPr txBox="1"/>
          <p:nvPr/>
        </p:nvSpPr>
        <p:spPr>
          <a:xfrm>
            <a:off x="1836000" y="1527600"/>
            <a:ext cx="95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erdana"/>
                <a:ea typeface="Verdana"/>
                <a:cs typeface="Verdana"/>
                <a:sym typeface="Verdana"/>
              </a:rPr>
              <a:t>TTL: 2</a:t>
            </a:r>
            <a:endParaRPr sz="1200">
              <a:latin typeface="Verdana"/>
              <a:ea typeface="Verdana"/>
              <a:cs typeface="Verdana"/>
              <a:sym typeface="Verdana"/>
            </a:endParaRPr>
          </a:p>
        </p:txBody>
      </p:sp>
      <p:grpSp>
        <p:nvGrpSpPr>
          <p:cNvPr id="304" name="Google Shape;304;p37"/>
          <p:cNvGrpSpPr/>
          <p:nvPr/>
        </p:nvGrpSpPr>
        <p:grpSpPr>
          <a:xfrm rot="10800000">
            <a:off x="3011125" y="2439325"/>
            <a:ext cx="1776000" cy="1268650"/>
            <a:chOff x="4048550" y="3586000"/>
            <a:chExt cx="1776000" cy="1268650"/>
          </a:xfrm>
        </p:grpSpPr>
        <p:grpSp>
          <p:nvGrpSpPr>
            <p:cNvPr id="305" name="Google Shape;305;p37"/>
            <p:cNvGrpSpPr/>
            <p:nvPr/>
          </p:nvGrpSpPr>
          <p:grpSpPr>
            <a:xfrm>
              <a:off x="4048550" y="3586000"/>
              <a:ext cx="1776000" cy="1268650"/>
              <a:chOff x="3630700" y="3386225"/>
              <a:chExt cx="1776000" cy="1268650"/>
            </a:xfrm>
          </p:grpSpPr>
          <p:sp>
            <p:nvSpPr>
              <p:cNvPr id="306" name="Google Shape;306;p37"/>
              <p:cNvSpPr/>
              <p:nvPr/>
            </p:nvSpPr>
            <p:spPr>
              <a:xfrm rot="-5400000">
                <a:off x="3955450" y="3194225"/>
                <a:ext cx="1168500" cy="1552500"/>
              </a:xfrm>
              <a:prstGeom prst="flowChartDelay">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7"/>
              <p:cNvSpPr/>
              <p:nvPr/>
            </p:nvSpPr>
            <p:spPr>
              <a:xfrm>
                <a:off x="3630700" y="3814875"/>
                <a:ext cx="1776000" cy="84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08" name="Google Shape;308;p37"/>
            <p:cNvCxnSpPr/>
            <p:nvPr/>
          </p:nvCxnSpPr>
          <p:spPr>
            <a:xfrm>
              <a:off x="5692675" y="3967025"/>
              <a:ext cx="39600" cy="79500"/>
            </a:xfrm>
            <a:prstGeom prst="straightConnector1">
              <a:avLst/>
            </a:prstGeom>
            <a:noFill/>
            <a:ln cap="flat" cmpd="sng" w="9525">
              <a:solidFill>
                <a:schemeClr val="dk2"/>
              </a:solidFill>
              <a:prstDash val="solid"/>
              <a:round/>
              <a:headEnd len="med" w="med" type="none"/>
              <a:tailEnd len="med" w="med" type="triangle"/>
            </a:ln>
          </p:spPr>
        </p:cxnSp>
      </p:grpSp>
      <p:sp>
        <p:nvSpPr>
          <p:cNvPr id="309" name="Google Shape;309;p37"/>
          <p:cNvSpPr txBox="1"/>
          <p:nvPr/>
        </p:nvSpPr>
        <p:spPr>
          <a:xfrm>
            <a:off x="3260700" y="3783925"/>
            <a:ext cx="1500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erdana"/>
                <a:ea typeface="Verdana"/>
                <a:cs typeface="Verdana"/>
                <a:sym typeface="Verdana"/>
              </a:rPr>
              <a:t>Time Exceeded</a:t>
            </a:r>
            <a:endParaRPr sz="1200">
              <a:latin typeface="Verdana"/>
              <a:ea typeface="Verdana"/>
              <a:cs typeface="Verdana"/>
              <a:sym typeface="Verdana"/>
            </a:endParaRPr>
          </a:p>
        </p:txBody>
      </p:sp>
      <p:grpSp>
        <p:nvGrpSpPr>
          <p:cNvPr id="310" name="Google Shape;310;p37"/>
          <p:cNvGrpSpPr/>
          <p:nvPr/>
        </p:nvGrpSpPr>
        <p:grpSpPr>
          <a:xfrm rot="10800000">
            <a:off x="1235125" y="2439325"/>
            <a:ext cx="1776000" cy="1268650"/>
            <a:chOff x="4048550" y="3586000"/>
            <a:chExt cx="1776000" cy="1268650"/>
          </a:xfrm>
        </p:grpSpPr>
        <p:grpSp>
          <p:nvGrpSpPr>
            <p:cNvPr id="311" name="Google Shape;311;p37"/>
            <p:cNvGrpSpPr/>
            <p:nvPr/>
          </p:nvGrpSpPr>
          <p:grpSpPr>
            <a:xfrm>
              <a:off x="4048550" y="3586000"/>
              <a:ext cx="1776000" cy="1268650"/>
              <a:chOff x="3630700" y="3386225"/>
              <a:chExt cx="1776000" cy="1268650"/>
            </a:xfrm>
          </p:grpSpPr>
          <p:sp>
            <p:nvSpPr>
              <p:cNvPr id="312" name="Google Shape;312;p37"/>
              <p:cNvSpPr/>
              <p:nvPr/>
            </p:nvSpPr>
            <p:spPr>
              <a:xfrm rot="-5400000">
                <a:off x="3955450" y="3194225"/>
                <a:ext cx="1168500" cy="1552500"/>
              </a:xfrm>
              <a:prstGeom prst="flowChartDelay">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7"/>
              <p:cNvSpPr/>
              <p:nvPr/>
            </p:nvSpPr>
            <p:spPr>
              <a:xfrm>
                <a:off x="3630700" y="3814875"/>
                <a:ext cx="1776000" cy="84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14" name="Google Shape;314;p37"/>
            <p:cNvCxnSpPr/>
            <p:nvPr/>
          </p:nvCxnSpPr>
          <p:spPr>
            <a:xfrm>
              <a:off x="5692675" y="3967025"/>
              <a:ext cx="39600" cy="79500"/>
            </a:xfrm>
            <a:prstGeom prst="straightConnector1">
              <a:avLst/>
            </a:prstGeom>
            <a:noFill/>
            <a:ln cap="flat" cmpd="sng" w="9525">
              <a:solidFill>
                <a:schemeClr val="dk2"/>
              </a:solidFill>
              <a:prstDash val="solid"/>
              <a:round/>
              <a:headEnd len="med" w="med" type="none"/>
              <a:tailEnd len="med" w="med" type="triangle"/>
            </a:ln>
          </p:spPr>
        </p:cxnSp>
      </p:grpSp>
      <p:grpSp>
        <p:nvGrpSpPr>
          <p:cNvPr id="315" name="Google Shape;315;p37"/>
          <p:cNvGrpSpPr/>
          <p:nvPr/>
        </p:nvGrpSpPr>
        <p:grpSpPr>
          <a:xfrm>
            <a:off x="1235125" y="1835575"/>
            <a:ext cx="1776000" cy="1268650"/>
            <a:chOff x="4048550" y="3586000"/>
            <a:chExt cx="1776000" cy="1268650"/>
          </a:xfrm>
        </p:grpSpPr>
        <p:grpSp>
          <p:nvGrpSpPr>
            <p:cNvPr id="316" name="Google Shape;316;p37"/>
            <p:cNvGrpSpPr/>
            <p:nvPr/>
          </p:nvGrpSpPr>
          <p:grpSpPr>
            <a:xfrm>
              <a:off x="4048550" y="3586000"/>
              <a:ext cx="1776000" cy="1268650"/>
              <a:chOff x="3630700" y="3386225"/>
              <a:chExt cx="1776000" cy="1268650"/>
            </a:xfrm>
          </p:grpSpPr>
          <p:sp>
            <p:nvSpPr>
              <p:cNvPr id="317" name="Google Shape;317;p37"/>
              <p:cNvSpPr/>
              <p:nvPr/>
            </p:nvSpPr>
            <p:spPr>
              <a:xfrm rot="-5400000">
                <a:off x="3955450" y="3194225"/>
                <a:ext cx="1168500" cy="1552500"/>
              </a:xfrm>
              <a:prstGeom prst="flowChartDelay">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7"/>
              <p:cNvSpPr/>
              <p:nvPr/>
            </p:nvSpPr>
            <p:spPr>
              <a:xfrm>
                <a:off x="3630700" y="3814875"/>
                <a:ext cx="1776000" cy="84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19" name="Google Shape;319;p37"/>
            <p:cNvCxnSpPr/>
            <p:nvPr/>
          </p:nvCxnSpPr>
          <p:spPr>
            <a:xfrm>
              <a:off x="5692675" y="3967025"/>
              <a:ext cx="39600" cy="79500"/>
            </a:xfrm>
            <a:prstGeom prst="straightConnector1">
              <a:avLst/>
            </a:prstGeom>
            <a:noFill/>
            <a:ln cap="flat" cmpd="sng" w="9525">
              <a:solidFill>
                <a:schemeClr val="dk2"/>
              </a:solidFill>
              <a:prstDash val="solid"/>
              <a:round/>
              <a:headEnd len="med" w="med" type="none"/>
              <a:tailEnd len="med" w="med" type="triangle"/>
            </a:ln>
          </p:spPr>
        </p:cxnSp>
      </p:grpSp>
      <p:sp>
        <p:nvSpPr>
          <p:cNvPr id="320" name="Google Shape;320;p37"/>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Background - </a:t>
            </a:r>
            <a:r>
              <a:rPr lang="en"/>
              <a:t>Traceroute</a:t>
            </a:r>
            <a:endParaRPr/>
          </a:p>
        </p:txBody>
      </p:sp>
      <p:sp>
        <p:nvSpPr>
          <p:cNvPr id="321" name="Google Shape;321;p37"/>
          <p:cNvSpPr/>
          <p:nvPr/>
        </p:nvSpPr>
        <p:spPr>
          <a:xfrm>
            <a:off x="457200" y="2365000"/>
            <a:ext cx="1500900" cy="840000"/>
          </a:xfrm>
          <a:prstGeom prst="roundRect">
            <a:avLst>
              <a:gd fmla="val 16667" name="adj"/>
            </a:avLst>
          </a:prstGeom>
          <a:solidFill>
            <a:srgbClr val="B6D7A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rPr>
              <a:t>Source</a:t>
            </a:r>
            <a:endParaRPr sz="1200">
              <a:solidFill>
                <a:schemeClr val="lt1"/>
              </a:solidFill>
            </a:endParaRPr>
          </a:p>
        </p:txBody>
      </p:sp>
      <p:sp>
        <p:nvSpPr>
          <p:cNvPr id="322" name="Google Shape;322;p37"/>
          <p:cNvSpPr/>
          <p:nvPr/>
        </p:nvSpPr>
        <p:spPr>
          <a:xfrm>
            <a:off x="2512244" y="2293900"/>
            <a:ext cx="982200" cy="982200"/>
          </a:xfrm>
          <a:prstGeom prst="ellipse">
            <a:avLst/>
          </a:prstGeom>
          <a:solidFill>
            <a:srgbClr val="A4C2F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rPr>
              <a:t>Hop 1</a:t>
            </a:r>
            <a:endParaRPr sz="1200">
              <a:solidFill>
                <a:schemeClr val="lt1"/>
              </a:solidFill>
            </a:endParaRPr>
          </a:p>
        </p:txBody>
      </p:sp>
      <p:sp>
        <p:nvSpPr>
          <p:cNvPr id="323" name="Google Shape;323;p37"/>
          <p:cNvSpPr/>
          <p:nvPr/>
        </p:nvSpPr>
        <p:spPr>
          <a:xfrm>
            <a:off x="4048588" y="2293900"/>
            <a:ext cx="982200" cy="982200"/>
          </a:xfrm>
          <a:prstGeom prst="ellipse">
            <a:avLst/>
          </a:prstGeom>
          <a:solidFill>
            <a:srgbClr val="A4C2F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rPr>
              <a:t>Hop 2</a:t>
            </a:r>
            <a:endParaRPr sz="1200">
              <a:solidFill>
                <a:schemeClr val="lt1"/>
              </a:solidFill>
            </a:endParaRPr>
          </a:p>
        </p:txBody>
      </p:sp>
      <p:sp>
        <p:nvSpPr>
          <p:cNvPr id="324" name="Google Shape;324;p37"/>
          <p:cNvSpPr/>
          <p:nvPr/>
        </p:nvSpPr>
        <p:spPr>
          <a:xfrm>
            <a:off x="5584931" y="2293900"/>
            <a:ext cx="982200" cy="982200"/>
          </a:xfrm>
          <a:prstGeom prst="ellipse">
            <a:avLst/>
          </a:prstGeom>
          <a:solidFill>
            <a:srgbClr val="A4C2F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rPr>
              <a:t>Hop 3</a:t>
            </a:r>
            <a:endParaRPr sz="1200">
              <a:solidFill>
                <a:schemeClr val="lt1"/>
              </a:solidFill>
            </a:endParaRPr>
          </a:p>
        </p:txBody>
      </p:sp>
      <p:sp>
        <p:nvSpPr>
          <p:cNvPr id="325" name="Google Shape;325;p37"/>
          <p:cNvSpPr/>
          <p:nvPr/>
        </p:nvSpPr>
        <p:spPr>
          <a:xfrm>
            <a:off x="7121275" y="2365000"/>
            <a:ext cx="1500900" cy="840000"/>
          </a:xfrm>
          <a:prstGeom prst="roundRect">
            <a:avLst>
              <a:gd fmla="val 16667" name="adj"/>
            </a:avLst>
          </a:prstGeom>
          <a:solidFill>
            <a:srgbClr val="B6D7A8"/>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rPr>
              <a:t>Destination</a:t>
            </a:r>
            <a:endParaRPr sz="1200">
              <a:solidFill>
                <a:schemeClr val="lt1"/>
              </a:solidFill>
            </a:endParaRPr>
          </a:p>
        </p:txBody>
      </p:sp>
      <p:cxnSp>
        <p:nvCxnSpPr>
          <p:cNvPr id="326" name="Google Shape;326;p37"/>
          <p:cNvCxnSpPr>
            <a:stCxn id="321" idx="3"/>
            <a:endCxn id="322" idx="2"/>
          </p:cNvCxnSpPr>
          <p:nvPr/>
        </p:nvCxnSpPr>
        <p:spPr>
          <a:xfrm>
            <a:off x="1958100" y="2785000"/>
            <a:ext cx="554100" cy="0"/>
          </a:xfrm>
          <a:prstGeom prst="straightConnector1">
            <a:avLst/>
          </a:prstGeom>
          <a:noFill/>
          <a:ln cap="flat" cmpd="sng" w="19050">
            <a:solidFill>
              <a:schemeClr val="dk2"/>
            </a:solidFill>
            <a:prstDash val="solid"/>
            <a:round/>
            <a:headEnd len="med" w="med" type="none"/>
            <a:tailEnd len="med" w="med" type="none"/>
          </a:ln>
        </p:spPr>
      </p:cxnSp>
      <p:cxnSp>
        <p:nvCxnSpPr>
          <p:cNvPr id="327" name="Google Shape;327;p37"/>
          <p:cNvCxnSpPr>
            <a:stCxn id="322" idx="6"/>
            <a:endCxn id="323" idx="2"/>
          </p:cNvCxnSpPr>
          <p:nvPr/>
        </p:nvCxnSpPr>
        <p:spPr>
          <a:xfrm>
            <a:off x="3494444" y="2785000"/>
            <a:ext cx="554100" cy="0"/>
          </a:xfrm>
          <a:prstGeom prst="straightConnector1">
            <a:avLst/>
          </a:prstGeom>
          <a:noFill/>
          <a:ln cap="flat" cmpd="sng" w="19050">
            <a:solidFill>
              <a:schemeClr val="dk2"/>
            </a:solidFill>
            <a:prstDash val="solid"/>
            <a:round/>
            <a:headEnd len="med" w="med" type="none"/>
            <a:tailEnd len="med" w="med" type="none"/>
          </a:ln>
        </p:spPr>
      </p:cxnSp>
      <p:cxnSp>
        <p:nvCxnSpPr>
          <p:cNvPr id="328" name="Google Shape;328;p37"/>
          <p:cNvCxnSpPr>
            <a:stCxn id="323" idx="6"/>
            <a:endCxn id="324" idx="2"/>
          </p:cNvCxnSpPr>
          <p:nvPr/>
        </p:nvCxnSpPr>
        <p:spPr>
          <a:xfrm>
            <a:off x="5030788" y="2785000"/>
            <a:ext cx="554100" cy="0"/>
          </a:xfrm>
          <a:prstGeom prst="straightConnector1">
            <a:avLst/>
          </a:prstGeom>
          <a:noFill/>
          <a:ln cap="flat" cmpd="sng" w="19050">
            <a:solidFill>
              <a:schemeClr val="dk2"/>
            </a:solidFill>
            <a:prstDash val="solid"/>
            <a:round/>
            <a:headEnd len="med" w="med" type="none"/>
            <a:tailEnd len="med" w="med" type="none"/>
          </a:ln>
        </p:spPr>
      </p:cxnSp>
      <p:cxnSp>
        <p:nvCxnSpPr>
          <p:cNvPr id="329" name="Google Shape;329;p37"/>
          <p:cNvCxnSpPr>
            <a:stCxn id="324" idx="6"/>
            <a:endCxn id="325" idx="1"/>
          </p:cNvCxnSpPr>
          <p:nvPr/>
        </p:nvCxnSpPr>
        <p:spPr>
          <a:xfrm>
            <a:off x="6567131" y="2785000"/>
            <a:ext cx="554100" cy="0"/>
          </a:xfrm>
          <a:prstGeom prst="straightConnector1">
            <a:avLst/>
          </a:prstGeom>
          <a:noFill/>
          <a:ln cap="flat" cmpd="sng" w="19050">
            <a:solidFill>
              <a:schemeClr val="dk2"/>
            </a:solidFill>
            <a:prstDash val="solid"/>
            <a:round/>
            <a:headEnd len="med" w="med" type="none"/>
            <a:tailEnd len="med" w="med" type="none"/>
          </a:ln>
        </p:spPr>
      </p:cxnSp>
      <p:sp>
        <p:nvSpPr>
          <p:cNvPr id="330" name="Google Shape;330;p37"/>
          <p:cNvSpPr txBox="1"/>
          <p:nvPr/>
        </p:nvSpPr>
        <p:spPr>
          <a:xfrm>
            <a:off x="1836000" y="1512000"/>
            <a:ext cx="95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erdana"/>
                <a:ea typeface="Verdana"/>
                <a:cs typeface="Verdana"/>
                <a:sym typeface="Verdana"/>
              </a:rPr>
              <a:t>TTL: 1</a:t>
            </a:r>
            <a:endParaRPr sz="1200">
              <a:latin typeface="Verdana"/>
              <a:ea typeface="Verdana"/>
              <a:cs typeface="Verdana"/>
              <a:sym typeface="Verdana"/>
            </a:endParaRPr>
          </a:p>
        </p:txBody>
      </p:sp>
      <p:sp>
        <p:nvSpPr>
          <p:cNvPr id="331" name="Google Shape;331;p37"/>
          <p:cNvSpPr txBox="1"/>
          <p:nvPr/>
        </p:nvSpPr>
        <p:spPr>
          <a:xfrm>
            <a:off x="1484700" y="3783925"/>
            <a:ext cx="1500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erdana"/>
                <a:ea typeface="Verdana"/>
                <a:cs typeface="Verdana"/>
                <a:sym typeface="Verdana"/>
              </a:rPr>
              <a:t>Time Exceeded</a:t>
            </a:r>
            <a:endParaRPr sz="1200">
              <a:latin typeface="Verdana"/>
              <a:ea typeface="Verdana"/>
              <a:cs typeface="Verdana"/>
              <a:sym typeface="Verdana"/>
            </a:endParaRPr>
          </a:p>
        </p:txBody>
      </p:sp>
      <p:sp>
        <p:nvSpPr>
          <p:cNvPr id="332" name="Google Shape;332;p37"/>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1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3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1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8"/>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Traceroute Data Processing</a:t>
            </a:r>
            <a:endParaRPr/>
          </a:p>
        </p:txBody>
      </p:sp>
      <p:sp>
        <p:nvSpPr>
          <p:cNvPr id="338" name="Google Shape;338;p38"/>
          <p:cNvSpPr txBox="1"/>
          <p:nvPr/>
        </p:nvSpPr>
        <p:spPr>
          <a:xfrm>
            <a:off x="831825" y="2041150"/>
            <a:ext cx="187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accent1"/>
                </a:solidFill>
                <a:latin typeface="Verdana"/>
                <a:ea typeface="Verdana"/>
                <a:cs typeface="Verdana"/>
                <a:sym typeface="Verdana"/>
              </a:rPr>
              <a:t>Moving Statistic</a:t>
            </a:r>
            <a:endParaRPr b="1">
              <a:solidFill>
                <a:schemeClr val="accent1"/>
              </a:solidFill>
              <a:latin typeface="Verdana"/>
              <a:ea typeface="Verdana"/>
              <a:cs typeface="Verdana"/>
              <a:sym typeface="Verdana"/>
            </a:endParaRPr>
          </a:p>
        </p:txBody>
      </p:sp>
      <p:sp>
        <p:nvSpPr>
          <p:cNvPr id="339" name="Google Shape;339;p38"/>
          <p:cNvSpPr txBox="1"/>
          <p:nvPr/>
        </p:nvSpPr>
        <p:spPr>
          <a:xfrm>
            <a:off x="3546013" y="2041150"/>
            <a:ext cx="2309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accent1"/>
                </a:solidFill>
                <a:latin typeface="Verdana"/>
                <a:ea typeface="Verdana"/>
                <a:cs typeface="Verdana"/>
                <a:sym typeface="Verdana"/>
              </a:rPr>
              <a:t>Full vs. Clean Paths</a:t>
            </a:r>
            <a:endParaRPr b="1">
              <a:solidFill>
                <a:schemeClr val="accent1"/>
              </a:solidFill>
              <a:latin typeface="Verdana"/>
              <a:ea typeface="Verdana"/>
              <a:cs typeface="Verdana"/>
              <a:sym typeface="Verdana"/>
            </a:endParaRPr>
          </a:p>
        </p:txBody>
      </p:sp>
      <p:sp>
        <p:nvSpPr>
          <p:cNvPr id="340" name="Google Shape;340;p38"/>
          <p:cNvSpPr txBox="1"/>
          <p:nvPr/>
        </p:nvSpPr>
        <p:spPr>
          <a:xfrm>
            <a:off x="6697025" y="2041150"/>
            <a:ext cx="187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accent1"/>
                </a:solidFill>
                <a:latin typeface="Verdana"/>
                <a:ea typeface="Verdana"/>
                <a:cs typeface="Verdana"/>
                <a:sym typeface="Verdana"/>
              </a:rPr>
              <a:t>ASN Mapping</a:t>
            </a:r>
            <a:endParaRPr b="1">
              <a:solidFill>
                <a:schemeClr val="accent1"/>
              </a:solidFill>
              <a:latin typeface="Verdana"/>
              <a:ea typeface="Verdana"/>
              <a:cs typeface="Verdana"/>
              <a:sym typeface="Verdana"/>
            </a:endParaRPr>
          </a:p>
        </p:txBody>
      </p:sp>
      <p:cxnSp>
        <p:nvCxnSpPr>
          <p:cNvPr id="341" name="Google Shape;341;p38"/>
          <p:cNvCxnSpPr/>
          <p:nvPr/>
        </p:nvCxnSpPr>
        <p:spPr>
          <a:xfrm>
            <a:off x="3093838" y="1446300"/>
            <a:ext cx="0" cy="3036900"/>
          </a:xfrm>
          <a:prstGeom prst="straightConnector1">
            <a:avLst/>
          </a:prstGeom>
          <a:noFill/>
          <a:ln cap="flat" cmpd="sng" w="19050">
            <a:solidFill>
              <a:schemeClr val="dk1"/>
            </a:solidFill>
            <a:prstDash val="solid"/>
            <a:round/>
            <a:headEnd len="med" w="med" type="none"/>
            <a:tailEnd len="med" w="med" type="none"/>
          </a:ln>
        </p:spPr>
      </p:cxnSp>
      <p:cxnSp>
        <p:nvCxnSpPr>
          <p:cNvPr id="342" name="Google Shape;342;p38"/>
          <p:cNvCxnSpPr/>
          <p:nvPr/>
        </p:nvCxnSpPr>
        <p:spPr>
          <a:xfrm>
            <a:off x="6182063" y="1446300"/>
            <a:ext cx="0" cy="3036900"/>
          </a:xfrm>
          <a:prstGeom prst="straightConnector1">
            <a:avLst/>
          </a:prstGeom>
          <a:noFill/>
          <a:ln cap="flat" cmpd="sng" w="19050">
            <a:solidFill>
              <a:schemeClr val="dk1"/>
            </a:solidFill>
            <a:prstDash val="solid"/>
            <a:round/>
            <a:headEnd len="med" w="med" type="none"/>
            <a:tailEnd len="med" w="med" type="none"/>
          </a:ln>
        </p:spPr>
      </p:cxnSp>
      <p:pic>
        <p:nvPicPr>
          <p:cNvPr id="343" name="Google Shape;343;p38"/>
          <p:cNvPicPr preferRelativeResize="0"/>
          <p:nvPr/>
        </p:nvPicPr>
        <p:blipFill>
          <a:blip r:embed="rId3">
            <a:alphaModFix/>
          </a:blip>
          <a:stretch>
            <a:fillRect/>
          </a:stretch>
        </p:blipFill>
        <p:spPr>
          <a:xfrm>
            <a:off x="1419398" y="1216714"/>
            <a:ext cx="697450" cy="697450"/>
          </a:xfrm>
          <a:prstGeom prst="rect">
            <a:avLst/>
          </a:prstGeom>
          <a:noFill/>
          <a:ln>
            <a:noFill/>
          </a:ln>
        </p:spPr>
      </p:pic>
      <p:pic>
        <p:nvPicPr>
          <p:cNvPr id="344" name="Google Shape;344;p38"/>
          <p:cNvPicPr preferRelativeResize="0"/>
          <p:nvPr/>
        </p:nvPicPr>
        <p:blipFill>
          <a:blip r:embed="rId4">
            <a:alphaModFix/>
          </a:blip>
          <a:stretch>
            <a:fillRect/>
          </a:stretch>
        </p:blipFill>
        <p:spPr>
          <a:xfrm>
            <a:off x="4289237" y="1216712"/>
            <a:ext cx="697450" cy="697468"/>
          </a:xfrm>
          <a:prstGeom prst="rect">
            <a:avLst/>
          </a:prstGeom>
          <a:noFill/>
          <a:ln>
            <a:noFill/>
          </a:ln>
        </p:spPr>
      </p:pic>
      <p:sp>
        <p:nvSpPr>
          <p:cNvPr id="345" name="Google Shape;345;p38"/>
          <p:cNvSpPr txBox="1"/>
          <p:nvPr/>
        </p:nvSpPr>
        <p:spPr>
          <a:xfrm>
            <a:off x="465375" y="2441350"/>
            <a:ext cx="2466000" cy="178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Verdana"/>
              <a:buChar char="●"/>
            </a:pPr>
            <a:r>
              <a:rPr lang="en">
                <a:latin typeface="Verdana"/>
                <a:ea typeface="Verdana"/>
                <a:cs typeface="Verdana"/>
                <a:sym typeface="Verdana"/>
              </a:rPr>
              <a:t>Store data that does not consume all of our memory</a:t>
            </a:r>
            <a:endParaRPr sz="600">
              <a:latin typeface="Verdana"/>
              <a:ea typeface="Verdana"/>
              <a:cs typeface="Verdana"/>
              <a:sym typeface="Verdana"/>
            </a:endParaRPr>
          </a:p>
          <a:p>
            <a:pPr indent="0" lvl="0" marL="457200" rtl="0" algn="l">
              <a:spcBef>
                <a:spcPts val="0"/>
              </a:spcBef>
              <a:spcAft>
                <a:spcPts val="0"/>
              </a:spcAft>
              <a:buNone/>
            </a:pPr>
            <a:r>
              <a:t/>
            </a:r>
            <a:endParaRPr sz="600">
              <a:latin typeface="Verdana"/>
              <a:ea typeface="Verdana"/>
              <a:cs typeface="Verdana"/>
              <a:sym typeface="Verdana"/>
            </a:endParaRPr>
          </a:p>
          <a:p>
            <a:pPr indent="-317500" lvl="0" marL="457200" rtl="0" algn="l">
              <a:spcBef>
                <a:spcPts val="0"/>
              </a:spcBef>
              <a:spcAft>
                <a:spcPts val="0"/>
              </a:spcAft>
              <a:buSzPts val="1400"/>
              <a:buFont typeface="Verdana"/>
              <a:buChar char="●"/>
            </a:pPr>
            <a:r>
              <a:rPr lang="en">
                <a:latin typeface="Verdana"/>
                <a:ea typeface="Verdana"/>
                <a:cs typeface="Verdana"/>
                <a:sym typeface="Verdana"/>
              </a:rPr>
              <a:t>Measurements that are close together fall in the same bin</a:t>
            </a:r>
            <a:endParaRPr>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p:txBody>
      </p:sp>
      <p:sp>
        <p:nvSpPr>
          <p:cNvPr id="346" name="Google Shape;346;p38"/>
          <p:cNvSpPr txBox="1"/>
          <p:nvPr/>
        </p:nvSpPr>
        <p:spPr>
          <a:xfrm>
            <a:off x="3175063" y="2441350"/>
            <a:ext cx="2763300" cy="178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Verdana"/>
              <a:buChar char="●"/>
            </a:pPr>
            <a:r>
              <a:rPr lang="en">
                <a:latin typeface="Verdana"/>
                <a:ea typeface="Verdana"/>
                <a:cs typeface="Verdana"/>
                <a:sym typeface="Verdana"/>
              </a:rPr>
              <a:t>Build paths where Nodes are IP addresses and edges are hops</a:t>
            </a:r>
            <a:endParaRPr sz="600">
              <a:latin typeface="Verdana"/>
              <a:ea typeface="Verdana"/>
              <a:cs typeface="Verdana"/>
              <a:sym typeface="Verdana"/>
            </a:endParaRPr>
          </a:p>
          <a:p>
            <a:pPr indent="0" lvl="0" marL="457200" rtl="0" algn="l">
              <a:spcBef>
                <a:spcPts val="0"/>
              </a:spcBef>
              <a:spcAft>
                <a:spcPts val="0"/>
              </a:spcAft>
              <a:buNone/>
            </a:pPr>
            <a:r>
              <a:t/>
            </a:r>
            <a:endParaRPr sz="600">
              <a:latin typeface="Verdana"/>
              <a:ea typeface="Verdana"/>
              <a:cs typeface="Verdana"/>
              <a:sym typeface="Verdana"/>
            </a:endParaRPr>
          </a:p>
          <a:p>
            <a:pPr indent="-317500" lvl="0" marL="457200" rtl="0" algn="l">
              <a:spcBef>
                <a:spcPts val="0"/>
              </a:spcBef>
              <a:spcAft>
                <a:spcPts val="0"/>
              </a:spcAft>
              <a:buSzPts val="1400"/>
              <a:buFont typeface="Verdana"/>
              <a:buChar char="●"/>
            </a:pPr>
            <a:r>
              <a:rPr lang="en">
                <a:latin typeface="Verdana"/>
                <a:ea typeface="Verdana"/>
                <a:cs typeface="Verdana"/>
                <a:sym typeface="Verdana"/>
              </a:rPr>
              <a:t>Clean paths remove the timeouts and rarely taken paths</a:t>
            </a:r>
            <a:endParaRPr>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p:txBody>
      </p:sp>
      <p:sp>
        <p:nvSpPr>
          <p:cNvPr id="347" name="Google Shape;347;p38"/>
          <p:cNvSpPr txBox="1"/>
          <p:nvPr/>
        </p:nvSpPr>
        <p:spPr>
          <a:xfrm>
            <a:off x="6307575" y="2441350"/>
            <a:ext cx="2466000" cy="178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Verdana"/>
              <a:buChar char="●"/>
            </a:pPr>
            <a:r>
              <a:rPr lang="en">
                <a:latin typeface="Verdana"/>
                <a:ea typeface="Verdana"/>
                <a:cs typeface="Verdana"/>
                <a:sym typeface="Verdana"/>
              </a:rPr>
              <a:t>Use public CAIDA data to map IP addresses to ASNs</a:t>
            </a:r>
            <a:endParaRPr sz="600">
              <a:latin typeface="Verdana"/>
              <a:ea typeface="Verdana"/>
              <a:cs typeface="Verdana"/>
              <a:sym typeface="Verdana"/>
            </a:endParaRPr>
          </a:p>
          <a:p>
            <a:pPr indent="0" lvl="0" marL="457200" rtl="0" algn="l">
              <a:spcBef>
                <a:spcPts val="0"/>
              </a:spcBef>
              <a:spcAft>
                <a:spcPts val="0"/>
              </a:spcAft>
              <a:buNone/>
            </a:pPr>
            <a:r>
              <a:t/>
            </a:r>
            <a:endParaRPr sz="600">
              <a:latin typeface="Verdana"/>
              <a:ea typeface="Verdana"/>
              <a:cs typeface="Verdana"/>
              <a:sym typeface="Verdana"/>
            </a:endParaRPr>
          </a:p>
          <a:p>
            <a:pPr indent="-317500" lvl="0" marL="457200" rtl="0" algn="l">
              <a:spcBef>
                <a:spcPts val="0"/>
              </a:spcBef>
              <a:spcAft>
                <a:spcPts val="0"/>
              </a:spcAft>
              <a:buSzPts val="1400"/>
              <a:buFont typeface="Verdana"/>
              <a:buChar char="●"/>
            </a:pPr>
            <a:r>
              <a:rPr lang="en">
                <a:latin typeface="Verdana"/>
                <a:ea typeface="Verdana"/>
                <a:cs typeface="Verdana"/>
                <a:sym typeface="Verdana"/>
              </a:rPr>
              <a:t>Gives a high level routing overview of routing changes</a:t>
            </a:r>
            <a:endParaRPr>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p:txBody>
      </p:sp>
      <p:sp>
        <p:nvSpPr>
          <p:cNvPr id="348" name="Google Shape;348;p38"/>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349" name="Google Shape;349;p38"/>
          <p:cNvPicPr preferRelativeResize="0"/>
          <p:nvPr/>
        </p:nvPicPr>
        <p:blipFill>
          <a:blip r:embed="rId5">
            <a:alphaModFix/>
          </a:blip>
          <a:stretch>
            <a:fillRect/>
          </a:stretch>
        </p:blipFill>
        <p:spPr>
          <a:xfrm>
            <a:off x="7220025" y="1152138"/>
            <a:ext cx="826600" cy="826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9"/>
          <p:cNvSpPr txBox="1"/>
          <p:nvPr>
            <p:ph idx="4294967295" type="title"/>
          </p:nvPr>
        </p:nvSpPr>
        <p:spPr>
          <a:xfrm>
            <a:off x="457200" y="1269825"/>
            <a:ext cx="8229600" cy="6000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sz="3600">
                <a:solidFill>
                  <a:schemeClr val="lt1"/>
                </a:solidFill>
              </a:rPr>
              <a:t>Live Demo</a:t>
            </a:r>
            <a:endParaRPr sz="3600">
              <a:solidFill>
                <a:schemeClr val="lt1"/>
              </a:solidFill>
            </a:endParaRPr>
          </a:p>
        </p:txBody>
      </p:sp>
      <p:sp>
        <p:nvSpPr>
          <p:cNvPr id="355" name="Google Shape;355;p39"/>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356" name="Google Shape;356;p39"/>
          <p:cNvPicPr preferRelativeResize="0"/>
          <p:nvPr/>
        </p:nvPicPr>
        <p:blipFill rotWithShape="1">
          <a:blip r:embed="rId4">
            <a:alphaModFix/>
          </a:blip>
          <a:srcRect b="0" l="0" r="69633" t="0"/>
          <a:stretch/>
        </p:blipFill>
        <p:spPr>
          <a:xfrm>
            <a:off x="3735676" y="2045350"/>
            <a:ext cx="1672649" cy="2032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0"/>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Future Work</a:t>
            </a:r>
            <a:endParaRPr/>
          </a:p>
        </p:txBody>
      </p:sp>
      <p:sp>
        <p:nvSpPr>
          <p:cNvPr id="362" name="Google Shape;362;p40"/>
          <p:cNvSpPr txBox="1"/>
          <p:nvPr/>
        </p:nvSpPr>
        <p:spPr>
          <a:xfrm>
            <a:off x="649050" y="3715425"/>
            <a:ext cx="2102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Verdana"/>
                <a:ea typeface="Verdana"/>
                <a:cs typeface="Verdana"/>
                <a:sym typeface="Verdana"/>
              </a:rPr>
              <a:t>BGP Data Implementation</a:t>
            </a:r>
            <a:endParaRPr>
              <a:latin typeface="Verdana"/>
              <a:ea typeface="Verdana"/>
              <a:cs typeface="Verdana"/>
              <a:sym typeface="Verdana"/>
            </a:endParaRPr>
          </a:p>
        </p:txBody>
      </p:sp>
      <p:pic>
        <p:nvPicPr>
          <p:cNvPr id="363" name="Google Shape;363;p40"/>
          <p:cNvPicPr preferRelativeResize="0"/>
          <p:nvPr/>
        </p:nvPicPr>
        <p:blipFill>
          <a:blip r:embed="rId3">
            <a:alphaModFix/>
          </a:blip>
          <a:stretch>
            <a:fillRect/>
          </a:stretch>
        </p:blipFill>
        <p:spPr>
          <a:xfrm>
            <a:off x="736650" y="1597400"/>
            <a:ext cx="1927226" cy="1927200"/>
          </a:xfrm>
          <a:prstGeom prst="rect">
            <a:avLst/>
          </a:prstGeom>
          <a:noFill/>
          <a:ln>
            <a:noFill/>
          </a:ln>
        </p:spPr>
      </p:pic>
      <p:pic>
        <p:nvPicPr>
          <p:cNvPr id="364" name="Google Shape;364;p40"/>
          <p:cNvPicPr preferRelativeResize="0"/>
          <p:nvPr/>
        </p:nvPicPr>
        <p:blipFill>
          <a:blip r:embed="rId4">
            <a:alphaModFix/>
          </a:blip>
          <a:stretch>
            <a:fillRect/>
          </a:stretch>
        </p:blipFill>
        <p:spPr>
          <a:xfrm>
            <a:off x="3541275" y="1463175"/>
            <a:ext cx="2063549" cy="2063549"/>
          </a:xfrm>
          <a:prstGeom prst="rect">
            <a:avLst/>
          </a:prstGeom>
          <a:noFill/>
          <a:ln>
            <a:noFill/>
          </a:ln>
        </p:spPr>
      </p:pic>
      <p:sp>
        <p:nvSpPr>
          <p:cNvPr id="365" name="Google Shape;365;p40"/>
          <p:cNvSpPr txBox="1"/>
          <p:nvPr/>
        </p:nvSpPr>
        <p:spPr>
          <a:xfrm>
            <a:off x="3502425" y="3715425"/>
            <a:ext cx="2102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Verdana"/>
                <a:ea typeface="Verdana"/>
                <a:cs typeface="Verdana"/>
                <a:sym typeface="Verdana"/>
              </a:rPr>
              <a:t>Better Comparison Between IPv4 and IPv6</a:t>
            </a:r>
            <a:endParaRPr>
              <a:latin typeface="Verdana"/>
              <a:ea typeface="Verdana"/>
              <a:cs typeface="Verdana"/>
              <a:sym typeface="Verdana"/>
            </a:endParaRPr>
          </a:p>
        </p:txBody>
      </p:sp>
      <p:sp>
        <p:nvSpPr>
          <p:cNvPr id="366" name="Google Shape;366;p40"/>
          <p:cNvSpPr txBox="1"/>
          <p:nvPr/>
        </p:nvSpPr>
        <p:spPr>
          <a:xfrm>
            <a:off x="6355800" y="3715425"/>
            <a:ext cx="2102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Verdana"/>
                <a:ea typeface="Verdana"/>
                <a:cs typeface="Verdana"/>
                <a:sym typeface="Verdana"/>
              </a:rPr>
              <a:t>Identify and Prioritize Frequently Changing Paths</a:t>
            </a:r>
            <a:endParaRPr>
              <a:latin typeface="Verdana"/>
              <a:ea typeface="Verdana"/>
              <a:cs typeface="Verdana"/>
              <a:sym typeface="Verdana"/>
            </a:endParaRPr>
          </a:p>
        </p:txBody>
      </p:sp>
      <p:pic>
        <p:nvPicPr>
          <p:cNvPr id="367" name="Google Shape;367;p40"/>
          <p:cNvPicPr preferRelativeResize="0"/>
          <p:nvPr/>
        </p:nvPicPr>
        <p:blipFill>
          <a:blip r:embed="rId5">
            <a:alphaModFix/>
          </a:blip>
          <a:stretch>
            <a:fillRect/>
          </a:stretch>
        </p:blipFill>
        <p:spPr>
          <a:xfrm>
            <a:off x="6376275" y="1613425"/>
            <a:ext cx="1927226" cy="1927226"/>
          </a:xfrm>
          <a:prstGeom prst="rect">
            <a:avLst/>
          </a:prstGeom>
          <a:noFill/>
          <a:ln>
            <a:noFill/>
          </a:ln>
        </p:spPr>
      </p:pic>
      <p:pic>
        <p:nvPicPr>
          <p:cNvPr id="368" name="Google Shape;368;p40"/>
          <p:cNvPicPr preferRelativeResize="0"/>
          <p:nvPr/>
        </p:nvPicPr>
        <p:blipFill>
          <a:blip r:embed="rId6">
            <a:alphaModFix/>
          </a:blip>
          <a:stretch>
            <a:fillRect/>
          </a:stretch>
        </p:blipFill>
        <p:spPr>
          <a:xfrm>
            <a:off x="9459650" y="1463175"/>
            <a:ext cx="2063550" cy="2063550"/>
          </a:xfrm>
          <a:prstGeom prst="rect">
            <a:avLst/>
          </a:prstGeom>
          <a:noFill/>
          <a:ln>
            <a:noFill/>
          </a:ln>
        </p:spPr>
      </p:pic>
      <p:sp>
        <p:nvSpPr>
          <p:cNvPr id="369" name="Google Shape;369;p40"/>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1"/>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Special Acknowledgements</a:t>
            </a:r>
            <a:endParaRPr/>
          </a:p>
        </p:txBody>
      </p:sp>
      <p:sp>
        <p:nvSpPr>
          <p:cNvPr id="375" name="Google Shape;375;p41"/>
          <p:cNvSpPr txBox="1"/>
          <p:nvPr>
            <p:ph idx="1" type="body"/>
          </p:nvPr>
        </p:nvSpPr>
        <p:spPr>
          <a:xfrm>
            <a:off x="6019150" y="1181750"/>
            <a:ext cx="2133600" cy="3486300"/>
          </a:xfrm>
          <a:prstGeom prst="rect">
            <a:avLst/>
          </a:prstGeom>
        </p:spPr>
        <p:txBody>
          <a:bodyPr anchorCtr="0" anchor="t" bIns="34275" lIns="68575" spcFirstLastPara="1" rIns="68575" wrap="square" tIns="34275">
            <a:normAutofit lnSpcReduction="20000"/>
          </a:bodyPr>
          <a:lstStyle/>
          <a:p>
            <a:pPr indent="0" lvl="0" marL="0" rtl="0" algn="l">
              <a:spcBef>
                <a:spcPts val="900"/>
              </a:spcBef>
              <a:spcAft>
                <a:spcPts val="0"/>
              </a:spcAft>
              <a:buNone/>
            </a:pPr>
            <a:r>
              <a:rPr b="1" lang="en"/>
              <a:t>Fastly Mentors</a:t>
            </a:r>
            <a:endParaRPr b="1"/>
          </a:p>
          <a:p>
            <a:pPr indent="0" lvl="0" marL="0" rtl="0" algn="l">
              <a:spcBef>
                <a:spcPts val="900"/>
              </a:spcBef>
              <a:spcAft>
                <a:spcPts val="0"/>
              </a:spcAft>
              <a:buNone/>
            </a:pPr>
            <a:r>
              <a:rPr lang="en"/>
              <a:t>Salman Saghafi</a:t>
            </a:r>
            <a:endParaRPr/>
          </a:p>
          <a:p>
            <a:pPr indent="0" lvl="0" marL="0" rtl="0" algn="l">
              <a:spcBef>
                <a:spcPts val="900"/>
              </a:spcBef>
              <a:spcAft>
                <a:spcPts val="0"/>
              </a:spcAft>
              <a:buNone/>
            </a:pPr>
            <a:r>
              <a:rPr lang="en"/>
              <a:t>Stephen Strowes</a:t>
            </a:r>
            <a:endParaRPr/>
          </a:p>
          <a:p>
            <a:pPr indent="0" lvl="0" marL="0" rtl="0" algn="l">
              <a:spcBef>
                <a:spcPts val="900"/>
              </a:spcBef>
              <a:spcAft>
                <a:spcPts val="0"/>
              </a:spcAft>
              <a:buNone/>
            </a:pPr>
            <a:r>
              <a:t/>
            </a:r>
            <a:endParaRPr/>
          </a:p>
          <a:p>
            <a:pPr indent="0" lvl="0" marL="0" rtl="0" algn="l">
              <a:spcBef>
                <a:spcPts val="900"/>
              </a:spcBef>
              <a:spcAft>
                <a:spcPts val="0"/>
              </a:spcAft>
              <a:buNone/>
            </a:pPr>
            <a:r>
              <a:rPr b="1" lang="en"/>
              <a:t>Fastlyans</a:t>
            </a:r>
            <a:endParaRPr b="1"/>
          </a:p>
          <a:p>
            <a:pPr indent="0" lvl="0" marL="0" rtl="0" algn="l">
              <a:spcBef>
                <a:spcPts val="900"/>
              </a:spcBef>
              <a:spcAft>
                <a:spcPts val="0"/>
              </a:spcAft>
              <a:buNone/>
            </a:pPr>
            <a:r>
              <a:rPr lang="en"/>
              <a:t>Patrick McManus</a:t>
            </a:r>
            <a:endParaRPr/>
          </a:p>
          <a:p>
            <a:pPr indent="0" lvl="0" marL="0" rtl="0" algn="l">
              <a:spcBef>
                <a:spcPts val="900"/>
              </a:spcBef>
              <a:spcAft>
                <a:spcPts val="0"/>
              </a:spcAft>
              <a:buNone/>
            </a:pPr>
            <a:r>
              <a:rPr lang="en"/>
              <a:t>Glitch Team</a:t>
            </a:r>
            <a:endParaRPr/>
          </a:p>
          <a:p>
            <a:pPr indent="0" lvl="0" marL="0" rtl="0" algn="l">
              <a:spcBef>
                <a:spcPts val="900"/>
              </a:spcBef>
              <a:spcAft>
                <a:spcPts val="0"/>
              </a:spcAft>
              <a:buNone/>
            </a:pPr>
            <a:r>
              <a:rPr lang="en"/>
              <a:t>… and many more!</a:t>
            </a:r>
            <a:endParaRPr/>
          </a:p>
          <a:p>
            <a:pPr indent="0" lvl="0" marL="0" rtl="0" algn="l">
              <a:spcBef>
                <a:spcPts val="900"/>
              </a:spcBef>
              <a:spcAft>
                <a:spcPts val="0"/>
              </a:spcAft>
              <a:buNone/>
            </a:pPr>
            <a:r>
              <a:t/>
            </a:r>
            <a:endParaRPr/>
          </a:p>
          <a:p>
            <a:pPr indent="0" lvl="0" marL="0" rtl="0" algn="l">
              <a:spcBef>
                <a:spcPts val="900"/>
              </a:spcBef>
              <a:spcAft>
                <a:spcPts val="0"/>
              </a:spcAft>
              <a:buNone/>
            </a:pPr>
            <a:r>
              <a:rPr b="1" lang="en"/>
              <a:t>Advisor</a:t>
            </a:r>
            <a:endParaRPr b="1"/>
          </a:p>
          <a:p>
            <a:pPr indent="0" lvl="0" marL="0" rtl="0" algn="l">
              <a:spcBef>
                <a:spcPts val="900"/>
              </a:spcBef>
              <a:spcAft>
                <a:spcPts val="0"/>
              </a:spcAft>
              <a:buNone/>
            </a:pPr>
            <a:r>
              <a:rPr lang="en"/>
              <a:t>Professor Claypool</a:t>
            </a:r>
            <a:endParaRPr/>
          </a:p>
          <a:p>
            <a:pPr indent="0" lvl="0" marL="0" rtl="0" algn="l">
              <a:spcBef>
                <a:spcPts val="900"/>
              </a:spcBef>
              <a:spcAft>
                <a:spcPts val="0"/>
              </a:spcAft>
              <a:buNone/>
            </a:pPr>
            <a:r>
              <a:t/>
            </a:r>
            <a:endParaRPr/>
          </a:p>
        </p:txBody>
      </p:sp>
      <p:pic>
        <p:nvPicPr>
          <p:cNvPr id="376" name="Google Shape;376;p41"/>
          <p:cNvPicPr preferRelativeResize="0"/>
          <p:nvPr/>
        </p:nvPicPr>
        <p:blipFill>
          <a:blip r:embed="rId3">
            <a:alphaModFix/>
          </a:blip>
          <a:stretch>
            <a:fillRect/>
          </a:stretch>
        </p:blipFill>
        <p:spPr>
          <a:xfrm>
            <a:off x="1397175" y="1181750"/>
            <a:ext cx="4268098" cy="3646251"/>
          </a:xfrm>
          <a:prstGeom prst="rect">
            <a:avLst/>
          </a:prstGeom>
          <a:noFill/>
          <a:ln>
            <a:noFill/>
          </a:ln>
        </p:spPr>
      </p:pic>
      <p:sp>
        <p:nvSpPr>
          <p:cNvPr id="377" name="Google Shape;377;p41"/>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2"/>
          <p:cNvSpPr txBox="1"/>
          <p:nvPr/>
        </p:nvSpPr>
        <p:spPr>
          <a:xfrm>
            <a:off x="2401150" y="878225"/>
            <a:ext cx="4269300" cy="132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700">
                <a:solidFill>
                  <a:schemeClr val="lt1"/>
                </a:solidFill>
                <a:latin typeface="Verdana"/>
                <a:ea typeface="Verdana"/>
                <a:cs typeface="Verdana"/>
                <a:sym typeface="Verdana"/>
              </a:rPr>
              <a:t>Thank you! </a:t>
            </a:r>
            <a:endParaRPr b="1" sz="3700">
              <a:solidFill>
                <a:schemeClr val="lt1"/>
              </a:solidFill>
              <a:latin typeface="Verdana"/>
              <a:ea typeface="Verdana"/>
              <a:cs typeface="Verdana"/>
              <a:sym typeface="Verdana"/>
            </a:endParaRPr>
          </a:p>
          <a:p>
            <a:pPr indent="0" lvl="0" marL="0" rtl="0" algn="ctr">
              <a:spcBef>
                <a:spcPts val="0"/>
              </a:spcBef>
              <a:spcAft>
                <a:spcPts val="0"/>
              </a:spcAft>
              <a:buNone/>
            </a:pPr>
            <a:r>
              <a:rPr b="1" lang="en" sz="3700">
                <a:solidFill>
                  <a:schemeClr val="lt1"/>
                </a:solidFill>
                <a:latin typeface="Verdana"/>
                <a:ea typeface="Verdana"/>
                <a:cs typeface="Verdana"/>
                <a:sym typeface="Verdana"/>
              </a:rPr>
              <a:t>Any questions?</a:t>
            </a:r>
            <a:endParaRPr b="1" sz="3700">
              <a:solidFill>
                <a:schemeClr val="lt1"/>
              </a:solidFill>
              <a:latin typeface="Verdana"/>
              <a:ea typeface="Verdana"/>
              <a:cs typeface="Verdana"/>
              <a:sym typeface="Verdana"/>
            </a:endParaRPr>
          </a:p>
        </p:txBody>
      </p:sp>
      <p:sp>
        <p:nvSpPr>
          <p:cNvPr id="383" name="Google Shape;383;p42"/>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384" name="Google Shape;384;p42"/>
          <p:cNvPicPr preferRelativeResize="0"/>
          <p:nvPr/>
        </p:nvPicPr>
        <p:blipFill>
          <a:blip r:embed="rId3">
            <a:alphaModFix/>
          </a:blip>
          <a:stretch>
            <a:fillRect/>
          </a:stretch>
        </p:blipFill>
        <p:spPr>
          <a:xfrm>
            <a:off x="2695413" y="3041350"/>
            <a:ext cx="3680774" cy="1358125"/>
          </a:xfrm>
          <a:prstGeom prst="rect">
            <a:avLst/>
          </a:prstGeom>
          <a:noFill/>
          <a:ln>
            <a:noFill/>
          </a:ln>
        </p:spPr>
      </p:pic>
      <p:pic>
        <p:nvPicPr>
          <p:cNvPr id="385" name="Google Shape;385;p42"/>
          <p:cNvPicPr preferRelativeResize="0"/>
          <p:nvPr/>
        </p:nvPicPr>
        <p:blipFill>
          <a:blip r:embed="rId4">
            <a:alphaModFix/>
          </a:blip>
          <a:stretch>
            <a:fillRect/>
          </a:stretch>
        </p:blipFill>
        <p:spPr>
          <a:xfrm>
            <a:off x="3906600" y="2398375"/>
            <a:ext cx="1258412" cy="4464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3"/>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Extra Slides - Demo Video</a:t>
            </a:r>
            <a:endParaRPr/>
          </a:p>
        </p:txBody>
      </p:sp>
      <p:pic>
        <p:nvPicPr>
          <p:cNvPr id="391" name="Google Shape;391;p43" title="Pathly Demo.mp4">
            <a:hlinkClick r:id="rId3"/>
          </p:cNvPr>
          <p:cNvPicPr preferRelativeResize="0"/>
          <p:nvPr/>
        </p:nvPicPr>
        <p:blipFill>
          <a:blip r:embed="rId4">
            <a:alphaModFix/>
          </a:blip>
          <a:stretch>
            <a:fillRect/>
          </a:stretch>
        </p:blipFill>
        <p:spPr>
          <a:xfrm>
            <a:off x="2286000" y="1098900"/>
            <a:ext cx="4572000" cy="3429000"/>
          </a:xfrm>
          <a:prstGeom prst="rect">
            <a:avLst/>
          </a:prstGeom>
          <a:noFill/>
          <a:ln>
            <a:noFill/>
          </a:ln>
        </p:spPr>
      </p:pic>
      <p:sp>
        <p:nvSpPr>
          <p:cNvPr id="392" name="Google Shape;392;p43"/>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4"/>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Extra Slides - Demo </a:t>
            </a:r>
            <a:r>
              <a:rPr lang="en"/>
              <a:t>Screenshot </a:t>
            </a:r>
            <a:r>
              <a:rPr lang="en"/>
              <a:t>Home Page</a:t>
            </a:r>
            <a:endParaRPr/>
          </a:p>
        </p:txBody>
      </p:sp>
      <p:pic>
        <p:nvPicPr>
          <p:cNvPr id="398" name="Google Shape;398;p44"/>
          <p:cNvPicPr preferRelativeResize="0"/>
          <p:nvPr/>
        </p:nvPicPr>
        <p:blipFill rotWithShape="1">
          <a:blip r:embed="rId3">
            <a:alphaModFix/>
          </a:blip>
          <a:srcRect b="0" l="0" r="764" t="0"/>
          <a:stretch/>
        </p:blipFill>
        <p:spPr>
          <a:xfrm>
            <a:off x="880000" y="999325"/>
            <a:ext cx="7674076" cy="3812326"/>
          </a:xfrm>
          <a:prstGeom prst="rect">
            <a:avLst/>
          </a:prstGeom>
          <a:noFill/>
          <a:ln>
            <a:noFill/>
          </a:ln>
        </p:spPr>
      </p:pic>
      <p:sp>
        <p:nvSpPr>
          <p:cNvPr id="399" name="Google Shape;399;p44"/>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5"/>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Extra Slides - Demo Screenshot Graph</a:t>
            </a:r>
            <a:endParaRPr/>
          </a:p>
        </p:txBody>
      </p:sp>
      <p:pic>
        <p:nvPicPr>
          <p:cNvPr id="405" name="Google Shape;405;p45"/>
          <p:cNvPicPr preferRelativeResize="0"/>
          <p:nvPr/>
        </p:nvPicPr>
        <p:blipFill>
          <a:blip r:embed="rId3">
            <a:alphaModFix/>
          </a:blip>
          <a:stretch>
            <a:fillRect/>
          </a:stretch>
        </p:blipFill>
        <p:spPr>
          <a:xfrm>
            <a:off x="632225" y="975100"/>
            <a:ext cx="7879549" cy="3852025"/>
          </a:xfrm>
          <a:prstGeom prst="rect">
            <a:avLst/>
          </a:prstGeom>
          <a:noFill/>
          <a:ln>
            <a:noFill/>
          </a:ln>
        </p:spPr>
      </p:pic>
      <p:sp>
        <p:nvSpPr>
          <p:cNvPr id="406" name="Google Shape;406;p45"/>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6"/>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Extra Slides - Demo Screenshot Raw Data</a:t>
            </a:r>
            <a:endParaRPr/>
          </a:p>
        </p:txBody>
      </p:sp>
      <p:pic>
        <p:nvPicPr>
          <p:cNvPr id="412" name="Google Shape;412;p46"/>
          <p:cNvPicPr preferRelativeResize="0"/>
          <p:nvPr/>
        </p:nvPicPr>
        <p:blipFill>
          <a:blip r:embed="rId3">
            <a:alphaModFix/>
          </a:blip>
          <a:stretch>
            <a:fillRect/>
          </a:stretch>
        </p:blipFill>
        <p:spPr>
          <a:xfrm>
            <a:off x="589875" y="973225"/>
            <a:ext cx="7788727" cy="3885900"/>
          </a:xfrm>
          <a:prstGeom prst="rect">
            <a:avLst/>
          </a:prstGeom>
          <a:noFill/>
          <a:ln>
            <a:noFill/>
          </a:ln>
        </p:spPr>
      </p:pic>
      <p:sp>
        <p:nvSpPr>
          <p:cNvPr id="413" name="Google Shape;413;p46"/>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Team PATHly</a:t>
            </a:r>
            <a:endParaRPr/>
          </a:p>
        </p:txBody>
      </p:sp>
      <p:sp>
        <p:nvSpPr>
          <p:cNvPr id="179" name="Google Shape;179;p29"/>
          <p:cNvSpPr txBox="1"/>
          <p:nvPr/>
        </p:nvSpPr>
        <p:spPr>
          <a:xfrm>
            <a:off x="6885350" y="3526975"/>
            <a:ext cx="20817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Verdana"/>
                <a:ea typeface="Verdana"/>
                <a:cs typeface="Verdana"/>
                <a:sym typeface="Verdana"/>
              </a:rPr>
              <a:t>Cindy Trac</a:t>
            </a:r>
            <a:endParaRPr b="1">
              <a:latin typeface="Verdana"/>
              <a:ea typeface="Verdana"/>
              <a:cs typeface="Verdana"/>
              <a:sym typeface="Verdana"/>
            </a:endParaRPr>
          </a:p>
          <a:p>
            <a:pPr indent="0" lvl="0" marL="0" rtl="0" algn="ctr">
              <a:spcBef>
                <a:spcPts val="0"/>
              </a:spcBef>
              <a:spcAft>
                <a:spcPts val="0"/>
              </a:spcAft>
              <a:buNone/>
            </a:pPr>
            <a:r>
              <a:rPr lang="en">
                <a:latin typeface="Verdana"/>
                <a:ea typeface="Verdana"/>
                <a:cs typeface="Verdana"/>
                <a:sym typeface="Verdana"/>
              </a:rPr>
              <a:t>BS in CS/DS </a:t>
            </a:r>
            <a:endParaRPr>
              <a:latin typeface="Verdana"/>
              <a:ea typeface="Verdana"/>
              <a:cs typeface="Verdana"/>
              <a:sym typeface="Verdana"/>
            </a:endParaRPr>
          </a:p>
          <a:p>
            <a:pPr indent="0" lvl="0" marL="0" rtl="0" algn="ctr">
              <a:spcBef>
                <a:spcPts val="0"/>
              </a:spcBef>
              <a:spcAft>
                <a:spcPts val="0"/>
              </a:spcAft>
              <a:buNone/>
            </a:pPr>
            <a:r>
              <a:rPr lang="en">
                <a:latin typeface="Verdana"/>
                <a:ea typeface="Verdana"/>
                <a:cs typeface="Verdana"/>
                <a:sym typeface="Verdana"/>
              </a:rPr>
              <a:t>Teacher Prep ‘23</a:t>
            </a:r>
            <a:endParaRPr>
              <a:latin typeface="Verdana"/>
              <a:ea typeface="Verdana"/>
              <a:cs typeface="Verdana"/>
              <a:sym typeface="Verdana"/>
            </a:endParaRPr>
          </a:p>
        </p:txBody>
      </p:sp>
      <p:sp>
        <p:nvSpPr>
          <p:cNvPr id="180" name="Google Shape;180;p29"/>
          <p:cNvSpPr txBox="1"/>
          <p:nvPr/>
        </p:nvSpPr>
        <p:spPr>
          <a:xfrm>
            <a:off x="4994988" y="3526975"/>
            <a:ext cx="1728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Verdana"/>
                <a:ea typeface="Verdana"/>
                <a:cs typeface="Verdana"/>
                <a:sym typeface="Verdana"/>
              </a:rPr>
              <a:t>Jasper Meggitt</a:t>
            </a:r>
            <a:endParaRPr b="1">
              <a:latin typeface="Verdana"/>
              <a:ea typeface="Verdana"/>
              <a:cs typeface="Verdana"/>
              <a:sym typeface="Verdana"/>
            </a:endParaRPr>
          </a:p>
          <a:p>
            <a:pPr indent="0" lvl="0" marL="0" rtl="0" algn="ctr">
              <a:spcBef>
                <a:spcPts val="0"/>
              </a:spcBef>
              <a:spcAft>
                <a:spcPts val="0"/>
              </a:spcAft>
              <a:buNone/>
            </a:pPr>
            <a:r>
              <a:rPr lang="en">
                <a:latin typeface="Verdana"/>
                <a:ea typeface="Verdana"/>
                <a:cs typeface="Verdana"/>
                <a:sym typeface="Verdana"/>
              </a:rPr>
              <a:t>BS/MS </a:t>
            </a:r>
            <a:r>
              <a:rPr lang="en">
                <a:latin typeface="Verdana"/>
                <a:ea typeface="Verdana"/>
                <a:cs typeface="Verdana"/>
                <a:sym typeface="Verdana"/>
              </a:rPr>
              <a:t>in CS ‘23</a:t>
            </a:r>
            <a:endParaRPr>
              <a:latin typeface="Verdana"/>
              <a:ea typeface="Verdana"/>
              <a:cs typeface="Verdana"/>
              <a:sym typeface="Verdana"/>
            </a:endParaRPr>
          </a:p>
        </p:txBody>
      </p:sp>
      <p:pic>
        <p:nvPicPr>
          <p:cNvPr id="181" name="Google Shape;181;p29"/>
          <p:cNvPicPr preferRelativeResize="0"/>
          <p:nvPr/>
        </p:nvPicPr>
        <p:blipFill rotWithShape="1">
          <a:blip r:embed="rId3">
            <a:alphaModFix/>
          </a:blip>
          <a:srcRect b="51305" l="0" r="51250" t="0"/>
          <a:stretch/>
        </p:blipFill>
        <p:spPr>
          <a:xfrm>
            <a:off x="277719" y="1490128"/>
            <a:ext cx="2145086" cy="2057444"/>
          </a:xfrm>
          <a:prstGeom prst="rect">
            <a:avLst/>
          </a:prstGeom>
          <a:noFill/>
          <a:ln>
            <a:noFill/>
          </a:ln>
        </p:spPr>
      </p:pic>
      <p:pic>
        <p:nvPicPr>
          <p:cNvPr id="182" name="Google Shape;182;p29"/>
          <p:cNvPicPr preferRelativeResize="0"/>
          <p:nvPr/>
        </p:nvPicPr>
        <p:blipFill rotWithShape="1">
          <a:blip r:embed="rId3">
            <a:alphaModFix/>
          </a:blip>
          <a:srcRect b="51305" l="51250" r="0" t="0"/>
          <a:stretch/>
        </p:blipFill>
        <p:spPr>
          <a:xfrm>
            <a:off x="2488700" y="1469530"/>
            <a:ext cx="2145086" cy="2057444"/>
          </a:xfrm>
          <a:prstGeom prst="rect">
            <a:avLst/>
          </a:prstGeom>
          <a:noFill/>
          <a:ln>
            <a:noFill/>
          </a:ln>
        </p:spPr>
      </p:pic>
      <p:pic>
        <p:nvPicPr>
          <p:cNvPr id="183" name="Google Shape;183;p29"/>
          <p:cNvPicPr preferRelativeResize="0"/>
          <p:nvPr/>
        </p:nvPicPr>
        <p:blipFill rotWithShape="1">
          <a:blip r:embed="rId3">
            <a:alphaModFix/>
          </a:blip>
          <a:srcRect b="0" l="0" r="48982" t="48299"/>
          <a:stretch/>
        </p:blipFill>
        <p:spPr>
          <a:xfrm>
            <a:off x="4609282" y="1426575"/>
            <a:ext cx="2244869" cy="2184526"/>
          </a:xfrm>
          <a:prstGeom prst="rect">
            <a:avLst/>
          </a:prstGeom>
          <a:noFill/>
          <a:ln>
            <a:noFill/>
          </a:ln>
        </p:spPr>
      </p:pic>
      <p:pic>
        <p:nvPicPr>
          <p:cNvPr id="184" name="Google Shape;184;p29"/>
          <p:cNvPicPr preferRelativeResize="0"/>
          <p:nvPr/>
        </p:nvPicPr>
        <p:blipFill rotWithShape="1">
          <a:blip r:embed="rId3">
            <a:alphaModFix/>
          </a:blip>
          <a:srcRect b="1897" l="50283" r="0" t="48301"/>
          <a:stretch/>
        </p:blipFill>
        <p:spPr>
          <a:xfrm>
            <a:off x="6832366" y="1446161"/>
            <a:ext cx="2187647" cy="2104208"/>
          </a:xfrm>
          <a:prstGeom prst="rect">
            <a:avLst/>
          </a:prstGeom>
          <a:noFill/>
          <a:ln>
            <a:noFill/>
          </a:ln>
        </p:spPr>
      </p:pic>
      <p:pic>
        <p:nvPicPr>
          <p:cNvPr id="185" name="Google Shape;185;p29"/>
          <p:cNvPicPr preferRelativeResize="0"/>
          <p:nvPr/>
        </p:nvPicPr>
        <p:blipFill rotWithShape="1">
          <a:blip r:embed="rId3">
            <a:alphaModFix/>
          </a:blip>
          <a:srcRect b="51305" l="0" r="51250" t="0"/>
          <a:stretch/>
        </p:blipFill>
        <p:spPr>
          <a:xfrm>
            <a:off x="2488694" y="1469528"/>
            <a:ext cx="2145086" cy="2057444"/>
          </a:xfrm>
          <a:prstGeom prst="rect">
            <a:avLst/>
          </a:prstGeom>
          <a:noFill/>
          <a:ln>
            <a:noFill/>
          </a:ln>
        </p:spPr>
      </p:pic>
      <p:pic>
        <p:nvPicPr>
          <p:cNvPr id="186" name="Google Shape;186;p29"/>
          <p:cNvPicPr preferRelativeResize="0"/>
          <p:nvPr/>
        </p:nvPicPr>
        <p:blipFill rotWithShape="1">
          <a:blip r:embed="rId3">
            <a:alphaModFix/>
          </a:blip>
          <a:srcRect b="51305" l="51250" r="0" t="0"/>
          <a:stretch/>
        </p:blipFill>
        <p:spPr>
          <a:xfrm>
            <a:off x="277713" y="1469543"/>
            <a:ext cx="2145086" cy="2057444"/>
          </a:xfrm>
          <a:prstGeom prst="rect">
            <a:avLst/>
          </a:prstGeom>
          <a:noFill/>
          <a:ln>
            <a:noFill/>
          </a:ln>
        </p:spPr>
      </p:pic>
      <p:sp>
        <p:nvSpPr>
          <p:cNvPr id="187" name="Google Shape;187;p29"/>
          <p:cNvSpPr txBox="1"/>
          <p:nvPr/>
        </p:nvSpPr>
        <p:spPr>
          <a:xfrm>
            <a:off x="2621900" y="3531050"/>
            <a:ext cx="1898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Verdana"/>
                <a:ea typeface="Verdana"/>
                <a:cs typeface="Verdana"/>
                <a:sym typeface="Verdana"/>
              </a:rPr>
              <a:t>Jack Campanale</a:t>
            </a:r>
            <a:endParaRPr b="1">
              <a:latin typeface="Verdana"/>
              <a:ea typeface="Verdana"/>
              <a:cs typeface="Verdana"/>
              <a:sym typeface="Verdana"/>
            </a:endParaRPr>
          </a:p>
          <a:p>
            <a:pPr indent="0" lvl="0" marL="0" rtl="0" algn="ctr">
              <a:spcBef>
                <a:spcPts val="0"/>
              </a:spcBef>
              <a:spcAft>
                <a:spcPts val="0"/>
              </a:spcAft>
              <a:buNone/>
            </a:pPr>
            <a:r>
              <a:rPr lang="en">
                <a:latin typeface="Verdana"/>
                <a:ea typeface="Verdana"/>
                <a:cs typeface="Verdana"/>
                <a:sym typeface="Verdana"/>
              </a:rPr>
              <a:t>BS in CS </a:t>
            </a:r>
            <a:endParaRPr>
              <a:latin typeface="Verdana"/>
              <a:ea typeface="Verdana"/>
              <a:cs typeface="Verdana"/>
              <a:sym typeface="Verdana"/>
            </a:endParaRPr>
          </a:p>
          <a:p>
            <a:pPr indent="0" lvl="0" marL="0" rtl="0" algn="ctr">
              <a:spcBef>
                <a:spcPts val="0"/>
              </a:spcBef>
              <a:spcAft>
                <a:spcPts val="0"/>
              </a:spcAft>
              <a:buNone/>
            </a:pPr>
            <a:r>
              <a:rPr lang="en">
                <a:latin typeface="Verdana"/>
                <a:ea typeface="Verdana"/>
                <a:cs typeface="Verdana"/>
                <a:sym typeface="Verdana"/>
              </a:rPr>
              <a:t>IMGD Minor ‘23</a:t>
            </a:r>
            <a:endParaRPr>
              <a:latin typeface="Verdana"/>
              <a:ea typeface="Verdana"/>
              <a:cs typeface="Verdana"/>
              <a:sym typeface="Verdana"/>
            </a:endParaRPr>
          </a:p>
        </p:txBody>
      </p:sp>
      <p:sp>
        <p:nvSpPr>
          <p:cNvPr id="188" name="Google Shape;188;p29"/>
          <p:cNvSpPr txBox="1"/>
          <p:nvPr/>
        </p:nvSpPr>
        <p:spPr>
          <a:xfrm>
            <a:off x="570702" y="3536875"/>
            <a:ext cx="1728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Verdana"/>
                <a:ea typeface="Verdana"/>
                <a:cs typeface="Verdana"/>
                <a:sym typeface="Verdana"/>
              </a:rPr>
              <a:t>Yash Patel</a:t>
            </a:r>
            <a:r>
              <a:rPr lang="en">
                <a:latin typeface="Verdana"/>
                <a:ea typeface="Verdana"/>
                <a:cs typeface="Verdana"/>
                <a:sym typeface="Verdana"/>
              </a:rPr>
              <a:t> BS/MS in CS ‘23</a:t>
            </a:r>
            <a:endParaRPr>
              <a:latin typeface="Verdana"/>
              <a:ea typeface="Verdana"/>
              <a:cs typeface="Verdana"/>
              <a:sym typeface="Verdana"/>
            </a:endParaRPr>
          </a:p>
        </p:txBody>
      </p:sp>
      <p:sp>
        <p:nvSpPr>
          <p:cNvPr id="189" name="Google Shape;189;p29"/>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7"/>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Extra Slides - Demo Screenshot Edit Measurements</a:t>
            </a:r>
            <a:endParaRPr/>
          </a:p>
        </p:txBody>
      </p:sp>
      <p:pic>
        <p:nvPicPr>
          <p:cNvPr id="419" name="Google Shape;419;p47"/>
          <p:cNvPicPr preferRelativeResize="0"/>
          <p:nvPr/>
        </p:nvPicPr>
        <p:blipFill rotWithShape="1">
          <a:blip r:embed="rId3">
            <a:alphaModFix/>
          </a:blip>
          <a:srcRect b="3790" l="0" r="0" t="0"/>
          <a:stretch/>
        </p:blipFill>
        <p:spPr>
          <a:xfrm>
            <a:off x="530675" y="1067175"/>
            <a:ext cx="7837724" cy="3723575"/>
          </a:xfrm>
          <a:prstGeom prst="rect">
            <a:avLst/>
          </a:prstGeom>
          <a:noFill/>
          <a:ln>
            <a:noFill/>
          </a:ln>
        </p:spPr>
      </p:pic>
      <p:sp>
        <p:nvSpPr>
          <p:cNvPr id="420" name="Google Shape;420;p47"/>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8"/>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Extra Slides - Demo Screenshot List Measurements</a:t>
            </a:r>
            <a:endParaRPr/>
          </a:p>
        </p:txBody>
      </p:sp>
      <p:pic>
        <p:nvPicPr>
          <p:cNvPr id="426" name="Google Shape;426;p48"/>
          <p:cNvPicPr preferRelativeResize="0"/>
          <p:nvPr/>
        </p:nvPicPr>
        <p:blipFill>
          <a:blip r:embed="rId3">
            <a:alphaModFix/>
          </a:blip>
          <a:stretch>
            <a:fillRect/>
          </a:stretch>
        </p:blipFill>
        <p:spPr>
          <a:xfrm>
            <a:off x="152400" y="2240575"/>
            <a:ext cx="8839199" cy="1463444"/>
          </a:xfrm>
          <a:prstGeom prst="rect">
            <a:avLst/>
          </a:prstGeom>
          <a:noFill/>
          <a:ln>
            <a:noFill/>
          </a:ln>
        </p:spPr>
      </p:pic>
      <p:sp>
        <p:nvSpPr>
          <p:cNvPr id="427" name="Google Shape;427;p48"/>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9"/>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Extra Slides - Without Collection Limits</a:t>
            </a:r>
            <a:endParaRPr/>
          </a:p>
        </p:txBody>
      </p:sp>
      <p:sp>
        <p:nvSpPr>
          <p:cNvPr id="433" name="Google Shape;433;p49"/>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pic>
        <p:nvPicPr>
          <p:cNvPr id="434" name="Google Shape;434;p49"/>
          <p:cNvPicPr preferRelativeResize="0"/>
          <p:nvPr/>
        </p:nvPicPr>
        <p:blipFill>
          <a:blip r:embed="rId3">
            <a:alphaModFix/>
          </a:blip>
          <a:stretch>
            <a:fillRect/>
          </a:stretch>
        </p:blipFill>
        <p:spPr>
          <a:xfrm>
            <a:off x="609601" y="1015925"/>
            <a:ext cx="2360259" cy="3975173"/>
          </a:xfrm>
          <a:prstGeom prst="rect">
            <a:avLst/>
          </a:prstGeom>
          <a:noFill/>
          <a:ln>
            <a:noFill/>
          </a:ln>
        </p:spPr>
      </p:pic>
      <p:pic>
        <p:nvPicPr>
          <p:cNvPr id="435" name="Google Shape;435;p49"/>
          <p:cNvPicPr preferRelativeResize="0"/>
          <p:nvPr/>
        </p:nvPicPr>
        <p:blipFill rotWithShape="1">
          <a:blip r:embed="rId3">
            <a:alphaModFix/>
          </a:blip>
          <a:srcRect b="67633" l="53444" r="18377" t="19729"/>
          <a:stretch/>
        </p:blipFill>
        <p:spPr>
          <a:xfrm>
            <a:off x="4917100" y="1860750"/>
            <a:ext cx="3304000" cy="2495452"/>
          </a:xfrm>
          <a:prstGeom prst="rect">
            <a:avLst/>
          </a:prstGeom>
          <a:noFill/>
          <a:ln cap="flat" cmpd="sng" w="38100">
            <a:solidFill>
              <a:schemeClr val="lt2"/>
            </a:solidFill>
            <a:prstDash val="solid"/>
            <a:round/>
            <a:headEnd len="sm" w="sm" type="none"/>
            <a:tailEnd len="sm" w="sm" type="none"/>
          </a:ln>
        </p:spPr>
      </p:pic>
      <p:sp>
        <p:nvSpPr>
          <p:cNvPr id="436" name="Google Shape;436;p49"/>
          <p:cNvSpPr/>
          <p:nvPr/>
        </p:nvSpPr>
        <p:spPr>
          <a:xfrm>
            <a:off x="1940950" y="1725275"/>
            <a:ext cx="531900" cy="460200"/>
          </a:xfrm>
          <a:prstGeom prst="rect">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7" name="Google Shape;437;p49"/>
          <p:cNvCxnSpPr>
            <a:stCxn id="436" idx="3"/>
            <a:endCxn id="435" idx="1"/>
          </p:cNvCxnSpPr>
          <p:nvPr/>
        </p:nvCxnSpPr>
        <p:spPr>
          <a:xfrm>
            <a:off x="2472850" y="1955375"/>
            <a:ext cx="2444400" cy="1153200"/>
          </a:xfrm>
          <a:prstGeom prst="straightConnector1">
            <a:avLst/>
          </a:prstGeom>
          <a:noFill/>
          <a:ln cap="flat" cmpd="sng" w="38100">
            <a:solidFill>
              <a:schemeClr val="lt2"/>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0"/>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UI Mockups - IPv4 vs. IPv6 Side-by-Side</a:t>
            </a:r>
            <a:endParaRPr/>
          </a:p>
        </p:txBody>
      </p:sp>
      <p:sp>
        <p:nvSpPr>
          <p:cNvPr id="443" name="Google Shape;443;p50"/>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pic>
        <p:nvPicPr>
          <p:cNvPr id="444" name="Google Shape;444;p50"/>
          <p:cNvPicPr preferRelativeResize="0"/>
          <p:nvPr/>
        </p:nvPicPr>
        <p:blipFill>
          <a:blip r:embed="rId3">
            <a:alphaModFix/>
          </a:blip>
          <a:stretch>
            <a:fillRect/>
          </a:stretch>
        </p:blipFill>
        <p:spPr>
          <a:xfrm>
            <a:off x="957825" y="973175"/>
            <a:ext cx="7228350" cy="38175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1"/>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UI Mockups - IPv4 vs. IPv6 Branching</a:t>
            </a:r>
            <a:endParaRPr/>
          </a:p>
        </p:txBody>
      </p:sp>
      <p:sp>
        <p:nvSpPr>
          <p:cNvPr id="450" name="Google Shape;450;p51"/>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pic>
        <p:nvPicPr>
          <p:cNvPr id="451" name="Google Shape;451;p51"/>
          <p:cNvPicPr preferRelativeResize="0"/>
          <p:nvPr/>
        </p:nvPicPr>
        <p:blipFill>
          <a:blip r:embed="rId3">
            <a:alphaModFix/>
          </a:blip>
          <a:stretch>
            <a:fillRect/>
          </a:stretch>
        </p:blipFill>
        <p:spPr>
          <a:xfrm>
            <a:off x="1107562" y="1068000"/>
            <a:ext cx="6928876" cy="37227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2"/>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UI Mockups - IPv4 vs. IPv6 Together</a:t>
            </a:r>
            <a:endParaRPr/>
          </a:p>
        </p:txBody>
      </p:sp>
      <p:sp>
        <p:nvSpPr>
          <p:cNvPr id="457" name="Google Shape;457;p52"/>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pic>
        <p:nvPicPr>
          <p:cNvPr id="458" name="Google Shape;458;p52"/>
          <p:cNvPicPr preferRelativeResize="0"/>
          <p:nvPr/>
        </p:nvPicPr>
        <p:blipFill>
          <a:blip r:embed="rId3">
            <a:alphaModFix/>
          </a:blip>
          <a:stretch>
            <a:fillRect/>
          </a:stretch>
        </p:blipFill>
        <p:spPr>
          <a:xfrm>
            <a:off x="152400" y="1091925"/>
            <a:ext cx="8839200" cy="2632544"/>
          </a:xfrm>
          <a:prstGeom prst="rect">
            <a:avLst/>
          </a:prstGeom>
          <a:noFill/>
          <a:ln>
            <a:noFill/>
          </a:ln>
        </p:spPr>
      </p:pic>
      <p:pic>
        <p:nvPicPr>
          <p:cNvPr id="459" name="Google Shape;459;p52"/>
          <p:cNvPicPr preferRelativeResize="0"/>
          <p:nvPr/>
        </p:nvPicPr>
        <p:blipFill rotWithShape="1">
          <a:blip r:embed="rId4">
            <a:alphaModFix/>
          </a:blip>
          <a:srcRect b="30752" l="0" r="0" t="0"/>
          <a:stretch/>
        </p:blipFill>
        <p:spPr>
          <a:xfrm>
            <a:off x="1236725" y="3724475"/>
            <a:ext cx="2555700" cy="1030550"/>
          </a:xfrm>
          <a:prstGeom prst="rect">
            <a:avLst/>
          </a:prstGeom>
          <a:noFill/>
          <a:ln>
            <a:noFill/>
          </a:ln>
        </p:spPr>
      </p:pic>
      <p:pic>
        <p:nvPicPr>
          <p:cNvPr id="460" name="Google Shape;460;p52"/>
          <p:cNvPicPr preferRelativeResize="0"/>
          <p:nvPr/>
        </p:nvPicPr>
        <p:blipFill>
          <a:blip r:embed="rId5">
            <a:alphaModFix/>
          </a:blip>
          <a:stretch>
            <a:fillRect/>
          </a:stretch>
        </p:blipFill>
        <p:spPr>
          <a:xfrm>
            <a:off x="2779300" y="4017075"/>
            <a:ext cx="2220850" cy="445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0"/>
          <p:cNvPicPr preferRelativeResize="0"/>
          <p:nvPr/>
        </p:nvPicPr>
        <p:blipFill>
          <a:blip r:embed="rId3">
            <a:alphaModFix/>
          </a:blip>
          <a:stretch>
            <a:fillRect/>
          </a:stretch>
        </p:blipFill>
        <p:spPr>
          <a:xfrm>
            <a:off x="6355382" y="1480775"/>
            <a:ext cx="1905074" cy="1957663"/>
          </a:xfrm>
          <a:prstGeom prst="rect">
            <a:avLst/>
          </a:prstGeom>
          <a:noFill/>
          <a:ln>
            <a:noFill/>
          </a:ln>
        </p:spPr>
      </p:pic>
      <p:pic>
        <p:nvPicPr>
          <p:cNvPr id="195" name="Google Shape;195;p30"/>
          <p:cNvPicPr preferRelativeResize="0"/>
          <p:nvPr/>
        </p:nvPicPr>
        <p:blipFill>
          <a:blip r:embed="rId4">
            <a:alphaModFix/>
          </a:blip>
          <a:stretch>
            <a:fillRect/>
          </a:stretch>
        </p:blipFill>
        <p:spPr>
          <a:xfrm>
            <a:off x="6355375" y="1507075"/>
            <a:ext cx="1905075" cy="1905075"/>
          </a:xfrm>
          <a:prstGeom prst="rect">
            <a:avLst/>
          </a:prstGeom>
          <a:noFill/>
          <a:ln>
            <a:noFill/>
          </a:ln>
        </p:spPr>
      </p:pic>
      <p:pic>
        <p:nvPicPr>
          <p:cNvPr id="196" name="Google Shape;196;p30"/>
          <p:cNvPicPr preferRelativeResize="0"/>
          <p:nvPr/>
        </p:nvPicPr>
        <p:blipFill>
          <a:blip r:embed="rId5">
            <a:alphaModFix/>
          </a:blip>
          <a:stretch>
            <a:fillRect/>
          </a:stretch>
        </p:blipFill>
        <p:spPr>
          <a:xfrm>
            <a:off x="840278" y="1480771"/>
            <a:ext cx="1745875" cy="1794071"/>
          </a:xfrm>
          <a:prstGeom prst="rect">
            <a:avLst/>
          </a:prstGeom>
          <a:noFill/>
          <a:ln>
            <a:noFill/>
          </a:ln>
        </p:spPr>
      </p:pic>
      <p:pic>
        <p:nvPicPr>
          <p:cNvPr id="197" name="Google Shape;197;p30"/>
          <p:cNvPicPr preferRelativeResize="0"/>
          <p:nvPr/>
        </p:nvPicPr>
        <p:blipFill>
          <a:blip r:embed="rId6">
            <a:alphaModFix/>
          </a:blip>
          <a:stretch>
            <a:fillRect/>
          </a:stretch>
        </p:blipFill>
        <p:spPr>
          <a:xfrm>
            <a:off x="816175" y="1480775"/>
            <a:ext cx="1794075" cy="1794075"/>
          </a:xfrm>
          <a:prstGeom prst="rect">
            <a:avLst/>
          </a:prstGeom>
          <a:noFill/>
          <a:ln>
            <a:noFill/>
          </a:ln>
        </p:spPr>
      </p:pic>
      <p:pic>
        <p:nvPicPr>
          <p:cNvPr id="198" name="Google Shape;198;p30"/>
          <p:cNvPicPr preferRelativeResize="0"/>
          <p:nvPr/>
        </p:nvPicPr>
        <p:blipFill>
          <a:blip r:embed="rId7">
            <a:alphaModFix/>
          </a:blip>
          <a:stretch>
            <a:fillRect/>
          </a:stretch>
        </p:blipFill>
        <p:spPr>
          <a:xfrm>
            <a:off x="494475" y="266500"/>
            <a:ext cx="1445349" cy="580550"/>
          </a:xfrm>
          <a:prstGeom prst="rect">
            <a:avLst/>
          </a:prstGeom>
          <a:noFill/>
          <a:ln>
            <a:noFill/>
          </a:ln>
        </p:spPr>
      </p:pic>
      <p:sp>
        <p:nvSpPr>
          <p:cNvPr id="199" name="Google Shape;199;p30"/>
          <p:cNvSpPr txBox="1"/>
          <p:nvPr/>
        </p:nvSpPr>
        <p:spPr>
          <a:xfrm>
            <a:off x="5903325" y="3688057"/>
            <a:ext cx="2809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Verdana"/>
                <a:ea typeface="Verdana"/>
                <a:cs typeface="Verdana"/>
                <a:sym typeface="Verdana"/>
              </a:rPr>
              <a:t>Content Delivery Network </a:t>
            </a:r>
            <a:endParaRPr b="1">
              <a:latin typeface="Verdana"/>
              <a:ea typeface="Verdana"/>
              <a:cs typeface="Verdana"/>
              <a:sym typeface="Verdana"/>
            </a:endParaRPr>
          </a:p>
          <a:p>
            <a:pPr indent="0" lvl="0" marL="0" rtl="0" algn="ctr">
              <a:spcBef>
                <a:spcPts val="0"/>
              </a:spcBef>
              <a:spcAft>
                <a:spcPts val="0"/>
              </a:spcAft>
              <a:buNone/>
            </a:pPr>
            <a:r>
              <a:rPr b="1" lang="en">
                <a:latin typeface="Verdana"/>
                <a:ea typeface="Verdana"/>
                <a:cs typeface="Verdana"/>
                <a:sym typeface="Verdana"/>
              </a:rPr>
              <a:t>(CDN)</a:t>
            </a:r>
            <a:endParaRPr b="1">
              <a:latin typeface="Verdana"/>
              <a:ea typeface="Verdana"/>
              <a:cs typeface="Verdana"/>
              <a:sym typeface="Verdana"/>
            </a:endParaRPr>
          </a:p>
        </p:txBody>
      </p:sp>
      <p:sp>
        <p:nvSpPr>
          <p:cNvPr id="200" name="Google Shape;200;p30"/>
          <p:cNvSpPr txBox="1"/>
          <p:nvPr/>
        </p:nvSpPr>
        <p:spPr>
          <a:xfrm>
            <a:off x="308676" y="3688064"/>
            <a:ext cx="2809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Verdana"/>
                <a:ea typeface="Verdana"/>
                <a:cs typeface="Verdana"/>
                <a:sym typeface="Verdana"/>
              </a:rPr>
              <a:t>Cloud Service</a:t>
            </a:r>
            <a:endParaRPr b="1">
              <a:latin typeface="Verdana"/>
              <a:ea typeface="Verdana"/>
              <a:cs typeface="Verdana"/>
              <a:sym typeface="Verdana"/>
            </a:endParaRPr>
          </a:p>
          <a:p>
            <a:pPr indent="0" lvl="0" marL="0" rtl="0" algn="ctr">
              <a:spcBef>
                <a:spcPts val="0"/>
              </a:spcBef>
              <a:spcAft>
                <a:spcPts val="0"/>
              </a:spcAft>
              <a:buNone/>
            </a:pPr>
            <a:r>
              <a:rPr b="1" lang="en">
                <a:latin typeface="Verdana"/>
                <a:ea typeface="Verdana"/>
                <a:cs typeface="Verdana"/>
                <a:sym typeface="Verdana"/>
              </a:rPr>
              <a:t>Provider</a:t>
            </a:r>
            <a:endParaRPr b="1">
              <a:latin typeface="Verdana"/>
              <a:ea typeface="Verdana"/>
              <a:cs typeface="Verdana"/>
              <a:sym typeface="Verdana"/>
            </a:endParaRPr>
          </a:p>
        </p:txBody>
      </p:sp>
      <p:pic>
        <p:nvPicPr>
          <p:cNvPr id="201" name="Google Shape;201;p30"/>
          <p:cNvPicPr preferRelativeResize="0"/>
          <p:nvPr/>
        </p:nvPicPr>
        <p:blipFill>
          <a:blip r:embed="rId8">
            <a:alphaModFix/>
          </a:blip>
          <a:stretch>
            <a:fillRect/>
          </a:stretch>
        </p:blipFill>
        <p:spPr>
          <a:xfrm>
            <a:off x="3563875" y="1451575"/>
            <a:ext cx="1905075" cy="1905075"/>
          </a:xfrm>
          <a:prstGeom prst="rect">
            <a:avLst/>
          </a:prstGeom>
          <a:noFill/>
          <a:ln>
            <a:noFill/>
          </a:ln>
        </p:spPr>
      </p:pic>
      <p:sp>
        <p:nvSpPr>
          <p:cNvPr id="202" name="Google Shape;202;p30"/>
          <p:cNvSpPr txBox="1"/>
          <p:nvPr/>
        </p:nvSpPr>
        <p:spPr>
          <a:xfrm>
            <a:off x="3167301" y="3688039"/>
            <a:ext cx="2809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Verdana"/>
                <a:ea typeface="Verdana"/>
                <a:cs typeface="Verdana"/>
                <a:sym typeface="Verdana"/>
              </a:rPr>
              <a:t>Edge Cloud</a:t>
            </a:r>
            <a:endParaRPr b="1">
              <a:latin typeface="Verdana"/>
              <a:ea typeface="Verdana"/>
              <a:cs typeface="Verdana"/>
              <a:sym typeface="Verdana"/>
            </a:endParaRPr>
          </a:p>
          <a:p>
            <a:pPr indent="0" lvl="0" marL="0" rtl="0" algn="ctr">
              <a:spcBef>
                <a:spcPts val="0"/>
              </a:spcBef>
              <a:spcAft>
                <a:spcPts val="0"/>
              </a:spcAft>
              <a:buNone/>
            </a:pPr>
            <a:r>
              <a:rPr b="1" lang="en">
                <a:latin typeface="Verdana"/>
                <a:ea typeface="Verdana"/>
                <a:cs typeface="Verdana"/>
                <a:sym typeface="Verdana"/>
              </a:rPr>
              <a:t>Platform</a:t>
            </a:r>
            <a:endParaRPr b="1">
              <a:latin typeface="Verdana"/>
              <a:ea typeface="Verdana"/>
              <a:cs typeface="Verdana"/>
              <a:sym typeface="Verdana"/>
            </a:endParaRPr>
          </a:p>
        </p:txBody>
      </p:sp>
      <p:pic>
        <p:nvPicPr>
          <p:cNvPr id="203" name="Google Shape;203;p30"/>
          <p:cNvPicPr preferRelativeResize="0"/>
          <p:nvPr/>
        </p:nvPicPr>
        <p:blipFill>
          <a:blip r:embed="rId9">
            <a:alphaModFix/>
          </a:blip>
          <a:stretch>
            <a:fillRect/>
          </a:stretch>
        </p:blipFill>
        <p:spPr>
          <a:xfrm>
            <a:off x="3563875" y="1451575"/>
            <a:ext cx="1905075" cy="1905075"/>
          </a:xfrm>
          <a:prstGeom prst="rect">
            <a:avLst/>
          </a:prstGeom>
          <a:noFill/>
          <a:ln>
            <a:noFill/>
          </a:ln>
        </p:spPr>
      </p:pic>
      <p:sp>
        <p:nvSpPr>
          <p:cNvPr id="204" name="Google Shape;204;p30"/>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9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0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9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8" name="Shape 208"/>
        <p:cNvGrpSpPr/>
        <p:nvPr/>
      </p:nvGrpSpPr>
      <p:grpSpPr>
        <a:xfrm>
          <a:off x="0" y="0"/>
          <a:ext cx="0" cy="0"/>
          <a:chOff x="0" y="0"/>
          <a:chExt cx="0" cy="0"/>
        </a:xfrm>
      </p:grpSpPr>
      <p:pic>
        <p:nvPicPr>
          <p:cNvPr id="209" name="Google Shape;209;p31"/>
          <p:cNvPicPr preferRelativeResize="0"/>
          <p:nvPr/>
        </p:nvPicPr>
        <p:blipFill rotWithShape="1">
          <a:blip r:embed="rId3">
            <a:alphaModFix/>
          </a:blip>
          <a:srcRect b="0" l="10403" r="12762" t="2846"/>
          <a:stretch/>
        </p:blipFill>
        <p:spPr>
          <a:xfrm>
            <a:off x="4679675" y="1411463"/>
            <a:ext cx="4029275" cy="2892100"/>
          </a:xfrm>
          <a:prstGeom prst="rect">
            <a:avLst/>
          </a:prstGeom>
          <a:noFill/>
          <a:ln cap="flat" cmpd="sng" w="19050">
            <a:solidFill>
              <a:schemeClr val="dk1"/>
            </a:solidFill>
            <a:prstDash val="solid"/>
            <a:round/>
            <a:headEnd len="sm" w="sm" type="none"/>
            <a:tailEnd len="sm" w="sm" type="none"/>
          </a:ln>
        </p:spPr>
      </p:pic>
      <p:sp>
        <p:nvSpPr>
          <p:cNvPr id="210" name="Google Shape;210;p31"/>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211" name="Google Shape;211;p31"/>
          <p:cNvPicPr preferRelativeResize="0"/>
          <p:nvPr/>
        </p:nvPicPr>
        <p:blipFill rotWithShape="1">
          <a:blip r:embed="rId4">
            <a:alphaModFix/>
          </a:blip>
          <a:srcRect b="0" l="34857" r="0" t="0"/>
          <a:stretch/>
        </p:blipFill>
        <p:spPr>
          <a:xfrm>
            <a:off x="405975" y="-314325"/>
            <a:ext cx="1428803" cy="1694350"/>
          </a:xfrm>
          <a:prstGeom prst="rect">
            <a:avLst/>
          </a:prstGeom>
          <a:noFill/>
          <a:ln>
            <a:noFill/>
          </a:ln>
        </p:spPr>
      </p:pic>
      <p:pic>
        <p:nvPicPr>
          <p:cNvPr id="212" name="Google Shape;212;p31"/>
          <p:cNvPicPr preferRelativeResize="0"/>
          <p:nvPr/>
        </p:nvPicPr>
        <p:blipFill>
          <a:blip r:embed="rId5">
            <a:alphaModFix/>
          </a:blip>
          <a:stretch>
            <a:fillRect/>
          </a:stretch>
        </p:blipFill>
        <p:spPr>
          <a:xfrm>
            <a:off x="405975" y="1387525"/>
            <a:ext cx="4029275" cy="2939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2"/>
          <p:cNvPicPr preferRelativeResize="0"/>
          <p:nvPr/>
        </p:nvPicPr>
        <p:blipFill>
          <a:blip r:embed="rId3">
            <a:alphaModFix/>
          </a:blip>
          <a:stretch>
            <a:fillRect/>
          </a:stretch>
        </p:blipFill>
        <p:spPr>
          <a:xfrm>
            <a:off x="400150" y="1364575"/>
            <a:ext cx="2569375" cy="2279175"/>
          </a:xfrm>
          <a:prstGeom prst="rect">
            <a:avLst/>
          </a:prstGeom>
          <a:noFill/>
          <a:ln>
            <a:noFill/>
          </a:ln>
        </p:spPr>
      </p:pic>
      <p:sp>
        <p:nvSpPr>
          <p:cNvPr id="218" name="Google Shape;218;p32"/>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Problem Statement</a:t>
            </a:r>
            <a:endParaRPr/>
          </a:p>
        </p:txBody>
      </p:sp>
      <p:sp>
        <p:nvSpPr>
          <p:cNvPr id="219" name="Google Shape;219;p32"/>
          <p:cNvSpPr txBox="1"/>
          <p:nvPr/>
        </p:nvSpPr>
        <p:spPr>
          <a:xfrm>
            <a:off x="497113" y="3765775"/>
            <a:ext cx="2265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Verdana"/>
                <a:ea typeface="Verdana"/>
                <a:cs typeface="Verdana"/>
                <a:sym typeface="Verdana"/>
              </a:rPr>
              <a:t>Modern Internet relies on Anycast</a:t>
            </a:r>
            <a:endParaRPr>
              <a:latin typeface="Verdana"/>
              <a:ea typeface="Verdana"/>
              <a:cs typeface="Verdana"/>
              <a:sym typeface="Verdana"/>
            </a:endParaRPr>
          </a:p>
        </p:txBody>
      </p:sp>
      <p:sp>
        <p:nvSpPr>
          <p:cNvPr id="220" name="Google Shape;220;p32"/>
          <p:cNvSpPr txBox="1"/>
          <p:nvPr/>
        </p:nvSpPr>
        <p:spPr>
          <a:xfrm>
            <a:off x="2953938" y="3765775"/>
            <a:ext cx="3337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Verdana"/>
                <a:ea typeface="Verdana"/>
                <a:cs typeface="Verdana"/>
                <a:sym typeface="Verdana"/>
              </a:rPr>
              <a:t>Anycast Traffic Management</a:t>
            </a:r>
            <a:endParaRPr>
              <a:latin typeface="Verdana"/>
              <a:ea typeface="Verdana"/>
              <a:cs typeface="Verdana"/>
              <a:sym typeface="Verdana"/>
            </a:endParaRPr>
          </a:p>
        </p:txBody>
      </p:sp>
      <p:sp>
        <p:nvSpPr>
          <p:cNvPr id="221" name="Google Shape;221;p32"/>
          <p:cNvSpPr txBox="1"/>
          <p:nvPr/>
        </p:nvSpPr>
        <p:spPr>
          <a:xfrm>
            <a:off x="5806800" y="3765775"/>
            <a:ext cx="3337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Verdana"/>
                <a:ea typeface="Verdana"/>
                <a:cs typeface="Verdana"/>
                <a:sym typeface="Verdana"/>
              </a:rPr>
              <a:t>IPv4 vs. IPv6</a:t>
            </a:r>
            <a:endParaRPr>
              <a:latin typeface="Verdana"/>
              <a:ea typeface="Verdana"/>
              <a:cs typeface="Verdana"/>
              <a:sym typeface="Verdana"/>
            </a:endParaRPr>
          </a:p>
        </p:txBody>
      </p:sp>
      <p:pic>
        <p:nvPicPr>
          <p:cNvPr id="222" name="Google Shape;222;p32"/>
          <p:cNvPicPr preferRelativeResize="0"/>
          <p:nvPr/>
        </p:nvPicPr>
        <p:blipFill>
          <a:blip r:embed="rId4">
            <a:alphaModFix/>
          </a:blip>
          <a:stretch>
            <a:fillRect/>
          </a:stretch>
        </p:blipFill>
        <p:spPr>
          <a:xfrm>
            <a:off x="3622575" y="1521251"/>
            <a:ext cx="1999924" cy="1999899"/>
          </a:xfrm>
          <a:prstGeom prst="rect">
            <a:avLst/>
          </a:prstGeom>
          <a:noFill/>
          <a:ln>
            <a:noFill/>
          </a:ln>
        </p:spPr>
      </p:pic>
      <p:pic>
        <p:nvPicPr>
          <p:cNvPr id="223" name="Google Shape;223;p32"/>
          <p:cNvPicPr preferRelativeResize="0"/>
          <p:nvPr/>
        </p:nvPicPr>
        <p:blipFill>
          <a:blip r:embed="rId5">
            <a:alphaModFix/>
          </a:blip>
          <a:stretch>
            <a:fillRect/>
          </a:stretch>
        </p:blipFill>
        <p:spPr>
          <a:xfrm>
            <a:off x="6525975" y="1521249"/>
            <a:ext cx="1999924" cy="1999951"/>
          </a:xfrm>
          <a:prstGeom prst="rect">
            <a:avLst/>
          </a:prstGeom>
          <a:noFill/>
          <a:ln>
            <a:noFill/>
          </a:ln>
        </p:spPr>
      </p:pic>
      <p:pic>
        <p:nvPicPr>
          <p:cNvPr id="224" name="Google Shape;224;p32"/>
          <p:cNvPicPr preferRelativeResize="0"/>
          <p:nvPr/>
        </p:nvPicPr>
        <p:blipFill>
          <a:blip r:embed="rId6">
            <a:alphaModFix/>
          </a:blip>
          <a:stretch>
            <a:fillRect/>
          </a:stretch>
        </p:blipFill>
        <p:spPr>
          <a:xfrm>
            <a:off x="3622588" y="1521275"/>
            <a:ext cx="1999925" cy="1999899"/>
          </a:xfrm>
          <a:prstGeom prst="rect">
            <a:avLst/>
          </a:prstGeom>
          <a:noFill/>
          <a:ln>
            <a:noFill/>
          </a:ln>
        </p:spPr>
      </p:pic>
      <p:pic>
        <p:nvPicPr>
          <p:cNvPr id="225" name="Google Shape;225;p32"/>
          <p:cNvPicPr preferRelativeResize="0"/>
          <p:nvPr/>
        </p:nvPicPr>
        <p:blipFill>
          <a:blip r:embed="rId4">
            <a:alphaModFix/>
          </a:blip>
          <a:stretch>
            <a:fillRect/>
          </a:stretch>
        </p:blipFill>
        <p:spPr>
          <a:xfrm>
            <a:off x="3622575" y="1521251"/>
            <a:ext cx="1999924" cy="1999899"/>
          </a:xfrm>
          <a:prstGeom prst="rect">
            <a:avLst/>
          </a:prstGeom>
          <a:noFill/>
          <a:ln>
            <a:noFill/>
          </a:ln>
        </p:spPr>
      </p:pic>
      <p:pic>
        <p:nvPicPr>
          <p:cNvPr id="226" name="Google Shape;226;p32"/>
          <p:cNvPicPr preferRelativeResize="0"/>
          <p:nvPr/>
        </p:nvPicPr>
        <p:blipFill>
          <a:blip r:embed="rId7">
            <a:alphaModFix/>
          </a:blip>
          <a:stretch>
            <a:fillRect/>
          </a:stretch>
        </p:blipFill>
        <p:spPr>
          <a:xfrm>
            <a:off x="6525975" y="1521263"/>
            <a:ext cx="1999925" cy="1999925"/>
          </a:xfrm>
          <a:prstGeom prst="rect">
            <a:avLst/>
          </a:prstGeom>
          <a:noFill/>
          <a:ln>
            <a:noFill/>
          </a:ln>
        </p:spPr>
      </p:pic>
      <p:pic>
        <p:nvPicPr>
          <p:cNvPr id="227" name="Google Shape;227;p32"/>
          <p:cNvPicPr preferRelativeResize="0"/>
          <p:nvPr/>
        </p:nvPicPr>
        <p:blipFill>
          <a:blip r:embed="rId8">
            <a:alphaModFix/>
          </a:blip>
          <a:stretch>
            <a:fillRect/>
          </a:stretch>
        </p:blipFill>
        <p:spPr>
          <a:xfrm>
            <a:off x="480375" y="1486275"/>
            <a:ext cx="2430625" cy="2085425"/>
          </a:xfrm>
          <a:prstGeom prst="rect">
            <a:avLst/>
          </a:prstGeom>
          <a:noFill/>
          <a:ln>
            <a:noFill/>
          </a:ln>
        </p:spPr>
      </p:pic>
      <p:sp>
        <p:nvSpPr>
          <p:cNvPr id="228" name="Google Shape;228;p32"/>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21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22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3"/>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solidFill>
                  <a:schemeClr val="lt2"/>
                </a:solidFill>
              </a:rPr>
              <a:t>PATHly </a:t>
            </a:r>
            <a:r>
              <a:rPr lang="en"/>
              <a:t>(Probe ASN Traffic Highway) </a:t>
            </a:r>
            <a:r>
              <a:rPr lang="en">
                <a:solidFill>
                  <a:schemeClr val="lt2"/>
                </a:solidFill>
              </a:rPr>
              <a:t>Visualizer</a:t>
            </a:r>
            <a:endParaRPr>
              <a:solidFill>
                <a:schemeClr val="lt2"/>
              </a:solidFill>
            </a:endParaRPr>
          </a:p>
        </p:txBody>
      </p:sp>
      <p:sp>
        <p:nvSpPr>
          <p:cNvPr id="234" name="Google Shape;234;p33"/>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235" name="Google Shape;235;p33"/>
          <p:cNvPicPr preferRelativeResize="0"/>
          <p:nvPr/>
        </p:nvPicPr>
        <p:blipFill rotWithShape="1">
          <a:blip r:embed="rId3">
            <a:alphaModFix/>
          </a:blip>
          <a:srcRect b="0" l="0" r="566" t="1448"/>
          <a:stretch/>
        </p:blipFill>
        <p:spPr>
          <a:xfrm>
            <a:off x="744650" y="1066050"/>
            <a:ext cx="7386900" cy="36670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Background - IPv4 vs. IPv6</a:t>
            </a:r>
            <a:endParaRPr/>
          </a:p>
        </p:txBody>
      </p:sp>
      <p:sp>
        <p:nvSpPr>
          <p:cNvPr id="241" name="Google Shape;241;p34"/>
          <p:cNvSpPr/>
          <p:nvPr/>
        </p:nvSpPr>
        <p:spPr>
          <a:xfrm>
            <a:off x="2501150" y="1394250"/>
            <a:ext cx="2030400" cy="308100"/>
          </a:xfrm>
          <a:prstGeom prst="rect">
            <a:avLst/>
          </a:prstGeom>
          <a:noFill/>
          <a:ln cap="flat" cmpd="sng" w="38100">
            <a:solidFill>
              <a:srgbClr val="ADD8E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4"/>
          <p:cNvSpPr/>
          <p:nvPr/>
        </p:nvSpPr>
        <p:spPr>
          <a:xfrm>
            <a:off x="2289000" y="1323750"/>
            <a:ext cx="2469300" cy="308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4"/>
          <p:cNvSpPr txBox="1"/>
          <p:nvPr/>
        </p:nvSpPr>
        <p:spPr>
          <a:xfrm>
            <a:off x="2508450" y="1307725"/>
            <a:ext cx="203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Verdana"/>
                <a:ea typeface="Verdana"/>
                <a:cs typeface="Verdana"/>
                <a:sym typeface="Verdana"/>
              </a:rPr>
              <a:t>XXX.XXX.XXX.XXX</a:t>
            </a:r>
            <a:endParaRPr b="1">
              <a:latin typeface="Verdana"/>
              <a:ea typeface="Verdana"/>
              <a:cs typeface="Verdana"/>
              <a:sym typeface="Verdana"/>
            </a:endParaRPr>
          </a:p>
        </p:txBody>
      </p:sp>
      <p:sp>
        <p:nvSpPr>
          <p:cNvPr id="244" name="Google Shape;244;p34"/>
          <p:cNvSpPr txBox="1"/>
          <p:nvPr/>
        </p:nvSpPr>
        <p:spPr>
          <a:xfrm>
            <a:off x="3131075" y="1647325"/>
            <a:ext cx="856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Verdana"/>
                <a:ea typeface="Verdana"/>
                <a:cs typeface="Verdana"/>
                <a:sym typeface="Verdana"/>
              </a:rPr>
              <a:t>32 Bits</a:t>
            </a:r>
            <a:endParaRPr b="1" sz="1200">
              <a:latin typeface="Verdana"/>
              <a:ea typeface="Verdana"/>
              <a:cs typeface="Verdana"/>
              <a:sym typeface="Verdana"/>
            </a:endParaRPr>
          </a:p>
        </p:txBody>
      </p:sp>
      <p:sp>
        <p:nvSpPr>
          <p:cNvPr id="245" name="Google Shape;245;p34"/>
          <p:cNvSpPr/>
          <p:nvPr/>
        </p:nvSpPr>
        <p:spPr>
          <a:xfrm>
            <a:off x="2508450" y="2362000"/>
            <a:ext cx="5037300" cy="308100"/>
          </a:xfrm>
          <a:prstGeom prst="rect">
            <a:avLst/>
          </a:prstGeom>
          <a:noFill/>
          <a:ln cap="flat" cmpd="sng" w="38100">
            <a:solidFill>
              <a:srgbClr val="F08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4"/>
          <p:cNvSpPr/>
          <p:nvPr/>
        </p:nvSpPr>
        <p:spPr>
          <a:xfrm>
            <a:off x="2076941" y="2249050"/>
            <a:ext cx="6013800" cy="308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4"/>
          <p:cNvSpPr txBox="1"/>
          <p:nvPr/>
        </p:nvSpPr>
        <p:spPr>
          <a:xfrm>
            <a:off x="2508450" y="2247300"/>
            <a:ext cx="576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Verdana"/>
                <a:ea typeface="Verdana"/>
                <a:cs typeface="Verdana"/>
                <a:sym typeface="Verdana"/>
              </a:rPr>
              <a:t>XXXX:XXXX:XXXX:XXXX:XXXX:XXXX:XXXX:XXXX</a:t>
            </a:r>
            <a:endParaRPr b="1">
              <a:solidFill>
                <a:schemeClr val="dk1"/>
              </a:solidFill>
              <a:latin typeface="Verdana"/>
              <a:ea typeface="Verdana"/>
              <a:cs typeface="Verdana"/>
              <a:sym typeface="Verdana"/>
            </a:endParaRPr>
          </a:p>
        </p:txBody>
      </p:sp>
      <p:sp>
        <p:nvSpPr>
          <p:cNvPr id="248" name="Google Shape;248;p34"/>
          <p:cNvSpPr txBox="1"/>
          <p:nvPr/>
        </p:nvSpPr>
        <p:spPr>
          <a:xfrm>
            <a:off x="4549900" y="2625850"/>
            <a:ext cx="944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Verdana"/>
                <a:ea typeface="Verdana"/>
                <a:cs typeface="Verdana"/>
                <a:sym typeface="Verdana"/>
              </a:rPr>
              <a:t>128</a:t>
            </a:r>
            <a:r>
              <a:rPr b="1" lang="en" sz="1200">
                <a:latin typeface="Verdana"/>
                <a:ea typeface="Verdana"/>
                <a:cs typeface="Verdana"/>
                <a:sym typeface="Verdana"/>
              </a:rPr>
              <a:t> Bits</a:t>
            </a:r>
            <a:endParaRPr b="1" sz="1200">
              <a:latin typeface="Verdana"/>
              <a:ea typeface="Verdana"/>
              <a:cs typeface="Verdana"/>
              <a:sym typeface="Verdana"/>
            </a:endParaRPr>
          </a:p>
        </p:txBody>
      </p:sp>
      <p:sp>
        <p:nvSpPr>
          <p:cNvPr id="249" name="Google Shape;249;p34"/>
          <p:cNvSpPr txBox="1"/>
          <p:nvPr/>
        </p:nvSpPr>
        <p:spPr>
          <a:xfrm>
            <a:off x="1368375" y="1261525"/>
            <a:ext cx="997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Verdana"/>
                <a:ea typeface="Verdana"/>
                <a:cs typeface="Verdana"/>
                <a:sym typeface="Verdana"/>
              </a:rPr>
              <a:t>IPv4</a:t>
            </a:r>
            <a:endParaRPr b="1" sz="2000">
              <a:latin typeface="Verdana"/>
              <a:ea typeface="Verdana"/>
              <a:cs typeface="Verdana"/>
              <a:sym typeface="Verdana"/>
            </a:endParaRPr>
          </a:p>
        </p:txBody>
      </p:sp>
      <p:sp>
        <p:nvSpPr>
          <p:cNvPr id="250" name="Google Shape;250;p34"/>
          <p:cNvSpPr txBox="1"/>
          <p:nvPr/>
        </p:nvSpPr>
        <p:spPr>
          <a:xfrm>
            <a:off x="1291500" y="2201100"/>
            <a:ext cx="997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Verdana"/>
                <a:ea typeface="Verdana"/>
                <a:cs typeface="Verdana"/>
                <a:sym typeface="Verdana"/>
              </a:rPr>
              <a:t>IPv6</a:t>
            </a:r>
            <a:endParaRPr b="1" sz="2000">
              <a:latin typeface="Verdana"/>
              <a:ea typeface="Verdana"/>
              <a:cs typeface="Verdana"/>
              <a:sym typeface="Verdana"/>
            </a:endParaRPr>
          </a:p>
        </p:txBody>
      </p:sp>
      <p:sp>
        <p:nvSpPr>
          <p:cNvPr id="251" name="Google Shape;251;p34"/>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252" name="Google Shape;252;p34"/>
          <p:cNvPicPr preferRelativeResize="0"/>
          <p:nvPr/>
        </p:nvPicPr>
        <p:blipFill>
          <a:blip r:embed="rId3">
            <a:alphaModFix/>
          </a:blip>
          <a:stretch>
            <a:fillRect/>
          </a:stretch>
        </p:blipFill>
        <p:spPr>
          <a:xfrm>
            <a:off x="1443101" y="3015475"/>
            <a:ext cx="6257787" cy="1843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5"/>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Methodology</a:t>
            </a:r>
            <a:endParaRPr/>
          </a:p>
        </p:txBody>
      </p:sp>
      <p:sp>
        <p:nvSpPr>
          <p:cNvPr id="258" name="Google Shape;258;p35"/>
          <p:cNvSpPr/>
          <p:nvPr/>
        </p:nvSpPr>
        <p:spPr>
          <a:xfrm>
            <a:off x="435400" y="1707375"/>
            <a:ext cx="1844100" cy="12552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Evaluating Anycast</a:t>
            </a:r>
            <a:endParaRPr b="1"/>
          </a:p>
        </p:txBody>
      </p:sp>
      <p:sp>
        <p:nvSpPr>
          <p:cNvPr id="259" name="Google Shape;259;p35"/>
          <p:cNvSpPr/>
          <p:nvPr/>
        </p:nvSpPr>
        <p:spPr>
          <a:xfrm>
            <a:off x="2596427" y="1707375"/>
            <a:ext cx="1844100" cy="12552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Public Data Sources</a:t>
            </a:r>
            <a:endParaRPr b="1"/>
          </a:p>
        </p:txBody>
      </p:sp>
      <p:cxnSp>
        <p:nvCxnSpPr>
          <p:cNvPr id="260" name="Google Shape;260;p35"/>
          <p:cNvCxnSpPr>
            <a:stCxn id="258" idx="3"/>
            <a:endCxn id="259" idx="1"/>
          </p:cNvCxnSpPr>
          <p:nvPr/>
        </p:nvCxnSpPr>
        <p:spPr>
          <a:xfrm>
            <a:off x="2279500" y="2334975"/>
            <a:ext cx="316800" cy="600"/>
          </a:xfrm>
          <a:prstGeom prst="curvedConnector3">
            <a:avLst>
              <a:gd fmla="val 50020" name="adj1"/>
            </a:avLst>
          </a:prstGeom>
          <a:noFill/>
          <a:ln cap="flat" cmpd="sng" w="9525">
            <a:solidFill>
              <a:schemeClr val="dk2"/>
            </a:solidFill>
            <a:prstDash val="solid"/>
            <a:round/>
            <a:headEnd len="med" w="med" type="none"/>
            <a:tailEnd len="med" w="med" type="none"/>
          </a:ln>
        </p:spPr>
      </p:cxnSp>
      <p:sp>
        <p:nvSpPr>
          <p:cNvPr id="261" name="Google Shape;261;p35"/>
          <p:cNvSpPr/>
          <p:nvPr/>
        </p:nvSpPr>
        <p:spPr>
          <a:xfrm>
            <a:off x="4757454" y="1707375"/>
            <a:ext cx="1844100" cy="12552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Project Management</a:t>
            </a:r>
            <a:endParaRPr b="1"/>
          </a:p>
        </p:txBody>
      </p:sp>
      <p:cxnSp>
        <p:nvCxnSpPr>
          <p:cNvPr id="262" name="Google Shape;262;p35"/>
          <p:cNvCxnSpPr>
            <a:stCxn id="259" idx="3"/>
            <a:endCxn id="261" idx="1"/>
          </p:cNvCxnSpPr>
          <p:nvPr/>
        </p:nvCxnSpPr>
        <p:spPr>
          <a:xfrm>
            <a:off x="4440527" y="2334975"/>
            <a:ext cx="316800" cy="600"/>
          </a:xfrm>
          <a:prstGeom prst="curvedConnector3">
            <a:avLst>
              <a:gd fmla="val 50020" name="adj1"/>
            </a:avLst>
          </a:prstGeom>
          <a:noFill/>
          <a:ln cap="flat" cmpd="sng" w="9525">
            <a:solidFill>
              <a:schemeClr val="dk2"/>
            </a:solidFill>
            <a:prstDash val="solid"/>
            <a:round/>
            <a:headEnd len="med" w="med" type="none"/>
            <a:tailEnd len="med" w="med" type="none"/>
          </a:ln>
        </p:spPr>
      </p:cxnSp>
      <p:sp>
        <p:nvSpPr>
          <p:cNvPr id="263" name="Google Shape;263;p35"/>
          <p:cNvSpPr/>
          <p:nvPr/>
        </p:nvSpPr>
        <p:spPr>
          <a:xfrm>
            <a:off x="6918479" y="1707375"/>
            <a:ext cx="1844100" cy="1255200"/>
          </a:xfrm>
          <a:prstGeom prst="roundRect">
            <a:avLst>
              <a:gd fmla="val 16667" name="adj"/>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Security Concerns</a:t>
            </a:r>
            <a:endParaRPr b="1"/>
          </a:p>
        </p:txBody>
      </p:sp>
      <p:cxnSp>
        <p:nvCxnSpPr>
          <p:cNvPr id="264" name="Google Shape;264;p35"/>
          <p:cNvCxnSpPr>
            <a:stCxn id="261" idx="3"/>
            <a:endCxn id="263" idx="1"/>
          </p:cNvCxnSpPr>
          <p:nvPr/>
        </p:nvCxnSpPr>
        <p:spPr>
          <a:xfrm>
            <a:off x="6601554" y="2334975"/>
            <a:ext cx="316800" cy="600"/>
          </a:xfrm>
          <a:prstGeom prst="curvedConnector3">
            <a:avLst>
              <a:gd fmla="val 50020" name="adj1"/>
            </a:avLst>
          </a:prstGeom>
          <a:noFill/>
          <a:ln cap="flat" cmpd="sng" w="9525">
            <a:solidFill>
              <a:schemeClr val="dk2"/>
            </a:solidFill>
            <a:prstDash val="solid"/>
            <a:round/>
            <a:headEnd len="med" w="med" type="none"/>
            <a:tailEnd len="med" w="med" type="none"/>
          </a:ln>
        </p:spPr>
      </p:cxnSp>
      <p:pic>
        <p:nvPicPr>
          <p:cNvPr id="265" name="Google Shape;265;p35"/>
          <p:cNvPicPr preferRelativeResize="0"/>
          <p:nvPr/>
        </p:nvPicPr>
        <p:blipFill>
          <a:blip r:embed="rId3">
            <a:alphaModFix/>
          </a:blip>
          <a:stretch>
            <a:fillRect/>
          </a:stretch>
        </p:blipFill>
        <p:spPr>
          <a:xfrm>
            <a:off x="994288" y="1297675"/>
            <a:ext cx="726324" cy="726324"/>
          </a:xfrm>
          <a:prstGeom prst="rect">
            <a:avLst/>
          </a:prstGeom>
          <a:noFill/>
          <a:ln>
            <a:noFill/>
          </a:ln>
        </p:spPr>
      </p:pic>
      <p:pic>
        <p:nvPicPr>
          <p:cNvPr id="266" name="Google Shape;266;p35"/>
          <p:cNvPicPr preferRelativeResize="0"/>
          <p:nvPr/>
        </p:nvPicPr>
        <p:blipFill>
          <a:blip r:embed="rId4">
            <a:alphaModFix/>
          </a:blip>
          <a:stretch>
            <a:fillRect/>
          </a:stretch>
        </p:blipFill>
        <p:spPr>
          <a:xfrm>
            <a:off x="3205088" y="1311875"/>
            <a:ext cx="697925" cy="697925"/>
          </a:xfrm>
          <a:prstGeom prst="rect">
            <a:avLst/>
          </a:prstGeom>
          <a:noFill/>
          <a:ln>
            <a:noFill/>
          </a:ln>
        </p:spPr>
      </p:pic>
      <p:pic>
        <p:nvPicPr>
          <p:cNvPr id="267" name="Google Shape;267;p35"/>
          <p:cNvPicPr preferRelativeResize="0"/>
          <p:nvPr/>
        </p:nvPicPr>
        <p:blipFill>
          <a:blip r:embed="rId5">
            <a:alphaModFix/>
          </a:blip>
          <a:stretch>
            <a:fillRect/>
          </a:stretch>
        </p:blipFill>
        <p:spPr>
          <a:xfrm>
            <a:off x="5316338" y="1297675"/>
            <a:ext cx="726324" cy="726324"/>
          </a:xfrm>
          <a:prstGeom prst="rect">
            <a:avLst/>
          </a:prstGeom>
          <a:noFill/>
          <a:ln>
            <a:noFill/>
          </a:ln>
        </p:spPr>
      </p:pic>
      <p:pic>
        <p:nvPicPr>
          <p:cNvPr id="268" name="Google Shape;268;p35"/>
          <p:cNvPicPr preferRelativeResize="0"/>
          <p:nvPr/>
        </p:nvPicPr>
        <p:blipFill>
          <a:blip r:embed="rId6">
            <a:alphaModFix/>
          </a:blip>
          <a:stretch>
            <a:fillRect/>
          </a:stretch>
        </p:blipFill>
        <p:spPr>
          <a:xfrm>
            <a:off x="7491575" y="1311875"/>
            <a:ext cx="697925" cy="697925"/>
          </a:xfrm>
          <a:prstGeom prst="rect">
            <a:avLst/>
          </a:prstGeom>
          <a:noFill/>
          <a:ln>
            <a:noFill/>
          </a:ln>
        </p:spPr>
      </p:pic>
      <p:sp>
        <p:nvSpPr>
          <p:cNvPr id="269" name="Google Shape;269;p35"/>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fld id="{00000000-1234-1234-1234-123412341234}" type="slidenum">
              <a:rPr lang="en"/>
              <a:t>‹#›</a:t>
            </a:fld>
            <a:endParaRPr/>
          </a:p>
        </p:txBody>
      </p:sp>
      <p:sp>
        <p:nvSpPr>
          <p:cNvPr id="270" name="Google Shape;270;p35"/>
          <p:cNvSpPr txBox="1"/>
          <p:nvPr/>
        </p:nvSpPr>
        <p:spPr>
          <a:xfrm>
            <a:off x="267100" y="3120275"/>
            <a:ext cx="2180700" cy="1185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Verdana"/>
              <a:buChar char="●"/>
            </a:pPr>
            <a:r>
              <a:rPr lang="en" sz="1200">
                <a:latin typeface="Verdana"/>
                <a:ea typeface="Verdana"/>
                <a:cs typeface="Verdana"/>
                <a:sym typeface="Verdana"/>
              </a:rPr>
              <a:t>U</a:t>
            </a:r>
            <a:r>
              <a:rPr lang="en" sz="1200">
                <a:latin typeface="Verdana"/>
                <a:ea typeface="Verdana"/>
                <a:cs typeface="Verdana"/>
                <a:sym typeface="Verdana"/>
              </a:rPr>
              <a:t>nderstanding</a:t>
            </a:r>
            <a:r>
              <a:rPr lang="en" sz="1200">
                <a:latin typeface="Verdana"/>
                <a:ea typeface="Verdana"/>
                <a:cs typeface="Verdana"/>
                <a:sym typeface="Verdana"/>
              </a:rPr>
              <a:t> inbound paths</a:t>
            </a:r>
            <a:endParaRPr sz="500">
              <a:latin typeface="Verdana"/>
              <a:ea typeface="Verdana"/>
              <a:cs typeface="Verdana"/>
              <a:sym typeface="Verdana"/>
            </a:endParaRPr>
          </a:p>
          <a:p>
            <a:pPr indent="0" lvl="0" marL="457200" rtl="0" algn="l">
              <a:spcBef>
                <a:spcPts val="0"/>
              </a:spcBef>
              <a:spcAft>
                <a:spcPts val="0"/>
              </a:spcAft>
              <a:buNone/>
            </a:pPr>
            <a:r>
              <a:t/>
            </a:r>
            <a:endParaRPr sz="500">
              <a:latin typeface="Verdana"/>
              <a:ea typeface="Verdana"/>
              <a:cs typeface="Verdana"/>
              <a:sym typeface="Verdana"/>
            </a:endParaRPr>
          </a:p>
          <a:p>
            <a:pPr indent="-304800" lvl="0" marL="457200" rtl="0" algn="l">
              <a:spcBef>
                <a:spcPts val="0"/>
              </a:spcBef>
              <a:spcAft>
                <a:spcPts val="0"/>
              </a:spcAft>
              <a:buSzPts val="1200"/>
              <a:buFont typeface="Verdana"/>
              <a:buChar char="●"/>
            </a:pPr>
            <a:r>
              <a:rPr lang="en" sz="1200">
                <a:latin typeface="Verdana"/>
                <a:ea typeface="Verdana"/>
                <a:cs typeface="Verdana"/>
                <a:sym typeface="Verdana"/>
              </a:rPr>
              <a:t>Measuring externally gives more information</a:t>
            </a:r>
            <a:endParaRPr sz="1200">
              <a:latin typeface="Verdana"/>
              <a:ea typeface="Verdana"/>
              <a:cs typeface="Verdana"/>
              <a:sym typeface="Verdana"/>
            </a:endParaRPr>
          </a:p>
        </p:txBody>
      </p:sp>
      <p:sp>
        <p:nvSpPr>
          <p:cNvPr id="271" name="Google Shape;271;p35"/>
          <p:cNvSpPr txBox="1"/>
          <p:nvPr/>
        </p:nvSpPr>
        <p:spPr>
          <a:xfrm>
            <a:off x="2418600" y="3120275"/>
            <a:ext cx="2056200" cy="10005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Verdana"/>
              <a:buChar char="●"/>
            </a:pPr>
            <a:r>
              <a:rPr lang="en" sz="1200">
                <a:latin typeface="Verdana"/>
                <a:ea typeface="Verdana"/>
                <a:cs typeface="Verdana"/>
                <a:sym typeface="Verdana"/>
              </a:rPr>
              <a:t>RIPE Atlas</a:t>
            </a:r>
            <a:endParaRPr sz="500">
              <a:latin typeface="Verdana"/>
              <a:ea typeface="Verdana"/>
              <a:cs typeface="Verdana"/>
              <a:sym typeface="Verdana"/>
            </a:endParaRPr>
          </a:p>
          <a:p>
            <a:pPr indent="-260350" lvl="1" marL="914400" rtl="0" algn="l">
              <a:spcBef>
                <a:spcPts val="0"/>
              </a:spcBef>
              <a:spcAft>
                <a:spcPts val="0"/>
              </a:spcAft>
              <a:buSzPts val="500"/>
              <a:buFont typeface="Verdana"/>
              <a:buChar char="○"/>
            </a:pPr>
            <a:r>
              <a:t/>
            </a:r>
            <a:endParaRPr sz="500">
              <a:latin typeface="Verdana"/>
              <a:ea typeface="Verdana"/>
              <a:cs typeface="Verdana"/>
              <a:sym typeface="Verdana"/>
            </a:endParaRPr>
          </a:p>
          <a:p>
            <a:pPr indent="-304800" lvl="0" marL="457200" rtl="0" algn="l">
              <a:spcBef>
                <a:spcPts val="0"/>
              </a:spcBef>
              <a:spcAft>
                <a:spcPts val="0"/>
              </a:spcAft>
              <a:buSzPts val="1200"/>
              <a:buFont typeface="Verdana"/>
              <a:buChar char="●"/>
            </a:pPr>
            <a:r>
              <a:rPr lang="en" sz="1200">
                <a:latin typeface="Verdana"/>
                <a:ea typeface="Verdana"/>
                <a:cs typeface="Verdana"/>
                <a:sym typeface="Verdana"/>
              </a:rPr>
              <a:t>Obtaining Traceroute Measurements</a:t>
            </a:r>
            <a:endParaRPr sz="1200">
              <a:latin typeface="Verdana"/>
              <a:ea typeface="Verdana"/>
              <a:cs typeface="Verdana"/>
              <a:sym typeface="Verdana"/>
            </a:endParaRPr>
          </a:p>
        </p:txBody>
      </p:sp>
      <p:sp>
        <p:nvSpPr>
          <p:cNvPr id="272" name="Google Shape;272;p35"/>
          <p:cNvSpPr txBox="1"/>
          <p:nvPr/>
        </p:nvSpPr>
        <p:spPr>
          <a:xfrm>
            <a:off x="4564800" y="3120275"/>
            <a:ext cx="2142600" cy="831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Verdana"/>
              <a:buChar char="●"/>
            </a:pPr>
            <a:r>
              <a:rPr lang="en" sz="1200">
                <a:latin typeface="Verdana"/>
                <a:ea typeface="Verdana"/>
                <a:cs typeface="Verdana"/>
                <a:sym typeface="Verdana"/>
              </a:rPr>
              <a:t>Agile Methodology Framework</a:t>
            </a:r>
            <a:endParaRPr sz="600">
              <a:latin typeface="Verdana"/>
              <a:ea typeface="Verdana"/>
              <a:cs typeface="Verdana"/>
              <a:sym typeface="Verdana"/>
            </a:endParaRPr>
          </a:p>
          <a:p>
            <a:pPr indent="0" lvl="0" marL="457200" rtl="0" algn="l">
              <a:spcBef>
                <a:spcPts val="0"/>
              </a:spcBef>
              <a:spcAft>
                <a:spcPts val="0"/>
              </a:spcAft>
              <a:buNone/>
            </a:pPr>
            <a:r>
              <a:t/>
            </a:r>
            <a:endParaRPr sz="600">
              <a:latin typeface="Verdana"/>
              <a:ea typeface="Verdana"/>
              <a:cs typeface="Verdana"/>
              <a:sym typeface="Verdana"/>
            </a:endParaRPr>
          </a:p>
          <a:p>
            <a:pPr indent="-304800" lvl="0" marL="457200" rtl="0" algn="l">
              <a:spcBef>
                <a:spcPts val="0"/>
              </a:spcBef>
              <a:spcAft>
                <a:spcPts val="0"/>
              </a:spcAft>
              <a:buSzPts val="1200"/>
              <a:buFont typeface="Verdana"/>
              <a:buChar char="●"/>
            </a:pPr>
            <a:r>
              <a:rPr lang="en" sz="1200">
                <a:latin typeface="Verdana"/>
                <a:ea typeface="Verdana"/>
                <a:cs typeface="Verdana"/>
                <a:sym typeface="Verdana"/>
              </a:rPr>
              <a:t>Week Long Sprints</a:t>
            </a:r>
            <a:endParaRPr sz="1200">
              <a:latin typeface="Verdana"/>
              <a:ea typeface="Verdana"/>
              <a:cs typeface="Verdana"/>
              <a:sym typeface="Verdana"/>
            </a:endParaRPr>
          </a:p>
        </p:txBody>
      </p:sp>
      <p:sp>
        <p:nvSpPr>
          <p:cNvPr id="273" name="Google Shape;273;p35"/>
          <p:cNvSpPr txBox="1"/>
          <p:nvPr/>
        </p:nvSpPr>
        <p:spPr>
          <a:xfrm>
            <a:off x="6754700" y="3120275"/>
            <a:ext cx="2230500" cy="14775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Verdana"/>
              <a:buChar char="●"/>
            </a:pPr>
            <a:r>
              <a:rPr lang="en" sz="1200">
                <a:latin typeface="Verdana"/>
                <a:ea typeface="Verdana"/>
                <a:cs typeface="Verdana"/>
                <a:sym typeface="Verdana"/>
              </a:rPr>
              <a:t>Hosted on Google Cloud Platform VM</a:t>
            </a:r>
            <a:endParaRPr sz="600">
              <a:latin typeface="Verdana"/>
              <a:ea typeface="Verdana"/>
              <a:cs typeface="Verdana"/>
              <a:sym typeface="Verdana"/>
            </a:endParaRPr>
          </a:p>
          <a:p>
            <a:pPr indent="0" lvl="0" marL="457200" rtl="0" algn="l">
              <a:spcBef>
                <a:spcPts val="0"/>
              </a:spcBef>
              <a:spcAft>
                <a:spcPts val="0"/>
              </a:spcAft>
              <a:buNone/>
            </a:pPr>
            <a:r>
              <a:t/>
            </a:r>
            <a:endParaRPr sz="600">
              <a:latin typeface="Verdana"/>
              <a:ea typeface="Verdana"/>
              <a:cs typeface="Verdana"/>
              <a:sym typeface="Verdana"/>
            </a:endParaRPr>
          </a:p>
          <a:p>
            <a:pPr indent="-304800" lvl="0" marL="457200" rtl="0" algn="l">
              <a:spcBef>
                <a:spcPts val="0"/>
              </a:spcBef>
              <a:spcAft>
                <a:spcPts val="0"/>
              </a:spcAft>
              <a:buSzPts val="1200"/>
              <a:buFont typeface="Verdana"/>
              <a:buChar char="●"/>
            </a:pPr>
            <a:r>
              <a:rPr lang="en" sz="1200">
                <a:latin typeface="Verdana"/>
                <a:ea typeface="Verdana"/>
                <a:cs typeface="Verdana"/>
                <a:sym typeface="Verdana"/>
              </a:rPr>
              <a:t>Data Sources are public</a:t>
            </a:r>
            <a:endParaRPr sz="1200">
              <a:latin typeface="Verdana"/>
              <a:ea typeface="Verdana"/>
              <a:cs typeface="Verdana"/>
              <a:sym typeface="Verdana"/>
            </a:endParaRPr>
          </a:p>
          <a:p>
            <a:pPr indent="0" lvl="0" marL="457200" rtl="0" algn="l">
              <a:spcBef>
                <a:spcPts val="0"/>
              </a:spcBef>
              <a:spcAft>
                <a:spcPts val="0"/>
              </a:spcAft>
              <a:buNone/>
            </a:pPr>
            <a:r>
              <a:t/>
            </a:r>
            <a:endParaRPr sz="600">
              <a:latin typeface="Verdana"/>
              <a:ea typeface="Verdana"/>
              <a:cs typeface="Verdana"/>
              <a:sym typeface="Verdana"/>
            </a:endParaRPr>
          </a:p>
          <a:p>
            <a:pPr indent="-304800" lvl="0" marL="457200" rtl="0" algn="l">
              <a:spcBef>
                <a:spcPts val="0"/>
              </a:spcBef>
              <a:spcAft>
                <a:spcPts val="0"/>
              </a:spcAft>
              <a:buSzPts val="1200"/>
              <a:buFont typeface="Verdana"/>
              <a:buChar char="●"/>
            </a:pPr>
            <a:r>
              <a:rPr lang="en" sz="1200">
                <a:latin typeface="Verdana"/>
                <a:ea typeface="Verdana"/>
                <a:cs typeface="Verdana"/>
                <a:sym typeface="Verdana"/>
              </a:rPr>
              <a:t>Little to no security concerns</a:t>
            </a:r>
            <a:endParaRPr sz="1200">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6"/>
          <p:cNvSpPr/>
          <p:nvPr/>
        </p:nvSpPr>
        <p:spPr>
          <a:xfrm>
            <a:off x="320450" y="1235200"/>
            <a:ext cx="4099200" cy="33486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6"/>
          <p:cNvSpPr txBox="1"/>
          <p:nvPr>
            <p:ph type="title"/>
          </p:nvPr>
        </p:nvSpPr>
        <p:spPr>
          <a:xfrm>
            <a:off x="457200" y="263525"/>
            <a:ext cx="8229600" cy="600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Tools</a:t>
            </a:r>
            <a:endParaRPr/>
          </a:p>
        </p:txBody>
      </p:sp>
      <p:pic>
        <p:nvPicPr>
          <p:cNvPr id="280" name="Google Shape;280;p36"/>
          <p:cNvPicPr preferRelativeResize="0"/>
          <p:nvPr/>
        </p:nvPicPr>
        <p:blipFill>
          <a:blip r:embed="rId3">
            <a:alphaModFix/>
          </a:blip>
          <a:stretch>
            <a:fillRect/>
          </a:stretch>
        </p:blipFill>
        <p:spPr>
          <a:xfrm flipH="1" rot="10800000">
            <a:off x="8880359" y="202799"/>
            <a:ext cx="80951" cy="60713"/>
          </a:xfrm>
          <a:prstGeom prst="rect">
            <a:avLst/>
          </a:prstGeom>
          <a:noFill/>
          <a:ln>
            <a:noFill/>
          </a:ln>
        </p:spPr>
      </p:pic>
      <p:sp>
        <p:nvSpPr>
          <p:cNvPr id="281" name="Google Shape;281;p36"/>
          <p:cNvSpPr txBox="1"/>
          <p:nvPr/>
        </p:nvSpPr>
        <p:spPr>
          <a:xfrm>
            <a:off x="5745688" y="3649350"/>
            <a:ext cx="2265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Verdana"/>
                <a:ea typeface="Verdana"/>
                <a:cs typeface="Verdana"/>
                <a:sym typeface="Verdana"/>
              </a:rPr>
              <a:t>Data</a:t>
            </a:r>
            <a:endParaRPr b="1">
              <a:latin typeface="Verdana"/>
              <a:ea typeface="Verdana"/>
              <a:cs typeface="Verdana"/>
              <a:sym typeface="Verdana"/>
            </a:endParaRPr>
          </a:p>
          <a:p>
            <a:pPr indent="0" lvl="0" marL="0" rtl="0" algn="ctr">
              <a:spcBef>
                <a:spcPts val="0"/>
              </a:spcBef>
              <a:spcAft>
                <a:spcPts val="0"/>
              </a:spcAft>
              <a:buNone/>
            </a:pPr>
            <a:r>
              <a:rPr b="1" lang="en">
                <a:latin typeface="Verdana"/>
                <a:ea typeface="Verdana"/>
                <a:cs typeface="Verdana"/>
                <a:sym typeface="Verdana"/>
              </a:rPr>
              <a:t>Sources</a:t>
            </a:r>
            <a:endParaRPr b="1">
              <a:latin typeface="Verdana"/>
              <a:ea typeface="Verdana"/>
              <a:cs typeface="Verdana"/>
              <a:sym typeface="Verdana"/>
            </a:endParaRPr>
          </a:p>
        </p:txBody>
      </p:sp>
      <p:sp>
        <p:nvSpPr>
          <p:cNvPr id="282" name="Google Shape;282;p36"/>
          <p:cNvSpPr txBox="1"/>
          <p:nvPr/>
        </p:nvSpPr>
        <p:spPr>
          <a:xfrm>
            <a:off x="970375" y="3649350"/>
            <a:ext cx="290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Verdana"/>
                <a:ea typeface="Verdana"/>
                <a:cs typeface="Verdana"/>
                <a:sym typeface="Verdana"/>
              </a:rPr>
              <a:t>Programming </a:t>
            </a:r>
            <a:endParaRPr b="1">
              <a:latin typeface="Verdana"/>
              <a:ea typeface="Verdana"/>
              <a:cs typeface="Verdana"/>
              <a:sym typeface="Verdana"/>
            </a:endParaRPr>
          </a:p>
          <a:p>
            <a:pPr indent="0" lvl="0" marL="0" rtl="0" algn="ctr">
              <a:spcBef>
                <a:spcPts val="0"/>
              </a:spcBef>
              <a:spcAft>
                <a:spcPts val="0"/>
              </a:spcAft>
              <a:buNone/>
            </a:pPr>
            <a:r>
              <a:rPr b="1" lang="en">
                <a:latin typeface="Verdana"/>
                <a:ea typeface="Verdana"/>
                <a:cs typeface="Verdana"/>
                <a:sym typeface="Verdana"/>
              </a:rPr>
              <a:t>Languages / Frameworks</a:t>
            </a:r>
            <a:endParaRPr b="1">
              <a:latin typeface="Verdana"/>
              <a:ea typeface="Verdana"/>
              <a:cs typeface="Verdana"/>
              <a:sym typeface="Verdana"/>
            </a:endParaRPr>
          </a:p>
        </p:txBody>
      </p:sp>
      <p:pic>
        <p:nvPicPr>
          <p:cNvPr id="283" name="Google Shape;283;p36"/>
          <p:cNvPicPr preferRelativeResize="0"/>
          <p:nvPr/>
        </p:nvPicPr>
        <p:blipFill>
          <a:blip r:embed="rId4">
            <a:alphaModFix/>
          </a:blip>
          <a:stretch>
            <a:fillRect/>
          </a:stretch>
        </p:blipFill>
        <p:spPr>
          <a:xfrm>
            <a:off x="453475" y="2085474"/>
            <a:ext cx="2208174" cy="829900"/>
          </a:xfrm>
          <a:prstGeom prst="rect">
            <a:avLst/>
          </a:prstGeom>
          <a:noFill/>
          <a:ln>
            <a:noFill/>
          </a:ln>
        </p:spPr>
      </p:pic>
      <p:pic>
        <p:nvPicPr>
          <p:cNvPr id="284" name="Google Shape;284;p36"/>
          <p:cNvPicPr preferRelativeResize="0"/>
          <p:nvPr/>
        </p:nvPicPr>
        <p:blipFill>
          <a:blip r:embed="rId5">
            <a:alphaModFix/>
          </a:blip>
          <a:stretch>
            <a:fillRect/>
          </a:stretch>
        </p:blipFill>
        <p:spPr>
          <a:xfrm>
            <a:off x="2624775" y="1967525"/>
            <a:ext cx="1839150" cy="1208475"/>
          </a:xfrm>
          <a:prstGeom prst="rect">
            <a:avLst/>
          </a:prstGeom>
          <a:noFill/>
          <a:ln>
            <a:noFill/>
          </a:ln>
        </p:spPr>
      </p:pic>
      <p:pic>
        <p:nvPicPr>
          <p:cNvPr id="285" name="Google Shape;285;p36"/>
          <p:cNvPicPr preferRelativeResize="0"/>
          <p:nvPr/>
        </p:nvPicPr>
        <p:blipFill>
          <a:blip r:embed="rId6">
            <a:alphaModFix/>
          </a:blip>
          <a:stretch>
            <a:fillRect/>
          </a:stretch>
        </p:blipFill>
        <p:spPr>
          <a:xfrm>
            <a:off x="5001300" y="2193900"/>
            <a:ext cx="3415674" cy="829900"/>
          </a:xfrm>
          <a:prstGeom prst="rect">
            <a:avLst/>
          </a:prstGeom>
          <a:noFill/>
          <a:ln>
            <a:noFill/>
          </a:ln>
        </p:spPr>
      </p:pic>
      <p:sp>
        <p:nvSpPr>
          <p:cNvPr id="286" name="Google Shape;286;p36"/>
          <p:cNvSpPr/>
          <p:nvPr/>
        </p:nvSpPr>
        <p:spPr>
          <a:xfrm>
            <a:off x="4716875" y="1235200"/>
            <a:ext cx="4099200" cy="33486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6"/>
          <p:cNvSpPr txBox="1"/>
          <p:nvPr>
            <p:ph idx="12" type="sldNum"/>
          </p:nvPr>
        </p:nvSpPr>
        <p:spPr>
          <a:xfrm>
            <a:off x="1" y="4790748"/>
            <a:ext cx="457200" cy="29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7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PI-White">
  <a:themeElements>
    <a:clrScheme name="Custom 56">
      <a:dk1>
        <a:srgbClr val="000000"/>
      </a:dk1>
      <a:lt1>
        <a:srgbClr val="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PI-White">
  <a:themeElements>
    <a:clrScheme name="Custom 56">
      <a:dk1>
        <a:srgbClr val="000000"/>
      </a:dk1>
      <a:lt1>
        <a:srgbClr val="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