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82" r:id="rId5"/>
  </p:sldMasterIdLst>
  <p:notesMasterIdLst>
    <p:notesMasterId r:id="rId43"/>
  </p:notesMasterIdLst>
  <p:handoutMasterIdLst>
    <p:handoutMasterId r:id="rId44"/>
  </p:handoutMasterIdLst>
  <p:sldIdLst>
    <p:sldId id="257" r:id="rId6"/>
    <p:sldId id="288" r:id="rId7"/>
    <p:sldId id="262" r:id="rId8"/>
    <p:sldId id="258" r:id="rId9"/>
    <p:sldId id="259" r:id="rId10"/>
    <p:sldId id="276" r:id="rId11"/>
    <p:sldId id="264" r:id="rId12"/>
    <p:sldId id="265" r:id="rId13"/>
    <p:sldId id="275" r:id="rId14"/>
    <p:sldId id="268" r:id="rId15"/>
    <p:sldId id="299" r:id="rId16"/>
    <p:sldId id="314" r:id="rId17"/>
    <p:sldId id="325" r:id="rId18"/>
    <p:sldId id="329" r:id="rId19"/>
    <p:sldId id="300" r:id="rId20"/>
    <p:sldId id="296" r:id="rId21"/>
    <p:sldId id="293" r:id="rId22"/>
    <p:sldId id="330" r:id="rId23"/>
    <p:sldId id="306" r:id="rId24"/>
    <p:sldId id="310" r:id="rId25"/>
    <p:sldId id="307" r:id="rId26"/>
    <p:sldId id="298" r:id="rId27"/>
    <p:sldId id="304" r:id="rId28"/>
    <p:sldId id="301" r:id="rId29"/>
    <p:sldId id="312" r:id="rId30"/>
    <p:sldId id="326" r:id="rId31"/>
    <p:sldId id="320" r:id="rId32"/>
    <p:sldId id="319" r:id="rId33"/>
    <p:sldId id="317" r:id="rId34"/>
    <p:sldId id="303" r:id="rId35"/>
    <p:sldId id="322" r:id="rId36"/>
    <p:sldId id="321" r:id="rId37"/>
    <p:sldId id="318" r:id="rId38"/>
    <p:sldId id="316" r:id="rId39"/>
    <p:sldId id="327" r:id="rId40"/>
    <p:sldId id="328" r:id="rId41"/>
    <p:sldId id="27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CC"/>
    <a:srgbClr val="104926"/>
    <a:srgbClr val="1B5776"/>
    <a:srgbClr val="005364"/>
    <a:srgbClr val="3A6A46"/>
    <a:srgbClr val="E0ECBF"/>
    <a:srgbClr val="383838"/>
    <a:srgbClr val="E1ECBF"/>
    <a:srgbClr val="0089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2C5B1-920F-9040-A38C-CF19C081499F}" v="5" dt="2023-03-02T00:16:02.908"/>
    <p1510:client id="{9DB015D1-01D9-4E85-A74C-DDC8BB7DDA2A}" v="2926" dt="2023-03-02T00:15:33.047"/>
    <p1510:client id="{F40624FF-AA71-4D19-AEA8-37E3BC1C1EFE}" v="1" dt="2023-03-02T00:32:51.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oleObject" Target="https://wpi0.sharepoint.com/sites/gr-CoolRoutes/Shared%20Documents/General/scatter%20plot.xlsx" TargetMode="External"/><Relationship Id="rId4" Type="http://schemas.openxmlformats.org/officeDocument/2006/relationships/image" Target="../media/image53.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02001434212046E-2"/>
          <c:y val="3.4912453002942032E-2"/>
          <c:w val="0.84311161873324525"/>
          <c:h val="0.90438924237169394"/>
        </c:manualLayout>
      </c:layout>
      <c:scatterChart>
        <c:scatterStyle val="lineMarker"/>
        <c:varyColors val="0"/>
        <c:ser>
          <c:idx val="0"/>
          <c:order val="0"/>
          <c:tx>
            <c:strRef>
              <c:f>Sheet1!$F$1</c:f>
              <c:strCache>
                <c:ptCount val="1"/>
                <c:pt idx="0">
                  <c:v>Technical Design</c:v>
                </c:pt>
              </c:strCache>
            </c:strRef>
          </c:tx>
          <c:spPr>
            <a:ln w="25400" cap="rnd">
              <a:noFill/>
              <a:round/>
            </a:ln>
            <a:effectLst/>
          </c:spPr>
          <c:marker>
            <c:symbol val="circle"/>
            <c:size val="5"/>
            <c:spPr>
              <a:solidFill>
                <a:srgbClr val="00B050"/>
              </a:solidFill>
              <a:ln w="9525">
                <a:solidFill>
                  <a:schemeClr val="accent6"/>
                </a:solidFill>
              </a:ln>
              <a:effectLst/>
            </c:spPr>
          </c:marker>
          <c:dLbls>
            <c:dLbl>
              <c:idx val="0"/>
              <c:layout>
                <c:manualLayout>
                  <c:x val="-4.1417367247837955E-2"/>
                  <c:y val="3.6790449215937174E-2"/>
                </c:manualLayout>
              </c:layout>
              <c:tx>
                <c:rich>
                  <a:bodyPr/>
                  <a:lstStyle/>
                  <a:p>
                    <a:fld id="{E68424B0-4DF3-411C-83F6-F405737E1B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1D7-4103-B72A-2143018170BE}"/>
                </c:ext>
              </c:extLst>
            </c:dLbl>
            <c:dLbl>
              <c:idx val="1"/>
              <c:layout>
                <c:manualLayout>
                  <c:x val="-0.17882080153800439"/>
                  <c:y val="-3.4899802087772172E-2"/>
                </c:manualLayout>
              </c:layout>
              <c:tx>
                <c:rich>
                  <a:bodyPr/>
                  <a:lstStyle/>
                  <a:p>
                    <a:fld id="{31E937FC-B633-4531-ABF0-A8FB128D94A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61D7-4103-B72A-2143018170BE}"/>
                </c:ext>
              </c:extLst>
            </c:dLbl>
            <c:dLbl>
              <c:idx val="2"/>
              <c:layout>
                <c:manualLayout>
                  <c:x val="-9.4056265707646622E-2"/>
                  <c:y val="5.852180862307136E-2"/>
                </c:manualLayout>
              </c:layout>
              <c:tx>
                <c:rich>
                  <a:bodyPr/>
                  <a:lstStyle/>
                  <a:p>
                    <a:fld id="{8E2232F1-9D0F-494F-948E-84528F9C01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61D7-4103-B72A-2143018170BE}"/>
                </c:ext>
              </c:extLst>
            </c:dLbl>
            <c:dLbl>
              <c:idx val="3"/>
              <c:layout>
                <c:manualLayout>
                  <c:x val="-0.15951357916722392"/>
                  <c:y val="-6.2955123406913172E-2"/>
                </c:manualLayout>
              </c:layout>
              <c:tx>
                <c:rich>
                  <a:bodyPr/>
                  <a:lstStyle/>
                  <a:p>
                    <a:fld id="{4AD72412-C4D9-4BF6-8BC0-3EA4C7A7D94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61D7-4103-B72A-2143018170BE}"/>
                </c:ext>
              </c:extLst>
            </c:dLbl>
            <c:dLbl>
              <c:idx val="4"/>
              <c:layout>
                <c:manualLayout>
                  <c:x val="-5.5896740505224182E-2"/>
                  <c:y val="7.8323967980096235E-2"/>
                </c:manualLayout>
              </c:layout>
              <c:tx>
                <c:rich>
                  <a:bodyPr/>
                  <a:lstStyle/>
                  <a:p>
                    <a:fld id="{87EC1823-3856-403D-AEF8-DF3B660E14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61D7-4103-B72A-2143018170BE}"/>
                </c:ext>
              </c:extLst>
            </c:dLbl>
            <c:dLbl>
              <c:idx val="5"/>
              <c:layout>
                <c:manualLayout>
                  <c:x val="-3.601744704849337E-2"/>
                  <c:y val="4.2812970949442031E-2"/>
                </c:manualLayout>
              </c:layout>
              <c:tx>
                <c:rich>
                  <a:bodyPr/>
                  <a:lstStyle/>
                  <a:p>
                    <a:fld id="{869461F4-E9D3-4DAD-A9D3-506136E461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61D7-4103-B72A-2143018170BE}"/>
                </c:ext>
              </c:extLst>
            </c:dLbl>
            <c:dLbl>
              <c:idx val="6"/>
              <c:layout>
                <c:manualLayout>
                  <c:x val="-3.2268877144202908E-2"/>
                  <c:y val="4.429929069355177E-2"/>
                </c:manualLayout>
              </c:layout>
              <c:tx>
                <c:rich>
                  <a:bodyPr/>
                  <a:lstStyle/>
                  <a:p>
                    <a:fld id="{DD9C6777-41ED-49C5-A86A-F9BD358D02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61D7-4103-B72A-2143018170BE}"/>
                </c:ext>
              </c:extLst>
            </c:dLbl>
            <c:dLbl>
              <c:idx val="7"/>
              <c:layout>
                <c:manualLayout>
                  <c:x val="-0.24592550683102263"/>
                  <c:y val="-1.8948510011041964E-2"/>
                </c:manualLayout>
              </c:layout>
              <c:tx>
                <c:rich>
                  <a:bodyPr/>
                  <a:lstStyle/>
                  <a:p>
                    <a:fld id="{DF5D61B2-B29A-4184-91F6-D6CE542092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61D7-4103-B72A-2143018170BE}"/>
                </c:ext>
              </c:extLst>
            </c:dLbl>
            <c:dLbl>
              <c:idx val="8"/>
              <c:layout>
                <c:manualLayout>
                  <c:x val="-6.5787153912897314E-2"/>
                  <c:y val="-2.6548794132550728E-2"/>
                </c:manualLayout>
              </c:layout>
              <c:tx>
                <c:rich>
                  <a:bodyPr/>
                  <a:lstStyle/>
                  <a:p>
                    <a:fld id="{65746D6B-4AD5-4DE7-90AE-D56C9049006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61D7-4103-B72A-2143018170BE}"/>
                </c:ext>
              </c:extLst>
            </c:dLbl>
            <c:dLbl>
              <c:idx val="9"/>
              <c:layout>
                <c:manualLayout>
                  <c:x val="-0.10499069573132834"/>
                  <c:y val="3.2992517359913272E-2"/>
                </c:manualLayout>
              </c:layout>
              <c:tx>
                <c:rich>
                  <a:bodyPr/>
                  <a:lstStyle/>
                  <a:p>
                    <a:fld id="{6C17F778-DA3D-4A5F-9ED2-00176669EE1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61D7-4103-B72A-2143018170BE}"/>
                </c:ext>
              </c:extLst>
            </c:dLbl>
            <c:dLbl>
              <c:idx val="10"/>
              <c:layout>
                <c:manualLayout>
                  <c:x val="-3.625796917008052E-2"/>
                  <c:y val="4.8372866398607911E-2"/>
                </c:manualLayout>
              </c:layout>
              <c:tx>
                <c:rich>
                  <a:bodyPr/>
                  <a:lstStyle/>
                  <a:p>
                    <a:fld id="{24449034-3517-4564-AE18-DC6813F464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61D7-4103-B72A-2143018170BE}"/>
                </c:ext>
              </c:extLst>
            </c:dLbl>
            <c:dLbl>
              <c:idx val="11"/>
              <c:layout>
                <c:manualLayout>
                  <c:x val="-0.11301256840951773"/>
                  <c:y val="-4.0206684919895187E-2"/>
                </c:manualLayout>
              </c:layout>
              <c:tx>
                <c:rich>
                  <a:bodyPr/>
                  <a:lstStyle/>
                  <a:p>
                    <a:fld id="{7FEAFC0D-642B-4359-83B9-971BBCF667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D7-4103-B72A-2143018170BE}"/>
                </c:ext>
              </c:extLst>
            </c:dLbl>
            <c:dLbl>
              <c:idx val="12"/>
              <c:layout>
                <c:manualLayout>
                  <c:x val="-8.6967969560189845E-2"/>
                  <c:y val="6.4490173661644029E-2"/>
                </c:manualLayout>
              </c:layout>
              <c:tx>
                <c:rich>
                  <a:bodyPr/>
                  <a:lstStyle/>
                  <a:p>
                    <a:fld id="{FF3AAFDF-867D-4C52-B2CB-A695A6BBCE7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61D7-4103-B72A-2143018170BE}"/>
                </c:ext>
              </c:extLst>
            </c:dLbl>
            <c:dLbl>
              <c:idx val="13"/>
              <c:layout>
                <c:manualLayout>
                  <c:x val="-0.10831102405127062"/>
                  <c:y val="-7.9618858392637742E-2"/>
                </c:manualLayout>
              </c:layout>
              <c:tx>
                <c:rich>
                  <a:bodyPr/>
                  <a:lstStyle/>
                  <a:p>
                    <a:fld id="{F963BD91-7B8E-4935-BCA8-80C0DEB653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61D7-4103-B72A-2143018170BE}"/>
                </c:ext>
              </c:extLst>
            </c:dLbl>
            <c:dLbl>
              <c:idx val="14"/>
              <c:layout>
                <c:manualLayout>
                  <c:x val="-9.8042366247475893E-2"/>
                  <c:y val="-6.714619525061728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D7D5099E-1EB1-4F90-9E06-AC5E8638A4D8}" type="CELLRANGE">
                      <a:rPr lang="en-US" sz="1200" baseline="0" dirty="0"/>
                      <a:pPr>
                        <a:defRPr sz="1200" b="1"/>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7862606817993379"/>
                      <c:h val="5.6504050170531464E-2"/>
                    </c:manualLayout>
                  </c15:layout>
                  <c15:dlblFieldTable/>
                  <c15:showDataLabelsRange val="1"/>
                </c:ext>
                <c:ext xmlns:c16="http://schemas.microsoft.com/office/drawing/2014/chart" uri="{C3380CC4-5D6E-409C-BE32-E72D297353CC}">
                  <c16:uniqueId val="{0000000E-61D7-4103-B72A-2143018170BE}"/>
                </c:ext>
              </c:extLst>
            </c:dLbl>
            <c:dLbl>
              <c:idx val="15"/>
              <c:layout>
                <c:manualLayout>
                  <c:x val="-0.11393916334553138"/>
                  <c:y val="5.0037174732665286E-2"/>
                </c:manualLayout>
              </c:layout>
              <c:tx>
                <c:rich>
                  <a:bodyPr/>
                  <a:lstStyle/>
                  <a:p>
                    <a:fld id="{7432FAD4-5193-4703-BCC4-5247768EEF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61D7-4103-B72A-2143018170BE}"/>
                </c:ext>
              </c:extLst>
            </c:dLbl>
            <c:dLbl>
              <c:idx val="16"/>
              <c:layout>
                <c:manualLayout>
                  <c:x val="-0.20873244807994373"/>
                  <c:y val="1.6883054943436834E-2"/>
                </c:manualLayout>
              </c:layout>
              <c:tx>
                <c:rich>
                  <a:bodyPr/>
                  <a:lstStyle/>
                  <a:p>
                    <a:fld id="{EBBA41FC-36A4-441E-8DB5-AEA91973FAA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61D7-4103-B72A-2143018170BE}"/>
                </c:ext>
              </c:extLst>
            </c:dLbl>
            <c:dLbl>
              <c:idx val="17"/>
              <c:layout>
                <c:manualLayout>
                  <c:x val="-0.13610107893538304"/>
                  <c:y val="-3.5336174848434161E-2"/>
                </c:manualLayout>
              </c:layout>
              <c:tx>
                <c:rich>
                  <a:bodyPr/>
                  <a:lstStyle/>
                  <a:p>
                    <a:fld id="{CC6626E9-008E-4D98-BED0-06AC5FA761D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61D7-4103-B72A-2143018170B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Sheet1!$D$2:$D$29</c:f>
              <c:numCache>
                <c:formatCode>General</c:formatCode>
                <c:ptCount val="28"/>
                <c:pt idx="0">
                  <c:v>12</c:v>
                </c:pt>
                <c:pt idx="1">
                  <c:v>15</c:v>
                </c:pt>
                <c:pt idx="2">
                  <c:v>22</c:v>
                </c:pt>
                <c:pt idx="3">
                  <c:v>25</c:v>
                </c:pt>
                <c:pt idx="4">
                  <c:v>30</c:v>
                </c:pt>
                <c:pt idx="5">
                  <c:v>5</c:v>
                </c:pt>
                <c:pt idx="6">
                  <c:v>32</c:v>
                </c:pt>
                <c:pt idx="7">
                  <c:v>34</c:v>
                </c:pt>
                <c:pt idx="8">
                  <c:v>40</c:v>
                </c:pt>
                <c:pt idx="9">
                  <c:v>45</c:v>
                </c:pt>
                <c:pt idx="10">
                  <c:v>60</c:v>
                </c:pt>
                <c:pt idx="11">
                  <c:v>70</c:v>
                </c:pt>
                <c:pt idx="12">
                  <c:v>80</c:v>
                </c:pt>
                <c:pt idx="13">
                  <c:v>85</c:v>
                </c:pt>
                <c:pt idx="14">
                  <c:v>90</c:v>
                </c:pt>
                <c:pt idx="15">
                  <c:v>95</c:v>
                </c:pt>
                <c:pt idx="16">
                  <c:v>30</c:v>
                </c:pt>
                <c:pt idx="17">
                  <c:v>100</c:v>
                </c:pt>
                <c:pt idx="18">
                  <c:v>15</c:v>
                </c:pt>
                <c:pt idx="19">
                  <c:v>20</c:v>
                </c:pt>
                <c:pt idx="20">
                  <c:v>35</c:v>
                </c:pt>
                <c:pt idx="21">
                  <c:v>74</c:v>
                </c:pt>
                <c:pt idx="22">
                  <c:v>82</c:v>
                </c:pt>
                <c:pt idx="23">
                  <c:v>70</c:v>
                </c:pt>
                <c:pt idx="24">
                  <c:v>42</c:v>
                </c:pt>
                <c:pt idx="25">
                  <c:v>35</c:v>
                </c:pt>
                <c:pt idx="26">
                  <c:v>18</c:v>
                </c:pt>
                <c:pt idx="27">
                  <c:v>60</c:v>
                </c:pt>
              </c:numCache>
            </c:numRef>
          </c:xVal>
          <c:yVal>
            <c:numRef>
              <c:f>Sheet1!$F$2:$F$19</c:f>
              <c:numCache>
                <c:formatCode>General</c:formatCode>
                <c:ptCount val="18"/>
                <c:pt idx="0">
                  <c:v>15</c:v>
                </c:pt>
                <c:pt idx="1">
                  <c:v>86</c:v>
                </c:pt>
                <c:pt idx="2">
                  <c:v>86</c:v>
                </c:pt>
                <c:pt idx="3">
                  <c:v>37</c:v>
                </c:pt>
                <c:pt idx="4">
                  <c:v>30</c:v>
                </c:pt>
                <c:pt idx="5">
                  <c:v>78</c:v>
                </c:pt>
                <c:pt idx="6">
                  <c:v>70</c:v>
                </c:pt>
                <c:pt idx="7">
                  <c:v>54</c:v>
                </c:pt>
                <c:pt idx="8">
                  <c:v>95</c:v>
                </c:pt>
                <c:pt idx="9">
                  <c:v>82</c:v>
                </c:pt>
                <c:pt idx="10">
                  <c:v>10</c:v>
                </c:pt>
                <c:pt idx="11">
                  <c:v>92</c:v>
                </c:pt>
                <c:pt idx="12">
                  <c:v>90</c:v>
                </c:pt>
                <c:pt idx="13">
                  <c:v>32</c:v>
                </c:pt>
                <c:pt idx="14">
                  <c:v>90</c:v>
                </c:pt>
                <c:pt idx="15">
                  <c:v>30</c:v>
                </c:pt>
                <c:pt idx="16">
                  <c:v>70</c:v>
                </c:pt>
                <c:pt idx="17">
                  <c:v>9</c:v>
                </c:pt>
              </c:numCache>
            </c:numRef>
          </c:yVal>
          <c:smooth val="0"/>
          <c:extLst>
            <c:ext xmlns:c15="http://schemas.microsoft.com/office/drawing/2012/chart" uri="{02D57815-91ED-43cb-92C2-25804820EDAC}">
              <c15:datalabelsRange>
                <c15:f>Sheet1!$H$2:$H$19</c15:f>
                <c15:dlblRangeCache>
                  <c:ptCount val="18"/>
                  <c:pt idx="0">
                    <c:v>Delete Blue Dot</c:v>
                  </c:pt>
                  <c:pt idx="1">
                    <c:v>Changing Featured Locations</c:v>
                  </c:pt>
                  <c:pt idx="2">
                    <c:v>Adding Featured Locations</c:v>
                  </c:pt>
                  <c:pt idx="3">
                    <c:v>2D into Bird's Eye View</c:v>
                  </c:pt>
                  <c:pt idx="4">
                    <c:v>Adding an Automatic Time of Day Sync</c:v>
                  </c:pt>
                  <c:pt idx="5">
                    <c:v>Smaller Pop-up</c:v>
                  </c:pt>
                  <c:pt idx="6">
                    <c:v>Information Button</c:v>
                  </c:pt>
                  <c:pt idx="7">
                    <c:v>Toggle Button for Featured Locations</c:v>
                  </c:pt>
                  <c:pt idx="8">
                    <c:v>Adding Live Location to Website</c:v>
                  </c:pt>
                  <c:pt idx="9">
                    <c:v>Locking in Routes</c:v>
                  </c:pt>
                  <c:pt idx="10">
                    <c:v>Adding Audio Directions</c:v>
                  </c:pt>
                  <c:pt idx="11">
                    <c:v>Adding Street Names in Directions</c:v>
                  </c:pt>
                  <c:pt idx="12">
                    <c:v>Descriptive Cut-Through Directions</c:v>
                  </c:pt>
                  <c:pt idx="13">
                    <c:v>Improve Visibility of Street Names</c:v>
                  </c:pt>
                  <c:pt idx="14">
                    <c:v>Adding Compass to Website</c:v>
                  </c:pt>
                  <c:pt idx="15">
                    <c:v>Integrate into Existing Resources</c:v>
                  </c:pt>
                  <c:pt idx="16">
                    <c:v>Merge with Walking Resources</c:v>
                  </c:pt>
                  <c:pt idx="17">
                    <c:v>Release Technology</c:v>
                  </c:pt>
                </c15:dlblRangeCache>
              </c15:datalabelsRange>
            </c:ext>
            <c:ext xmlns:c16="http://schemas.microsoft.com/office/drawing/2014/chart" uri="{C3380CC4-5D6E-409C-BE32-E72D297353CC}">
              <c16:uniqueId val="{00000012-61D7-4103-B72A-2143018170BE}"/>
            </c:ext>
          </c:extLst>
        </c:ser>
        <c:ser>
          <c:idx val="1"/>
          <c:order val="1"/>
          <c:tx>
            <c:strRef>
              <c:f>Sheet1!$G$1</c:f>
              <c:strCache>
                <c:ptCount val="1"/>
                <c:pt idx="0">
                  <c:v>Marketing</c:v>
                </c:pt>
              </c:strCache>
            </c:strRef>
          </c:tx>
          <c:spPr>
            <a:ln w="25400" cap="rnd">
              <a:noFill/>
              <a:round/>
            </a:ln>
            <a:effectLst/>
          </c:spPr>
          <c:marker>
            <c:symbol val="circle"/>
            <c:size val="5"/>
            <c:spPr>
              <a:solidFill>
                <a:schemeClr val="accent5"/>
              </a:solidFill>
              <a:ln w="9525">
                <a:solidFill>
                  <a:schemeClr val="accent5"/>
                </a:solidFill>
              </a:ln>
              <a:effectLst/>
            </c:spPr>
          </c:marker>
          <c:dLbls>
            <c:dLbl>
              <c:idx val="0"/>
              <c:layout>
                <c:manualLayout>
                  <c:x val="-0.13289893927050248"/>
                  <c:y val="-4.1729299342662549E-2"/>
                </c:manualLayout>
              </c:layout>
              <c:tx>
                <c:rich>
                  <a:bodyPr/>
                  <a:lstStyle/>
                  <a:p>
                    <a:fld id="{C1B49FF0-D029-43EA-82F4-6A9EDC7E39E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24081544826020199"/>
                      <c:h val="5.9703834284127427E-2"/>
                    </c:manualLayout>
                  </c15:layout>
                  <c15:dlblFieldTable/>
                  <c15:showDataLabelsRange val="1"/>
                </c:ext>
                <c:ext xmlns:c16="http://schemas.microsoft.com/office/drawing/2014/chart" uri="{C3380CC4-5D6E-409C-BE32-E72D297353CC}">
                  <c16:uniqueId val="{00000013-61D7-4103-B72A-2143018170BE}"/>
                </c:ext>
              </c:extLst>
            </c:dLbl>
            <c:dLbl>
              <c:idx val="1"/>
              <c:layout>
                <c:manualLayout>
                  <c:x val="1.2428358196500544E-2"/>
                  <c:y val="-1.5768970574003484E-2"/>
                </c:manualLayout>
              </c:layout>
              <c:tx>
                <c:rich>
                  <a:bodyPr/>
                  <a:lstStyle/>
                  <a:p>
                    <a:fld id="{065901EE-8C9A-4F26-887E-92235E8BC38D}"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61D7-4103-B72A-2143018170BE}"/>
                </c:ext>
              </c:extLst>
            </c:dLbl>
            <c:dLbl>
              <c:idx val="2"/>
              <c:layout>
                <c:manualLayout>
                  <c:x val="-5.2316696130627033E-2"/>
                  <c:y val="-3.2769504934789397E-2"/>
                </c:manualLayout>
              </c:layout>
              <c:tx>
                <c:rich>
                  <a:bodyPr/>
                  <a:lstStyle/>
                  <a:p>
                    <a:fld id="{0EF388F4-09D8-4892-897F-726695C2174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61D7-4103-B72A-2143018170BE}"/>
                </c:ext>
              </c:extLst>
            </c:dLbl>
            <c:dLbl>
              <c:idx val="3"/>
              <c:layout>
                <c:manualLayout>
                  <c:x val="-0.16831909940658779"/>
                  <c:y val="-1.6133760108797471E-2"/>
                </c:manualLayout>
              </c:layout>
              <c:tx>
                <c:rich>
                  <a:bodyPr/>
                  <a:lstStyle/>
                  <a:p>
                    <a:fld id="{F58D6023-9E5F-41F3-80B7-5ACDDA5A792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61D7-4103-B72A-2143018170BE}"/>
                </c:ext>
              </c:extLst>
            </c:dLbl>
            <c:dLbl>
              <c:idx val="4"/>
              <c:layout>
                <c:manualLayout>
                  <c:x val="-2.1656720451167601E-2"/>
                  <c:y val="-5.1131415928472403E-2"/>
                </c:manualLayout>
              </c:layout>
              <c:tx>
                <c:rich>
                  <a:bodyPr/>
                  <a:lstStyle/>
                  <a:p>
                    <a:fld id="{69E4112B-23C2-4E30-9B2E-7F824632CF8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61D7-4103-B72A-2143018170BE}"/>
                </c:ext>
              </c:extLst>
            </c:dLbl>
            <c:dLbl>
              <c:idx val="5"/>
              <c:layout>
                <c:manualLayout>
                  <c:x val="-0.14034364335435459"/>
                  <c:y val="-4.5885205989238315E-2"/>
                </c:manualLayout>
              </c:layout>
              <c:tx>
                <c:rich>
                  <a:bodyPr/>
                  <a:lstStyle/>
                  <a:p>
                    <a:fld id="{495CE24E-CD0D-4998-B20F-8FDD8EC1B09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61D7-4103-B72A-2143018170BE}"/>
                </c:ext>
              </c:extLst>
            </c:dLbl>
            <c:dLbl>
              <c:idx val="6"/>
              <c:layout>
                <c:manualLayout>
                  <c:x val="-0.10578682966651799"/>
                  <c:y val="-3.539263507674411E-2"/>
                </c:manualLayout>
              </c:layout>
              <c:tx>
                <c:rich>
                  <a:bodyPr/>
                  <a:lstStyle/>
                  <a:p>
                    <a:fld id="{C0BADF67-2A29-436B-A0D5-6F2DCC971AC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61D7-4103-B72A-2143018170BE}"/>
                </c:ext>
              </c:extLst>
            </c:dLbl>
            <c:dLbl>
              <c:idx val="7"/>
              <c:layout>
                <c:manualLayout>
                  <c:x val="-4.5058990359460267E-2"/>
                  <c:y val="-3.3612842253339749E-2"/>
                </c:manualLayout>
              </c:layout>
              <c:tx>
                <c:rich>
                  <a:bodyPr/>
                  <a:lstStyle/>
                  <a:p>
                    <a:fld id="{0824701B-4691-4917-93D8-3CAD2F5780E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61D7-4103-B72A-2143018170BE}"/>
                </c:ext>
              </c:extLst>
            </c:dLbl>
            <c:dLbl>
              <c:idx val="8"/>
              <c:layout>
                <c:manualLayout>
                  <c:x val="-0.12337891447730708"/>
                  <c:y val="-4.5885155644562976E-2"/>
                </c:manualLayout>
              </c:layout>
              <c:tx>
                <c:rich>
                  <a:bodyPr/>
                  <a:lstStyle/>
                  <a:p>
                    <a:fld id="{FBFEBFEF-6B75-4B19-BCDF-D97848121E1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61D7-4103-B72A-2143018170BE}"/>
                </c:ext>
              </c:extLst>
            </c:dLbl>
            <c:dLbl>
              <c:idx val="9"/>
              <c:layout>
                <c:manualLayout>
                  <c:x val="-6.4510319198580343E-2"/>
                  <c:y val="-4.3262025502608353E-2"/>
                </c:manualLayout>
              </c:layout>
              <c:tx>
                <c:rich>
                  <a:bodyPr/>
                  <a:lstStyle/>
                  <a:p>
                    <a:fld id="{A7EA3BB9-9DEE-405C-A7B6-873A79D22D1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61D7-4103-B72A-2143018170B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Sheet1!$D$20:$D$29</c:f>
              <c:numCache>
                <c:formatCode>General</c:formatCode>
                <c:ptCount val="10"/>
                <c:pt idx="0">
                  <c:v>15</c:v>
                </c:pt>
                <c:pt idx="1">
                  <c:v>20</c:v>
                </c:pt>
                <c:pt idx="2">
                  <c:v>35</c:v>
                </c:pt>
                <c:pt idx="3">
                  <c:v>74</c:v>
                </c:pt>
                <c:pt idx="4">
                  <c:v>82</c:v>
                </c:pt>
                <c:pt idx="5">
                  <c:v>70</c:v>
                </c:pt>
                <c:pt idx="6">
                  <c:v>42</c:v>
                </c:pt>
                <c:pt idx="7">
                  <c:v>35</c:v>
                </c:pt>
                <c:pt idx="8">
                  <c:v>18</c:v>
                </c:pt>
                <c:pt idx="9">
                  <c:v>60</c:v>
                </c:pt>
              </c:numCache>
            </c:numRef>
          </c:xVal>
          <c:yVal>
            <c:numRef>
              <c:f>Sheet1!$G$20:$G$29</c:f>
              <c:numCache>
                <c:formatCode>General</c:formatCode>
                <c:ptCount val="10"/>
                <c:pt idx="0">
                  <c:v>95</c:v>
                </c:pt>
                <c:pt idx="1">
                  <c:v>93</c:v>
                </c:pt>
                <c:pt idx="2">
                  <c:v>86</c:v>
                </c:pt>
                <c:pt idx="3">
                  <c:v>70</c:v>
                </c:pt>
                <c:pt idx="4">
                  <c:v>55</c:v>
                </c:pt>
                <c:pt idx="5">
                  <c:v>55</c:v>
                </c:pt>
                <c:pt idx="6">
                  <c:v>40</c:v>
                </c:pt>
                <c:pt idx="7">
                  <c:v>30</c:v>
                </c:pt>
                <c:pt idx="8">
                  <c:v>22</c:v>
                </c:pt>
                <c:pt idx="9">
                  <c:v>15</c:v>
                </c:pt>
              </c:numCache>
            </c:numRef>
          </c:yVal>
          <c:smooth val="0"/>
          <c:extLst>
            <c:ext xmlns:c15="http://schemas.microsoft.com/office/drawing/2012/chart" uri="{02D57815-91ED-43cb-92C2-25804820EDAC}">
              <c15:datalabelsRange>
                <c15:f>Sheet1!$H$20:$H$29</c15:f>
                <c15:dlblRangeCache>
                  <c:ptCount val="10"/>
                  <c:pt idx="0">
                    <c:v>Incorporate into Existing Social Media Heat Content</c:v>
                  </c:pt>
                  <c:pt idx="1">
                    <c:v>Neighbourhood Portal</c:v>
                  </c:pt>
                  <c:pt idx="2">
                    <c:v>What'sOnMelbourne</c:v>
                  </c:pt>
                  <c:pt idx="3">
                    <c:v>City Embassador Trainings</c:v>
                  </c:pt>
                  <c:pt idx="4">
                    <c:v>Australian Open</c:v>
                  </c:pt>
                  <c:pt idx="5">
                    <c:v>Sustainable Living Festival</c:v>
                  </c:pt>
                  <c:pt idx="6">
                    <c:v>ParticipateMelbourne</c:v>
                  </c:pt>
                  <c:pt idx="7">
                    <c:v>Cool Routes Link Accessability</c:v>
                  </c:pt>
                  <c:pt idx="8">
                    <c:v>Green Leaflet Newsletter</c:v>
                  </c:pt>
                  <c:pt idx="9">
                    <c:v>Creative Signage</c:v>
                  </c:pt>
                </c15:dlblRangeCache>
              </c15:datalabelsRange>
            </c:ext>
            <c:ext xmlns:c16="http://schemas.microsoft.com/office/drawing/2014/chart" uri="{C3380CC4-5D6E-409C-BE32-E72D297353CC}">
              <c16:uniqueId val="{0000001D-61D7-4103-B72A-2143018170BE}"/>
            </c:ext>
          </c:extLst>
        </c:ser>
        <c:dLbls>
          <c:showLegendKey val="0"/>
          <c:showVal val="0"/>
          <c:showCatName val="0"/>
          <c:showSerName val="0"/>
          <c:showPercent val="0"/>
          <c:showBubbleSize val="0"/>
        </c:dLbls>
        <c:axId val="1304094640"/>
        <c:axId val="1304088816"/>
        <c:extLst>
          <c:ext xmlns:c15="http://schemas.microsoft.com/office/drawing/2012/chart" uri="{02D57815-91ED-43cb-92C2-25804820EDAC}">
            <c15:filteredScatterSeries>
              <c15:ser>
                <c:idx val="3"/>
                <c:order val="2"/>
                <c:tx>
                  <c:v>Average</c:v>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dPt>
                  <c:idx val="0"/>
                  <c:marker>
                    <c:symbol val="circle"/>
                    <c:size val="5"/>
                    <c:spPr>
                      <a:noFill/>
                      <a:ln w="9525">
                        <a:noFill/>
                      </a:ln>
                      <a:effectLst/>
                    </c:spPr>
                  </c:marker>
                  <c:bubble3D val="0"/>
                  <c:extLst>
                    <c:ext xmlns:c16="http://schemas.microsoft.com/office/drawing/2014/chart" uri="{C3380CC4-5D6E-409C-BE32-E72D297353CC}">
                      <c16:uniqueId val="{00000020-61D7-4103-B72A-2143018170BE}"/>
                    </c:ext>
                  </c:extLst>
                </c:dPt>
                <c:errBars>
                  <c:errDir val="y"/>
                  <c:errBarType val="both"/>
                  <c:errValType val="cust"/>
                  <c:noEndCap val="1"/>
                  <c:plus>
                    <c:numRef>
                      <c:extLst>
                        <c:ext uri="{02D57815-91ED-43cb-92C2-25804820EDAC}">
                          <c15:formulaRef>
                            <c15:sqref>Sheet1!$D$31</c15:sqref>
                          </c15:formulaRef>
                        </c:ext>
                      </c:extLst>
                      <c:numCache>
                        <c:formatCode>General</c:formatCode>
                        <c:ptCount val="1"/>
                        <c:pt idx="0">
                          <c:v>100</c:v>
                        </c:pt>
                      </c:numCache>
                    </c:numRef>
                  </c:plus>
                  <c:minus>
                    <c:numRef>
                      <c:extLst>
                        <c:ext uri="{02D57815-91ED-43cb-92C2-25804820EDAC}">
                          <c15:formulaRef>
                            <c15:sqref>Sheet1!$D$30</c15:sqref>
                          </c15:formulaRef>
                        </c:ext>
                      </c:extLst>
                      <c:numCache>
                        <c:formatCode>General</c:formatCode>
                        <c:ptCount val="1"/>
                        <c:pt idx="0">
                          <c:v>50</c:v>
                        </c:pt>
                      </c:numCache>
                    </c:numRef>
                  </c:minus>
                  <c:spPr>
                    <a:noFill/>
                    <a:ln w="9525" cap="flat" cmpd="sng" algn="ctr">
                      <a:solidFill>
                        <a:schemeClr val="tx1">
                          <a:lumMod val="65000"/>
                          <a:lumOff val="35000"/>
                        </a:schemeClr>
                      </a:solidFill>
                      <a:prstDash val="dash"/>
                      <a:round/>
                    </a:ln>
                    <a:effectLst/>
                  </c:spPr>
                </c:errBars>
                <c:errBars>
                  <c:errDir val="x"/>
                  <c:errBarType val="both"/>
                  <c:errValType val="cust"/>
                  <c:noEndCap val="1"/>
                  <c:plus>
                    <c:numRef>
                      <c:extLst>
                        <c:ext uri="{02D57815-91ED-43cb-92C2-25804820EDAC}">
                          <c15:formulaRef>
                            <c15:sqref>Sheet1!$E$31</c15:sqref>
                          </c15:formulaRef>
                        </c:ext>
                      </c:extLst>
                      <c:numCache>
                        <c:formatCode>General</c:formatCode>
                        <c:ptCount val="1"/>
                        <c:pt idx="0">
                          <c:v>100</c:v>
                        </c:pt>
                      </c:numCache>
                    </c:numRef>
                  </c:plus>
                  <c:minus>
                    <c:numRef>
                      <c:extLst>
                        <c:ext uri="{02D57815-91ED-43cb-92C2-25804820EDAC}">
                          <c15:formulaRef>
                            <c15:sqref>Sheet1!$E$30</c15:sqref>
                          </c15:formulaRef>
                        </c:ext>
                      </c:extLst>
                      <c:numCache>
                        <c:formatCode>General</c:formatCode>
                        <c:ptCount val="1"/>
                        <c:pt idx="0">
                          <c:v>50</c:v>
                        </c:pt>
                      </c:numCache>
                    </c:numRef>
                  </c:minus>
                  <c:spPr>
                    <a:noFill/>
                    <a:ln w="9525" cap="flat" cmpd="sng" algn="ctr">
                      <a:solidFill>
                        <a:schemeClr val="tx1">
                          <a:lumMod val="65000"/>
                          <a:lumOff val="35000"/>
                        </a:schemeClr>
                      </a:solidFill>
                      <a:prstDash val="dashDot"/>
                      <a:round/>
                    </a:ln>
                    <a:effectLst>
                      <a:glow>
                        <a:schemeClr val="accent1">
                          <a:alpha val="40000"/>
                        </a:schemeClr>
                      </a:glow>
                      <a:softEdge rad="0"/>
                    </a:effectLst>
                  </c:spPr>
                </c:errBars>
                <c:xVal>
                  <c:numRef>
                    <c:extLst>
                      <c:ext uri="{02D57815-91ED-43cb-92C2-25804820EDAC}">
                        <c15:formulaRef>
                          <c15:sqref>Sheet1!$D$30</c15:sqref>
                        </c15:formulaRef>
                      </c:ext>
                    </c:extLst>
                    <c:numCache>
                      <c:formatCode>General</c:formatCode>
                      <c:ptCount val="1"/>
                      <c:pt idx="0">
                        <c:v>50</c:v>
                      </c:pt>
                    </c:numCache>
                  </c:numRef>
                </c:xVal>
                <c:yVal>
                  <c:numRef>
                    <c:extLst>
                      <c:ext uri="{02D57815-91ED-43cb-92C2-25804820EDAC}">
                        <c15:formulaRef>
                          <c15:sqref>Sheet1!$E$30</c15:sqref>
                        </c15:formulaRef>
                      </c:ext>
                    </c:extLst>
                    <c:numCache>
                      <c:formatCode>General</c:formatCode>
                      <c:ptCount val="1"/>
                      <c:pt idx="0">
                        <c:v>50</c:v>
                      </c:pt>
                    </c:numCache>
                  </c:numRef>
                </c:yVal>
                <c:smooth val="0"/>
                <c:extLst>
                  <c:ext xmlns:c16="http://schemas.microsoft.com/office/drawing/2014/chart" uri="{C3380CC4-5D6E-409C-BE32-E72D297353CC}">
                    <c16:uniqueId val="{00000021-61D7-4103-B72A-2143018170BE}"/>
                  </c:ext>
                </c:extLst>
              </c15:ser>
            </c15:filteredScatterSeries>
          </c:ext>
        </c:extLst>
      </c:scatterChart>
      <c:scatterChart>
        <c:scatterStyle val="smoothMarker"/>
        <c:varyColors val="0"/>
        <c:ser>
          <c:idx val="4"/>
          <c:order val="3"/>
          <c:tx>
            <c:v>Horizontal Plot</c:v>
          </c:tx>
          <c:spPr>
            <a:ln w="12700" cap="rnd">
              <a:solidFill>
                <a:schemeClr val="tx1">
                  <a:alpha val="50000"/>
                </a:schemeClr>
              </a:solidFill>
              <a:prstDash val="lgDashDot"/>
              <a:round/>
            </a:ln>
            <a:effectLst/>
          </c:spPr>
          <c:marker>
            <c:symbol val="none"/>
          </c:marker>
          <c:xVal>
            <c:numRef>
              <c:f>Sheet1!$D$32:$D$33</c:f>
              <c:numCache>
                <c:formatCode>General</c:formatCode>
                <c:ptCount val="2"/>
                <c:pt idx="0">
                  <c:v>100</c:v>
                </c:pt>
                <c:pt idx="1">
                  <c:v>0</c:v>
                </c:pt>
              </c:numCache>
            </c:numRef>
          </c:xVal>
          <c:yVal>
            <c:numRef>
              <c:f>Sheet1!$E$32:$E$33</c:f>
              <c:numCache>
                <c:formatCode>General</c:formatCode>
                <c:ptCount val="2"/>
                <c:pt idx="0">
                  <c:v>50</c:v>
                </c:pt>
                <c:pt idx="1">
                  <c:v>50</c:v>
                </c:pt>
              </c:numCache>
            </c:numRef>
          </c:yVal>
          <c:smooth val="1"/>
          <c:extLst>
            <c:ext xmlns:c16="http://schemas.microsoft.com/office/drawing/2014/chart" uri="{C3380CC4-5D6E-409C-BE32-E72D297353CC}">
              <c16:uniqueId val="{0000001E-61D7-4103-B72A-2143018170BE}"/>
            </c:ext>
          </c:extLst>
        </c:ser>
        <c:ser>
          <c:idx val="5"/>
          <c:order val="4"/>
          <c:tx>
            <c:v>Vertical Plot</c:v>
          </c:tx>
          <c:spPr>
            <a:ln w="12700" cap="rnd">
              <a:solidFill>
                <a:schemeClr val="tx1">
                  <a:alpha val="50000"/>
                </a:schemeClr>
              </a:solidFill>
              <a:prstDash val="lgDashDot"/>
              <a:round/>
            </a:ln>
            <a:effectLst/>
          </c:spPr>
          <c:marker>
            <c:symbol val="none"/>
          </c:marker>
          <c:xVal>
            <c:numRef>
              <c:f>Sheet1!$D$34:$D$35</c:f>
              <c:numCache>
                <c:formatCode>General</c:formatCode>
                <c:ptCount val="2"/>
                <c:pt idx="0">
                  <c:v>50</c:v>
                </c:pt>
                <c:pt idx="1">
                  <c:v>50</c:v>
                </c:pt>
              </c:numCache>
            </c:numRef>
          </c:xVal>
          <c:yVal>
            <c:numRef>
              <c:f>Sheet1!$E$34:$E$35</c:f>
              <c:numCache>
                <c:formatCode>General</c:formatCode>
                <c:ptCount val="2"/>
                <c:pt idx="0">
                  <c:v>100</c:v>
                </c:pt>
                <c:pt idx="1">
                  <c:v>0</c:v>
                </c:pt>
              </c:numCache>
            </c:numRef>
          </c:yVal>
          <c:smooth val="1"/>
          <c:extLst>
            <c:ext xmlns:c16="http://schemas.microsoft.com/office/drawing/2014/chart" uri="{C3380CC4-5D6E-409C-BE32-E72D297353CC}">
              <c16:uniqueId val="{0000001F-61D7-4103-B72A-2143018170BE}"/>
            </c:ext>
          </c:extLst>
        </c:ser>
        <c:dLbls>
          <c:showLegendKey val="0"/>
          <c:showVal val="0"/>
          <c:showCatName val="0"/>
          <c:showSerName val="0"/>
          <c:showPercent val="0"/>
          <c:showBubbleSize val="0"/>
        </c:dLbls>
        <c:axId val="1304094640"/>
        <c:axId val="1304088816"/>
      </c:scatterChart>
      <c:valAx>
        <c:axId val="1304094640"/>
        <c:scaling>
          <c:orientation val="minMax"/>
          <c:max val="100"/>
          <c:min val="0"/>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2000" b="1" baseline="0">
                    <a:solidFill>
                      <a:schemeClr val="tx1"/>
                    </a:solidFill>
                  </a:rPr>
                  <a:t> Difficulty Score</a:t>
                </a:r>
                <a:endParaRPr lang="en-US" sz="2000" b="1">
                  <a:solidFill>
                    <a:schemeClr val="tx1"/>
                  </a:solidFill>
                </a:endParaRPr>
              </a:p>
            </c:rich>
          </c:tx>
          <c:layout>
            <c:manualLayout>
              <c:xMode val="edge"/>
              <c:yMode val="edge"/>
              <c:x val="0.28756670604032658"/>
              <c:y val="0.9462604781116685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088816"/>
        <c:crosses val="autoZero"/>
        <c:crossBetween val="midCat"/>
        <c:majorUnit val="25"/>
      </c:valAx>
      <c:valAx>
        <c:axId val="1304088816"/>
        <c:scaling>
          <c:orientation val="minMax"/>
          <c:max val="1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2000" b="1">
                    <a:solidFill>
                      <a:schemeClr val="tx1"/>
                    </a:solidFill>
                  </a:rPr>
                  <a:t>Priority</a:t>
                </a:r>
                <a:r>
                  <a:rPr lang="en-US" sz="2000" b="1" baseline="0">
                    <a:solidFill>
                      <a:schemeClr val="tx1"/>
                    </a:solidFill>
                  </a:rPr>
                  <a:t> Score</a:t>
                </a:r>
                <a:endParaRPr lang="en-US" sz="2000" b="1">
                  <a:solidFill>
                    <a:schemeClr val="tx1"/>
                  </a:solidFill>
                </a:endParaRPr>
              </a:p>
            </c:rich>
          </c:tx>
          <c:layout>
            <c:manualLayout>
              <c:xMode val="edge"/>
              <c:yMode val="edge"/>
              <c:x val="3.3822405914677701E-3"/>
              <c:y val="0.4814272195599752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0" sourceLinked="0"/>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094640"/>
        <c:crossesAt val="0"/>
        <c:crossBetween val="midCat"/>
        <c:majorUnit val="25"/>
      </c:valAx>
      <c:spPr>
        <a:blipFill dpi="0" rotWithShape="1">
          <a:blip xmlns:r="http://schemas.openxmlformats.org/officeDocument/2006/relationships" r:embed="rId4">
            <a:alphaModFix amt="90000"/>
          </a:blip>
          <a:srcRect/>
          <a:stretch>
            <a:fillRect/>
          </a:stretch>
        </a:blipFill>
        <a:ln w="12700">
          <a:noFill/>
        </a:ln>
        <a:effectLst/>
      </c:spPr>
    </c:plotArea>
    <c:legend>
      <c:legendPos val="r"/>
      <c:legendEntry>
        <c:idx val="0"/>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Entry>
      <c:legendEntry>
        <c:idx val="2"/>
        <c:delete val="1"/>
      </c:legendEntry>
      <c:legendEntry>
        <c:idx val="3"/>
        <c:delete val="1"/>
      </c:legendEntry>
      <c:layout>
        <c:manualLayout>
          <c:xMode val="edge"/>
          <c:yMode val="edge"/>
          <c:x val="0.88124855633365828"/>
          <c:y val="0.41969323938475006"/>
          <c:w val="0.11656346246272209"/>
          <c:h val="0.2064483690857734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5">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A1D713-ADAF-9445-9701-8858EE5749FA}" type="doc">
      <dgm:prSet loTypeId="urn:microsoft.com/office/officeart/2005/8/layout/radial3" loCatId="" qsTypeId="urn:microsoft.com/office/officeart/2005/8/quickstyle/simple1" qsCatId="simple" csTypeId="urn:microsoft.com/office/officeart/2005/8/colors/colorful1" csCatId="colorful" phldr="1"/>
      <dgm:spPr/>
      <dgm:t>
        <a:bodyPr/>
        <a:lstStyle/>
        <a:p>
          <a:endParaRPr lang="en-US"/>
        </a:p>
      </dgm:t>
    </dgm:pt>
    <dgm:pt modelId="{B15DEC35-1531-2C46-BE54-6FF7F996AF6D}">
      <dgm:prSet phldrT="[Text]"/>
      <dgm:spPr>
        <a:solidFill>
          <a:schemeClr val="accent3">
            <a:hueOff val="0"/>
            <a:satOff val="0"/>
            <a:lumOff val="0"/>
          </a:schemeClr>
        </a:solidFill>
        <a:effectLst>
          <a:outerShdw blurRad="419100" sx="102000" sy="102000" algn="ctr" rotWithShape="0">
            <a:prstClr val="black">
              <a:alpha val="25000"/>
            </a:prstClr>
          </a:outerShdw>
        </a:effectLst>
      </dgm:spPr>
      <dgm:t>
        <a:bodyPr anchor="t"/>
        <a:lstStyle/>
        <a:p>
          <a:r>
            <a:rPr lang="en-US" b="1">
              <a:solidFill>
                <a:schemeClr val="tx2"/>
              </a:solidFill>
              <a:latin typeface="Corbel" panose="020B0503020204020204" pitchFamily="34" charset="0"/>
            </a:rPr>
            <a:t>Website Design</a:t>
          </a:r>
        </a:p>
      </dgm:t>
    </dgm:pt>
    <dgm:pt modelId="{E64D9D89-71A0-5648-ADD6-28D9A72F1578}" type="parTrans" cxnId="{0116AF5A-12F5-5445-9BAC-E9D4D981F9D7}">
      <dgm:prSet/>
      <dgm:spPr/>
      <dgm:t>
        <a:bodyPr/>
        <a:lstStyle/>
        <a:p>
          <a:endParaRPr lang="en-US"/>
        </a:p>
      </dgm:t>
    </dgm:pt>
    <dgm:pt modelId="{E44D6AF4-43D3-2A4F-932A-A66A57062728}" type="sibTrans" cxnId="{0116AF5A-12F5-5445-9BAC-E9D4D981F9D7}">
      <dgm:prSet/>
      <dgm:spPr/>
      <dgm:t>
        <a:bodyPr/>
        <a:lstStyle/>
        <a:p>
          <a:endParaRPr lang="en-US"/>
        </a:p>
      </dgm:t>
    </dgm:pt>
    <dgm:pt modelId="{D7487944-FDF6-EA41-8C1F-F8599DCE2CC9}">
      <dgm:prSet phldrT="[Text]" custT="1"/>
      <dgm:spPr>
        <a:solidFill>
          <a:schemeClr val="accent4">
            <a:hueOff val="0"/>
            <a:satOff val="0"/>
            <a:lumOff val="0"/>
          </a:schemeClr>
        </a:solidFill>
        <a:effectLst>
          <a:outerShdw blurRad="419100" sx="102000" sy="102000" algn="ctr" rotWithShape="0">
            <a:prstClr val="black">
              <a:alpha val="25000"/>
            </a:prstClr>
          </a:outerShdw>
        </a:effectLst>
      </dgm:spPr>
      <dgm:t>
        <a:bodyPr anchor="t"/>
        <a:lstStyle/>
        <a:p>
          <a:r>
            <a:rPr lang="en-US" sz="2350" b="1">
              <a:solidFill>
                <a:schemeClr val="tx2"/>
              </a:solidFill>
              <a:latin typeface="Corbel" panose="020B0503020204020204" pitchFamily="34" charset="0"/>
            </a:rPr>
            <a:t>Community Needs</a:t>
          </a:r>
        </a:p>
      </dgm:t>
    </dgm:pt>
    <dgm:pt modelId="{46200E46-BDA7-C74A-8139-AE9F6DB6F1A3}" type="parTrans" cxnId="{4F2482A0-A762-174D-B85D-739D94AE9C34}">
      <dgm:prSet/>
      <dgm:spPr/>
      <dgm:t>
        <a:bodyPr/>
        <a:lstStyle/>
        <a:p>
          <a:endParaRPr lang="en-US"/>
        </a:p>
      </dgm:t>
    </dgm:pt>
    <dgm:pt modelId="{47156CAB-C60C-4E49-8157-049EA330B370}" type="sibTrans" cxnId="{4F2482A0-A762-174D-B85D-739D94AE9C34}">
      <dgm:prSet/>
      <dgm:spPr/>
      <dgm:t>
        <a:bodyPr/>
        <a:lstStyle/>
        <a:p>
          <a:endParaRPr lang="en-US"/>
        </a:p>
      </dgm:t>
    </dgm:pt>
    <dgm:pt modelId="{F56FC5D9-8651-FE41-9008-3A34E1180A73}">
      <dgm:prSet phldrT="[Text]"/>
      <dgm:spPr>
        <a:solidFill>
          <a:schemeClr val="accent5">
            <a:hueOff val="0"/>
            <a:satOff val="0"/>
            <a:lumOff val="0"/>
          </a:schemeClr>
        </a:solidFill>
        <a:effectLst>
          <a:outerShdw blurRad="419100" sx="102000" sy="102000" algn="ctr" rotWithShape="0">
            <a:prstClr val="black">
              <a:alpha val="25000"/>
            </a:prstClr>
          </a:outerShdw>
        </a:effectLst>
      </dgm:spPr>
      <dgm:t>
        <a:bodyPr anchor="t"/>
        <a:lstStyle/>
        <a:p>
          <a:r>
            <a:rPr lang="en-US" b="1">
              <a:solidFill>
                <a:schemeClr val="tx2"/>
              </a:solidFill>
              <a:latin typeface="Corbel" panose="020B0503020204020204" pitchFamily="34" charset="0"/>
            </a:rPr>
            <a:t>City Resources</a:t>
          </a:r>
        </a:p>
      </dgm:t>
    </dgm:pt>
    <dgm:pt modelId="{0B5DB1B0-F258-1F4F-B200-DCA7AD5AA676}" type="parTrans" cxnId="{8E474717-9306-5C4C-88F1-C81A5D4A6D0B}">
      <dgm:prSet/>
      <dgm:spPr/>
      <dgm:t>
        <a:bodyPr/>
        <a:lstStyle/>
        <a:p>
          <a:endParaRPr lang="en-US"/>
        </a:p>
      </dgm:t>
    </dgm:pt>
    <dgm:pt modelId="{8DD388A4-80D8-634D-8EFB-FE2275491CC0}" type="sibTrans" cxnId="{8E474717-9306-5C4C-88F1-C81A5D4A6D0B}">
      <dgm:prSet/>
      <dgm:spPr/>
      <dgm:t>
        <a:bodyPr/>
        <a:lstStyle/>
        <a:p>
          <a:endParaRPr lang="en-US"/>
        </a:p>
      </dgm:t>
    </dgm:pt>
    <dgm:pt modelId="{5518670D-B72D-9C40-979E-193AA2AA9A78}">
      <dgm:prSet phldrT="[Text]"/>
      <dgm:spPr>
        <a:solidFill>
          <a:schemeClr val="accent2"/>
        </a:solidFill>
        <a:effectLst>
          <a:outerShdw blurRad="419100" sx="102000" sy="102000" algn="ctr" rotWithShape="0">
            <a:prstClr val="black">
              <a:alpha val="25000"/>
            </a:prstClr>
          </a:outerShdw>
        </a:effectLst>
      </dgm:spPr>
      <dgm:t>
        <a:bodyPr/>
        <a:lstStyle/>
        <a:p>
          <a:r>
            <a:rPr lang="en-US" b="1" cap="none" spc="50">
              <a:ln w="9525" cmpd="sng">
                <a:solidFill>
                  <a:schemeClr val="accent1"/>
                </a:solidFill>
                <a:prstDash val="solid"/>
              </a:ln>
              <a:solidFill>
                <a:srgbClr val="70AD47">
                  <a:tint val="1000"/>
                </a:srgbClr>
              </a:solidFill>
              <a:effectLst>
                <a:glow rad="38100">
                  <a:schemeClr val="accent1">
                    <a:alpha val="40000"/>
                  </a:schemeClr>
                </a:glow>
              </a:effectLst>
              <a:latin typeface="Corbel" panose="020B0503020204020204" pitchFamily="34" charset="0"/>
            </a:rPr>
            <a:t>   </a:t>
          </a:r>
        </a:p>
      </dgm:t>
    </dgm:pt>
    <dgm:pt modelId="{BD3EAACF-2803-4D4C-BD74-055EF681F8F8}" type="parTrans" cxnId="{D55F13ED-4EDD-7C41-8AC9-87540842DFAF}">
      <dgm:prSet/>
      <dgm:spPr/>
      <dgm:t>
        <a:bodyPr/>
        <a:lstStyle/>
        <a:p>
          <a:endParaRPr lang="en-US"/>
        </a:p>
      </dgm:t>
    </dgm:pt>
    <dgm:pt modelId="{8425963B-3BB9-3B4F-B7B9-581121998914}" type="sibTrans" cxnId="{D55F13ED-4EDD-7C41-8AC9-87540842DFAF}">
      <dgm:prSet/>
      <dgm:spPr/>
      <dgm:t>
        <a:bodyPr/>
        <a:lstStyle/>
        <a:p>
          <a:endParaRPr lang="en-US"/>
        </a:p>
      </dgm:t>
    </dgm:pt>
    <dgm:pt modelId="{E2538290-4342-5545-A59C-C57BFA5520B2}" type="pres">
      <dgm:prSet presAssocID="{D0A1D713-ADAF-9445-9701-8858EE5749FA}" presName="composite" presStyleCnt="0">
        <dgm:presLayoutVars>
          <dgm:chMax val="1"/>
          <dgm:dir/>
          <dgm:resizeHandles val="exact"/>
        </dgm:presLayoutVars>
      </dgm:prSet>
      <dgm:spPr/>
    </dgm:pt>
    <dgm:pt modelId="{6B070402-585A-3C43-BA7C-29F2BE8DDE9B}" type="pres">
      <dgm:prSet presAssocID="{D0A1D713-ADAF-9445-9701-8858EE5749FA}" presName="radial" presStyleCnt="0">
        <dgm:presLayoutVars>
          <dgm:animLvl val="ctr"/>
        </dgm:presLayoutVars>
      </dgm:prSet>
      <dgm:spPr/>
    </dgm:pt>
    <dgm:pt modelId="{D2B3D24C-6DDE-AD4E-B73D-BCC64B4ADC88}" type="pres">
      <dgm:prSet presAssocID="{5518670D-B72D-9C40-979E-193AA2AA9A78}" presName="centerShape" presStyleLbl="vennNode1" presStyleIdx="0" presStyleCnt="4" custScaleX="89675" custScaleY="89675" custLinFactNeighborX="-27" custLinFactNeighborY="813"/>
      <dgm:spPr/>
    </dgm:pt>
    <dgm:pt modelId="{67860925-CC75-4140-87A3-B74599FAB46D}" type="pres">
      <dgm:prSet presAssocID="{B15DEC35-1531-2C46-BE54-6FF7F996AF6D}" presName="node" presStyleLbl="vennNode1" presStyleIdx="1" presStyleCnt="4" custScaleX="121182" custScaleY="121182">
        <dgm:presLayoutVars>
          <dgm:bulletEnabled val="1"/>
        </dgm:presLayoutVars>
      </dgm:prSet>
      <dgm:spPr/>
    </dgm:pt>
    <dgm:pt modelId="{15B840DB-52D5-9E45-903D-8CAFAA80F9FF}" type="pres">
      <dgm:prSet presAssocID="{F56FC5D9-8651-FE41-9008-3A34E1180A73}" presName="node" presStyleLbl="vennNode1" presStyleIdx="2" presStyleCnt="4" custScaleX="121182" custScaleY="121182">
        <dgm:presLayoutVars>
          <dgm:bulletEnabled val="1"/>
        </dgm:presLayoutVars>
      </dgm:prSet>
      <dgm:spPr/>
    </dgm:pt>
    <dgm:pt modelId="{8D38CA91-CCF4-494D-B2BE-136A9B4B1CFC}" type="pres">
      <dgm:prSet presAssocID="{D7487944-FDF6-EA41-8C1F-F8599DCE2CC9}" presName="node" presStyleLbl="vennNode1" presStyleIdx="3" presStyleCnt="4" custScaleX="121182" custScaleY="121182">
        <dgm:presLayoutVars>
          <dgm:bulletEnabled val="1"/>
        </dgm:presLayoutVars>
      </dgm:prSet>
      <dgm:spPr/>
    </dgm:pt>
  </dgm:ptLst>
  <dgm:cxnLst>
    <dgm:cxn modelId="{89443B07-E1CD-C847-9428-CC80508569B0}" type="presOf" srcId="{5518670D-B72D-9C40-979E-193AA2AA9A78}" destId="{D2B3D24C-6DDE-AD4E-B73D-BCC64B4ADC88}" srcOrd="0" destOrd="0" presId="urn:microsoft.com/office/officeart/2005/8/layout/radial3"/>
    <dgm:cxn modelId="{8E474717-9306-5C4C-88F1-C81A5D4A6D0B}" srcId="{5518670D-B72D-9C40-979E-193AA2AA9A78}" destId="{F56FC5D9-8651-FE41-9008-3A34E1180A73}" srcOrd="1" destOrd="0" parTransId="{0B5DB1B0-F258-1F4F-B200-DCA7AD5AA676}" sibTransId="{8DD388A4-80D8-634D-8EFB-FE2275491CC0}"/>
    <dgm:cxn modelId="{627F3F74-F916-6A46-989C-4DFFE89C0853}" type="presOf" srcId="{B15DEC35-1531-2C46-BE54-6FF7F996AF6D}" destId="{67860925-CC75-4140-87A3-B74599FAB46D}" srcOrd="0" destOrd="0" presId="urn:microsoft.com/office/officeart/2005/8/layout/radial3"/>
    <dgm:cxn modelId="{7FF1CE54-BE8B-EB44-8444-EA00F08D6BF0}" type="presOf" srcId="{F56FC5D9-8651-FE41-9008-3A34E1180A73}" destId="{15B840DB-52D5-9E45-903D-8CAFAA80F9FF}" srcOrd="0" destOrd="0" presId="urn:microsoft.com/office/officeart/2005/8/layout/radial3"/>
    <dgm:cxn modelId="{0116AF5A-12F5-5445-9BAC-E9D4D981F9D7}" srcId="{5518670D-B72D-9C40-979E-193AA2AA9A78}" destId="{B15DEC35-1531-2C46-BE54-6FF7F996AF6D}" srcOrd="0" destOrd="0" parTransId="{E64D9D89-71A0-5648-ADD6-28D9A72F1578}" sibTransId="{E44D6AF4-43D3-2A4F-932A-A66A57062728}"/>
    <dgm:cxn modelId="{4F2482A0-A762-174D-B85D-739D94AE9C34}" srcId="{5518670D-B72D-9C40-979E-193AA2AA9A78}" destId="{D7487944-FDF6-EA41-8C1F-F8599DCE2CC9}" srcOrd="2" destOrd="0" parTransId="{46200E46-BDA7-C74A-8139-AE9F6DB6F1A3}" sibTransId="{47156CAB-C60C-4E49-8157-049EA330B370}"/>
    <dgm:cxn modelId="{C057C7AE-ED03-FD4E-AC9A-ECF5D810A4CE}" type="presOf" srcId="{D7487944-FDF6-EA41-8C1F-F8599DCE2CC9}" destId="{8D38CA91-CCF4-494D-B2BE-136A9B4B1CFC}" srcOrd="0" destOrd="0" presId="urn:microsoft.com/office/officeart/2005/8/layout/radial3"/>
    <dgm:cxn modelId="{6E380DE2-4678-6A43-8734-2BDCC4BA55EA}" type="presOf" srcId="{D0A1D713-ADAF-9445-9701-8858EE5749FA}" destId="{E2538290-4342-5545-A59C-C57BFA5520B2}" srcOrd="0" destOrd="0" presId="urn:microsoft.com/office/officeart/2005/8/layout/radial3"/>
    <dgm:cxn modelId="{D55F13ED-4EDD-7C41-8AC9-87540842DFAF}" srcId="{D0A1D713-ADAF-9445-9701-8858EE5749FA}" destId="{5518670D-B72D-9C40-979E-193AA2AA9A78}" srcOrd="0" destOrd="0" parTransId="{BD3EAACF-2803-4D4C-BD74-055EF681F8F8}" sibTransId="{8425963B-3BB9-3B4F-B7B9-581121998914}"/>
    <dgm:cxn modelId="{2E789FB8-F470-4543-A238-3E8BB158CF6B}" type="presParOf" srcId="{E2538290-4342-5545-A59C-C57BFA5520B2}" destId="{6B070402-585A-3C43-BA7C-29F2BE8DDE9B}" srcOrd="0" destOrd="0" presId="urn:microsoft.com/office/officeart/2005/8/layout/radial3"/>
    <dgm:cxn modelId="{A9500019-BE2F-9448-B5F1-C6D931667BF3}" type="presParOf" srcId="{6B070402-585A-3C43-BA7C-29F2BE8DDE9B}" destId="{D2B3D24C-6DDE-AD4E-B73D-BCC64B4ADC88}" srcOrd="0" destOrd="0" presId="urn:microsoft.com/office/officeart/2005/8/layout/radial3"/>
    <dgm:cxn modelId="{0BE5512C-06BE-9D47-9452-59F478103C14}" type="presParOf" srcId="{6B070402-585A-3C43-BA7C-29F2BE8DDE9B}" destId="{67860925-CC75-4140-87A3-B74599FAB46D}" srcOrd="1" destOrd="0" presId="urn:microsoft.com/office/officeart/2005/8/layout/radial3"/>
    <dgm:cxn modelId="{D44CAA25-7349-BF4B-A81F-945309764D55}" type="presParOf" srcId="{6B070402-585A-3C43-BA7C-29F2BE8DDE9B}" destId="{15B840DB-52D5-9E45-903D-8CAFAA80F9FF}" srcOrd="2" destOrd="0" presId="urn:microsoft.com/office/officeart/2005/8/layout/radial3"/>
    <dgm:cxn modelId="{FAF5E75C-D50C-024B-A85E-504284F28C0B}" type="presParOf" srcId="{6B070402-585A-3C43-BA7C-29F2BE8DDE9B}" destId="{8D38CA91-CCF4-494D-B2BE-136A9B4B1CFC}"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3D24C-6DDE-AD4E-B73D-BCC64B4ADC88}">
      <dsp:nvSpPr>
        <dsp:cNvPr id="0" name=""/>
        <dsp:cNvSpPr/>
      </dsp:nvSpPr>
      <dsp:spPr>
        <a:xfrm>
          <a:off x="3641032" y="2032960"/>
          <a:ext cx="3383284" cy="3383284"/>
        </a:xfrm>
        <a:prstGeom prst="ellipse">
          <a:avLst/>
        </a:prstGeom>
        <a:solidFill>
          <a:schemeClr val="accent2"/>
        </a:solidFill>
        <a:ln w="25400" cap="flat" cmpd="sng" algn="ctr">
          <a:solidFill>
            <a:schemeClr val="lt1">
              <a:hueOff val="0"/>
              <a:satOff val="0"/>
              <a:lumOff val="0"/>
              <a:alphaOff val="0"/>
            </a:schemeClr>
          </a:solidFill>
          <a:prstDash val="solid"/>
        </a:ln>
        <a:effectLst>
          <a:outerShdw blurRad="4191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b="1" kern="1200" cap="none" spc="50">
              <a:ln w="9525" cmpd="sng">
                <a:solidFill>
                  <a:schemeClr val="accent1"/>
                </a:solidFill>
                <a:prstDash val="solid"/>
              </a:ln>
              <a:solidFill>
                <a:srgbClr val="70AD47">
                  <a:tint val="1000"/>
                </a:srgbClr>
              </a:solidFill>
              <a:effectLst>
                <a:glow rad="38100">
                  <a:schemeClr val="accent1">
                    <a:alpha val="40000"/>
                  </a:schemeClr>
                </a:glow>
              </a:effectLst>
              <a:latin typeface="Corbel" panose="020B0503020204020204" pitchFamily="34" charset="0"/>
            </a:rPr>
            <a:t>   </a:t>
          </a:r>
        </a:p>
      </dsp:txBody>
      <dsp:txXfrm>
        <a:off x="4136502" y="2528430"/>
        <a:ext cx="2392344" cy="2392344"/>
      </dsp:txXfrm>
    </dsp:sp>
    <dsp:sp modelId="{67860925-CC75-4140-87A3-B74599FAB46D}">
      <dsp:nvSpPr>
        <dsp:cNvPr id="0" name=""/>
        <dsp:cNvSpPr/>
      </dsp:nvSpPr>
      <dsp:spPr>
        <a:xfrm>
          <a:off x="4191002" y="87116"/>
          <a:ext cx="2285994" cy="2285994"/>
        </a:xfrm>
        <a:prstGeom prst="ellipse">
          <a:avLst/>
        </a:prstGeom>
        <a:solidFill>
          <a:schemeClr val="accent3">
            <a:hueOff val="0"/>
            <a:satOff val="0"/>
            <a:lumOff val="0"/>
          </a:schemeClr>
        </a:solidFill>
        <a:ln w="25400" cap="flat" cmpd="sng" algn="ctr">
          <a:solidFill>
            <a:schemeClr val="lt1">
              <a:hueOff val="0"/>
              <a:satOff val="0"/>
              <a:lumOff val="0"/>
              <a:alphaOff val="0"/>
            </a:schemeClr>
          </a:solidFill>
          <a:prstDash val="solid"/>
        </a:ln>
        <a:effectLst>
          <a:outerShdw blurRad="4191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t" anchorCtr="0">
          <a:noAutofit/>
        </a:bodyPr>
        <a:lstStyle/>
        <a:p>
          <a:pPr marL="0" lvl="0" indent="0" algn="ctr" defTabSz="1200150">
            <a:lnSpc>
              <a:spcPct val="90000"/>
            </a:lnSpc>
            <a:spcBef>
              <a:spcPct val="0"/>
            </a:spcBef>
            <a:spcAft>
              <a:spcPct val="35000"/>
            </a:spcAft>
            <a:buNone/>
          </a:pPr>
          <a:r>
            <a:rPr lang="en-US" sz="2700" b="1" kern="1200">
              <a:solidFill>
                <a:schemeClr val="tx2"/>
              </a:solidFill>
              <a:latin typeface="Corbel" panose="020B0503020204020204" pitchFamily="34" charset="0"/>
            </a:rPr>
            <a:t>Website Design</a:t>
          </a:r>
        </a:p>
      </dsp:txBody>
      <dsp:txXfrm>
        <a:off x="4525778" y="421892"/>
        <a:ext cx="1616442" cy="1616442"/>
      </dsp:txXfrm>
    </dsp:sp>
    <dsp:sp modelId="{15B840DB-52D5-9E45-903D-8CAFAA80F9FF}">
      <dsp:nvSpPr>
        <dsp:cNvPr id="0" name=""/>
        <dsp:cNvSpPr/>
      </dsp:nvSpPr>
      <dsp:spPr>
        <a:xfrm>
          <a:off x="6316729" y="3768982"/>
          <a:ext cx="2285994" cy="2285994"/>
        </a:xfrm>
        <a:prstGeom prst="ellipse">
          <a:avLst/>
        </a:prstGeom>
        <a:solidFill>
          <a:schemeClr val="accent5">
            <a:hueOff val="0"/>
            <a:satOff val="0"/>
            <a:lumOff val="0"/>
          </a:schemeClr>
        </a:solidFill>
        <a:ln w="25400" cap="flat" cmpd="sng" algn="ctr">
          <a:solidFill>
            <a:schemeClr val="lt1">
              <a:hueOff val="0"/>
              <a:satOff val="0"/>
              <a:lumOff val="0"/>
              <a:alphaOff val="0"/>
            </a:schemeClr>
          </a:solidFill>
          <a:prstDash val="solid"/>
        </a:ln>
        <a:effectLst>
          <a:outerShdw blurRad="4191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t" anchorCtr="0">
          <a:noAutofit/>
        </a:bodyPr>
        <a:lstStyle/>
        <a:p>
          <a:pPr marL="0" lvl="0" indent="0" algn="ctr" defTabSz="1200150">
            <a:lnSpc>
              <a:spcPct val="90000"/>
            </a:lnSpc>
            <a:spcBef>
              <a:spcPct val="0"/>
            </a:spcBef>
            <a:spcAft>
              <a:spcPct val="35000"/>
            </a:spcAft>
            <a:buNone/>
          </a:pPr>
          <a:r>
            <a:rPr lang="en-US" sz="2700" b="1" kern="1200">
              <a:solidFill>
                <a:schemeClr val="tx2"/>
              </a:solidFill>
              <a:latin typeface="Corbel" panose="020B0503020204020204" pitchFamily="34" charset="0"/>
            </a:rPr>
            <a:t>City Resources</a:t>
          </a:r>
        </a:p>
      </dsp:txBody>
      <dsp:txXfrm>
        <a:off x="6651505" y="4103758"/>
        <a:ext cx="1616442" cy="1616442"/>
      </dsp:txXfrm>
    </dsp:sp>
    <dsp:sp modelId="{8D38CA91-CCF4-494D-B2BE-136A9B4B1CFC}">
      <dsp:nvSpPr>
        <dsp:cNvPr id="0" name=""/>
        <dsp:cNvSpPr/>
      </dsp:nvSpPr>
      <dsp:spPr>
        <a:xfrm>
          <a:off x="2065275" y="3768982"/>
          <a:ext cx="2285994" cy="2285994"/>
        </a:xfrm>
        <a:prstGeom prst="ellipse">
          <a:avLst/>
        </a:prstGeom>
        <a:solidFill>
          <a:schemeClr val="accent4">
            <a:hueOff val="0"/>
            <a:satOff val="0"/>
            <a:lumOff val="0"/>
          </a:schemeClr>
        </a:solidFill>
        <a:ln w="25400" cap="flat" cmpd="sng" algn="ctr">
          <a:solidFill>
            <a:schemeClr val="lt1">
              <a:hueOff val="0"/>
              <a:satOff val="0"/>
              <a:lumOff val="0"/>
              <a:alphaOff val="0"/>
            </a:schemeClr>
          </a:solidFill>
          <a:prstDash val="solid"/>
        </a:ln>
        <a:effectLst>
          <a:outerShdw blurRad="4191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t" anchorCtr="0">
          <a:noAutofit/>
        </a:bodyPr>
        <a:lstStyle/>
        <a:p>
          <a:pPr marL="0" lvl="0" indent="0" algn="ctr" defTabSz="1044575">
            <a:lnSpc>
              <a:spcPct val="90000"/>
            </a:lnSpc>
            <a:spcBef>
              <a:spcPct val="0"/>
            </a:spcBef>
            <a:spcAft>
              <a:spcPct val="35000"/>
            </a:spcAft>
            <a:buNone/>
          </a:pPr>
          <a:r>
            <a:rPr lang="en-US" sz="2350" b="1" kern="1200">
              <a:solidFill>
                <a:schemeClr val="tx2"/>
              </a:solidFill>
              <a:latin typeface="Corbel" panose="020B0503020204020204" pitchFamily="34" charset="0"/>
            </a:rPr>
            <a:t>Community Needs</a:t>
          </a:r>
        </a:p>
      </dsp:txBody>
      <dsp:txXfrm>
        <a:off x="2400051" y="4103758"/>
        <a:ext cx="1616442" cy="161644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6AB526-9507-3DA7-C3CD-B8F98217E8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0EE9C3-F9B7-3842-D1D5-9F57E26589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3AAACA-A2B2-2844-A3B1-8605496059A8}" type="datetimeFigureOut">
              <a:rPr lang="en-US" smtClean="0"/>
              <a:t>3/2/2023</a:t>
            </a:fld>
            <a:endParaRPr lang="en-US"/>
          </a:p>
        </p:txBody>
      </p:sp>
      <p:sp>
        <p:nvSpPr>
          <p:cNvPr id="4" name="Footer Placeholder 3">
            <a:extLst>
              <a:ext uri="{FF2B5EF4-FFF2-40B4-BE49-F238E27FC236}">
                <a16:creationId xmlns:a16="http://schemas.microsoft.com/office/drawing/2014/main" id="{D68B60E9-F625-3C34-E1A0-6A2E2A356E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11ACA6-0C35-5F6D-5878-B190524027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36DF75-3CE8-BA4D-9A4E-AFE87EB81F28}" type="slidenum">
              <a:rPr lang="en-US" smtClean="0"/>
              <a:t>‹#›</a:t>
            </a:fld>
            <a:endParaRPr lang="en-US"/>
          </a:p>
        </p:txBody>
      </p:sp>
    </p:spTree>
    <p:extLst>
      <p:ext uri="{BB962C8B-B14F-4D97-AF65-F5344CB8AC3E}">
        <p14:creationId xmlns:p14="http://schemas.microsoft.com/office/powerpoint/2010/main" val="14825492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1635A-1C93-4959-933E-1D9D6FD852AC}" type="datetimeFigureOut">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E3399-21E0-476B-BC6B-5E7450E64C5B}" type="slidenum">
              <a:t>‹#›</a:t>
            </a:fld>
            <a:endParaRPr lang="en-US"/>
          </a:p>
        </p:txBody>
      </p:sp>
    </p:spTree>
    <p:extLst>
      <p:ext uri="{BB962C8B-B14F-4D97-AF65-F5344CB8AC3E}">
        <p14:creationId xmlns:p14="http://schemas.microsoft.com/office/powerpoint/2010/main" val="36093570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takver/51194849093"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melbourne.vic.gov.au/community/greening-the-city/green-infrastructure/Pages/green-infrastructure.aspx" TargetMode="External"/><Relationship Id="rId5" Type="http://schemas.openxmlformats.org/officeDocument/2006/relationships/hyperlink" Target="https://www.melbourne.vic.gov.au/about-council/Pages/about-council.aspx" TargetMode="External"/><Relationship Id="rId4" Type="http://schemas.openxmlformats.org/officeDocument/2006/relationships/hyperlink" Target="https://www.flickr.com/photos/25409330@N05/241521318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732cfaf4f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732cfaf4f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Good afternoon and thank you all for joining us tonight, my name is….. </a:t>
            </a:r>
          </a:p>
          <a:p>
            <a:pPr marL="0" lvl="0" indent="0" algn="l" rtl="0">
              <a:spcBef>
                <a:spcPts val="0"/>
              </a:spcBef>
              <a:spcAft>
                <a:spcPts val="0"/>
              </a:spcAft>
              <a:buNone/>
            </a:pPr>
            <a:r>
              <a:rPr lang="en-US"/>
              <a:t>And we will be discussing the analysis of the Cool Routes Climate Adaptation Tool</a:t>
            </a:r>
          </a:p>
          <a:p>
            <a:pPr marL="0" lvl="0" indent="0" algn="l" rtl="0">
              <a:spcBef>
                <a:spcPts val="0"/>
              </a:spcBef>
              <a:spcAft>
                <a:spcPts val="0"/>
              </a:spcAft>
              <a:buNone/>
            </a:pPr>
            <a:r>
              <a:rPr lang="en-US"/>
              <a:t>Which was developed for the city of Melbourne</a:t>
            </a:r>
          </a:p>
          <a:p>
            <a:pPr marL="0" lvl="0" indent="0" algn="l" rtl="0">
              <a:spcBef>
                <a:spcPts val="0"/>
              </a:spcBef>
              <a:spcAft>
                <a:spcPts val="0"/>
              </a:spcAft>
              <a:buNone/>
            </a:pPr>
            <a:r>
              <a:rPr lang="en-US"/>
              <a:t>Jack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orbel"/>
              </a:rPr>
              <a:t>Zaq</a:t>
            </a:r>
            <a:br>
              <a:rPr lang="en-US">
                <a:latin typeface="Corbel"/>
              </a:rPr>
            </a:br>
            <a:r>
              <a:rPr lang="en-US">
                <a:latin typeface="Corbel"/>
              </a:rPr>
              <a:t>Adoption is not only increasing usage of the app more, but understating how users can integrate this website into their daily lives. </a:t>
            </a:r>
          </a:p>
          <a:p>
            <a:pPr>
              <a:defRPr/>
            </a:pPr>
            <a:r>
              <a:rPr lang="en-US">
                <a:latin typeface="Corbel"/>
              </a:rPr>
              <a:t>To understand the concept of adoption, we identified three main objectives which we sought to understand, being web design, community needs, and city resources. </a:t>
            </a:r>
          </a:p>
          <a:p>
            <a:pPr>
              <a:defRPr/>
            </a:pPr>
            <a:r>
              <a:rPr lang="en-US">
                <a:latin typeface="Corbel"/>
              </a:rPr>
              <a:t>The research we completed in each of these disciplines helped us to create accurate and feasible recommendations</a:t>
            </a:r>
          </a:p>
          <a:p>
            <a:pPr>
              <a:defRPr/>
            </a:pPr>
            <a:endParaRPr lang="en-US">
              <a:latin typeface="Corbel"/>
            </a:endParaRPr>
          </a:p>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10</a:t>
            </a:fld>
            <a:endParaRPr lang="en-US"/>
          </a:p>
        </p:txBody>
      </p:sp>
    </p:spTree>
    <p:extLst>
      <p:ext uri="{BB962C8B-B14F-4D97-AF65-F5344CB8AC3E}">
        <p14:creationId xmlns:p14="http://schemas.microsoft.com/office/powerpoint/2010/main" val="148691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To understand the Website Design and User-Centered Design, we first interviewed Alex Therrien, a UCD expert. He originally explained that we needed to prioritize adoption. Once in Melbourne, we met with NOVA Systems to understand how Cool Routes was created and the feasibility of different website changes.</a:t>
            </a:r>
          </a:p>
        </p:txBody>
      </p:sp>
      <p:sp>
        <p:nvSpPr>
          <p:cNvPr id="4" name="Slide Number Placeholder 3"/>
          <p:cNvSpPr>
            <a:spLocks noGrp="1"/>
          </p:cNvSpPr>
          <p:nvPr>
            <p:ph type="sldNum" sz="quarter" idx="5"/>
          </p:nvPr>
        </p:nvSpPr>
        <p:spPr/>
        <p:txBody>
          <a:bodyPr/>
          <a:lstStyle/>
          <a:p>
            <a:fld id="{E56E3399-21E0-476B-BC6B-5E7450E64C5B}" type="slidenum">
              <a:rPr lang="en-US" smtClean="0"/>
              <a:t>11</a:t>
            </a:fld>
            <a:endParaRPr lang="en-US"/>
          </a:p>
        </p:txBody>
      </p:sp>
    </p:spTree>
    <p:extLst>
      <p:ext uri="{BB962C8B-B14F-4D97-AF65-F5344CB8AC3E}">
        <p14:creationId xmlns:p14="http://schemas.microsoft.com/office/powerpoint/2010/main" val="3592605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priority for our team was understanding Melbourne’s community needs. Our goal was to understand how people prefer to travel, where they get their </a:t>
            </a:r>
            <a:r>
              <a:rPr lang="en-US" err="1"/>
              <a:t>CoM</a:t>
            </a:r>
            <a:r>
              <a:rPr lang="en-US"/>
              <a:t> information from, if they know/care about the </a:t>
            </a:r>
            <a:r>
              <a:rPr lang="en-US" err="1"/>
              <a:t>CoM</a:t>
            </a:r>
            <a:r>
              <a:rPr lang="en-US"/>
              <a:t> blue/green infrastructure projects around the city. We tackled this by creating an online survey and spread it both in person and digitally. We got over 200 responses that gave us valuable results. </a:t>
            </a:r>
          </a:p>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12</a:t>
            </a:fld>
            <a:endParaRPr lang="en-US"/>
          </a:p>
        </p:txBody>
      </p:sp>
    </p:spTree>
    <p:extLst>
      <p:ext uri="{BB962C8B-B14F-4D97-AF65-F5344CB8AC3E}">
        <p14:creationId xmlns:p14="http://schemas.microsoft.com/office/powerpoint/2010/main" val="1575809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Lastly, we explored many resources and pre-existing initiatives in Melbourne to understand how and where the Cool Routes could be marketed. We conducted interviews with Candace Jordan, our community partner, and </a:t>
            </a:r>
            <a:r>
              <a:rPr lang="en-US" err="1"/>
              <a:t>nicki</a:t>
            </a:r>
            <a:r>
              <a:rPr lang="en-US"/>
              <a:t> </a:t>
            </a:r>
            <a:r>
              <a:rPr lang="en-US" err="1"/>
              <a:t>colls</a:t>
            </a:r>
            <a:r>
              <a:rPr lang="en-US"/>
              <a:t>, a climate change partnership and advocacy lead with </a:t>
            </a:r>
            <a:r>
              <a:rPr lang="en-US" err="1"/>
              <a:t>CoM.</a:t>
            </a:r>
            <a:r>
              <a:rPr lang="en-US"/>
              <a:t> As well as Emma Bacon, the founder and executive director of sweltering cities. We gained great insight into the resources of the </a:t>
            </a:r>
            <a:r>
              <a:rPr lang="en-US" err="1"/>
              <a:t>CoM</a:t>
            </a:r>
            <a:r>
              <a:rPr lang="en-US"/>
              <a:t> to market Cool Routes, and resources available to Melbourne’s citizens and pedestrians.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Through all of our research we were able to discover highlight opportunities for improvement in the uptake of Cool Routes - Jackie</a:t>
            </a:r>
          </a:p>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13</a:t>
            </a:fld>
            <a:endParaRPr lang="en-US"/>
          </a:p>
        </p:txBody>
      </p:sp>
    </p:spTree>
    <p:extLst>
      <p:ext uri="{BB962C8B-B14F-4D97-AF65-F5344CB8AC3E}">
        <p14:creationId xmlns:p14="http://schemas.microsoft.com/office/powerpoint/2010/main" val="2991776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all of our research we were able to identify why Cool Routes is so important and how it can best reach the target audience.</a:t>
            </a:r>
          </a:p>
          <a:p>
            <a:r>
              <a:rPr lang="en-US"/>
              <a:t>These are some of our key findings we collected through our survey that show why there is a need for cool routes</a:t>
            </a:r>
          </a:p>
        </p:txBody>
      </p:sp>
      <p:sp>
        <p:nvSpPr>
          <p:cNvPr id="4" name="Slide Number Placeholder 3"/>
          <p:cNvSpPr>
            <a:spLocks noGrp="1"/>
          </p:cNvSpPr>
          <p:nvPr>
            <p:ph type="sldNum" sz="quarter" idx="5"/>
          </p:nvPr>
        </p:nvSpPr>
        <p:spPr/>
        <p:txBody>
          <a:bodyPr/>
          <a:lstStyle/>
          <a:p>
            <a:fld id="{E56E3399-21E0-476B-BC6B-5E7450E64C5B}" type="slidenum">
              <a:rPr lang="en-US" smtClean="0"/>
              <a:t>14</a:t>
            </a:fld>
            <a:endParaRPr lang="en-US"/>
          </a:p>
        </p:txBody>
      </p:sp>
    </p:spTree>
    <p:extLst>
      <p:ext uri="{BB962C8B-B14F-4D97-AF65-F5344CB8AC3E}">
        <p14:creationId xmlns:p14="http://schemas.microsoft.com/office/powerpoint/2010/main" val="3177525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Zaq</a:t>
            </a:r>
          </a:p>
          <a:p>
            <a:endParaRPr lang="en-US">
              <a:cs typeface="Calibri"/>
            </a:endParaRPr>
          </a:p>
          <a:p>
            <a:r>
              <a:rPr lang="en-US">
                <a:cs typeface="Calibri"/>
              </a:rPr>
              <a:t>There is a large audience that this tool could be readily available to. </a:t>
            </a:r>
          </a:p>
        </p:txBody>
      </p:sp>
      <p:sp>
        <p:nvSpPr>
          <p:cNvPr id="4" name="Slide Number Placeholder 3"/>
          <p:cNvSpPr>
            <a:spLocks noGrp="1"/>
          </p:cNvSpPr>
          <p:nvPr>
            <p:ph type="sldNum" sz="quarter" idx="5"/>
          </p:nvPr>
        </p:nvSpPr>
        <p:spPr/>
        <p:txBody>
          <a:bodyPr/>
          <a:lstStyle/>
          <a:p>
            <a:fld id="{E56E3399-21E0-476B-BC6B-5E7450E64C5B}" type="slidenum">
              <a:rPr lang="en-US"/>
              <a:t>15</a:t>
            </a:fld>
            <a:endParaRPr lang="en-US"/>
          </a:p>
        </p:txBody>
      </p:sp>
    </p:spTree>
    <p:extLst>
      <p:ext uri="{BB962C8B-B14F-4D97-AF65-F5344CB8AC3E}">
        <p14:creationId xmlns:p14="http://schemas.microsoft.com/office/powerpoint/2010/main" val="3273623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Jackie – We asked our survey respondents who regularly walk or bike through the city how the heat impacts their travel. The majority of respondents in four of the five age groups told us they are negatively affected by heat. This demonstrates a need for a tool to protect travelers in during heatwaves.  </a:t>
            </a:r>
          </a:p>
          <a:p>
            <a:endParaRPr lang="en-US">
              <a:cs typeface="Calibri"/>
            </a:endParaRPr>
          </a:p>
          <a:p>
            <a:r>
              <a:rPr lang="en-US">
                <a:cs typeface="Calibri"/>
              </a:rPr>
              <a:t>Jackie </a:t>
            </a:r>
          </a:p>
        </p:txBody>
      </p:sp>
      <p:sp>
        <p:nvSpPr>
          <p:cNvPr id="4" name="Slide Number Placeholder 3"/>
          <p:cNvSpPr>
            <a:spLocks noGrp="1"/>
          </p:cNvSpPr>
          <p:nvPr>
            <p:ph type="sldNum" sz="quarter" idx="5"/>
          </p:nvPr>
        </p:nvSpPr>
        <p:spPr/>
        <p:txBody>
          <a:bodyPr/>
          <a:lstStyle/>
          <a:p>
            <a:fld id="{E56E3399-21E0-476B-BC6B-5E7450E64C5B}" type="slidenum">
              <a:rPr lang="en-US"/>
              <a:t>16</a:t>
            </a:fld>
            <a:endParaRPr lang="en-US"/>
          </a:p>
        </p:txBody>
      </p:sp>
    </p:spTree>
    <p:extLst>
      <p:ext uri="{BB962C8B-B14F-4D97-AF65-F5344CB8AC3E}">
        <p14:creationId xmlns:p14="http://schemas.microsoft.com/office/powerpoint/2010/main" val="42532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Jackie – Looking further, 49% of respondents change their travel plans for extreme heat. Of these respondents, 31% changed their mode of transportation. There are significantly fewer people who chose to walk during this extreme weather with people instead choosing to take the tram or drive. Because people are changing their travel plans for the heat it shows there is an audience of people who could use Cool Routes to alter their travel during extreme heat. </a:t>
            </a:r>
          </a:p>
          <a:p>
            <a:endParaRPr lang="en-US">
              <a:cs typeface="Calibri"/>
            </a:endParaRPr>
          </a:p>
          <a:p>
            <a:r>
              <a:rPr lang="en-US">
                <a:cs typeface="Calibri"/>
              </a:rPr>
              <a:t>Jackie </a:t>
            </a:r>
          </a:p>
        </p:txBody>
      </p:sp>
      <p:sp>
        <p:nvSpPr>
          <p:cNvPr id="4" name="Slide Number Placeholder 3"/>
          <p:cNvSpPr>
            <a:spLocks noGrp="1"/>
          </p:cNvSpPr>
          <p:nvPr>
            <p:ph type="sldNum" sz="quarter" idx="5"/>
          </p:nvPr>
        </p:nvSpPr>
        <p:spPr/>
        <p:txBody>
          <a:bodyPr/>
          <a:lstStyle/>
          <a:p>
            <a:fld id="{E56E3399-21E0-476B-BC6B-5E7450E64C5B}" type="slidenum">
              <a:rPr lang="en-US"/>
              <a:t>17</a:t>
            </a:fld>
            <a:endParaRPr lang="en-US"/>
          </a:p>
        </p:txBody>
      </p:sp>
    </p:spTree>
    <p:extLst>
      <p:ext uri="{BB962C8B-B14F-4D97-AF65-F5344CB8AC3E}">
        <p14:creationId xmlns:p14="http://schemas.microsoft.com/office/powerpoint/2010/main" val="3362663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though this is an important tools we found many areas that could be improved. Through our research through surveying, conducting focus groups, and hosting interviews we found opportunities for growth in the website’s development</a:t>
            </a:r>
          </a:p>
        </p:txBody>
      </p:sp>
      <p:sp>
        <p:nvSpPr>
          <p:cNvPr id="4" name="Slide Number Placeholder 3"/>
          <p:cNvSpPr>
            <a:spLocks noGrp="1"/>
          </p:cNvSpPr>
          <p:nvPr>
            <p:ph type="sldNum" sz="quarter" idx="5"/>
          </p:nvPr>
        </p:nvSpPr>
        <p:spPr/>
        <p:txBody>
          <a:bodyPr/>
          <a:lstStyle/>
          <a:p>
            <a:fld id="{E56E3399-21E0-476B-BC6B-5E7450E64C5B}" type="slidenum">
              <a:rPr lang="en-US" smtClean="0"/>
              <a:t>18</a:t>
            </a:fld>
            <a:endParaRPr lang="en-US"/>
          </a:p>
        </p:txBody>
      </p:sp>
    </p:spTree>
    <p:extLst>
      <p:ext uri="{BB962C8B-B14F-4D97-AF65-F5344CB8AC3E}">
        <p14:creationId xmlns:p14="http://schemas.microsoft.com/office/powerpoint/2010/main" val="110647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Many focus group respondents had a very difficult time navigating with Cool Routes. Cool Routes doesn’t use any street names in its directions, and uses terms such as pedestrian path, and footpath instead.66% of our participants got lost on their journey through Melbourne with Cool Routes. This is been a reoccurring problem when navigating with Cool Routes, and therefore it has helped our team brainstorm helpful recommendations. </a:t>
            </a:r>
          </a:p>
          <a:p>
            <a:r>
              <a:rPr lang="en-US"/>
              <a:t>Abbi</a:t>
            </a:r>
          </a:p>
        </p:txBody>
      </p:sp>
      <p:sp>
        <p:nvSpPr>
          <p:cNvPr id="4" name="Slide Number Placeholder 3"/>
          <p:cNvSpPr>
            <a:spLocks noGrp="1"/>
          </p:cNvSpPr>
          <p:nvPr>
            <p:ph type="sldNum" sz="quarter" idx="5"/>
          </p:nvPr>
        </p:nvSpPr>
        <p:spPr/>
        <p:txBody>
          <a:bodyPr/>
          <a:lstStyle/>
          <a:p>
            <a:fld id="{E56E3399-21E0-476B-BC6B-5E7450E64C5B}" type="slidenum">
              <a:rPr lang="en-US" smtClean="0"/>
              <a:t>19</a:t>
            </a:fld>
            <a:endParaRPr lang="en-US"/>
          </a:p>
        </p:txBody>
      </p:sp>
    </p:spTree>
    <p:extLst>
      <p:ext uri="{BB962C8B-B14F-4D97-AF65-F5344CB8AC3E}">
        <p14:creationId xmlns:p14="http://schemas.microsoft.com/office/powerpoint/2010/main" val="384973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Cassidy</a:t>
            </a:r>
          </a:p>
        </p:txBody>
      </p:sp>
      <p:sp>
        <p:nvSpPr>
          <p:cNvPr id="4" name="Slide Number Placeholder 3"/>
          <p:cNvSpPr>
            <a:spLocks noGrp="1"/>
          </p:cNvSpPr>
          <p:nvPr>
            <p:ph type="sldNum" sz="quarter" idx="5"/>
          </p:nvPr>
        </p:nvSpPr>
        <p:spPr/>
        <p:txBody>
          <a:bodyPr/>
          <a:lstStyle/>
          <a:p>
            <a:fld id="{E56E3399-21E0-476B-BC6B-5E7450E64C5B}" type="slidenum">
              <a:rPr lang="en-US" smtClean="0"/>
              <a:t>2</a:t>
            </a:fld>
            <a:endParaRPr lang="en-US"/>
          </a:p>
        </p:txBody>
      </p:sp>
    </p:spTree>
    <p:extLst>
      <p:ext uri="{BB962C8B-B14F-4D97-AF65-F5344CB8AC3E}">
        <p14:creationId xmlns:p14="http://schemas.microsoft.com/office/powerpoint/2010/main" val="1742200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both our survey and focus group, our team discovered that Cool Routes may not highlight locations that people find the most interesting. In our survey, we asked how interested people would be in learning more about the locations &amp; purpose of green and blue infrastructure. As you can see, not many people felt strongly about either of these projects around the city. The focus group participants mimicked our survey results. Therefore, we have noted this as a problem with the tool. </a:t>
            </a:r>
          </a:p>
          <a:p>
            <a:r>
              <a:rPr lang="en-US"/>
              <a:t>- Abbi</a:t>
            </a:r>
          </a:p>
        </p:txBody>
      </p:sp>
      <p:sp>
        <p:nvSpPr>
          <p:cNvPr id="4" name="Slide Number Placeholder 3"/>
          <p:cNvSpPr>
            <a:spLocks noGrp="1"/>
          </p:cNvSpPr>
          <p:nvPr>
            <p:ph type="sldNum" sz="quarter" idx="5"/>
          </p:nvPr>
        </p:nvSpPr>
        <p:spPr/>
        <p:txBody>
          <a:bodyPr/>
          <a:lstStyle/>
          <a:p>
            <a:fld id="{E56E3399-21E0-476B-BC6B-5E7450E64C5B}" type="slidenum">
              <a:rPr lang="en-US" smtClean="0"/>
              <a:t>20</a:t>
            </a:fld>
            <a:endParaRPr lang="en-US"/>
          </a:p>
        </p:txBody>
      </p:sp>
    </p:spTree>
    <p:extLst>
      <p:ext uri="{BB962C8B-B14F-4D97-AF65-F5344CB8AC3E}">
        <p14:creationId xmlns:p14="http://schemas.microsoft.com/office/powerpoint/2010/main" val="3484738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Cassidy</a:t>
            </a:r>
          </a:p>
          <a:p>
            <a:pPr marL="171450" indent="-171450">
              <a:buFontTx/>
              <a:buChar char="-"/>
            </a:pPr>
            <a:endParaRPr lang="en-US"/>
          </a:p>
          <a:p>
            <a:pPr marL="171450" indent="-171450">
              <a:buFontTx/>
              <a:buChar char="-"/>
            </a:pPr>
            <a:r>
              <a:rPr lang="en-US"/>
              <a:t>Looking past technical design, from our survey we also wanted to understand who cool routes is reaching</a:t>
            </a:r>
          </a:p>
          <a:p>
            <a:pPr marL="171450" indent="-171450">
              <a:buFontTx/>
              <a:buChar char="-"/>
            </a:pPr>
            <a:endParaRPr lang="en-US"/>
          </a:p>
          <a:p>
            <a:pPr marL="171450" indent="-171450">
              <a:buFontTx/>
              <a:buChar char="-"/>
            </a:pPr>
            <a:r>
              <a:rPr lang="en-US"/>
              <a:t>We found that only 12 out of 202 survey respondents knew about cool routes</a:t>
            </a:r>
          </a:p>
          <a:p>
            <a:pPr marL="171450" indent="-171450">
              <a:buFontTx/>
              <a:buChar char="-"/>
            </a:pPr>
            <a:endParaRPr lang="en-US"/>
          </a:p>
          <a:p>
            <a:pPr marL="171450" indent="-171450">
              <a:buFontTx/>
              <a:buChar char="-"/>
            </a:pPr>
            <a:r>
              <a:rPr lang="en-US"/>
              <a:t>We discovered a gap between the CoM’s work and the number of people cool routes has been able to reach, so we then researched the resources available for marketing</a:t>
            </a:r>
          </a:p>
        </p:txBody>
      </p:sp>
      <p:sp>
        <p:nvSpPr>
          <p:cNvPr id="4" name="Slide Number Placeholder 3"/>
          <p:cNvSpPr>
            <a:spLocks noGrp="1"/>
          </p:cNvSpPr>
          <p:nvPr>
            <p:ph type="sldNum" sz="quarter" idx="5"/>
          </p:nvPr>
        </p:nvSpPr>
        <p:spPr/>
        <p:txBody>
          <a:bodyPr/>
          <a:lstStyle/>
          <a:p>
            <a:fld id="{E56E3399-21E0-476B-BC6B-5E7450E64C5B}" type="slidenum">
              <a:rPr lang="en-US" smtClean="0"/>
              <a:t>21</a:t>
            </a:fld>
            <a:endParaRPr lang="en-US"/>
          </a:p>
        </p:txBody>
      </p:sp>
    </p:spTree>
    <p:extLst>
      <p:ext uri="{BB962C8B-B14F-4D97-AF65-F5344CB8AC3E}">
        <p14:creationId xmlns:p14="http://schemas.microsoft.com/office/powerpoint/2010/main" val="1042205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Cassidy</a:t>
            </a:r>
          </a:p>
          <a:p>
            <a:endParaRPr lang="en-US"/>
          </a:p>
          <a:p>
            <a:r>
              <a:rPr lang="en-US"/>
              <a:t>through our survey we found that the com website and social medias are the most popular platform for citizens and tourists </a:t>
            </a:r>
          </a:p>
        </p:txBody>
      </p:sp>
      <p:sp>
        <p:nvSpPr>
          <p:cNvPr id="4" name="Slide Number Placeholder 3"/>
          <p:cNvSpPr>
            <a:spLocks noGrp="1"/>
          </p:cNvSpPr>
          <p:nvPr>
            <p:ph type="sldNum" sz="quarter" idx="5"/>
          </p:nvPr>
        </p:nvSpPr>
        <p:spPr/>
        <p:txBody>
          <a:bodyPr/>
          <a:lstStyle/>
          <a:p>
            <a:fld id="{E56E3399-21E0-476B-BC6B-5E7450E64C5B}" type="slidenum">
              <a:rPr lang="en-US" smtClean="0"/>
              <a:t>22</a:t>
            </a:fld>
            <a:endParaRPr lang="en-US"/>
          </a:p>
        </p:txBody>
      </p:sp>
    </p:spTree>
    <p:extLst>
      <p:ext uri="{BB962C8B-B14F-4D97-AF65-F5344CB8AC3E}">
        <p14:creationId xmlns:p14="http://schemas.microsoft.com/office/powerpoint/2010/main" val="1876761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Jack</a:t>
            </a:r>
          </a:p>
        </p:txBody>
      </p:sp>
      <p:sp>
        <p:nvSpPr>
          <p:cNvPr id="4" name="Slide Number Placeholder 3"/>
          <p:cNvSpPr>
            <a:spLocks noGrp="1"/>
          </p:cNvSpPr>
          <p:nvPr>
            <p:ph type="sldNum" sz="quarter" idx="5"/>
          </p:nvPr>
        </p:nvSpPr>
        <p:spPr/>
        <p:txBody>
          <a:bodyPr/>
          <a:lstStyle/>
          <a:p>
            <a:fld id="{E56E3399-21E0-476B-BC6B-5E7450E64C5B}" type="slidenum">
              <a:rPr lang="en-US" smtClean="0"/>
              <a:t>23</a:t>
            </a:fld>
            <a:endParaRPr lang="en-US"/>
          </a:p>
        </p:txBody>
      </p:sp>
    </p:spTree>
    <p:extLst>
      <p:ext uri="{BB962C8B-B14F-4D97-AF65-F5344CB8AC3E}">
        <p14:creationId xmlns:p14="http://schemas.microsoft.com/office/powerpoint/2010/main" val="2851618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err="1"/>
              <a:t>Zaq</a:t>
            </a:r>
            <a:r>
              <a:rPr lang="en-US"/>
              <a:t> first 2</a:t>
            </a:r>
          </a:p>
          <a:p>
            <a:pPr marL="0" indent="0">
              <a:buFontTx/>
              <a:buNone/>
            </a:pPr>
            <a:r>
              <a:rPr lang="en-US"/>
              <a:t>We have categorized our recommendations into three sections, the first being Web Design</a:t>
            </a:r>
          </a:p>
          <a:p>
            <a:pPr marL="0" indent="0">
              <a:buFontTx/>
              <a:buNone/>
            </a:pPr>
            <a:endParaRPr lang="en-US"/>
          </a:p>
          <a:p>
            <a:pPr marL="0" indent="0">
              <a:buFontTx/>
              <a:buNone/>
            </a:pPr>
            <a:r>
              <a:rPr lang="en-US"/>
              <a:t>Our first suggestion is improving a user’s navigation experience with changes such as adding live location and making clearer direction</a:t>
            </a:r>
          </a:p>
          <a:p>
            <a:pPr marL="0" indent="0">
              <a:buFontTx/>
              <a:buNone/>
            </a:pPr>
            <a:endParaRPr lang="en-US"/>
          </a:p>
          <a:p>
            <a:pPr marL="0" indent="0">
              <a:buFontTx/>
              <a:buNone/>
            </a:pPr>
            <a:r>
              <a:rPr lang="en-US"/>
              <a:t>The next recommendation we created was improving the accessibility of Cool Routes. This would involve adding audio directions and more clear street labels to make accessible to a wider audience. </a:t>
            </a:r>
          </a:p>
          <a:p>
            <a:pPr marL="0" indent="0">
              <a:buFontTx/>
              <a:buNone/>
            </a:pPr>
            <a:endParaRPr lang="en-US"/>
          </a:p>
          <a:p>
            <a:pPr marL="171450" indent="-171450">
              <a:buFontTx/>
              <a:buChar char="-"/>
            </a:pPr>
            <a:r>
              <a:rPr lang="en-US"/>
              <a:t>Jackie last 2</a:t>
            </a:r>
          </a:p>
          <a:p>
            <a:pPr marL="171450" indent="-171450">
              <a:buFontTx/>
              <a:buChar char="-"/>
            </a:pPr>
            <a:endParaRPr lang="en-US"/>
          </a:p>
          <a:p>
            <a:pPr marL="0" indent="0">
              <a:buFontTx/>
              <a:buNone/>
            </a:pPr>
            <a:r>
              <a:rPr lang="en-US"/>
              <a:t>We also found it would be beneficial to allow users to customize their experience by highlighting new, cool places and allowing users to filter which locations they would like to see marked. </a:t>
            </a:r>
          </a:p>
          <a:p>
            <a:pPr marL="0" indent="0">
              <a:buFontTx/>
              <a:buNone/>
            </a:pPr>
            <a:endParaRPr lang="en-US"/>
          </a:p>
          <a:p>
            <a:pPr marL="0" indent="0">
              <a:buFontTx/>
              <a:buNone/>
            </a:pPr>
            <a:r>
              <a:rPr lang="en-US"/>
              <a:t>Lastly, we created recommendations to improve the user interface of the website, allowing users to more easily interact with the website. This includes added visual elements, such as buttons or switches, to make using the website’s features easier. </a:t>
            </a:r>
          </a:p>
        </p:txBody>
      </p:sp>
      <p:sp>
        <p:nvSpPr>
          <p:cNvPr id="4" name="Slide Number Placeholder 3"/>
          <p:cNvSpPr>
            <a:spLocks noGrp="1"/>
          </p:cNvSpPr>
          <p:nvPr>
            <p:ph type="sldNum" sz="quarter" idx="5"/>
          </p:nvPr>
        </p:nvSpPr>
        <p:spPr/>
        <p:txBody>
          <a:bodyPr/>
          <a:lstStyle/>
          <a:p>
            <a:fld id="{E56E3399-21E0-476B-BC6B-5E7450E64C5B}" type="slidenum">
              <a:rPr lang="en-US" smtClean="0"/>
              <a:t>24</a:t>
            </a:fld>
            <a:endParaRPr lang="en-US"/>
          </a:p>
        </p:txBody>
      </p:sp>
    </p:spTree>
    <p:extLst>
      <p:ext uri="{BB962C8B-B14F-4D97-AF65-F5344CB8AC3E}">
        <p14:creationId xmlns:p14="http://schemas.microsoft.com/office/powerpoint/2010/main" val="4292293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looked at adding features that are critical </a:t>
            </a:r>
          </a:p>
        </p:txBody>
      </p:sp>
      <p:sp>
        <p:nvSpPr>
          <p:cNvPr id="4" name="Slide Number Placeholder 3"/>
          <p:cNvSpPr>
            <a:spLocks noGrp="1"/>
          </p:cNvSpPr>
          <p:nvPr>
            <p:ph type="sldNum" sz="quarter" idx="5"/>
          </p:nvPr>
        </p:nvSpPr>
        <p:spPr/>
        <p:txBody>
          <a:bodyPr/>
          <a:lstStyle/>
          <a:p>
            <a:fld id="{E56E3399-21E0-476B-BC6B-5E7450E64C5B}" type="slidenum">
              <a:rPr lang="en-US" smtClean="0"/>
              <a:t>25</a:t>
            </a:fld>
            <a:endParaRPr lang="en-US"/>
          </a:p>
        </p:txBody>
      </p:sp>
    </p:spTree>
    <p:extLst>
      <p:ext uri="{BB962C8B-B14F-4D97-AF65-F5344CB8AC3E}">
        <p14:creationId xmlns:p14="http://schemas.microsoft.com/office/powerpoint/2010/main" val="19710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26</a:t>
            </a:fld>
            <a:endParaRPr lang="en-US"/>
          </a:p>
        </p:txBody>
      </p:sp>
    </p:spTree>
    <p:extLst>
      <p:ext uri="{BB962C8B-B14F-4D97-AF65-F5344CB8AC3E}">
        <p14:creationId xmlns:p14="http://schemas.microsoft.com/office/powerpoint/2010/main" val="238654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also some features we think would help users interact with the website. </a:t>
            </a:r>
          </a:p>
          <a:p>
            <a:endParaRPr lang="en-US"/>
          </a:p>
          <a:p>
            <a:r>
              <a:rPr lang="en-US"/>
              <a:t>Especially on the mobile version, it is easy to </a:t>
            </a:r>
            <a:r>
              <a:rPr lang="en-US" err="1"/>
              <a:t>misclick</a:t>
            </a:r>
            <a:r>
              <a:rPr lang="en-US"/>
              <a:t> and change the route. A go button to lock the </a:t>
            </a:r>
          </a:p>
        </p:txBody>
      </p:sp>
      <p:sp>
        <p:nvSpPr>
          <p:cNvPr id="4" name="Slide Number Placeholder 3"/>
          <p:cNvSpPr>
            <a:spLocks noGrp="1"/>
          </p:cNvSpPr>
          <p:nvPr>
            <p:ph type="sldNum" sz="quarter" idx="5"/>
          </p:nvPr>
        </p:nvSpPr>
        <p:spPr/>
        <p:txBody>
          <a:bodyPr/>
          <a:lstStyle/>
          <a:p>
            <a:fld id="{E56E3399-21E0-476B-BC6B-5E7450E64C5B}" type="slidenum">
              <a:rPr lang="en-US" smtClean="0"/>
              <a:t>27</a:t>
            </a:fld>
            <a:endParaRPr lang="en-US"/>
          </a:p>
        </p:txBody>
      </p:sp>
    </p:spTree>
    <p:extLst>
      <p:ext uri="{BB962C8B-B14F-4D97-AF65-F5344CB8AC3E}">
        <p14:creationId xmlns:p14="http://schemas.microsoft.com/office/powerpoint/2010/main" val="53813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29</a:t>
            </a:fld>
            <a:endParaRPr lang="en-US"/>
          </a:p>
        </p:txBody>
      </p:sp>
    </p:spTree>
    <p:extLst>
      <p:ext uri="{BB962C8B-B14F-4D97-AF65-F5344CB8AC3E}">
        <p14:creationId xmlns:p14="http://schemas.microsoft.com/office/powerpoint/2010/main" val="2381895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avenue we explored was </a:t>
            </a:r>
            <a:r>
              <a:rPr lang="en-US" err="1"/>
              <a:t>CoM’s</a:t>
            </a:r>
            <a:r>
              <a:rPr lang="en-US"/>
              <a:t> marketing</a:t>
            </a:r>
          </a:p>
          <a:p>
            <a:endParaRPr lang="en-US"/>
          </a:p>
          <a:p>
            <a:r>
              <a:rPr lang="en-US" err="1"/>
              <a:t>CoM</a:t>
            </a:r>
            <a:r>
              <a:rPr lang="en-US"/>
              <a:t> provides vast resources to their citizens in preparation for heatwaves, and we suggest integrating Cool Routes into these resources. This can include making Cool Routes more visible on their Heatwaves web page and adding to existing social media content. ;;;;;;;;;;;; </a:t>
            </a:r>
          </a:p>
          <a:p>
            <a:endParaRPr lang="en-US"/>
          </a:p>
          <a:p>
            <a:r>
              <a:rPr lang="en-US"/>
              <a:t>In addition, we recommend an increase of marketing throughout the city. This can be in the form of physical signs, so that users can gain access to the tool while they are traveling through extreme heat, or by briefing City Ambassadors or other employees about cool routes. This can be especially useful with librarian trainings, as they can provide public access to digital resources, allowing the tool to reach vulnerable communities. </a:t>
            </a:r>
          </a:p>
          <a:p>
            <a:endParaRPr lang="en-US"/>
          </a:p>
          <a:p>
            <a:r>
              <a:rPr lang="en-US"/>
              <a:t>We also recommend </a:t>
            </a:r>
            <a:r>
              <a:rPr lang="en-US" err="1"/>
              <a:t>CoM</a:t>
            </a:r>
            <a:r>
              <a:rPr lang="en-US"/>
              <a:t> integrated cool routes into their existing resources</a:t>
            </a:r>
          </a:p>
        </p:txBody>
      </p:sp>
      <p:sp>
        <p:nvSpPr>
          <p:cNvPr id="4" name="Slide Number Placeholder 3"/>
          <p:cNvSpPr>
            <a:spLocks noGrp="1"/>
          </p:cNvSpPr>
          <p:nvPr>
            <p:ph type="sldNum" sz="quarter" idx="5"/>
          </p:nvPr>
        </p:nvSpPr>
        <p:spPr/>
        <p:txBody>
          <a:bodyPr/>
          <a:lstStyle/>
          <a:p>
            <a:fld id="{E56E3399-21E0-476B-BC6B-5E7450E64C5B}" type="slidenum">
              <a:rPr lang="en-US" smtClean="0"/>
              <a:t>30</a:t>
            </a:fld>
            <a:endParaRPr lang="en-US"/>
          </a:p>
        </p:txBody>
      </p:sp>
    </p:spTree>
    <p:extLst>
      <p:ext uri="{BB962C8B-B14F-4D97-AF65-F5344CB8AC3E}">
        <p14:creationId xmlns:p14="http://schemas.microsoft.com/office/powerpoint/2010/main" val="137317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70f1f795cd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70f1f795cd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will be discussing the prominent Climate Emergency happening around the world but for the sake of our presentation we will be focusing on the Melbourne area</a:t>
            </a:r>
          </a:p>
          <a:p>
            <a:pPr marL="0" lvl="0" indent="0" algn="l" rtl="0">
              <a:spcBef>
                <a:spcPts val="0"/>
              </a:spcBef>
              <a:spcAft>
                <a:spcPts val="0"/>
              </a:spcAft>
              <a:buNone/>
            </a:pPr>
            <a:endParaRPr lang="en-US"/>
          </a:p>
          <a:p>
            <a:pPr marL="0" lvl="0" indent="0" algn="l" rtl="0">
              <a:spcBef>
                <a:spcPts val="0"/>
              </a:spcBef>
              <a:spcAft>
                <a:spcPts val="0"/>
              </a:spcAft>
              <a:buNone/>
            </a:pPr>
            <a:r>
              <a:rPr lang="en-US"/>
              <a:t>-Next we will be elaborating on how the city of Melbourne has taken the initiative to adapt the city and its citizens to help mitigate the effects of this climate issue</a:t>
            </a:r>
          </a:p>
          <a:p>
            <a:pPr marL="0" lvl="0" indent="0" algn="l" rtl="0">
              <a:spcBef>
                <a:spcPts val="0"/>
              </a:spcBef>
              <a:spcAft>
                <a:spcPts val="0"/>
              </a:spcAft>
              <a:buNone/>
            </a:pPr>
            <a:endParaRPr lang="en-US"/>
          </a:p>
          <a:p>
            <a:pPr marL="0" lvl="0" indent="0" algn="l" rtl="0">
              <a:spcBef>
                <a:spcPts val="0"/>
              </a:spcBef>
              <a:spcAft>
                <a:spcPts val="0"/>
              </a:spcAft>
              <a:buNone/>
            </a:pPr>
            <a:r>
              <a:rPr lang="en-US"/>
              <a:t>-In focusing on our project, the city of Melbourne has developed the cool routes tool which has seen some issues with overall uptake within the city population. We will be discussing various </a:t>
            </a:r>
          </a:p>
          <a:p>
            <a:pPr marL="0" lvl="0" indent="0" algn="l" rtl="0">
              <a:spcBef>
                <a:spcPts val="0"/>
              </a:spcBef>
              <a:spcAft>
                <a:spcPts val="0"/>
              </a:spcAft>
              <a:buNone/>
            </a:pPr>
            <a:endParaRPr lang="en-US"/>
          </a:p>
          <a:p>
            <a:pPr marL="0" lvl="0" indent="0" algn="l" rtl="0">
              <a:spcBef>
                <a:spcPts val="0"/>
              </a:spcBef>
              <a:spcAft>
                <a:spcPts val="0"/>
              </a:spcAft>
              <a:buNone/>
            </a:pPr>
            <a:r>
              <a:rPr lang="en-US"/>
              <a:t>aspects of the tool as well as the issues associated with it</a:t>
            </a:r>
          </a:p>
          <a:p>
            <a:pPr marL="0" lvl="0" indent="0" algn="l" rtl="0">
              <a:spcBef>
                <a:spcPts val="0"/>
              </a:spcBef>
              <a:spcAft>
                <a:spcPts val="0"/>
              </a:spcAft>
              <a:buNone/>
            </a:pPr>
            <a:endParaRPr lang="en-US"/>
          </a:p>
          <a:p>
            <a:pPr marL="0" lvl="0" indent="0" algn="l" rtl="0">
              <a:spcBef>
                <a:spcPts val="0"/>
              </a:spcBef>
              <a:spcAft>
                <a:spcPts val="0"/>
              </a:spcAft>
              <a:buNone/>
            </a:pPr>
            <a:r>
              <a:rPr lang="en-US"/>
              <a:t>-finally, we have developed some avenues to explore these issues and provide some possible solutions which can be reflected in our preliminary results and recommendations </a:t>
            </a:r>
          </a:p>
          <a:p>
            <a:pPr marL="0" lvl="0" indent="0" algn="l" rtl="0">
              <a:spcBef>
                <a:spcPts val="0"/>
              </a:spcBef>
              <a:spcAft>
                <a:spcPts val="0"/>
              </a:spcAft>
              <a:buNone/>
            </a:pPr>
            <a:r>
              <a:rPr lang="en-US"/>
              <a:t>Jack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recommend that the </a:t>
            </a:r>
            <a:r>
              <a:rPr lang="en-US" err="1"/>
              <a:t>CoM</a:t>
            </a:r>
            <a:r>
              <a:rPr lang="en-US"/>
              <a:t> market Cool Routes prior to heat waves. This would include increasing the accessibility of the Cool Routes link on the heat waves website that goes out with the heat health alerts and showcasing Cool Routes in the social media posts that appear before and during heat waves. </a:t>
            </a:r>
          </a:p>
        </p:txBody>
      </p:sp>
      <p:sp>
        <p:nvSpPr>
          <p:cNvPr id="4" name="Slide Number Placeholder 3"/>
          <p:cNvSpPr>
            <a:spLocks noGrp="1"/>
          </p:cNvSpPr>
          <p:nvPr>
            <p:ph type="sldNum" sz="quarter" idx="5"/>
          </p:nvPr>
        </p:nvSpPr>
        <p:spPr/>
        <p:txBody>
          <a:bodyPr/>
          <a:lstStyle/>
          <a:p>
            <a:fld id="{E56E3399-21E0-476B-BC6B-5E7450E64C5B}" type="slidenum">
              <a:rPr lang="en-US" smtClean="0"/>
              <a:t>31</a:t>
            </a:fld>
            <a:endParaRPr lang="en-US"/>
          </a:p>
        </p:txBody>
      </p:sp>
    </p:spTree>
    <p:extLst>
      <p:ext uri="{BB962C8B-B14F-4D97-AF65-F5344CB8AC3E}">
        <p14:creationId xmlns:p14="http://schemas.microsoft.com/office/powerpoint/2010/main" val="1243348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we see an opportunity to expand marketing by increasing the physical marketing within the city. the city could implement creative signage so people can find cool Routes while they travel through the heat. To this end it would also be beneficial to train the city ambassadors and librarians about Cool Routes so they can spread information about the website librarians specifically could allow people to benefit from cool routes who don’t usually have access to the digital resources needed to use the website on their own</a:t>
            </a:r>
          </a:p>
        </p:txBody>
      </p:sp>
      <p:sp>
        <p:nvSpPr>
          <p:cNvPr id="4" name="Slide Number Placeholder 3"/>
          <p:cNvSpPr>
            <a:spLocks noGrp="1"/>
          </p:cNvSpPr>
          <p:nvPr>
            <p:ph type="sldNum" sz="quarter" idx="5"/>
          </p:nvPr>
        </p:nvSpPr>
        <p:spPr/>
        <p:txBody>
          <a:bodyPr/>
          <a:lstStyle/>
          <a:p>
            <a:fld id="{E56E3399-21E0-476B-BC6B-5E7450E64C5B}" type="slidenum">
              <a:rPr lang="en-US" smtClean="0"/>
              <a:t>32</a:t>
            </a:fld>
            <a:endParaRPr lang="en-US"/>
          </a:p>
        </p:txBody>
      </p:sp>
    </p:spTree>
    <p:extLst>
      <p:ext uri="{BB962C8B-B14F-4D97-AF65-F5344CB8AC3E}">
        <p14:creationId xmlns:p14="http://schemas.microsoft.com/office/powerpoint/2010/main" val="1212349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33</a:t>
            </a:fld>
            <a:endParaRPr lang="en-US"/>
          </a:p>
        </p:txBody>
      </p:sp>
    </p:spTree>
    <p:extLst>
      <p:ext uri="{BB962C8B-B14F-4D97-AF65-F5344CB8AC3E}">
        <p14:creationId xmlns:p14="http://schemas.microsoft.com/office/powerpoint/2010/main" val="866351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believes that the CoM can integrate Cool Routes into existing resources. Melbourne has many different activities such as Melbourne walks and sustainability walks, and Cool Routes would merge perfectly with these resources. In addition, merging with PTV and </a:t>
            </a:r>
            <a:r>
              <a:rPr lang="en-US" err="1"/>
              <a:t>Arevo</a:t>
            </a:r>
            <a:r>
              <a:rPr lang="en-US"/>
              <a:t> are also two practical suggestions for the CoM. It is also important to highlight that the technology Cool Routes has can impact the greater community. If the CoM were to release this technology into other cities or countries, more places could utilize and reap the benefits that Cool Routes will being to their community. </a:t>
            </a:r>
          </a:p>
          <a:p>
            <a:r>
              <a:rPr lang="en-US"/>
              <a:t>- Abbi and add impact</a:t>
            </a:r>
          </a:p>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35</a:t>
            </a:fld>
            <a:endParaRPr lang="en-US"/>
          </a:p>
        </p:txBody>
      </p:sp>
    </p:spTree>
    <p:extLst>
      <p:ext uri="{BB962C8B-B14F-4D97-AF65-F5344CB8AC3E}">
        <p14:creationId xmlns:p14="http://schemas.microsoft.com/office/powerpoint/2010/main" val="3689056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a:t>
            </a:r>
          </a:p>
        </p:txBody>
      </p:sp>
      <p:sp>
        <p:nvSpPr>
          <p:cNvPr id="4" name="Slide Number Placeholder 3"/>
          <p:cNvSpPr>
            <a:spLocks noGrp="1"/>
          </p:cNvSpPr>
          <p:nvPr>
            <p:ph type="sldNum" sz="quarter" idx="5"/>
          </p:nvPr>
        </p:nvSpPr>
        <p:spPr/>
        <p:txBody>
          <a:bodyPr/>
          <a:lstStyle/>
          <a:p>
            <a:fld id="{E56E3399-21E0-476B-BC6B-5E7450E64C5B}" type="slidenum">
              <a:rPr lang="en-US" smtClean="0"/>
              <a:t>37</a:t>
            </a:fld>
            <a:endParaRPr lang="en-US"/>
          </a:p>
        </p:txBody>
      </p:sp>
    </p:spTree>
    <p:extLst>
      <p:ext uri="{BB962C8B-B14F-4D97-AF65-F5344CB8AC3E}">
        <p14:creationId xmlns:p14="http://schemas.microsoft.com/office/powerpoint/2010/main" val="1719756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a:p>
            <a:pPr marL="0" indent="0">
              <a:buFontTx/>
              <a:buNone/>
            </a:pPr>
            <a:endParaRPr lang="en-US"/>
          </a:p>
          <a:p>
            <a:r>
              <a:rPr lang="en-US"/>
              <a:t>This is a heat map of the world and if you direct your attention to the lower right quadrant, you will notice Australia has a dark red presence. As you all probably already know Australia has a very strong sun as well as inconsistent heat waves in the summer. As a result of this intense sun, Australia sees the largest number of skin cancer cases in the world. In fact, 2/3 of the population will develop some form of skin cancer before the age of 70. Therefore, there is a premiant need for citizens to stay out of direct sunlight whenever possible.</a:t>
            </a:r>
            <a:endParaRPr lang="en-US">
              <a:cs typeface="Calibri"/>
            </a:endParaRPr>
          </a:p>
          <a:p>
            <a:endParaRPr lang="en-US">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E56E3399-21E0-476B-BC6B-5E7450E64C5B}" type="slidenum">
              <a:rPr lang="en-US" smtClean="0"/>
              <a:t>4</a:t>
            </a:fld>
            <a:endParaRPr lang="en-US"/>
          </a:p>
        </p:txBody>
      </p:sp>
    </p:spTree>
    <p:extLst>
      <p:ext uri="{BB962C8B-B14F-4D97-AF65-F5344CB8AC3E}">
        <p14:creationId xmlns:p14="http://schemas.microsoft.com/office/powerpoint/2010/main" val="3763185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 proactive response to this climate emergency, our community partner, the City of Melbourne, has enacted policies for governing which enable citizens to survive and thrive in any given climate. </a:t>
            </a:r>
          </a:p>
          <a:p>
            <a:endParaRPr lang="en-US" b="1"/>
          </a:p>
          <a:p>
            <a:r>
              <a:rPr lang="en-US" b="1"/>
              <a:t>Since this Climate change adaptation initiative was put into place in 2017, many specific strategies have been implemented since then to help citizens live despite the heat</a:t>
            </a:r>
          </a:p>
          <a:p>
            <a:endParaRPr lang="en-US"/>
          </a:p>
          <a:p>
            <a:r>
              <a:rPr lang="en-US"/>
              <a:t>- Abbi </a:t>
            </a:r>
          </a:p>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5</a:t>
            </a:fld>
            <a:endParaRPr lang="en-US"/>
          </a:p>
        </p:txBody>
      </p:sp>
    </p:spTree>
    <p:extLst>
      <p:ext uri="{BB962C8B-B14F-4D97-AF65-F5344CB8AC3E}">
        <p14:creationId xmlns:p14="http://schemas.microsoft.com/office/powerpoint/2010/main" val="295343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2eb8a8b60_0_20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a2eb8a8b60_0_20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Zaq</a:t>
            </a:r>
            <a:endParaRPr lang="en-US"/>
          </a:p>
          <a:p>
            <a:r>
              <a:rPr lang="en-US"/>
              <a:t>Melbourne Is being very progressive in its approach to dealing with this extreme heat</a:t>
            </a:r>
            <a:endParaRPr lang="en-US">
              <a:cs typeface="Calibri"/>
            </a:endParaRPr>
          </a:p>
          <a:p>
            <a:r>
              <a:rPr lang="en-US">
                <a:cs typeface="Calibri"/>
              </a:rPr>
              <a:t>Some of the policies in place to help their citizens include:</a:t>
            </a:r>
          </a:p>
          <a:p>
            <a:pPr marL="171450" indent="-171450">
              <a:buFontTx/>
              <a:buChar char="-"/>
            </a:pPr>
            <a:r>
              <a:rPr lang="en-US"/>
              <a:t>Appointed two chief heat officers to help manage extreme heat risk</a:t>
            </a:r>
            <a:endParaRPr lang="en-US">
              <a:cs typeface="Calibri"/>
            </a:endParaRPr>
          </a:p>
          <a:p>
            <a:pPr marL="171450" indent="-171450">
              <a:buFontTx/>
              <a:buChar char="-"/>
            </a:pPr>
            <a:r>
              <a:rPr lang="en-US"/>
              <a:t>increase plants and biodiversity projects through out city</a:t>
            </a:r>
            <a:endParaRPr lang="en-US">
              <a:cs typeface="Calibri"/>
            </a:endParaRPr>
          </a:p>
          <a:p>
            <a:pPr marL="171450" indent="-171450">
              <a:buFontTx/>
              <a:buChar char="-"/>
            </a:pPr>
            <a:r>
              <a:rPr lang="en-US">
                <a:cs typeface="Calibri"/>
              </a:rPr>
              <a:t>There are also projects increasing greenery throughout parks and the city to help reduce the effects of extreme heat</a:t>
            </a:r>
          </a:p>
          <a:p>
            <a:endParaRPr lang="en-US">
              <a:cs typeface="Calibri"/>
            </a:endParaRPr>
          </a:p>
          <a:p>
            <a:endParaRPr lang="en-US">
              <a:cs typeface="Calibri"/>
            </a:endParaRPr>
          </a:p>
          <a:p>
            <a:r>
              <a:rPr lang="en-US">
                <a:cs typeface="Calibri"/>
              </a:rPr>
              <a:t>Focusing on how can we help to adapt both the city and the people:</a:t>
            </a:r>
          </a:p>
          <a:p>
            <a:r>
              <a:rPr lang="en-US">
                <a:cs typeface="Calibri"/>
              </a:rPr>
              <a:t>* Green blue infrastructure, physically change the city</a:t>
            </a:r>
          </a:p>
          <a:p>
            <a:endParaRPr lang="en-US">
              <a:cs typeface="Calibri"/>
            </a:endParaRPr>
          </a:p>
          <a:p>
            <a:pPr marL="171450" indent="-171450">
              <a:buFont typeface="Arial" panose="020B0604020202020204" pitchFamily="34" charset="0"/>
              <a:buChar char="•"/>
            </a:pPr>
            <a:r>
              <a:rPr lang="en-US">
                <a:cs typeface="Calibri"/>
              </a:rPr>
              <a:t>Help the people adapt through tools and giving them information they need to prepare for climate change</a:t>
            </a: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err="1"/>
              <a:t>Englart</a:t>
            </a:r>
            <a:r>
              <a:rPr lang="en-US"/>
              <a:t>, J. (2021, May 22). </a:t>
            </a:r>
            <a:r>
              <a:rPr lang="en-US" i="1"/>
              <a:t>Stop climate change - climate strike Melbourne 21 May 2021</a:t>
            </a:r>
            <a:r>
              <a:rPr lang="en-US"/>
              <a:t>. Flickr. Retrieved February 7, 2023, from </a:t>
            </a:r>
            <a:r>
              <a:rPr lang="en-US">
                <a:hlinkClick r:id="rId3"/>
              </a:rPr>
              <a:t>https://</a:t>
            </a:r>
            <a:r>
              <a:rPr lang="en-US" err="1">
                <a:hlinkClick r:id="rId3"/>
              </a:rPr>
              <a:t>www.flickr.com</a:t>
            </a:r>
            <a:r>
              <a:rPr lang="en-US">
                <a:hlinkClick r:id="rId3"/>
              </a:rPr>
              <a:t>/photos/</a:t>
            </a:r>
            <a:r>
              <a:rPr lang="en-US" err="1">
                <a:hlinkClick r:id="rId3"/>
              </a:rPr>
              <a:t>takver</a:t>
            </a:r>
            <a:r>
              <a:rPr lang="en-US">
                <a:hlinkClick r:id="rId3"/>
              </a:rPr>
              <a:t>/51194849093</a:t>
            </a:r>
            <a:r>
              <a:rPr lang="en-US"/>
              <a:t> </a:t>
            </a:r>
            <a:endParaRPr lang="en-US">
              <a:cs typeface="Calibri"/>
            </a:endParaRPr>
          </a:p>
          <a:p>
            <a:pPr marL="171450" indent="-171450">
              <a:buFont typeface="Arial" panose="020B0604020202020204" pitchFamily="34" charset="0"/>
              <a:buChar char="•"/>
            </a:pPr>
            <a:r>
              <a:rPr lang="en-US" err="1"/>
              <a:t>Shehaj</a:t>
            </a:r>
            <a:r>
              <a:rPr lang="en-US"/>
              <a:t>, E. (2008, April 15). </a:t>
            </a:r>
            <a:r>
              <a:rPr lang="en-US" i="1"/>
              <a:t>Discovery Green Park</a:t>
            </a:r>
            <a:r>
              <a:rPr lang="en-US"/>
              <a:t>. Flickr. Retrieved February 7, 2023, from </a:t>
            </a:r>
            <a:r>
              <a:rPr lang="en-US">
                <a:hlinkClick r:id="rId4"/>
              </a:rPr>
              <a:t>https://</a:t>
            </a:r>
            <a:r>
              <a:rPr lang="en-US" err="1">
                <a:hlinkClick r:id="rId4"/>
              </a:rPr>
              <a:t>www.flickr.com</a:t>
            </a:r>
            <a:r>
              <a:rPr lang="en-US">
                <a:hlinkClick r:id="rId4"/>
              </a:rPr>
              <a:t>/photos/25409330@N05/2415213184</a:t>
            </a:r>
            <a:r>
              <a:rPr lang="en-US"/>
              <a:t> </a:t>
            </a:r>
            <a:endParaRPr lang="en-US">
              <a:cs typeface="Calibri"/>
            </a:endParaRPr>
          </a:p>
          <a:p>
            <a:pPr marL="171450" indent="-171450">
              <a:buFont typeface="Arial" panose="020B0604020202020204" pitchFamily="34" charset="0"/>
              <a:buChar char="•"/>
            </a:pPr>
            <a:r>
              <a:rPr lang="en-US"/>
              <a:t>City of Melbourne. (2023, February 7). </a:t>
            </a:r>
            <a:r>
              <a:rPr lang="en-US" i="1"/>
              <a:t>About Council - City of Melbourne</a:t>
            </a:r>
            <a:r>
              <a:rPr lang="en-US"/>
              <a:t>. City of Melbourne. Retrieved February 7, 2023, from </a:t>
            </a:r>
            <a:r>
              <a:rPr lang="en-US">
                <a:hlinkClick r:id="rId5"/>
              </a:rPr>
              <a:t>https://</a:t>
            </a:r>
            <a:r>
              <a:rPr lang="en-US" err="1">
                <a:hlinkClick r:id="rId5"/>
              </a:rPr>
              <a:t>www.melbourne.vic.gov.au</a:t>
            </a:r>
            <a:r>
              <a:rPr lang="en-US">
                <a:hlinkClick r:id="rId5"/>
              </a:rPr>
              <a:t>/about-council/Pages/</a:t>
            </a:r>
            <a:r>
              <a:rPr lang="en-US" err="1">
                <a:hlinkClick r:id="rId5"/>
              </a:rPr>
              <a:t>about-council.aspx</a:t>
            </a:r>
            <a:r>
              <a:rPr lang="en-US"/>
              <a:t> </a:t>
            </a:r>
            <a:endParaRPr lang="en-US">
              <a:cs typeface="Calibri"/>
            </a:endParaRPr>
          </a:p>
          <a:p>
            <a:pPr marL="171450" indent="-171450">
              <a:buFont typeface="Arial" panose="020B0604020202020204" pitchFamily="34" charset="0"/>
              <a:buChar char="•"/>
            </a:pPr>
            <a:r>
              <a:rPr lang="en-US"/>
              <a:t>City of Melbourne. (2023). </a:t>
            </a:r>
            <a:r>
              <a:rPr lang="en-US" i="1"/>
              <a:t>Green Infrastructure - City of Melbourne</a:t>
            </a:r>
            <a:r>
              <a:rPr lang="en-US"/>
              <a:t>. City of Melbourne. Retrieved February 6, 2023, from </a:t>
            </a:r>
            <a:r>
              <a:rPr lang="en-US">
                <a:hlinkClick r:id="rId6"/>
              </a:rPr>
              <a:t>https://</a:t>
            </a:r>
            <a:r>
              <a:rPr lang="en-US" err="1">
                <a:hlinkClick r:id="rId6"/>
              </a:rPr>
              <a:t>www.melbourne.vic.gov.au</a:t>
            </a:r>
            <a:r>
              <a:rPr lang="en-US">
                <a:hlinkClick r:id="rId6"/>
              </a:rPr>
              <a:t>/community/greening-the-city/green-infrastructure/Pages/green-</a:t>
            </a:r>
            <a:r>
              <a:rPr lang="en-US" err="1">
                <a:hlinkClick r:id="rId6"/>
              </a:rPr>
              <a:t>infrastructure.aspx</a:t>
            </a:r>
            <a:r>
              <a:rPr lang="en-US"/>
              <a:t> </a:t>
            </a:r>
            <a:endParaRPr lang="en-US">
              <a:cs typeface="Calibri"/>
            </a:endParaRP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endParaRPr lang="en-US">
              <a:cs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1" i="0" u="none" strike="noStrike">
                <a:solidFill>
                  <a:srgbClr val="000000"/>
                </a:solidFill>
                <a:effectLst/>
                <a:latin typeface="Arial" panose="020B0604020202020204" pitchFamily="34" charset="0"/>
              </a:rPr>
              <a:t>In addition to these projects which help reduce heat in the city, CoM has tools to help citizens live despite the extreme heat and therefore developed Cool Routes.</a:t>
            </a:r>
            <a:endParaRPr lang="en-US">
              <a:effectLst/>
            </a:endParaRPr>
          </a:p>
          <a:p>
            <a:pPr rtl="0" fontAlgn="base"/>
            <a:br>
              <a:rPr lang="en-US"/>
            </a:br>
            <a:r>
              <a:rPr lang="en-US" sz="1800" b="0" i="0" u="none" strike="noStrike">
                <a:solidFill>
                  <a:srgbClr val="233A44"/>
                </a:solidFill>
                <a:effectLst/>
                <a:latin typeface="Calibri" panose="020F0502020204030204" pitchFamily="34" charset="0"/>
              </a:rPr>
              <a:t>Cool Routes is a heat-based navigation website that can route people by foot or bike through the city taking the path best protected from the sun and the heat. </a:t>
            </a:r>
          </a:p>
          <a:p>
            <a:pPr rtl="0" fontAlgn="base"/>
            <a:endParaRPr lang="en-US" sz="1800" b="0" i="0" u="none" strike="noStrike">
              <a:solidFill>
                <a:srgbClr val="233A44"/>
              </a:solidFill>
              <a:effectLst/>
              <a:latin typeface="Calibri" panose="020F0502020204030204" pitchFamily="34" charset="0"/>
            </a:endParaRPr>
          </a:p>
          <a:p>
            <a:pPr rtl="0" fontAlgn="base"/>
            <a:r>
              <a:rPr lang="en-US" sz="1800" b="0" i="0" u="none" strike="noStrike">
                <a:solidFill>
                  <a:srgbClr val="233A44"/>
                </a:solidFill>
                <a:effectLst/>
                <a:latin typeface="Calibri" panose="020F0502020204030204" pitchFamily="34" charset="0"/>
              </a:rPr>
              <a:t>In order to determine cool pathways, Cool Routes collects data about </a:t>
            </a:r>
          </a:p>
          <a:p>
            <a:pPr rtl="0" fontAlgn="base"/>
            <a:endParaRPr lang="en-US" sz="1800" b="0" i="0" u="none" strike="noStrike">
              <a:solidFill>
                <a:srgbClr val="233A44"/>
              </a:solidFill>
              <a:effectLst/>
              <a:latin typeface="Calibri" panose="020F0502020204030204" pitchFamily="34" charset="0"/>
            </a:endParaRPr>
          </a:p>
          <a:p>
            <a:pPr rtl="0" fontAlgn="base"/>
            <a:r>
              <a:rPr lang="en-US" sz="1800" b="0" i="0" u="none" strike="noStrike">
                <a:solidFill>
                  <a:srgbClr val="233A44"/>
                </a:solidFill>
                <a:effectLst/>
                <a:latin typeface="Calibri" panose="020F0502020204030204" pitchFamily="34" charset="0"/>
              </a:rPr>
              <a:t>the website interface uses a 3D thermal comfort map of the city with colored pathways representing hot or cool routes</a:t>
            </a:r>
          </a:p>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7</a:t>
            </a:fld>
            <a:endParaRPr lang="en-US"/>
          </a:p>
        </p:txBody>
      </p:sp>
    </p:spTree>
    <p:extLst>
      <p:ext uri="{BB962C8B-B14F-4D97-AF65-F5344CB8AC3E}">
        <p14:creationId xmlns:p14="http://schemas.microsoft.com/office/powerpoint/2010/main" val="11123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a:solidFill>
                  <a:srgbClr val="233A44"/>
                </a:solidFill>
                <a:effectLst/>
                <a:latin typeface="Calibri" panose="020F0502020204030204" pitchFamily="34" charset="0"/>
              </a:rPr>
              <a:t>The website also locates drinking fountains as well as green and blue infrastructures for users to seek out. </a:t>
            </a:r>
            <a:endParaRPr lang="en-US">
              <a:effectLst/>
            </a:endParaRPr>
          </a:p>
          <a:p>
            <a:pPr rtl="0"/>
            <a:endParaRPr lang="en-US" sz="1800" b="0" i="0" u="none" strike="noStrike">
              <a:solidFill>
                <a:srgbClr val="233A44"/>
              </a:solidFill>
              <a:effectLst/>
              <a:latin typeface="Calibri" panose="020F0502020204030204" pitchFamily="34" charset="0"/>
            </a:endParaRPr>
          </a:p>
          <a:p>
            <a:pPr rtl="0"/>
            <a:r>
              <a:rPr lang="en-US" sz="1800" b="0" i="0" u="none" strike="noStrike">
                <a:solidFill>
                  <a:srgbClr val="233A44"/>
                </a:solidFill>
                <a:effectLst/>
                <a:latin typeface="Calibri" panose="020F0502020204030204" pitchFamily="34" charset="0"/>
              </a:rPr>
              <a:t>Green infrastructure is defined as increased vegetation, which reduces heat and filters air in urban spaces.</a:t>
            </a:r>
            <a:endParaRPr lang="en-US">
              <a:effectLst/>
            </a:endParaRPr>
          </a:p>
          <a:p>
            <a:pPr rtl="0"/>
            <a:endParaRPr lang="en-US" sz="1800" b="0" i="0" u="none" strike="noStrike">
              <a:solidFill>
                <a:srgbClr val="233A44"/>
              </a:solidFill>
              <a:effectLst/>
              <a:latin typeface="Calibri" panose="020F0502020204030204" pitchFamily="34" charset="0"/>
            </a:endParaRPr>
          </a:p>
          <a:p>
            <a:pPr rtl="0"/>
            <a:r>
              <a:rPr lang="en-US" sz="1800" b="0" i="0" u="none" strike="noStrike">
                <a:solidFill>
                  <a:srgbClr val="233A44"/>
                </a:solidFill>
                <a:effectLst/>
                <a:latin typeface="Calibri" panose="020F0502020204030204" pitchFamily="34" charset="0"/>
              </a:rPr>
              <a:t>Blue infrastructure is added vegetation that is passively irrigated with stormwater, specifically implemented to assist with water management. </a:t>
            </a:r>
            <a:endParaRPr lang="en-US">
              <a:effectLst/>
            </a:endParaRPr>
          </a:p>
          <a:p>
            <a:pPr rtl="0"/>
            <a:endParaRPr lang="en-US" sz="1800" b="0" i="0" u="none" strike="noStrike">
              <a:solidFill>
                <a:srgbClr val="233A44"/>
              </a:solidFill>
              <a:effectLst/>
              <a:latin typeface="Calibri" panose="020F0502020204030204" pitchFamily="34" charset="0"/>
            </a:endParaRPr>
          </a:p>
          <a:p>
            <a:pPr rtl="0"/>
            <a:r>
              <a:rPr lang="en-US" sz="1800" b="0" i="0" u="none" strike="noStrike">
                <a:solidFill>
                  <a:srgbClr val="233A44"/>
                </a:solidFill>
                <a:effectLst/>
                <a:latin typeface="Calibri" panose="020F0502020204030204" pitchFamily="34" charset="0"/>
              </a:rPr>
              <a:t>Examples of real green and blue infrastructure found throughout Melbourne</a:t>
            </a:r>
            <a:endParaRPr lang="en-US">
              <a:effectLst/>
            </a:endParaRPr>
          </a:p>
          <a:p>
            <a:endParaRPr lang="en-US"/>
          </a:p>
        </p:txBody>
      </p:sp>
      <p:sp>
        <p:nvSpPr>
          <p:cNvPr id="4" name="Slide Number Placeholder 3"/>
          <p:cNvSpPr>
            <a:spLocks noGrp="1"/>
          </p:cNvSpPr>
          <p:nvPr>
            <p:ph type="sldNum" sz="quarter" idx="5"/>
          </p:nvPr>
        </p:nvSpPr>
        <p:spPr/>
        <p:txBody>
          <a:bodyPr/>
          <a:lstStyle/>
          <a:p>
            <a:fld id="{E56E3399-21E0-476B-BC6B-5E7450E64C5B}" type="slidenum">
              <a:rPr lang="en-US" smtClean="0"/>
              <a:t>8</a:t>
            </a:fld>
            <a:endParaRPr lang="en-US"/>
          </a:p>
        </p:txBody>
      </p:sp>
    </p:spTree>
    <p:extLst>
      <p:ext uri="{BB962C8B-B14F-4D97-AF65-F5344CB8AC3E}">
        <p14:creationId xmlns:p14="http://schemas.microsoft.com/office/powerpoint/2010/main" val="3817080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a79251e5f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a79251e5f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First launched in December 2020  </a:t>
            </a:r>
            <a:r>
              <a:rPr lang="en-US" b="1"/>
              <a:t>(innovative)</a:t>
            </a: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 This was during the global pandemic </a:t>
            </a:r>
          </a:p>
          <a:p>
            <a:pPr marL="171450" lvl="0" indent="-171450" algn="l" rtl="0">
              <a:spcBef>
                <a:spcPts val="0"/>
              </a:spcBef>
              <a:spcAft>
                <a:spcPts val="0"/>
              </a:spcAft>
              <a:buFontTx/>
              <a:buChar char="-"/>
            </a:pPr>
            <a:endParaRPr lang="en-US"/>
          </a:p>
          <a:p>
            <a:pPr marL="171450" lvl="0" indent="-171450" algn="l" rtl="0">
              <a:spcBef>
                <a:spcPts val="0"/>
              </a:spcBef>
              <a:spcAft>
                <a:spcPts val="0"/>
              </a:spcAft>
              <a:buFontTx/>
              <a:buChar char="-"/>
            </a:pPr>
            <a:r>
              <a:rPr lang="en-US"/>
              <a:t>People weren’t traveling around the city </a:t>
            </a:r>
          </a:p>
          <a:p>
            <a:pPr marL="171450" lvl="0" indent="-171450" algn="l" rtl="0">
              <a:spcBef>
                <a:spcPts val="0"/>
              </a:spcBef>
              <a:spcAft>
                <a:spcPts val="0"/>
              </a:spcAft>
              <a:buFontTx/>
              <a:buChar char="-"/>
            </a:pPr>
            <a:endParaRPr lang="en-US"/>
          </a:p>
          <a:p>
            <a:pPr marL="171450" lvl="0" indent="-171450" algn="l" rtl="0">
              <a:spcBef>
                <a:spcPts val="0"/>
              </a:spcBef>
              <a:spcAft>
                <a:spcPts val="0"/>
              </a:spcAft>
              <a:buFontTx/>
              <a:buChar char="-"/>
            </a:pPr>
            <a:r>
              <a:rPr lang="en-US"/>
              <a:t>Most were working and living from home </a:t>
            </a:r>
          </a:p>
          <a:p>
            <a:pPr marL="171450" lvl="0" indent="-171450" algn="l" rtl="0">
              <a:spcBef>
                <a:spcPts val="0"/>
              </a:spcBef>
              <a:spcAft>
                <a:spcPts val="0"/>
              </a:spcAft>
              <a:buFontTx/>
              <a:buChar char="-"/>
            </a:pPr>
            <a:endParaRPr lang="en-US"/>
          </a:p>
          <a:p>
            <a:pPr marL="171450" lvl="0" indent="-171450" algn="l" rtl="0">
              <a:spcBef>
                <a:spcPts val="0"/>
              </a:spcBef>
              <a:spcAft>
                <a:spcPts val="0"/>
              </a:spcAft>
              <a:buFontTx/>
              <a:buChar char="-"/>
            </a:pPr>
            <a:r>
              <a:rPr lang="en-US"/>
              <a:t>Subsequently this project got little attention and ultimately got moved to the “back burner”</a:t>
            </a:r>
          </a:p>
          <a:p>
            <a:pPr marL="171450" lvl="0" indent="-171450" algn="l" rtl="0">
              <a:spcBef>
                <a:spcPts val="0"/>
              </a:spcBef>
              <a:spcAft>
                <a:spcPts val="0"/>
              </a:spcAft>
              <a:buFontTx/>
              <a:buChar char="-"/>
            </a:pPr>
            <a:endParaRPr lang="en-US"/>
          </a:p>
          <a:p>
            <a:pPr marL="171450" lvl="0" indent="-171450" algn="l" rtl="0">
              <a:spcBef>
                <a:spcPts val="0"/>
              </a:spcBef>
              <a:spcAft>
                <a:spcPts val="0"/>
              </a:spcAft>
              <a:buFontTx/>
              <a:buChar char="-"/>
            </a:pPr>
            <a:r>
              <a:rPr lang="en-US"/>
              <a:t>Its hard to allocate resources to a project which is not relevant in the current situations</a:t>
            </a:r>
          </a:p>
          <a:p>
            <a:pPr marL="171450" lvl="0" indent="-171450" algn="l" rtl="0">
              <a:spcBef>
                <a:spcPts val="0"/>
              </a:spcBef>
              <a:spcAft>
                <a:spcPts val="0"/>
              </a:spcAft>
              <a:buFontTx/>
              <a:buChar char="-"/>
            </a:pPr>
            <a:endParaRPr lang="en-US"/>
          </a:p>
          <a:p>
            <a:pPr marL="171450" lvl="0" indent="-171450" algn="l" rtl="0">
              <a:spcBef>
                <a:spcPts val="0"/>
              </a:spcBef>
              <a:spcAft>
                <a:spcPts val="0"/>
              </a:spcAft>
              <a:buFontTx/>
              <a:buChar char="-"/>
            </a:pPr>
            <a:r>
              <a:rPr lang="en-US"/>
              <a:t>Since the scope of public needs changed, the city has had trouble in providing a plan for the future of the tool </a:t>
            </a:r>
          </a:p>
          <a:p>
            <a:pPr marL="171450" lvl="0" indent="-171450" algn="l" rtl="0">
              <a:spcBef>
                <a:spcPts val="0"/>
              </a:spcBef>
              <a:spcAft>
                <a:spcPts val="0"/>
              </a:spcAft>
              <a:buFontTx/>
              <a:buChar char="-"/>
            </a:pPr>
            <a:endParaRPr lang="en-US"/>
          </a:p>
          <a:p>
            <a:pPr marL="171450" lvl="0" indent="-171450" algn="l" rtl="0">
              <a:spcBef>
                <a:spcPts val="0"/>
              </a:spcBef>
              <a:spcAft>
                <a:spcPts val="0"/>
              </a:spcAft>
              <a:buFontTx/>
              <a:buChar char="-"/>
            </a:pPr>
            <a:r>
              <a:rPr lang="en-US"/>
              <a:t>This leads us to the research question we have identified</a:t>
            </a:r>
          </a:p>
          <a:p>
            <a:pPr marL="171450" lvl="0" indent="-171450" algn="l" rtl="0">
              <a:spcBef>
                <a:spcPts val="0"/>
              </a:spcBef>
              <a:spcAft>
                <a:spcPts val="0"/>
              </a:spcAft>
              <a:buFontTx/>
              <a:buChar char="-"/>
            </a:pPr>
            <a:r>
              <a:rPr lang="en-US"/>
              <a:t>Jack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home"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home"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s://www.freepik.com/home"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4413301" y="-581498"/>
            <a:ext cx="13080671" cy="887071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1092000" y="1572200"/>
            <a:ext cx="4692800" cy="2796800"/>
          </a:xfrm>
          <a:prstGeom prst="rect">
            <a:avLst/>
          </a:prstGeom>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accent3"/>
              </a:buClr>
              <a:buSzPts val="4300"/>
              <a:buNone/>
              <a:defRPr sz="10666">
                <a:solidFill>
                  <a:schemeClr val="accent5"/>
                </a:solidFill>
              </a:defRPr>
            </a:lvl1pPr>
            <a:lvl2pPr lvl="1" algn="ctr">
              <a:spcBef>
                <a:spcPts val="0"/>
              </a:spcBef>
              <a:spcAft>
                <a:spcPts val="0"/>
              </a:spcAft>
              <a:buClr>
                <a:schemeClr val="accent3"/>
              </a:buClr>
              <a:buSzPts val="5200"/>
              <a:buNone/>
              <a:defRPr sz="6933">
                <a:solidFill>
                  <a:schemeClr val="accent3"/>
                </a:solidFill>
              </a:defRPr>
            </a:lvl2pPr>
            <a:lvl3pPr lvl="2" algn="ctr">
              <a:spcBef>
                <a:spcPts val="0"/>
              </a:spcBef>
              <a:spcAft>
                <a:spcPts val="0"/>
              </a:spcAft>
              <a:buClr>
                <a:schemeClr val="accent3"/>
              </a:buClr>
              <a:buSzPts val="5200"/>
              <a:buNone/>
              <a:defRPr sz="6933">
                <a:solidFill>
                  <a:schemeClr val="accent3"/>
                </a:solidFill>
              </a:defRPr>
            </a:lvl3pPr>
            <a:lvl4pPr lvl="3" algn="ctr">
              <a:spcBef>
                <a:spcPts val="0"/>
              </a:spcBef>
              <a:spcAft>
                <a:spcPts val="0"/>
              </a:spcAft>
              <a:buClr>
                <a:schemeClr val="accent3"/>
              </a:buClr>
              <a:buSzPts val="5200"/>
              <a:buNone/>
              <a:defRPr sz="6933">
                <a:solidFill>
                  <a:schemeClr val="accent3"/>
                </a:solidFill>
              </a:defRPr>
            </a:lvl4pPr>
            <a:lvl5pPr lvl="4" algn="ctr">
              <a:spcBef>
                <a:spcPts val="0"/>
              </a:spcBef>
              <a:spcAft>
                <a:spcPts val="0"/>
              </a:spcAft>
              <a:buClr>
                <a:schemeClr val="accent3"/>
              </a:buClr>
              <a:buSzPts val="5200"/>
              <a:buNone/>
              <a:defRPr sz="6933">
                <a:solidFill>
                  <a:schemeClr val="accent3"/>
                </a:solidFill>
              </a:defRPr>
            </a:lvl5pPr>
            <a:lvl6pPr lvl="5" algn="ctr">
              <a:spcBef>
                <a:spcPts val="0"/>
              </a:spcBef>
              <a:spcAft>
                <a:spcPts val="0"/>
              </a:spcAft>
              <a:buClr>
                <a:schemeClr val="accent3"/>
              </a:buClr>
              <a:buSzPts val="5200"/>
              <a:buNone/>
              <a:defRPr sz="6933">
                <a:solidFill>
                  <a:schemeClr val="accent3"/>
                </a:solidFill>
              </a:defRPr>
            </a:lvl6pPr>
            <a:lvl7pPr lvl="6" algn="ctr">
              <a:spcBef>
                <a:spcPts val="0"/>
              </a:spcBef>
              <a:spcAft>
                <a:spcPts val="0"/>
              </a:spcAft>
              <a:buClr>
                <a:schemeClr val="accent3"/>
              </a:buClr>
              <a:buSzPts val="5200"/>
              <a:buNone/>
              <a:defRPr sz="6933">
                <a:solidFill>
                  <a:schemeClr val="accent3"/>
                </a:solidFill>
              </a:defRPr>
            </a:lvl7pPr>
            <a:lvl8pPr lvl="7" algn="ctr">
              <a:spcBef>
                <a:spcPts val="0"/>
              </a:spcBef>
              <a:spcAft>
                <a:spcPts val="0"/>
              </a:spcAft>
              <a:buClr>
                <a:schemeClr val="accent3"/>
              </a:buClr>
              <a:buSzPts val="5200"/>
              <a:buNone/>
              <a:defRPr sz="6933">
                <a:solidFill>
                  <a:schemeClr val="accent3"/>
                </a:solidFill>
              </a:defRPr>
            </a:lvl8pPr>
            <a:lvl9pPr lvl="8" algn="ctr">
              <a:spcBef>
                <a:spcPts val="0"/>
              </a:spcBef>
              <a:spcAft>
                <a:spcPts val="0"/>
              </a:spcAft>
              <a:buClr>
                <a:schemeClr val="accent3"/>
              </a:buClr>
              <a:buSzPts val="5200"/>
              <a:buNone/>
              <a:defRPr sz="6933">
                <a:solidFill>
                  <a:schemeClr val="accent3"/>
                </a:solidFill>
              </a:defRPr>
            </a:lvl9pPr>
          </a:lstStyle>
          <a:p>
            <a:endParaRPr/>
          </a:p>
        </p:txBody>
      </p:sp>
      <p:sp>
        <p:nvSpPr>
          <p:cNvPr id="11" name="Google Shape;11;p2"/>
          <p:cNvSpPr txBox="1">
            <a:spLocks noGrp="1"/>
          </p:cNvSpPr>
          <p:nvPr>
            <p:ph type="subTitle" idx="1"/>
          </p:nvPr>
        </p:nvSpPr>
        <p:spPr>
          <a:xfrm>
            <a:off x="1092000" y="4369000"/>
            <a:ext cx="3069600" cy="9168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Clr>
                <a:srgbClr val="000000"/>
              </a:buClr>
              <a:buSzPts val="2800"/>
              <a:buNone/>
              <a:defRPr sz="2133">
                <a:solidFill>
                  <a:schemeClr val="dk1"/>
                </a:solidFill>
              </a:defRPr>
            </a:lvl1pPr>
            <a:lvl2pPr lvl="1" algn="ctr">
              <a:lnSpc>
                <a:spcPct val="100000"/>
              </a:lnSpc>
              <a:spcBef>
                <a:spcPts val="0"/>
              </a:spcBef>
              <a:spcAft>
                <a:spcPts val="0"/>
              </a:spcAft>
              <a:buClr>
                <a:srgbClr val="000000"/>
              </a:buClr>
              <a:buSzPts val="2800"/>
              <a:buNone/>
              <a:defRPr sz="3733">
                <a:solidFill>
                  <a:srgbClr val="000000"/>
                </a:solidFill>
              </a:defRPr>
            </a:lvl2pPr>
            <a:lvl3pPr lvl="2" algn="ctr">
              <a:lnSpc>
                <a:spcPct val="100000"/>
              </a:lnSpc>
              <a:spcBef>
                <a:spcPts val="0"/>
              </a:spcBef>
              <a:spcAft>
                <a:spcPts val="0"/>
              </a:spcAft>
              <a:buClr>
                <a:srgbClr val="000000"/>
              </a:buClr>
              <a:buSzPts val="2800"/>
              <a:buNone/>
              <a:defRPr sz="3733">
                <a:solidFill>
                  <a:srgbClr val="000000"/>
                </a:solidFill>
              </a:defRPr>
            </a:lvl3pPr>
            <a:lvl4pPr lvl="3" algn="ctr">
              <a:lnSpc>
                <a:spcPct val="100000"/>
              </a:lnSpc>
              <a:spcBef>
                <a:spcPts val="0"/>
              </a:spcBef>
              <a:spcAft>
                <a:spcPts val="0"/>
              </a:spcAft>
              <a:buClr>
                <a:srgbClr val="000000"/>
              </a:buClr>
              <a:buSzPts val="2800"/>
              <a:buNone/>
              <a:defRPr sz="3733">
                <a:solidFill>
                  <a:srgbClr val="000000"/>
                </a:solidFill>
              </a:defRPr>
            </a:lvl4pPr>
            <a:lvl5pPr lvl="4" algn="ctr">
              <a:lnSpc>
                <a:spcPct val="100000"/>
              </a:lnSpc>
              <a:spcBef>
                <a:spcPts val="0"/>
              </a:spcBef>
              <a:spcAft>
                <a:spcPts val="0"/>
              </a:spcAft>
              <a:buClr>
                <a:srgbClr val="000000"/>
              </a:buClr>
              <a:buSzPts val="2800"/>
              <a:buNone/>
              <a:defRPr sz="3733">
                <a:solidFill>
                  <a:srgbClr val="000000"/>
                </a:solidFill>
              </a:defRPr>
            </a:lvl5pPr>
            <a:lvl6pPr lvl="5" algn="ctr">
              <a:lnSpc>
                <a:spcPct val="100000"/>
              </a:lnSpc>
              <a:spcBef>
                <a:spcPts val="0"/>
              </a:spcBef>
              <a:spcAft>
                <a:spcPts val="0"/>
              </a:spcAft>
              <a:buClr>
                <a:srgbClr val="000000"/>
              </a:buClr>
              <a:buSzPts val="2800"/>
              <a:buNone/>
              <a:defRPr sz="3733">
                <a:solidFill>
                  <a:srgbClr val="000000"/>
                </a:solidFill>
              </a:defRPr>
            </a:lvl6pPr>
            <a:lvl7pPr lvl="6" algn="ctr">
              <a:lnSpc>
                <a:spcPct val="100000"/>
              </a:lnSpc>
              <a:spcBef>
                <a:spcPts val="0"/>
              </a:spcBef>
              <a:spcAft>
                <a:spcPts val="0"/>
              </a:spcAft>
              <a:buClr>
                <a:srgbClr val="000000"/>
              </a:buClr>
              <a:buSzPts val="2800"/>
              <a:buNone/>
              <a:defRPr sz="3733">
                <a:solidFill>
                  <a:srgbClr val="000000"/>
                </a:solidFill>
              </a:defRPr>
            </a:lvl7pPr>
            <a:lvl8pPr lvl="7" algn="ctr">
              <a:lnSpc>
                <a:spcPct val="100000"/>
              </a:lnSpc>
              <a:spcBef>
                <a:spcPts val="0"/>
              </a:spcBef>
              <a:spcAft>
                <a:spcPts val="0"/>
              </a:spcAft>
              <a:buClr>
                <a:srgbClr val="000000"/>
              </a:buClr>
              <a:buSzPts val="2800"/>
              <a:buNone/>
              <a:defRPr sz="3733">
                <a:solidFill>
                  <a:srgbClr val="000000"/>
                </a:solidFill>
              </a:defRPr>
            </a:lvl8pPr>
            <a:lvl9pPr lvl="8" algn="ctr">
              <a:lnSpc>
                <a:spcPct val="100000"/>
              </a:lnSpc>
              <a:spcBef>
                <a:spcPts val="0"/>
              </a:spcBef>
              <a:spcAft>
                <a:spcPts val="0"/>
              </a:spcAft>
              <a:buClr>
                <a:srgbClr val="000000"/>
              </a:buClr>
              <a:buSzPts val="2800"/>
              <a:buNone/>
              <a:defRPr sz="3733">
                <a:solidFill>
                  <a:srgbClr val="000000"/>
                </a:solidFill>
              </a:defRPr>
            </a:lvl9pPr>
          </a:lstStyle>
          <a:p>
            <a:endParaRPr/>
          </a:p>
        </p:txBody>
      </p:sp>
    </p:spTree>
    <p:extLst>
      <p:ext uri="{BB962C8B-B14F-4D97-AF65-F5344CB8AC3E}">
        <p14:creationId xmlns:p14="http://schemas.microsoft.com/office/powerpoint/2010/main" val="404904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092000" y="1713800"/>
            <a:ext cx="10008000" cy="7708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Clr>
                <a:schemeClr val="accent2"/>
              </a:buClr>
              <a:buSzPts val="1400"/>
              <a:buAutoNum type="arabicPeriod"/>
              <a:defRPr sz="1600">
                <a:solidFill>
                  <a:schemeClr val="dk1"/>
                </a:solidFill>
              </a:defRPr>
            </a:lvl1pPr>
            <a:lvl2pPr marL="1219170" lvl="1" indent="-423323">
              <a:spcBef>
                <a:spcPts val="0"/>
              </a:spcBef>
              <a:spcAft>
                <a:spcPts val="0"/>
              </a:spcAft>
              <a:buClr>
                <a:schemeClr val="dk1"/>
              </a:buClr>
              <a:buSzPts val="1400"/>
              <a:buAutoNum type="alphaLcPeriod"/>
              <a:defRPr>
                <a:solidFill>
                  <a:schemeClr val="dk1"/>
                </a:solidFill>
              </a:defRPr>
            </a:lvl2pPr>
            <a:lvl3pPr marL="1828754" lvl="2" indent="-423323">
              <a:spcBef>
                <a:spcPts val="2133"/>
              </a:spcBef>
              <a:spcAft>
                <a:spcPts val="0"/>
              </a:spcAft>
              <a:buClr>
                <a:schemeClr val="dk1"/>
              </a:buClr>
              <a:buSzPts val="1400"/>
              <a:buAutoNum type="romanLcPeriod"/>
              <a:defRPr>
                <a:solidFill>
                  <a:schemeClr val="dk1"/>
                </a:solidFill>
              </a:defRPr>
            </a:lvl3pPr>
            <a:lvl4pPr marL="2438339" lvl="3" indent="-423323">
              <a:spcBef>
                <a:spcPts val="2133"/>
              </a:spcBef>
              <a:spcAft>
                <a:spcPts val="0"/>
              </a:spcAft>
              <a:buClr>
                <a:schemeClr val="dk1"/>
              </a:buClr>
              <a:buSzPts val="1400"/>
              <a:buAutoNum type="arabicPeriod"/>
              <a:defRPr>
                <a:solidFill>
                  <a:schemeClr val="dk1"/>
                </a:solidFill>
              </a:defRPr>
            </a:lvl4pPr>
            <a:lvl5pPr marL="3047924" lvl="4" indent="-423323">
              <a:spcBef>
                <a:spcPts val="2133"/>
              </a:spcBef>
              <a:spcAft>
                <a:spcPts val="0"/>
              </a:spcAft>
              <a:buClr>
                <a:schemeClr val="dk1"/>
              </a:buClr>
              <a:buSzPts val="1400"/>
              <a:buAutoNum type="alphaLcPeriod"/>
              <a:defRPr>
                <a:solidFill>
                  <a:schemeClr val="dk1"/>
                </a:solidFill>
              </a:defRPr>
            </a:lvl5pPr>
            <a:lvl6pPr marL="3657509" lvl="5" indent="-423323">
              <a:spcBef>
                <a:spcPts val="2133"/>
              </a:spcBef>
              <a:spcAft>
                <a:spcPts val="0"/>
              </a:spcAft>
              <a:buClr>
                <a:schemeClr val="dk1"/>
              </a:buClr>
              <a:buSzPts val="1400"/>
              <a:buAutoNum type="romanLcPeriod"/>
              <a:defRPr>
                <a:solidFill>
                  <a:schemeClr val="dk1"/>
                </a:solidFill>
              </a:defRPr>
            </a:lvl6pPr>
            <a:lvl7pPr marL="4267093" lvl="6" indent="-423323">
              <a:spcBef>
                <a:spcPts val="2133"/>
              </a:spcBef>
              <a:spcAft>
                <a:spcPts val="0"/>
              </a:spcAft>
              <a:buClr>
                <a:schemeClr val="dk1"/>
              </a:buClr>
              <a:buSzPts val="1400"/>
              <a:buAutoNum type="arabicPeriod"/>
              <a:defRPr>
                <a:solidFill>
                  <a:schemeClr val="dk1"/>
                </a:solidFill>
              </a:defRPr>
            </a:lvl7pPr>
            <a:lvl8pPr marL="4876678" lvl="7" indent="-423323">
              <a:spcBef>
                <a:spcPts val="2133"/>
              </a:spcBef>
              <a:spcAft>
                <a:spcPts val="0"/>
              </a:spcAft>
              <a:buClr>
                <a:schemeClr val="dk1"/>
              </a:buClr>
              <a:buSzPts val="1400"/>
              <a:buAutoNum type="alphaLcPeriod"/>
              <a:defRPr>
                <a:solidFill>
                  <a:schemeClr val="dk1"/>
                </a:solidFill>
              </a:defRPr>
            </a:lvl8pPr>
            <a:lvl9pPr marL="5486263" lvl="8" indent="-423323">
              <a:spcBef>
                <a:spcPts val="2133"/>
              </a:spcBef>
              <a:spcAft>
                <a:spcPts val="2133"/>
              </a:spcAft>
              <a:buClr>
                <a:schemeClr val="dk1"/>
              </a:buClr>
              <a:buSzPts val="1400"/>
              <a:buAutoNum type="romanLcPeriod"/>
              <a:defRPr>
                <a:solidFill>
                  <a:schemeClr val="dk1"/>
                </a:solidFill>
              </a:defRPr>
            </a:lvl9pPr>
          </a:lstStyle>
          <a:p>
            <a:endParaRPr/>
          </a:p>
        </p:txBody>
      </p:sp>
      <p:sp>
        <p:nvSpPr>
          <p:cNvPr id="22" name="Google Shape;22;p4"/>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3" name="Google Shape;23;p4"/>
          <p:cNvSpPr/>
          <p:nvPr/>
        </p:nvSpPr>
        <p:spPr>
          <a:xfrm rot="17100069">
            <a:off x="9373515" y="5698595"/>
            <a:ext cx="3452973" cy="234164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1700057" flipH="1">
            <a:off x="-2150620" y="2094840"/>
            <a:ext cx="5315175" cy="360450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6" name="Google Shape;26;p5"/>
          <p:cNvSpPr/>
          <p:nvPr/>
        </p:nvSpPr>
        <p:spPr>
          <a:xfrm flipH="1">
            <a:off x="7936186" y="-818567"/>
            <a:ext cx="6897881" cy="46778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7" name="Google Shape;27;p5"/>
          <p:cNvSpPr txBox="1">
            <a:spLocks noGrp="1"/>
          </p:cNvSpPr>
          <p:nvPr>
            <p:ph type="title"/>
          </p:nvPr>
        </p:nvSpPr>
        <p:spPr>
          <a:xfrm>
            <a:off x="1600000"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28" name="Google Shape;28;p5"/>
          <p:cNvSpPr txBox="1">
            <a:spLocks noGrp="1"/>
          </p:cNvSpPr>
          <p:nvPr>
            <p:ph type="subTitle" idx="1"/>
          </p:nvPr>
        </p:nvSpPr>
        <p:spPr>
          <a:xfrm>
            <a:off x="1600000"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idx="2"/>
          </p:nvPr>
        </p:nvSpPr>
        <p:spPr>
          <a:xfrm>
            <a:off x="6081989"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0" name="Google Shape;30;p5"/>
          <p:cNvSpPr txBox="1">
            <a:spLocks noGrp="1"/>
          </p:cNvSpPr>
          <p:nvPr>
            <p:ph type="subTitle" idx="3"/>
          </p:nvPr>
        </p:nvSpPr>
        <p:spPr>
          <a:xfrm>
            <a:off x="6081999"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 name="Google Shape;31;p5"/>
          <p:cNvSpPr txBox="1">
            <a:spLocks noGrp="1"/>
          </p:cNvSpPr>
          <p:nvPr>
            <p:ph type="title" idx="4"/>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7"/>
          <p:cNvSpPr/>
          <p:nvPr/>
        </p:nvSpPr>
        <p:spPr>
          <a:xfrm flipH="1">
            <a:off x="5695247" y="2400134"/>
            <a:ext cx="8236655" cy="558572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9" name="Google Shape;39;p7"/>
          <p:cNvSpPr/>
          <p:nvPr/>
        </p:nvSpPr>
        <p:spPr>
          <a:xfrm rot="8100000" flipH="1">
            <a:off x="-5610569" y="1040998"/>
            <a:ext cx="9815015" cy="66560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0" name="Google Shape;40;p7"/>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 name="Google Shape;41;p7"/>
          <p:cNvSpPr txBox="1">
            <a:spLocks noGrp="1"/>
          </p:cNvSpPr>
          <p:nvPr>
            <p:ph type="subTitle" idx="1"/>
          </p:nvPr>
        </p:nvSpPr>
        <p:spPr>
          <a:xfrm>
            <a:off x="1938700" y="1992033"/>
            <a:ext cx="3614400" cy="377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62"/>
        <p:cNvGrpSpPr/>
        <p:nvPr/>
      </p:nvGrpSpPr>
      <p:grpSpPr>
        <a:xfrm>
          <a:off x="0" y="0"/>
          <a:ext cx="0" cy="0"/>
          <a:chOff x="0" y="0"/>
          <a:chExt cx="0" cy="0"/>
        </a:xfrm>
      </p:grpSpPr>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62"/>
        <p:cNvGrpSpPr/>
        <p:nvPr/>
      </p:nvGrpSpPr>
      <p:grpSpPr>
        <a:xfrm>
          <a:off x="0" y="0"/>
          <a:ext cx="0" cy="0"/>
          <a:chOff x="0" y="0"/>
          <a:chExt cx="0" cy="0"/>
        </a:xfrm>
      </p:grpSpPr>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grpSp>
        <p:nvGrpSpPr>
          <p:cNvPr id="43" name="Google Shape;43;p8"/>
          <p:cNvGrpSpPr/>
          <p:nvPr/>
        </p:nvGrpSpPr>
        <p:grpSpPr>
          <a:xfrm>
            <a:off x="-6482909" y="-2614044"/>
            <a:ext cx="20546709" cy="18538487"/>
            <a:chOff x="-4862182" y="-1960533"/>
            <a:chExt cx="15410032" cy="13903865"/>
          </a:xfrm>
        </p:grpSpPr>
        <p:sp>
          <p:nvSpPr>
            <p:cNvPr id="44" name="Google Shape;44;p8"/>
            <p:cNvSpPr/>
            <p:nvPr/>
          </p:nvSpPr>
          <p:spPr>
            <a:xfrm rot="1800135" flipH="1">
              <a:off x="-3550807" y="655522"/>
              <a:ext cx="12787283" cy="867175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 name="Google Shape;45;p8"/>
            <p:cNvSpPr/>
            <p:nvPr/>
          </p:nvSpPr>
          <p:spPr>
            <a:xfrm rot="-5400000" flipH="1">
              <a:off x="7279860" y="-479531"/>
              <a:ext cx="2584992" cy="175302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 name="Google Shape;46;p8"/>
            <p:cNvSpPr/>
            <p:nvPr/>
          </p:nvSpPr>
          <p:spPr>
            <a:xfrm rot="-9900048" flipH="1">
              <a:off x="-2399316" y="-1196416"/>
              <a:ext cx="4699671" cy="31868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7" name="Google Shape;47;p8"/>
          <p:cNvSpPr txBox="1">
            <a:spLocks noGrp="1"/>
          </p:cNvSpPr>
          <p:nvPr>
            <p:ph type="title"/>
          </p:nvPr>
        </p:nvSpPr>
        <p:spPr>
          <a:xfrm>
            <a:off x="4450400" y="1085567"/>
            <a:ext cx="6649600" cy="4687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accent6"/>
              </a:buClr>
              <a:buSzPts val="4500"/>
              <a:buNone/>
              <a:defRPr sz="17333">
                <a:solidFill>
                  <a:schemeClr val="accent5"/>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52"/>
        <p:cNvGrpSpPr/>
        <p:nvPr/>
      </p:nvGrpSpPr>
      <p:grpSpPr>
        <a:xfrm>
          <a:off x="0" y="0"/>
          <a:ext cx="0" cy="0"/>
          <a:chOff x="0" y="0"/>
          <a:chExt cx="0" cy="0"/>
        </a:xfrm>
      </p:grpSpPr>
      <p:sp>
        <p:nvSpPr>
          <p:cNvPr id="53" name="Google Shape;53;p10"/>
          <p:cNvSpPr/>
          <p:nvPr/>
        </p:nvSpPr>
        <p:spPr>
          <a:xfrm rot="20699986">
            <a:off x="-1854301" y="2088666"/>
            <a:ext cx="9715776" cy="65887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4" name="Google Shape;54;p10"/>
          <p:cNvSpPr/>
          <p:nvPr/>
        </p:nvSpPr>
        <p:spPr>
          <a:xfrm rot="11700059">
            <a:off x="9723829" y="-276147"/>
            <a:ext cx="4584748" cy="310916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5" name="Google Shape;55;p10"/>
          <p:cNvSpPr txBox="1">
            <a:spLocks noGrp="1"/>
          </p:cNvSpPr>
          <p:nvPr>
            <p:ph type="title"/>
          </p:nvPr>
        </p:nvSpPr>
        <p:spPr>
          <a:xfrm>
            <a:off x="975793" y="3768345"/>
            <a:ext cx="2574400" cy="2157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2500"/>
              <a:buNone/>
              <a:defRPr sz="3333" b="0"/>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
        <p:cNvGrpSpPr/>
        <p:nvPr/>
      </p:nvGrpSpPr>
      <p:grpSpPr>
        <a:xfrm>
          <a:off x="0" y="0"/>
          <a:ext cx="0" cy="0"/>
          <a:chOff x="0" y="0"/>
          <a:chExt cx="0" cy="0"/>
        </a:xfrm>
      </p:grpSpPr>
      <p:sp>
        <p:nvSpPr>
          <p:cNvPr id="64" name="Google Shape;64;p13"/>
          <p:cNvSpPr/>
          <p:nvPr/>
        </p:nvSpPr>
        <p:spPr>
          <a:xfrm rot="-1799977">
            <a:off x="-4811355" y="-125806"/>
            <a:ext cx="17375995" cy="1178361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3"/>
          <p:cNvSpPr txBox="1">
            <a:spLocks noGrp="1"/>
          </p:cNvSpPr>
          <p:nvPr>
            <p:ph type="subTitle" idx="1"/>
          </p:nvPr>
        </p:nvSpPr>
        <p:spPr>
          <a:xfrm>
            <a:off x="7927839" y="5119872"/>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6" name="Google Shape;66;p13"/>
          <p:cNvSpPr txBox="1">
            <a:spLocks noGrp="1"/>
          </p:cNvSpPr>
          <p:nvPr>
            <p:ph type="title" hasCustomPrompt="1"/>
          </p:nvPr>
        </p:nvSpPr>
        <p:spPr>
          <a:xfrm>
            <a:off x="1332201" y="2507285"/>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7" name="Google Shape;67;p13"/>
          <p:cNvSpPr txBox="1">
            <a:spLocks noGrp="1"/>
          </p:cNvSpPr>
          <p:nvPr>
            <p:ph type="title" idx="2" hasCustomPrompt="1"/>
          </p:nvPr>
        </p:nvSpPr>
        <p:spPr>
          <a:xfrm>
            <a:off x="4837735" y="250443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8" name="Google Shape;68;p13"/>
          <p:cNvSpPr txBox="1">
            <a:spLocks noGrp="1"/>
          </p:cNvSpPr>
          <p:nvPr>
            <p:ph type="title" idx="3" hasCustomPrompt="1"/>
          </p:nvPr>
        </p:nvSpPr>
        <p:spPr>
          <a:xfrm>
            <a:off x="8343263" y="250729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13"/>
          <p:cNvSpPr txBox="1">
            <a:spLocks noGrp="1"/>
          </p:cNvSpPr>
          <p:nvPr>
            <p:ph type="subTitle" idx="4"/>
          </p:nvPr>
        </p:nvSpPr>
        <p:spPr>
          <a:xfrm>
            <a:off x="926475"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0" name="Google Shape;70;p13"/>
          <p:cNvSpPr txBox="1">
            <a:spLocks noGrp="1"/>
          </p:cNvSpPr>
          <p:nvPr>
            <p:ph type="subTitle" idx="5"/>
          </p:nvPr>
        </p:nvSpPr>
        <p:spPr>
          <a:xfrm>
            <a:off x="4423007"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 name="Google Shape;71;p1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2" name="Google Shape;72;p13"/>
          <p:cNvSpPr txBox="1">
            <a:spLocks noGrp="1"/>
          </p:cNvSpPr>
          <p:nvPr>
            <p:ph type="title" idx="7"/>
          </p:nvPr>
        </p:nvSpPr>
        <p:spPr>
          <a:xfrm>
            <a:off x="89462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3" name="Google Shape;73;p13"/>
          <p:cNvSpPr txBox="1">
            <a:spLocks noGrp="1"/>
          </p:cNvSpPr>
          <p:nvPr>
            <p:ph type="title" idx="8"/>
          </p:nvPr>
        </p:nvSpPr>
        <p:spPr>
          <a:xfrm>
            <a:off x="439099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4" name="Google Shape;74;p13"/>
          <p:cNvSpPr txBox="1">
            <a:spLocks noGrp="1"/>
          </p:cNvSpPr>
          <p:nvPr>
            <p:ph type="title" idx="9"/>
          </p:nvPr>
        </p:nvSpPr>
        <p:spPr>
          <a:xfrm>
            <a:off x="7887348"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Tree>
    <p:extLst>
      <p:ext uri="{BB962C8B-B14F-4D97-AF65-F5344CB8AC3E}">
        <p14:creationId xmlns:p14="http://schemas.microsoft.com/office/powerpoint/2010/main" val="3068301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1"/>
        </a:solidFill>
        <a:effectLst/>
      </p:bgPr>
    </p:bg>
    <p:spTree>
      <p:nvGrpSpPr>
        <p:cNvPr id="1" name="Shape 93"/>
        <p:cNvGrpSpPr/>
        <p:nvPr/>
      </p:nvGrpSpPr>
      <p:grpSpPr>
        <a:xfrm>
          <a:off x="0" y="0"/>
          <a:ext cx="0" cy="0"/>
          <a:chOff x="0" y="0"/>
          <a:chExt cx="0" cy="0"/>
        </a:xfrm>
      </p:grpSpPr>
      <p:grpSp>
        <p:nvGrpSpPr>
          <p:cNvPr id="94" name="Google Shape;94;p15"/>
          <p:cNvGrpSpPr/>
          <p:nvPr/>
        </p:nvGrpSpPr>
        <p:grpSpPr>
          <a:xfrm>
            <a:off x="-2083210" y="-3775542"/>
            <a:ext cx="17528596" cy="16087899"/>
            <a:chOff x="-1562408" y="-2831656"/>
            <a:chExt cx="13146447" cy="12065924"/>
          </a:xfrm>
        </p:grpSpPr>
        <p:sp>
          <p:nvSpPr>
            <p:cNvPr id="95" name="Google Shape;95;p15"/>
            <p:cNvSpPr/>
            <p:nvPr/>
          </p:nvSpPr>
          <p:spPr>
            <a:xfrm rot="-1800004">
              <a:off x="-443676" y="-395388"/>
              <a:ext cx="10908984" cy="739797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5"/>
            <p:cNvSpPr/>
            <p:nvPr/>
          </p:nvSpPr>
          <p:spPr>
            <a:xfrm rot="9739395">
              <a:off x="3835164" y="-1991161"/>
              <a:ext cx="6188594" cy="41968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15"/>
          <p:cNvSpPr txBox="1">
            <a:spLocks noGrp="1"/>
          </p:cNvSpPr>
          <p:nvPr>
            <p:ph type="title"/>
          </p:nvPr>
        </p:nvSpPr>
        <p:spPr>
          <a:xfrm>
            <a:off x="2155600" y="2768767"/>
            <a:ext cx="7880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98" name="Google Shape;98;p15"/>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15"/>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956700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092000" y="1713800"/>
            <a:ext cx="10008000" cy="7708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Clr>
                <a:schemeClr val="accent2"/>
              </a:buClr>
              <a:buSzPts val="1400"/>
              <a:buAutoNum type="arabicPeriod"/>
              <a:defRPr sz="1600">
                <a:solidFill>
                  <a:schemeClr val="dk1"/>
                </a:solidFill>
              </a:defRPr>
            </a:lvl1pPr>
            <a:lvl2pPr marL="1219170" lvl="1" indent="-423323">
              <a:spcBef>
                <a:spcPts val="0"/>
              </a:spcBef>
              <a:spcAft>
                <a:spcPts val="0"/>
              </a:spcAft>
              <a:buClr>
                <a:schemeClr val="dk1"/>
              </a:buClr>
              <a:buSzPts val="1400"/>
              <a:buAutoNum type="alphaLcPeriod"/>
              <a:defRPr>
                <a:solidFill>
                  <a:schemeClr val="dk1"/>
                </a:solidFill>
              </a:defRPr>
            </a:lvl2pPr>
            <a:lvl3pPr marL="1828754" lvl="2" indent="-423323">
              <a:spcBef>
                <a:spcPts val="2133"/>
              </a:spcBef>
              <a:spcAft>
                <a:spcPts val="0"/>
              </a:spcAft>
              <a:buClr>
                <a:schemeClr val="dk1"/>
              </a:buClr>
              <a:buSzPts val="1400"/>
              <a:buAutoNum type="romanLcPeriod"/>
              <a:defRPr>
                <a:solidFill>
                  <a:schemeClr val="dk1"/>
                </a:solidFill>
              </a:defRPr>
            </a:lvl3pPr>
            <a:lvl4pPr marL="2438339" lvl="3" indent="-423323">
              <a:spcBef>
                <a:spcPts val="2133"/>
              </a:spcBef>
              <a:spcAft>
                <a:spcPts val="0"/>
              </a:spcAft>
              <a:buClr>
                <a:schemeClr val="dk1"/>
              </a:buClr>
              <a:buSzPts val="1400"/>
              <a:buAutoNum type="arabicPeriod"/>
              <a:defRPr>
                <a:solidFill>
                  <a:schemeClr val="dk1"/>
                </a:solidFill>
              </a:defRPr>
            </a:lvl4pPr>
            <a:lvl5pPr marL="3047924" lvl="4" indent="-423323">
              <a:spcBef>
                <a:spcPts val="2133"/>
              </a:spcBef>
              <a:spcAft>
                <a:spcPts val="0"/>
              </a:spcAft>
              <a:buClr>
                <a:schemeClr val="dk1"/>
              </a:buClr>
              <a:buSzPts val="1400"/>
              <a:buAutoNum type="alphaLcPeriod"/>
              <a:defRPr>
                <a:solidFill>
                  <a:schemeClr val="dk1"/>
                </a:solidFill>
              </a:defRPr>
            </a:lvl5pPr>
            <a:lvl6pPr marL="3657509" lvl="5" indent="-423323">
              <a:spcBef>
                <a:spcPts val="2133"/>
              </a:spcBef>
              <a:spcAft>
                <a:spcPts val="0"/>
              </a:spcAft>
              <a:buClr>
                <a:schemeClr val="dk1"/>
              </a:buClr>
              <a:buSzPts val="1400"/>
              <a:buAutoNum type="romanLcPeriod"/>
              <a:defRPr>
                <a:solidFill>
                  <a:schemeClr val="dk1"/>
                </a:solidFill>
              </a:defRPr>
            </a:lvl6pPr>
            <a:lvl7pPr marL="4267093" lvl="6" indent="-423323">
              <a:spcBef>
                <a:spcPts val="2133"/>
              </a:spcBef>
              <a:spcAft>
                <a:spcPts val="0"/>
              </a:spcAft>
              <a:buClr>
                <a:schemeClr val="dk1"/>
              </a:buClr>
              <a:buSzPts val="1400"/>
              <a:buAutoNum type="arabicPeriod"/>
              <a:defRPr>
                <a:solidFill>
                  <a:schemeClr val="dk1"/>
                </a:solidFill>
              </a:defRPr>
            </a:lvl7pPr>
            <a:lvl8pPr marL="4876678" lvl="7" indent="-423323">
              <a:spcBef>
                <a:spcPts val="2133"/>
              </a:spcBef>
              <a:spcAft>
                <a:spcPts val="0"/>
              </a:spcAft>
              <a:buClr>
                <a:schemeClr val="dk1"/>
              </a:buClr>
              <a:buSzPts val="1400"/>
              <a:buAutoNum type="alphaLcPeriod"/>
              <a:defRPr>
                <a:solidFill>
                  <a:schemeClr val="dk1"/>
                </a:solidFill>
              </a:defRPr>
            </a:lvl8pPr>
            <a:lvl9pPr marL="5486263" lvl="8" indent="-423323">
              <a:spcBef>
                <a:spcPts val="2133"/>
              </a:spcBef>
              <a:spcAft>
                <a:spcPts val="2133"/>
              </a:spcAft>
              <a:buClr>
                <a:schemeClr val="dk1"/>
              </a:buClr>
              <a:buSzPts val="1400"/>
              <a:buAutoNum type="romanLcPeriod"/>
              <a:defRPr>
                <a:solidFill>
                  <a:schemeClr val="dk1"/>
                </a:solidFill>
              </a:defRPr>
            </a:lvl9pPr>
          </a:lstStyle>
          <a:p>
            <a:endParaRPr/>
          </a:p>
        </p:txBody>
      </p:sp>
      <p:sp>
        <p:nvSpPr>
          <p:cNvPr id="22" name="Google Shape;22;p4"/>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3" name="Google Shape;23;p4"/>
          <p:cNvSpPr/>
          <p:nvPr/>
        </p:nvSpPr>
        <p:spPr>
          <a:xfrm rot="-4499931">
            <a:off x="9373515" y="5698595"/>
            <a:ext cx="3452973" cy="234164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215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00"/>
        <p:cNvGrpSpPr/>
        <p:nvPr/>
      </p:nvGrpSpPr>
      <p:grpSpPr>
        <a:xfrm>
          <a:off x="0" y="0"/>
          <a:ext cx="0" cy="0"/>
          <a:chOff x="0" y="0"/>
          <a:chExt cx="0" cy="0"/>
        </a:xfrm>
      </p:grpSpPr>
      <p:grpSp>
        <p:nvGrpSpPr>
          <p:cNvPr id="101" name="Google Shape;101;p16"/>
          <p:cNvGrpSpPr/>
          <p:nvPr/>
        </p:nvGrpSpPr>
        <p:grpSpPr>
          <a:xfrm>
            <a:off x="-7166566" y="-7462291"/>
            <a:ext cx="23819655" cy="15102780"/>
            <a:chOff x="-5374925" y="-5596719"/>
            <a:chExt cx="17864741" cy="11327085"/>
          </a:xfrm>
        </p:grpSpPr>
        <p:sp>
          <p:nvSpPr>
            <p:cNvPr id="102" name="Google Shape;102;p16"/>
            <p:cNvSpPr/>
            <p:nvPr/>
          </p:nvSpPr>
          <p:spPr>
            <a:xfrm rot="-8999937" flipH="1">
              <a:off x="-4306584" y="-3465528"/>
              <a:ext cx="10417543" cy="706470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6"/>
            <p:cNvSpPr/>
            <p:nvPr/>
          </p:nvSpPr>
          <p:spPr>
            <a:xfrm rot="470698" flipH="1">
              <a:off x="6318598" y="-1669766"/>
              <a:ext cx="5924736" cy="401788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6"/>
          <p:cNvSpPr txBox="1">
            <a:spLocks noGrp="1"/>
          </p:cNvSpPr>
          <p:nvPr>
            <p:ph type="title"/>
          </p:nvPr>
        </p:nvSpPr>
        <p:spPr>
          <a:xfrm>
            <a:off x="1522500" y="2768767"/>
            <a:ext cx="9146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105" name="Google Shape;105;p16"/>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 name="Google Shape;106;p16"/>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2651856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110"/>
        <p:cNvGrpSpPr/>
        <p:nvPr/>
      </p:nvGrpSpPr>
      <p:grpSpPr>
        <a:xfrm>
          <a:off x="0" y="0"/>
          <a:ext cx="0" cy="0"/>
          <a:chOff x="0" y="0"/>
          <a:chExt cx="0" cy="0"/>
        </a:xfrm>
      </p:grpSpPr>
      <p:grpSp>
        <p:nvGrpSpPr>
          <p:cNvPr id="111" name="Google Shape;111;p18"/>
          <p:cNvGrpSpPr/>
          <p:nvPr/>
        </p:nvGrpSpPr>
        <p:grpSpPr>
          <a:xfrm>
            <a:off x="-728255" y="-1737234"/>
            <a:ext cx="18671888" cy="13550575"/>
            <a:chOff x="-546191" y="-1302926"/>
            <a:chExt cx="14003916" cy="10162931"/>
          </a:xfrm>
        </p:grpSpPr>
        <p:sp>
          <p:nvSpPr>
            <p:cNvPr id="112" name="Google Shape;112;p18"/>
            <p:cNvSpPr/>
            <p:nvPr/>
          </p:nvSpPr>
          <p:spPr>
            <a:xfrm rot="5400000">
              <a:off x="-1115179" y="-733938"/>
              <a:ext cx="3535782" cy="239780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8"/>
            <p:cNvSpPr/>
            <p:nvPr/>
          </p:nvSpPr>
          <p:spPr>
            <a:xfrm rot="899874" flipH="1">
              <a:off x="3973065" y="1808878"/>
              <a:ext cx="8858247" cy="600726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18"/>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2408092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5"/>
        <p:cNvGrpSpPr/>
        <p:nvPr/>
      </p:nvGrpSpPr>
      <p:grpSpPr>
        <a:xfrm>
          <a:off x="0" y="0"/>
          <a:ext cx="0" cy="0"/>
          <a:chOff x="0" y="0"/>
          <a:chExt cx="0" cy="0"/>
        </a:xfrm>
      </p:grpSpPr>
      <p:sp>
        <p:nvSpPr>
          <p:cNvPr id="116" name="Google Shape;116;p19"/>
          <p:cNvSpPr txBox="1">
            <a:spLocks noGrp="1"/>
          </p:cNvSpPr>
          <p:nvPr>
            <p:ph type="body" idx="1"/>
          </p:nvPr>
        </p:nvSpPr>
        <p:spPr>
          <a:xfrm>
            <a:off x="6653633" y="3024100"/>
            <a:ext cx="45932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7" name="Google Shape;117;p19"/>
          <p:cNvSpPr txBox="1">
            <a:spLocks noGrp="1"/>
          </p:cNvSpPr>
          <p:nvPr>
            <p:ph type="body" idx="2"/>
          </p:nvPr>
        </p:nvSpPr>
        <p:spPr>
          <a:xfrm>
            <a:off x="956467" y="3024100"/>
            <a:ext cx="57996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8" name="Google Shape;118;p19"/>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9" name="Google Shape;119;p19"/>
          <p:cNvSpPr/>
          <p:nvPr/>
        </p:nvSpPr>
        <p:spPr>
          <a:xfrm rot="8100000" flipH="1">
            <a:off x="-3569692" y="360043"/>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9"/>
          <p:cNvSpPr/>
          <p:nvPr/>
        </p:nvSpPr>
        <p:spPr>
          <a:xfrm rot="-2700000" flipH="1">
            <a:off x="9474419" y="2229739"/>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7297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1"/>
        <p:cNvGrpSpPr/>
        <p:nvPr/>
      </p:nvGrpSpPr>
      <p:grpSpPr>
        <a:xfrm>
          <a:off x="0" y="0"/>
          <a:ext cx="0" cy="0"/>
          <a:chOff x="0" y="0"/>
          <a:chExt cx="0" cy="0"/>
        </a:xfrm>
      </p:grpSpPr>
      <p:grpSp>
        <p:nvGrpSpPr>
          <p:cNvPr id="122" name="Google Shape;122;p20"/>
          <p:cNvGrpSpPr/>
          <p:nvPr/>
        </p:nvGrpSpPr>
        <p:grpSpPr>
          <a:xfrm>
            <a:off x="-1105270" y="-1111170"/>
            <a:ext cx="14037111" cy="8279503"/>
            <a:chOff x="-828953" y="-833378"/>
            <a:chExt cx="10527833" cy="6209627"/>
          </a:xfrm>
        </p:grpSpPr>
        <p:sp>
          <p:nvSpPr>
            <p:cNvPr id="123" name="Google Shape;123;p20"/>
            <p:cNvSpPr/>
            <p:nvPr/>
          </p:nvSpPr>
          <p:spPr>
            <a:xfrm rot="-9900135" flipH="1">
              <a:off x="-665877" y="-561626"/>
              <a:ext cx="2306104" cy="156389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0"/>
            <p:cNvSpPr/>
            <p:nvPr/>
          </p:nvSpPr>
          <p:spPr>
            <a:xfrm rot="-130391" flipH="1">
              <a:off x="8089994" y="4116397"/>
              <a:ext cx="1586104" cy="12302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20"/>
          <p:cNvSpPr txBox="1">
            <a:spLocks noGrp="1"/>
          </p:cNvSpPr>
          <p:nvPr>
            <p:ph type="title"/>
          </p:nvPr>
        </p:nvSpPr>
        <p:spPr>
          <a:xfrm>
            <a:off x="991500" y="2465833"/>
            <a:ext cx="2734800" cy="560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6" name="Google Shape;126;p20"/>
          <p:cNvSpPr txBox="1">
            <a:spLocks noGrp="1"/>
          </p:cNvSpPr>
          <p:nvPr>
            <p:ph type="subTitle" idx="1"/>
          </p:nvPr>
        </p:nvSpPr>
        <p:spPr>
          <a:xfrm>
            <a:off x="991500" y="2970672"/>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0"/>
          <p:cNvSpPr txBox="1">
            <a:spLocks noGrp="1"/>
          </p:cNvSpPr>
          <p:nvPr>
            <p:ph type="title" idx="2"/>
          </p:nvPr>
        </p:nvSpPr>
        <p:spPr>
          <a:xfrm>
            <a:off x="991500" y="4406115"/>
            <a:ext cx="2734800" cy="560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8" name="Google Shape;128;p20"/>
          <p:cNvSpPr txBox="1">
            <a:spLocks noGrp="1"/>
          </p:cNvSpPr>
          <p:nvPr>
            <p:ph type="subTitle" idx="3"/>
          </p:nvPr>
        </p:nvSpPr>
        <p:spPr>
          <a:xfrm>
            <a:off x="991500" y="4908268"/>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 name="Google Shape;129;p20"/>
          <p:cNvSpPr txBox="1">
            <a:spLocks noGrp="1"/>
          </p:cNvSpPr>
          <p:nvPr>
            <p:ph type="title" idx="4"/>
          </p:nvPr>
        </p:nvSpPr>
        <p:spPr>
          <a:xfrm>
            <a:off x="8465600" y="2465800"/>
            <a:ext cx="2734800" cy="56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0" name="Google Shape;130;p20"/>
          <p:cNvSpPr txBox="1">
            <a:spLocks noGrp="1"/>
          </p:cNvSpPr>
          <p:nvPr>
            <p:ph type="subTitle" idx="5"/>
          </p:nvPr>
        </p:nvSpPr>
        <p:spPr>
          <a:xfrm>
            <a:off x="8465600" y="2970675"/>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 name="Google Shape;131;p20"/>
          <p:cNvSpPr txBox="1">
            <a:spLocks noGrp="1"/>
          </p:cNvSpPr>
          <p:nvPr>
            <p:ph type="title" idx="6"/>
          </p:nvPr>
        </p:nvSpPr>
        <p:spPr>
          <a:xfrm>
            <a:off x="8465600" y="4406105"/>
            <a:ext cx="2734800" cy="56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2" name="Google Shape;132;p20"/>
          <p:cNvSpPr txBox="1">
            <a:spLocks noGrp="1"/>
          </p:cNvSpPr>
          <p:nvPr>
            <p:ph type="subTitle" idx="7"/>
          </p:nvPr>
        </p:nvSpPr>
        <p:spPr>
          <a:xfrm>
            <a:off x="8465600" y="4908264"/>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20"/>
          <p:cNvSpPr txBox="1">
            <a:spLocks noGrp="1"/>
          </p:cNvSpPr>
          <p:nvPr>
            <p:ph type="title" idx="8"/>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484075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4"/>
        <p:cNvGrpSpPr/>
        <p:nvPr/>
      </p:nvGrpSpPr>
      <p:grpSpPr>
        <a:xfrm>
          <a:off x="0" y="0"/>
          <a:ext cx="0" cy="0"/>
          <a:chOff x="0" y="0"/>
          <a:chExt cx="0" cy="0"/>
        </a:xfrm>
      </p:grpSpPr>
      <p:grpSp>
        <p:nvGrpSpPr>
          <p:cNvPr id="135" name="Google Shape;135;p21"/>
          <p:cNvGrpSpPr/>
          <p:nvPr/>
        </p:nvGrpSpPr>
        <p:grpSpPr>
          <a:xfrm>
            <a:off x="-2261201" y="-1714163"/>
            <a:ext cx="15432988" cy="5300608"/>
            <a:chOff x="-1695901" y="-1285622"/>
            <a:chExt cx="11574741" cy="3975456"/>
          </a:xfrm>
        </p:grpSpPr>
        <p:sp>
          <p:nvSpPr>
            <p:cNvPr id="136" name="Google Shape;136;p21"/>
            <p:cNvSpPr/>
            <p:nvPr/>
          </p:nvSpPr>
          <p:spPr>
            <a:xfrm rot="-6299775" flipH="1">
              <a:off x="7129094" y="-620009"/>
              <a:ext cx="2873577" cy="19487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1"/>
            <p:cNvSpPr/>
            <p:nvPr/>
          </p:nvSpPr>
          <p:spPr>
            <a:xfrm rot="-9899864" flipH="1">
              <a:off x="-1492646" y="402329"/>
              <a:ext cx="2873658" cy="19487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21"/>
          <p:cNvSpPr txBox="1">
            <a:spLocks noGrp="1"/>
          </p:cNvSpPr>
          <p:nvPr>
            <p:ph type="title"/>
          </p:nvPr>
        </p:nvSpPr>
        <p:spPr>
          <a:xfrm>
            <a:off x="4769967" y="3586436"/>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9" name="Google Shape;139;p21"/>
          <p:cNvSpPr txBox="1">
            <a:spLocks noGrp="1"/>
          </p:cNvSpPr>
          <p:nvPr>
            <p:ph type="subTitle" idx="1"/>
          </p:nvPr>
        </p:nvSpPr>
        <p:spPr>
          <a:xfrm>
            <a:off x="4769967" y="4098269"/>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21"/>
          <p:cNvSpPr txBox="1">
            <a:spLocks noGrp="1"/>
          </p:cNvSpPr>
          <p:nvPr>
            <p:ph type="title" idx="2"/>
          </p:nvPr>
        </p:nvSpPr>
        <p:spPr>
          <a:xfrm>
            <a:off x="4769967" y="2407267"/>
            <a:ext cx="4468000" cy="7344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1" name="Google Shape;141;p21"/>
          <p:cNvSpPr txBox="1">
            <a:spLocks noGrp="1"/>
          </p:cNvSpPr>
          <p:nvPr>
            <p:ph type="subTitle" idx="3"/>
          </p:nvPr>
        </p:nvSpPr>
        <p:spPr>
          <a:xfrm>
            <a:off x="4769967" y="2919105"/>
            <a:ext cx="4468000" cy="5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21"/>
          <p:cNvSpPr txBox="1">
            <a:spLocks noGrp="1"/>
          </p:cNvSpPr>
          <p:nvPr>
            <p:ph type="title" idx="4"/>
          </p:nvPr>
        </p:nvSpPr>
        <p:spPr>
          <a:xfrm>
            <a:off x="4769967" y="4765604"/>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3" name="Google Shape;143;p21"/>
          <p:cNvSpPr txBox="1">
            <a:spLocks noGrp="1"/>
          </p:cNvSpPr>
          <p:nvPr>
            <p:ph type="subTitle" idx="5"/>
          </p:nvPr>
        </p:nvSpPr>
        <p:spPr>
          <a:xfrm>
            <a:off x="4769967" y="5277433"/>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2133"/>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21"/>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865341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5"/>
        <p:cNvGrpSpPr/>
        <p:nvPr/>
      </p:nvGrpSpPr>
      <p:grpSpPr>
        <a:xfrm>
          <a:off x="0" y="0"/>
          <a:ext cx="0" cy="0"/>
          <a:chOff x="0" y="0"/>
          <a:chExt cx="0" cy="0"/>
        </a:xfrm>
      </p:grpSpPr>
      <p:sp>
        <p:nvSpPr>
          <p:cNvPr id="146" name="Google Shape;146;p22"/>
          <p:cNvSpPr/>
          <p:nvPr/>
        </p:nvSpPr>
        <p:spPr>
          <a:xfrm rot="10092789">
            <a:off x="-5173426" y="2999698"/>
            <a:ext cx="19305716" cy="714291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2"/>
          <p:cNvSpPr txBox="1">
            <a:spLocks noGrp="1"/>
          </p:cNvSpPr>
          <p:nvPr>
            <p:ph type="title"/>
          </p:nvPr>
        </p:nvSpPr>
        <p:spPr>
          <a:xfrm>
            <a:off x="113693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48" name="Google Shape;148;p22"/>
          <p:cNvSpPr txBox="1">
            <a:spLocks noGrp="1"/>
          </p:cNvSpPr>
          <p:nvPr>
            <p:ph type="subTitle" idx="1"/>
          </p:nvPr>
        </p:nvSpPr>
        <p:spPr>
          <a:xfrm>
            <a:off x="113693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2"/>
          <p:cNvSpPr txBox="1">
            <a:spLocks noGrp="1"/>
          </p:cNvSpPr>
          <p:nvPr>
            <p:ph type="title" idx="2"/>
          </p:nvPr>
        </p:nvSpPr>
        <p:spPr>
          <a:xfrm>
            <a:off x="454879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0" name="Google Shape;150;p22"/>
          <p:cNvSpPr txBox="1">
            <a:spLocks noGrp="1"/>
          </p:cNvSpPr>
          <p:nvPr>
            <p:ph type="subTitle" idx="3"/>
          </p:nvPr>
        </p:nvSpPr>
        <p:spPr>
          <a:xfrm>
            <a:off x="454879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2"/>
          <p:cNvSpPr txBox="1">
            <a:spLocks noGrp="1"/>
          </p:cNvSpPr>
          <p:nvPr>
            <p:ph type="title" idx="4"/>
          </p:nvPr>
        </p:nvSpPr>
        <p:spPr>
          <a:xfrm>
            <a:off x="7960668"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2" name="Google Shape;152;p22"/>
          <p:cNvSpPr txBox="1">
            <a:spLocks noGrp="1"/>
          </p:cNvSpPr>
          <p:nvPr>
            <p:ph type="subTitle" idx="5"/>
          </p:nvPr>
        </p:nvSpPr>
        <p:spPr>
          <a:xfrm>
            <a:off x="7960667"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2"/>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66419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54"/>
        <p:cNvGrpSpPr/>
        <p:nvPr/>
      </p:nvGrpSpPr>
      <p:grpSpPr>
        <a:xfrm>
          <a:off x="0" y="0"/>
          <a:ext cx="0" cy="0"/>
          <a:chOff x="0" y="0"/>
          <a:chExt cx="0" cy="0"/>
        </a:xfrm>
      </p:grpSpPr>
      <p:sp>
        <p:nvSpPr>
          <p:cNvPr id="155" name="Google Shape;155;p23"/>
          <p:cNvSpPr/>
          <p:nvPr/>
        </p:nvSpPr>
        <p:spPr>
          <a:xfrm rot="-9000031">
            <a:off x="-5174769" y="-5862019"/>
            <a:ext cx="19308377" cy="10713728"/>
          </a:xfrm>
          <a:custGeom>
            <a:avLst/>
            <a:gdLst/>
            <a:ahLst/>
            <a:cxnLst/>
            <a:rect l="l" t="t" r="r" b="b"/>
            <a:pathLst>
              <a:path w="140976" h="78224" extrusionOk="0">
                <a:moveTo>
                  <a:pt x="83176" y="1"/>
                </a:moveTo>
                <a:cubicBezTo>
                  <a:pt x="74943" y="1"/>
                  <a:pt x="66561" y="1656"/>
                  <a:pt x="61825" y="5878"/>
                </a:cubicBezTo>
                <a:cubicBezTo>
                  <a:pt x="56202" y="10894"/>
                  <a:pt x="57448" y="17915"/>
                  <a:pt x="52524" y="23234"/>
                </a:cubicBezTo>
                <a:cubicBezTo>
                  <a:pt x="49485" y="26517"/>
                  <a:pt x="44348" y="28827"/>
                  <a:pt x="38755" y="30073"/>
                </a:cubicBezTo>
                <a:cubicBezTo>
                  <a:pt x="34067" y="31118"/>
                  <a:pt x="29122" y="31479"/>
                  <a:pt x="24208" y="31479"/>
                </a:cubicBezTo>
                <a:cubicBezTo>
                  <a:pt x="23260" y="31479"/>
                  <a:pt x="22313" y="31466"/>
                  <a:pt x="21369" y="31441"/>
                </a:cubicBezTo>
                <a:cubicBezTo>
                  <a:pt x="19894" y="31410"/>
                  <a:pt x="18418" y="31346"/>
                  <a:pt x="16956" y="31346"/>
                </a:cubicBezTo>
                <a:cubicBezTo>
                  <a:pt x="15586" y="31346"/>
                  <a:pt x="14226" y="31402"/>
                  <a:pt x="12888" y="31593"/>
                </a:cubicBezTo>
                <a:cubicBezTo>
                  <a:pt x="5867" y="32627"/>
                  <a:pt x="1064" y="37247"/>
                  <a:pt x="548" y="41806"/>
                </a:cubicBezTo>
                <a:cubicBezTo>
                  <a:pt x="0" y="46365"/>
                  <a:pt x="3010" y="50834"/>
                  <a:pt x="6931" y="54572"/>
                </a:cubicBezTo>
                <a:cubicBezTo>
                  <a:pt x="14925" y="62384"/>
                  <a:pt x="27022" y="68220"/>
                  <a:pt x="40396" y="71989"/>
                </a:cubicBezTo>
                <a:cubicBezTo>
                  <a:pt x="53770" y="75758"/>
                  <a:pt x="68421" y="77490"/>
                  <a:pt x="83102" y="78068"/>
                </a:cubicBezTo>
                <a:cubicBezTo>
                  <a:pt x="85551" y="78163"/>
                  <a:pt x="88027" y="78223"/>
                  <a:pt x="90506" y="78223"/>
                </a:cubicBezTo>
                <a:cubicBezTo>
                  <a:pt x="99105" y="78223"/>
                  <a:pt x="107738" y="77499"/>
                  <a:pt x="115383" y="74998"/>
                </a:cubicBezTo>
                <a:cubicBezTo>
                  <a:pt x="124744" y="71958"/>
                  <a:pt x="131887" y="66396"/>
                  <a:pt x="135839" y="60195"/>
                </a:cubicBezTo>
                <a:cubicBezTo>
                  <a:pt x="139517" y="54481"/>
                  <a:pt x="140976" y="47642"/>
                  <a:pt x="140155" y="41107"/>
                </a:cubicBezTo>
                <a:cubicBezTo>
                  <a:pt x="139456" y="35089"/>
                  <a:pt x="137936" y="29769"/>
                  <a:pt x="134471" y="24116"/>
                </a:cubicBezTo>
                <a:cubicBezTo>
                  <a:pt x="132495" y="20803"/>
                  <a:pt x="129790" y="17672"/>
                  <a:pt x="126447" y="14784"/>
                </a:cubicBezTo>
                <a:cubicBezTo>
                  <a:pt x="117510" y="7125"/>
                  <a:pt x="103984" y="1714"/>
                  <a:pt x="89151" y="286"/>
                </a:cubicBezTo>
                <a:cubicBezTo>
                  <a:pt x="87206" y="100"/>
                  <a:pt x="85196" y="1"/>
                  <a:pt x="8317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3"/>
          <p:cNvSpPr txBox="1">
            <a:spLocks noGrp="1"/>
          </p:cNvSpPr>
          <p:nvPr>
            <p:ph type="title"/>
          </p:nvPr>
        </p:nvSpPr>
        <p:spPr>
          <a:xfrm>
            <a:off x="1136933"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7" name="Google Shape;157;p23"/>
          <p:cNvSpPr txBox="1">
            <a:spLocks noGrp="1"/>
          </p:cNvSpPr>
          <p:nvPr>
            <p:ph type="subTitle" idx="1"/>
          </p:nvPr>
        </p:nvSpPr>
        <p:spPr>
          <a:xfrm>
            <a:off x="1136933"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3"/>
          <p:cNvSpPr txBox="1">
            <a:spLocks noGrp="1"/>
          </p:cNvSpPr>
          <p:nvPr>
            <p:ph type="title" idx="2"/>
          </p:nvPr>
        </p:nvSpPr>
        <p:spPr>
          <a:xfrm>
            <a:off x="4548793"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9" name="Google Shape;159;p23"/>
          <p:cNvSpPr txBox="1">
            <a:spLocks noGrp="1"/>
          </p:cNvSpPr>
          <p:nvPr>
            <p:ph type="subTitle" idx="3"/>
          </p:nvPr>
        </p:nvSpPr>
        <p:spPr>
          <a:xfrm>
            <a:off x="4548793"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3"/>
          <p:cNvSpPr txBox="1">
            <a:spLocks noGrp="1"/>
          </p:cNvSpPr>
          <p:nvPr>
            <p:ph type="title" idx="4"/>
          </p:nvPr>
        </p:nvSpPr>
        <p:spPr>
          <a:xfrm>
            <a:off x="7960668"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61" name="Google Shape;161;p23"/>
          <p:cNvSpPr txBox="1">
            <a:spLocks noGrp="1"/>
          </p:cNvSpPr>
          <p:nvPr>
            <p:ph type="subTitle" idx="5"/>
          </p:nvPr>
        </p:nvSpPr>
        <p:spPr>
          <a:xfrm>
            <a:off x="7960667"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755531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63"/>
        <p:cNvGrpSpPr/>
        <p:nvPr/>
      </p:nvGrpSpPr>
      <p:grpSpPr>
        <a:xfrm>
          <a:off x="0" y="0"/>
          <a:ext cx="0" cy="0"/>
          <a:chOff x="0" y="0"/>
          <a:chExt cx="0" cy="0"/>
        </a:xfrm>
      </p:grpSpPr>
      <p:grpSp>
        <p:nvGrpSpPr>
          <p:cNvPr id="164" name="Google Shape;164;p24"/>
          <p:cNvGrpSpPr/>
          <p:nvPr/>
        </p:nvGrpSpPr>
        <p:grpSpPr>
          <a:xfrm>
            <a:off x="-12893969" y="-6636621"/>
            <a:ext cx="40856245" cy="22574820"/>
            <a:chOff x="-9670477" y="-4977466"/>
            <a:chExt cx="30642184" cy="16931115"/>
          </a:xfrm>
        </p:grpSpPr>
        <p:sp>
          <p:nvSpPr>
            <p:cNvPr id="165" name="Google Shape;165;p24"/>
            <p:cNvSpPr/>
            <p:nvPr/>
          </p:nvSpPr>
          <p:spPr>
            <a:xfrm rot="-9900069" flipH="1">
              <a:off x="-8897507" y="-3300639"/>
              <a:ext cx="13987362" cy="78140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4"/>
            <p:cNvSpPr/>
            <p:nvPr/>
          </p:nvSpPr>
          <p:spPr>
            <a:xfrm rot="899950" flipH="1">
              <a:off x="2699579" y="204447"/>
              <a:ext cx="17315254" cy="967337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4"/>
          <p:cNvSpPr txBox="1">
            <a:spLocks noGrp="1"/>
          </p:cNvSpPr>
          <p:nvPr>
            <p:ph type="title"/>
          </p:nvPr>
        </p:nvSpPr>
        <p:spPr>
          <a:xfrm>
            <a:off x="6039667" y="3944789"/>
            <a:ext cx="4185200" cy="913200"/>
          </a:xfrm>
          <a:prstGeom prst="rect">
            <a:avLst/>
          </a:prstGeom>
          <a:ln>
            <a:noFill/>
          </a:ln>
        </p:spPr>
        <p:txBody>
          <a:bodyPr spcFirstLastPara="1" wrap="square" lIns="91425" tIns="91425" rIns="182875" bIns="91425" anchor="ctr" anchorCtr="0">
            <a:noAutofit/>
          </a:bodyPr>
          <a:lstStyle>
            <a:lvl1pPr lvl="0" algn="r" rtl="0">
              <a:spcBef>
                <a:spcPts val="0"/>
              </a:spcBef>
              <a:spcAft>
                <a:spcPts val="0"/>
              </a:spcAft>
              <a:buNone/>
              <a:defRPr sz="3067" b="0"/>
            </a:lvl1pPr>
            <a:lvl2pPr lvl="1" algn="r" rtl="0">
              <a:spcBef>
                <a:spcPts val="0"/>
              </a:spcBef>
              <a:spcAft>
                <a:spcPts val="0"/>
              </a:spcAft>
              <a:buNone/>
              <a:defRPr sz="3067" b="0"/>
            </a:lvl2pPr>
            <a:lvl3pPr lvl="2" algn="r" rtl="0">
              <a:spcBef>
                <a:spcPts val="0"/>
              </a:spcBef>
              <a:spcAft>
                <a:spcPts val="0"/>
              </a:spcAft>
              <a:buNone/>
              <a:defRPr sz="3067" b="0"/>
            </a:lvl3pPr>
            <a:lvl4pPr lvl="3" algn="r" rtl="0">
              <a:spcBef>
                <a:spcPts val="0"/>
              </a:spcBef>
              <a:spcAft>
                <a:spcPts val="0"/>
              </a:spcAft>
              <a:buNone/>
              <a:defRPr sz="3067" b="0"/>
            </a:lvl4pPr>
            <a:lvl5pPr lvl="4" algn="r" rtl="0">
              <a:spcBef>
                <a:spcPts val="0"/>
              </a:spcBef>
              <a:spcAft>
                <a:spcPts val="0"/>
              </a:spcAft>
              <a:buNone/>
              <a:defRPr sz="3067" b="0"/>
            </a:lvl5pPr>
            <a:lvl6pPr lvl="5" algn="r" rtl="0">
              <a:spcBef>
                <a:spcPts val="0"/>
              </a:spcBef>
              <a:spcAft>
                <a:spcPts val="0"/>
              </a:spcAft>
              <a:buNone/>
              <a:defRPr sz="3067" b="0"/>
            </a:lvl6pPr>
            <a:lvl7pPr lvl="6" algn="r" rtl="0">
              <a:spcBef>
                <a:spcPts val="0"/>
              </a:spcBef>
              <a:spcAft>
                <a:spcPts val="0"/>
              </a:spcAft>
              <a:buNone/>
              <a:defRPr sz="3067" b="0"/>
            </a:lvl7pPr>
            <a:lvl8pPr lvl="7" algn="r" rtl="0">
              <a:spcBef>
                <a:spcPts val="0"/>
              </a:spcBef>
              <a:spcAft>
                <a:spcPts val="0"/>
              </a:spcAft>
              <a:buNone/>
              <a:defRPr sz="3067" b="0"/>
            </a:lvl8pPr>
            <a:lvl9pPr lvl="8" algn="r" rtl="0">
              <a:spcBef>
                <a:spcPts val="0"/>
              </a:spcBef>
              <a:spcAft>
                <a:spcPts val="0"/>
              </a:spcAft>
              <a:buNone/>
              <a:defRPr sz="3067" b="0"/>
            </a:lvl9pPr>
          </a:lstStyle>
          <a:p>
            <a:endParaRPr/>
          </a:p>
        </p:txBody>
      </p:sp>
      <p:sp>
        <p:nvSpPr>
          <p:cNvPr id="168" name="Google Shape;168;p24"/>
          <p:cNvSpPr txBox="1">
            <a:spLocks noGrp="1"/>
          </p:cNvSpPr>
          <p:nvPr>
            <p:ph type="subTitle" idx="1"/>
          </p:nvPr>
        </p:nvSpPr>
        <p:spPr>
          <a:xfrm>
            <a:off x="1967267" y="2000000"/>
            <a:ext cx="8257600" cy="19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3333">
                <a:solidFill>
                  <a:schemeClr val="dk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2651093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5"/>
          <p:cNvSpPr/>
          <p:nvPr/>
        </p:nvSpPr>
        <p:spPr>
          <a:xfrm rot="8999708" flipH="1">
            <a:off x="4096549" y="1847955"/>
            <a:ext cx="4143489" cy="3593048"/>
          </a:xfrm>
          <a:custGeom>
            <a:avLst/>
            <a:gdLst/>
            <a:ahLst/>
            <a:cxnLst/>
            <a:rect l="l" t="t" r="r" b="b"/>
            <a:pathLst>
              <a:path w="90588" h="80065" extrusionOk="0">
                <a:moveTo>
                  <a:pt x="55411" y="1"/>
                </a:moveTo>
                <a:cubicBezTo>
                  <a:pt x="42565" y="1"/>
                  <a:pt x="28434" y="4918"/>
                  <a:pt x="17781" y="10398"/>
                </a:cubicBezTo>
                <a:cubicBezTo>
                  <a:pt x="1357" y="18793"/>
                  <a:pt x="0" y="36317"/>
                  <a:pt x="5426" y="51824"/>
                </a:cubicBezTo>
                <a:cubicBezTo>
                  <a:pt x="7736" y="58423"/>
                  <a:pt x="11218" y="64545"/>
                  <a:pt x="15654" y="69971"/>
                </a:cubicBezTo>
                <a:cubicBezTo>
                  <a:pt x="20159" y="75298"/>
                  <a:pt x="26493" y="80064"/>
                  <a:pt x="33305" y="80064"/>
                </a:cubicBezTo>
                <a:cubicBezTo>
                  <a:pt x="34088" y="80064"/>
                  <a:pt x="34877" y="80001"/>
                  <a:pt x="35671" y="79869"/>
                </a:cubicBezTo>
                <a:cubicBezTo>
                  <a:pt x="40143" y="79136"/>
                  <a:pt x="43993" y="76277"/>
                  <a:pt x="47402" y="73307"/>
                </a:cubicBezTo>
                <a:cubicBezTo>
                  <a:pt x="61809" y="60916"/>
                  <a:pt x="90588" y="27958"/>
                  <a:pt x="75484" y="7795"/>
                </a:cubicBezTo>
                <a:cubicBezTo>
                  <a:pt x="72514" y="3836"/>
                  <a:pt x="67712" y="1490"/>
                  <a:pt x="62836" y="610"/>
                </a:cubicBezTo>
                <a:cubicBezTo>
                  <a:pt x="60436" y="193"/>
                  <a:pt x="57948" y="1"/>
                  <a:pt x="5541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25"/>
          <p:cNvSpPr txBox="1">
            <a:spLocks noGrp="1"/>
          </p:cNvSpPr>
          <p:nvPr>
            <p:ph type="title" hasCustomPrompt="1"/>
          </p:nvPr>
        </p:nvSpPr>
        <p:spPr>
          <a:xfrm>
            <a:off x="7307537" y="2277600"/>
            <a:ext cx="37900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2" name="Google Shape;172;p25"/>
          <p:cNvSpPr txBox="1">
            <a:spLocks noGrp="1"/>
          </p:cNvSpPr>
          <p:nvPr>
            <p:ph type="subTitle" idx="1"/>
          </p:nvPr>
        </p:nvSpPr>
        <p:spPr>
          <a:xfrm>
            <a:off x="7304767" y="3391731"/>
            <a:ext cx="37952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3" name="Google Shape;173;p25"/>
          <p:cNvSpPr txBox="1">
            <a:spLocks noGrp="1"/>
          </p:cNvSpPr>
          <p:nvPr>
            <p:ph type="title" idx="2" hasCustomPrompt="1"/>
          </p:nvPr>
        </p:nvSpPr>
        <p:spPr>
          <a:xfrm>
            <a:off x="1097905" y="2277600"/>
            <a:ext cx="37952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4" name="Google Shape;174;p25"/>
          <p:cNvSpPr txBox="1">
            <a:spLocks noGrp="1"/>
          </p:cNvSpPr>
          <p:nvPr>
            <p:ph type="subTitle" idx="3"/>
          </p:nvPr>
        </p:nvSpPr>
        <p:spPr>
          <a:xfrm>
            <a:off x="1092000" y="3391668"/>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5" name="Google Shape;175;p25"/>
          <p:cNvSpPr txBox="1">
            <a:spLocks noGrp="1"/>
          </p:cNvSpPr>
          <p:nvPr>
            <p:ph type="title" idx="4" hasCustomPrompt="1"/>
          </p:nvPr>
        </p:nvSpPr>
        <p:spPr>
          <a:xfrm>
            <a:off x="1092000" y="4298700"/>
            <a:ext cx="38068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6" name="Google Shape;176;p25"/>
          <p:cNvSpPr txBox="1">
            <a:spLocks noGrp="1"/>
          </p:cNvSpPr>
          <p:nvPr>
            <p:ph type="subTitle" idx="5"/>
          </p:nvPr>
        </p:nvSpPr>
        <p:spPr>
          <a:xfrm>
            <a:off x="1092000" y="5413563"/>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7" name="Google Shape;177;p25"/>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8" name="Google Shape;178;p25"/>
          <p:cNvSpPr txBox="1">
            <a:spLocks noGrp="1"/>
          </p:cNvSpPr>
          <p:nvPr>
            <p:ph type="title" idx="7" hasCustomPrompt="1"/>
          </p:nvPr>
        </p:nvSpPr>
        <p:spPr>
          <a:xfrm>
            <a:off x="7295945" y="4298700"/>
            <a:ext cx="38012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9" name="Google Shape;179;p25"/>
          <p:cNvSpPr txBox="1">
            <a:spLocks noGrp="1"/>
          </p:cNvSpPr>
          <p:nvPr>
            <p:ph type="subTitle" idx="8"/>
          </p:nvPr>
        </p:nvSpPr>
        <p:spPr>
          <a:xfrm>
            <a:off x="7293167" y="5413596"/>
            <a:ext cx="38068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grpSp>
        <p:nvGrpSpPr>
          <p:cNvPr id="180" name="Google Shape;180;p25"/>
          <p:cNvGrpSpPr/>
          <p:nvPr/>
        </p:nvGrpSpPr>
        <p:grpSpPr>
          <a:xfrm>
            <a:off x="-1796815" y="-1416208"/>
            <a:ext cx="16496843" cy="8915501"/>
            <a:chOff x="-1347611" y="-1062156"/>
            <a:chExt cx="12372632" cy="6686626"/>
          </a:xfrm>
        </p:grpSpPr>
        <p:sp>
          <p:nvSpPr>
            <p:cNvPr id="181" name="Google Shape;181;p25"/>
            <p:cNvSpPr/>
            <p:nvPr/>
          </p:nvSpPr>
          <p:spPr>
            <a:xfrm rot="-9900016" flipH="1">
              <a:off x="-1146391" y="-72683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5"/>
            <p:cNvSpPr/>
            <p:nvPr/>
          </p:nvSpPr>
          <p:spPr>
            <a:xfrm rot="-899984" flipH="1">
              <a:off x="7978569" y="335984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868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5"/>
        <p:cNvGrpSpPr/>
        <p:nvPr/>
      </p:nvGrpSpPr>
      <p:grpSpPr>
        <a:xfrm>
          <a:off x="0" y="0"/>
          <a:ext cx="0" cy="0"/>
          <a:chOff x="0" y="0"/>
          <a:chExt cx="0" cy="0"/>
        </a:xfrm>
      </p:grpSpPr>
      <p:grpSp>
        <p:nvGrpSpPr>
          <p:cNvPr id="76" name="Google Shape;76;p14"/>
          <p:cNvGrpSpPr/>
          <p:nvPr/>
        </p:nvGrpSpPr>
        <p:grpSpPr>
          <a:xfrm>
            <a:off x="-1567330" y="-1246465"/>
            <a:ext cx="15057289" cy="12329048"/>
            <a:chOff x="-1175498" y="-934849"/>
            <a:chExt cx="11292967" cy="9246786"/>
          </a:xfrm>
        </p:grpSpPr>
        <p:sp>
          <p:nvSpPr>
            <p:cNvPr id="77" name="Google Shape;77;p14"/>
            <p:cNvSpPr/>
            <p:nvPr/>
          </p:nvSpPr>
          <p:spPr>
            <a:xfrm rot="-9900016" flipH="1">
              <a:off x="-974279" y="239587"/>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4"/>
            <p:cNvSpPr/>
            <p:nvPr/>
          </p:nvSpPr>
          <p:spPr>
            <a:xfrm rot="-4500001" flipH="1">
              <a:off x="7292376" y="-250849"/>
              <a:ext cx="2952348" cy="200194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4"/>
            <p:cNvSpPr/>
            <p:nvPr/>
          </p:nvSpPr>
          <p:spPr>
            <a:xfrm rot="2699831" flipH="1">
              <a:off x="3139231" y="4141763"/>
              <a:ext cx="4473036" cy="303296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4"/>
          <p:cNvSpPr txBox="1">
            <a:spLocks noGrp="1"/>
          </p:cNvSpPr>
          <p:nvPr>
            <p:ph type="subTitle" idx="1"/>
          </p:nvPr>
        </p:nvSpPr>
        <p:spPr>
          <a:xfrm>
            <a:off x="1113500"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4"/>
          <p:cNvSpPr txBox="1">
            <a:spLocks noGrp="1"/>
          </p:cNvSpPr>
          <p:nvPr>
            <p:ph type="subTitle" idx="2"/>
          </p:nvPr>
        </p:nvSpPr>
        <p:spPr>
          <a:xfrm>
            <a:off x="4556283"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4"/>
          <p:cNvSpPr txBox="1">
            <a:spLocks noGrp="1"/>
          </p:cNvSpPr>
          <p:nvPr>
            <p:ph type="subTitle" idx="3"/>
          </p:nvPr>
        </p:nvSpPr>
        <p:spPr>
          <a:xfrm>
            <a:off x="7999068"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4"/>
          <p:cNvSpPr txBox="1">
            <a:spLocks noGrp="1"/>
          </p:cNvSpPr>
          <p:nvPr>
            <p:ph type="subTitle" idx="4"/>
          </p:nvPr>
        </p:nvSpPr>
        <p:spPr>
          <a:xfrm>
            <a:off x="1113500"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4" name="Google Shape;84;p14"/>
          <p:cNvSpPr txBox="1">
            <a:spLocks noGrp="1"/>
          </p:cNvSpPr>
          <p:nvPr>
            <p:ph type="subTitle" idx="5"/>
          </p:nvPr>
        </p:nvSpPr>
        <p:spPr>
          <a:xfrm>
            <a:off x="4556283"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5" name="Google Shape;85;p14"/>
          <p:cNvSpPr txBox="1">
            <a:spLocks noGrp="1"/>
          </p:cNvSpPr>
          <p:nvPr>
            <p:ph type="subTitle" idx="6"/>
          </p:nvPr>
        </p:nvSpPr>
        <p:spPr>
          <a:xfrm>
            <a:off x="7999068"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 name="Google Shape;86;p14"/>
          <p:cNvSpPr txBox="1">
            <a:spLocks noGrp="1"/>
          </p:cNvSpPr>
          <p:nvPr>
            <p:ph type="title"/>
          </p:nvPr>
        </p:nvSpPr>
        <p:spPr>
          <a:xfrm>
            <a:off x="1123377"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7" name="Google Shape;87;p14"/>
          <p:cNvSpPr txBox="1">
            <a:spLocks noGrp="1"/>
          </p:cNvSpPr>
          <p:nvPr>
            <p:ph type="title" idx="7"/>
          </p:nvPr>
        </p:nvSpPr>
        <p:spPr>
          <a:xfrm>
            <a:off x="4566253"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8" name="Google Shape;88;p14"/>
          <p:cNvSpPr txBox="1">
            <a:spLocks noGrp="1"/>
          </p:cNvSpPr>
          <p:nvPr>
            <p:ph type="title" idx="8"/>
          </p:nvPr>
        </p:nvSpPr>
        <p:spPr>
          <a:xfrm>
            <a:off x="7999064"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9" name="Google Shape;89;p14"/>
          <p:cNvSpPr txBox="1">
            <a:spLocks noGrp="1"/>
          </p:cNvSpPr>
          <p:nvPr>
            <p:ph type="title" idx="9"/>
          </p:nvPr>
        </p:nvSpPr>
        <p:spPr>
          <a:xfrm>
            <a:off x="1123377"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0" name="Google Shape;90;p14"/>
          <p:cNvSpPr txBox="1">
            <a:spLocks noGrp="1"/>
          </p:cNvSpPr>
          <p:nvPr>
            <p:ph type="title" idx="13"/>
          </p:nvPr>
        </p:nvSpPr>
        <p:spPr>
          <a:xfrm>
            <a:off x="4566253"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1" name="Google Shape;91;p14"/>
          <p:cNvSpPr txBox="1">
            <a:spLocks noGrp="1"/>
          </p:cNvSpPr>
          <p:nvPr>
            <p:ph type="title" idx="14"/>
          </p:nvPr>
        </p:nvSpPr>
        <p:spPr>
          <a:xfrm>
            <a:off x="8008941"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2" name="Google Shape;92;p14"/>
          <p:cNvSpPr txBox="1">
            <a:spLocks noGrp="1"/>
          </p:cNvSpPr>
          <p:nvPr>
            <p:ph type="title" idx="15"/>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35818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9899943" flipH="1">
            <a:off x="-2150620" y="2094840"/>
            <a:ext cx="5315175" cy="360450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p:nvPr/>
        </p:nvSpPr>
        <p:spPr>
          <a:xfrm flipH="1">
            <a:off x="7936186" y="-818567"/>
            <a:ext cx="6897881" cy="46778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title"/>
          </p:nvPr>
        </p:nvSpPr>
        <p:spPr>
          <a:xfrm>
            <a:off x="1600000"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28" name="Google Shape;28;p5"/>
          <p:cNvSpPr txBox="1">
            <a:spLocks noGrp="1"/>
          </p:cNvSpPr>
          <p:nvPr>
            <p:ph type="subTitle" idx="1"/>
          </p:nvPr>
        </p:nvSpPr>
        <p:spPr>
          <a:xfrm>
            <a:off x="1600000"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idx="2"/>
          </p:nvPr>
        </p:nvSpPr>
        <p:spPr>
          <a:xfrm>
            <a:off x="6081989"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0" name="Google Shape;30;p5"/>
          <p:cNvSpPr txBox="1">
            <a:spLocks noGrp="1"/>
          </p:cNvSpPr>
          <p:nvPr>
            <p:ph type="subTitle" idx="3"/>
          </p:nvPr>
        </p:nvSpPr>
        <p:spPr>
          <a:xfrm>
            <a:off x="6081999"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 name="Google Shape;31;p5"/>
          <p:cNvSpPr txBox="1">
            <a:spLocks noGrp="1"/>
          </p:cNvSpPr>
          <p:nvPr>
            <p:ph type="title" idx="4"/>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362825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accent1"/>
        </a:solidFill>
        <a:effectLst/>
      </p:bgPr>
    </p:bg>
    <p:spTree>
      <p:nvGrpSpPr>
        <p:cNvPr id="1" name="Shape 183"/>
        <p:cNvGrpSpPr/>
        <p:nvPr/>
      </p:nvGrpSpPr>
      <p:grpSpPr>
        <a:xfrm>
          <a:off x="0" y="0"/>
          <a:ext cx="0" cy="0"/>
          <a:chOff x="0" y="0"/>
          <a:chExt cx="0" cy="0"/>
        </a:xfrm>
      </p:grpSpPr>
      <p:sp>
        <p:nvSpPr>
          <p:cNvPr id="184" name="Google Shape;184;p26"/>
          <p:cNvSpPr/>
          <p:nvPr/>
        </p:nvSpPr>
        <p:spPr>
          <a:xfrm rot="8999739" flipH="1">
            <a:off x="79493" y="-1735599"/>
            <a:ext cx="13447528" cy="11126725"/>
          </a:xfrm>
          <a:custGeom>
            <a:avLst/>
            <a:gdLst/>
            <a:ahLst/>
            <a:cxnLst/>
            <a:rect l="l" t="t" r="r" b="b"/>
            <a:pathLst>
              <a:path w="90588" h="80065" extrusionOk="0">
                <a:moveTo>
                  <a:pt x="55411" y="1"/>
                </a:moveTo>
                <a:cubicBezTo>
                  <a:pt x="42565" y="1"/>
                  <a:pt x="28434" y="4918"/>
                  <a:pt x="17781" y="10398"/>
                </a:cubicBezTo>
                <a:cubicBezTo>
                  <a:pt x="1357" y="18793"/>
                  <a:pt x="0" y="36317"/>
                  <a:pt x="5426" y="51824"/>
                </a:cubicBezTo>
                <a:cubicBezTo>
                  <a:pt x="7736" y="58423"/>
                  <a:pt x="11218" y="64545"/>
                  <a:pt x="15654" y="69971"/>
                </a:cubicBezTo>
                <a:cubicBezTo>
                  <a:pt x="20159" y="75298"/>
                  <a:pt x="26493" y="80064"/>
                  <a:pt x="33305" y="80064"/>
                </a:cubicBezTo>
                <a:cubicBezTo>
                  <a:pt x="34088" y="80064"/>
                  <a:pt x="34877" y="80001"/>
                  <a:pt x="35671" y="79869"/>
                </a:cubicBezTo>
                <a:cubicBezTo>
                  <a:pt x="40143" y="79136"/>
                  <a:pt x="43993" y="76277"/>
                  <a:pt x="47402" y="73307"/>
                </a:cubicBezTo>
                <a:cubicBezTo>
                  <a:pt x="61809" y="60916"/>
                  <a:pt x="90588" y="27958"/>
                  <a:pt x="75484" y="7795"/>
                </a:cubicBezTo>
                <a:cubicBezTo>
                  <a:pt x="72514" y="3836"/>
                  <a:pt x="67712" y="1490"/>
                  <a:pt x="62836" y="610"/>
                </a:cubicBezTo>
                <a:cubicBezTo>
                  <a:pt x="60436" y="193"/>
                  <a:pt x="57948" y="1"/>
                  <a:pt x="554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6"/>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6" name="Google Shape;186;p26"/>
          <p:cNvSpPr txBox="1">
            <a:spLocks noGrp="1"/>
          </p:cNvSpPr>
          <p:nvPr>
            <p:ph type="title" idx="2" hasCustomPrompt="1"/>
          </p:nvPr>
        </p:nvSpPr>
        <p:spPr>
          <a:xfrm>
            <a:off x="1396801" y="2579933"/>
            <a:ext cx="4112400" cy="10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0666"/>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87" name="Google Shape;187;p26"/>
          <p:cNvSpPr txBox="1">
            <a:spLocks noGrp="1"/>
          </p:cNvSpPr>
          <p:nvPr>
            <p:ph type="subTitle" idx="1"/>
          </p:nvPr>
        </p:nvSpPr>
        <p:spPr>
          <a:xfrm>
            <a:off x="1396784" y="4134000"/>
            <a:ext cx="2005600" cy="16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88" name="Google Shape;188;p26"/>
          <p:cNvSpPr txBox="1">
            <a:spLocks noGrp="1"/>
          </p:cNvSpPr>
          <p:nvPr>
            <p:ph type="title" idx="3" hasCustomPrompt="1"/>
          </p:nvPr>
        </p:nvSpPr>
        <p:spPr>
          <a:xfrm>
            <a:off x="6682801" y="2579933"/>
            <a:ext cx="4112400" cy="10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0666"/>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89" name="Google Shape;189;p26"/>
          <p:cNvSpPr txBox="1">
            <a:spLocks noGrp="1"/>
          </p:cNvSpPr>
          <p:nvPr>
            <p:ph type="subTitle" idx="4"/>
          </p:nvPr>
        </p:nvSpPr>
        <p:spPr>
          <a:xfrm>
            <a:off x="8789611" y="4134108"/>
            <a:ext cx="2005600" cy="16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Tree>
    <p:extLst>
      <p:ext uri="{BB962C8B-B14F-4D97-AF65-F5344CB8AC3E}">
        <p14:creationId xmlns:p14="http://schemas.microsoft.com/office/powerpoint/2010/main" val="2284397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Title 1">
  <p:cSld name="Big Title 1">
    <p:bg>
      <p:bgPr>
        <a:solidFill>
          <a:schemeClr val="accent1"/>
        </a:solidFill>
        <a:effectLst/>
      </p:bgPr>
    </p:bg>
    <p:spTree>
      <p:nvGrpSpPr>
        <p:cNvPr id="1" name="Shape 194"/>
        <p:cNvGrpSpPr/>
        <p:nvPr/>
      </p:nvGrpSpPr>
      <p:grpSpPr>
        <a:xfrm>
          <a:off x="0" y="0"/>
          <a:ext cx="0" cy="0"/>
          <a:chOff x="0" y="0"/>
          <a:chExt cx="0" cy="0"/>
        </a:xfrm>
      </p:grpSpPr>
      <p:grpSp>
        <p:nvGrpSpPr>
          <p:cNvPr id="195" name="Google Shape;195;p28"/>
          <p:cNvGrpSpPr/>
          <p:nvPr/>
        </p:nvGrpSpPr>
        <p:grpSpPr>
          <a:xfrm>
            <a:off x="-3496499" y="-9961143"/>
            <a:ext cx="18784248" cy="20295441"/>
            <a:chOff x="-2622374" y="-7470858"/>
            <a:chExt cx="14088186" cy="15221581"/>
          </a:xfrm>
        </p:grpSpPr>
        <p:sp>
          <p:nvSpPr>
            <p:cNvPr id="196" name="Google Shape;196;p28"/>
            <p:cNvSpPr/>
            <p:nvPr/>
          </p:nvSpPr>
          <p:spPr>
            <a:xfrm rot="6299984">
              <a:off x="-3092208" y="-4943866"/>
              <a:ext cx="10908930" cy="739794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8"/>
            <p:cNvSpPr/>
            <p:nvPr/>
          </p:nvSpPr>
          <p:spPr>
            <a:xfrm rot="-6299937">
              <a:off x="5452112" y="2033205"/>
              <a:ext cx="6284395" cy="426179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28"/>
          <p:cNvSpPr txBox="1">
            <a:spLocks noGrp="1"/>
          </p:cNvSpPr>
          <p:nvPr>
            <p:ph type="title"/>
          </p:nvPr>
        </p:nvSpPr>
        <p:spPr>
          <a:xfrm>
            <a:off x="3029200" y="1924884"/>
            <a:ext cx="6133600" cy="19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13333"/>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199" name="Google Shape;199;p28"/>
          <p:cNvSpPr txBox="1">
            <a:spLocks noGrp="1"/>
          </p:cNvSpPr>
          <p:nvPr>
            <p:ph type="subTitle" idx="1"/>
          </p:nvPr>
        </p:nvSpPr>
        <p:spPr>
          <a:xfrm>
            <a:off x="3357300" y="3780300"/>
            <a:ext cx="5477200" cy="11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3987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0"/>
        <p:cNvGrpSpPr/>
        <p:nvPr/>
      </p:nvGrpSpPr>
      <p:grpSpPr>
        <a:xfrm>
          <a:off x="0" y="0"/>
          <a:ext cx="0" cy="0"/>
          <a:chOff x="0" y="0"/>
          <a:chExt cx="0" cy="0"/>
        </a:xfrm>
      </p:grpSpPr>
      <p:sp>
        <p:nvSpPr>
          <p:cNvPr id="201" name="Google Shape;201;p29"/>
          <p:cNvSpPr/>
          <p:nvPr/>
        </p:nvSpPr>
        <p:spPr>
          <a:xfrm rot="-7200027" flipH="1">
            <a:off x="5255736" y="-2735874"/>
            <a:ext cx="7845555" cy="532011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9"/>
          <p:cNvSpPr txBox="1">
            <a:spLocks noGrp="1"/>
          </p:cNvSpPr>
          <p:nvPr>
            <p:ph type="title"/>
          </p:nvPr>
        </p:nvSpPr>
        <p:spPr>
          <a:xfrm>
            <a:off x="6664633" y="2457833"/>
            <a:ext cx="4435200" cy="14184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35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03" name="Google Shape;203;p29"/>
          <p:cNvSpPr txBox="1">
            <a:spLocks noGrp="1"/>
          </p:cNvSpPr>
          <p:nvPr>
            <p:ph type="subTitle" idx="1"/>
          </p:nvPr>
        </p:nvSpPr>
        <p:spPr>
          <a:xfrm>
            <a:off x="6664633" y="3972987"/>
            <a:ext cx="4435200" cy="11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2946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0"/>
        <p:cNvGrpSpPr/>
        <p:nvPr/>
      </p:nvGrpSpPr>
      <p:grpSpPr>
        <a:xfrm>
          <a:off x="0" y="0"/>
          <a:ext cx="0" cy="0"/>
          <a:chOff x="0" y="0"/>
          <a:chExt cx="0" cy="0"/>
        </a:xfrm>
      </p:grpSpPr>
      <p:sp>
        <p:nvSpPr>
          <p:cNvPr id="191" name="Google Shape;191;p27"/>
          <p:cNvSpPr/>
          <p:nvPr/>
        </p:nvSpPr>
        <p:spPr>
          <a:xfrm rot="7200027">
            <a:off x="-1153731" y="-2735874"/>
            <a:ext cx="7845555" cy="532011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27"/>
          <p:cNvSpPr txBox="1">
            <a:spLocks noGrp="1"/>
          </p:cNvSpPr>
          <p:nvPr>
            <p:ph type="title"/>
          </p:nvPr>
        </p:nvSpPr>
        <p:spPr>
          <a:xfrm>
            <a:off x="1092000" y="2457867"/>
            <a:ext cx="4454000" cy="14180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35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3" name="Google Shape;193;p27"/>
          <p:cNvSpPr txBox="1">
            <a:spLocks noGrp="1"/>
          </p:cNvSpPr>
          <p:nvPr>
            <p:ph type="subTitle" idx="1"/>
          </p:nvPr>
        </p:nvSpPr>
        <p:spPr>
          <a:xfrm>
            <a:off x="1092000" y="3972996"/>
            <a:ext cx="4454000" cy="11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3823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9"/>
        <p:cNvGrpSpPr/>
        <p:nvPr/>
      </p:nvGrpSpPr>
      <p:grpSpPr>
        <a:xfrm>
          <a:off x="0" y="0"/>
          <a:ext cx="0" cy="0"/>
          <a:chOff x="0" y="0"/>
          <a:chExt cx="0" cy="0"/>
        </a:xfrm>
      </p:grpSpPr>
      <p:sp>
        <p:nvSpPr>
          <p:cNvPr id="210" name="Google Shape;210;p31"/>
          <p:cNvSpPr/>
          <p:nvPr/>
        </p:nvSpPr>
        <p:spPr>
          <a:xfrm rot="-3599998" flipH="1">
            <a:off x="2794938" y="-1858320"/>
            <a:ext cx="15612359" cy="1058759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31"/>
          <p:cNvSpPr txBox="1">
            <a:spLocks noGrp="1"/>
          </p:cNvSpPr>
          <p:nvPr>
            <p:ph type="title"/>
          </p:nvPr>
        </p:nvSpPr>
        <p:spPr>
          <a:xfrm>
            <a:off x="1092000" y="908700"/>
            <a:ext cx="4394400" cy="1108400"/>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rgbClr val="000000"/>
              </a:buClr>
              <a:buSzPts val="4800"/>
              <a:buNone/>
              <a:defRPr sz="6667"/>
            </a:lvl1pPr>
            <a:lvl2pPr lvl="1" algn="ctr" rtl="0">
              <a:spcBef>
                <a:spcPts val="0"/>
              </a:spcBef>
              <a:spcAft>
                <a:spcPts val="0"/>
              </a:spcAft>
              <a:buClr>
                <a:srgbClr val="000000"/>
              </a:buClr>
              <a:buSzPts val="3600"/>
              <a:buNone/>
              <a:defRPr sz="4800">
                <a:solidFill>
                  <a:srgbClr val="000000"/>
                </a:solidFill>
              </a:defRPr>
            </a:lvl2pPr>
            <a:lvl3pPr lvl="2" algn="ctr" rtl="0">
              <a:spcBef>
                <a:spcPts val="0"/>
              </a:spcBef>
              <a:spcAft>
                <a:spcPts val="0"/>
              </a:spcAft>
              <a:buClr>
                <a:srgbClr val="000000"/>
              </a:buClr>
              <a:buSzPts val="3600"/>
              <a:buNone/>
              <a:defRPr sz="4800">
                <a:solidFill>
                  <a:srgbClr val="000000"/>
                </a:solidFill>
              </a:defRPr>
            </a:lvl3pPr>
            <a:lvl4pPr lvl="3" algn="ctr" rtl="0">
              <a:spcBef>
                <a:spcPts val="0"/>
              </a:spcBef>
              <a:spcAft>
                <a:spcPts val="0"/>
              </a:spcAft>
              <a:buClr>
                <a:srgbClr val="000000"/>
              </a:buClr>
              <a:buSzPts val="3600"/>
              <a:buNone/>
              <a:defRPr sz="4800">
                <a:solidFill>
                  <a:srgbClr val="000000"/>
                </a:solidFill>
              </a:defRPr>
            </a:lvl4pPr>
            <a:lvl5pPr lvl="4" algn="ctr" rtl="0">
              <a:spcBef>
                <a:spcPts val="0"/>
              </a:spcBef>
              <a:spcAft>
                <a:spcPts val="0"/>
              </a:spcAft>
              <a:buClr>
                <a:srgbClr val="000000"/>
              </a:buClr>
              <a:buSzPts val="3600"/>
              <a:buNone/>
              <a:defRPr sz="4800">
                <a:solidFill>
                  <a:srgbClr val="000000"/>
                </a:solidFill>
              </a:defRPr>
            </a:lvl5pPr>
            <a:lvl6pPr lvl="5" algn="ctr" rtl="0">
              <a:spcBef>
                <a:spcPts val="0"/>
              </a:spcBef>
              <a:spcAft>
                <a:spcPts val="0"/>
              </a:spcAft>
              <a:buClr>
                <a:srgbClr val="000000"/>
              </a:buClr>
              <a:buSzPts val="3600"/>
              <a:buNone/>
              <a:defRPr sz="4800">
                <a:solidFill>
                  <a:srgbClr val="000000"/>
                </a:solidFill>
              </a:defRPr>
            </a:lvl6pPr>
            <a:lvl7pPr lvl="6" algn="ctr" rtl="0">
              <a:spcBef>
                <a:spcPts val="0"/>
              </a:spcBef>
              <a:spcAft>
                <a:spcPts val="0"/>
              </a:spcAft>
              <a:buClr>
                <a:srgbClr val="000000"/>
              </a:buClr>
              <a:buSzPts val="3600"/>
              <a:buNone/>
              <a:defRPr sz="4800">
                <a:solidFill>
                  <a:srgbClr val="000000"/>
                </a:solidFill>
              </a:defRPr>
            </a:lvl7pPr>
            <a:lvl8pPr lvl="7" algn="ctr" rtl="0">
              <a:spcBef>
                <a:spcPts val="0"/>
              </a:spcBef>
              <a:spcAft>
                <a:spcPts val="0"/>
              </a:spcAft>
              <a:buClr>
                <a:srgbClr val="000000"/>
              </a:buClr>
              <a:buSzPts val="3600"/>
              <a:buNone/>
              <a:defRPr sz="4800">
                <a:solidFill>
                  <a:srgbClr val="000000"/>
                </a:solidFill>
              </a:defRPr>
            </a:lvl8pPr>
            <a:lvl9pPr lvl="8" algn="ctr" rtl="0">
              <a:spcBef>
                <a:spcPts val="0"/>
              </a:spcBef>
              <a:spcAft>
                <a:spcPts val="0"/>
              </a:spcAft>
              <a:buClr>
                <a:srgbClr val="000000"/>
              </a:buClr>
              <a:buSzPts val="3600"/>
              <a:buNone/>
              <a:defRPr sz="4800">
                <a:solidFill>
                  <a:srgbClr val="000000"/>
                </a:solidFill>
              </a:defRPr>
            </a:lvl9pPr>
          </a:lstStyle>
          <a:p>
            <a:endParaRPr/>
          </a:p>
        </p:txBody>
      </p:sp>
      <p:sp>
        <p:nvSpPr>
          <p:cNvPr id="212" name="Google Shape;212;p31"/>
          <p:cNvSpPr txBox="1">
            <a:spLocks noGrp="1"/>
          </p:cNvSpPr>
          <p:nvPr>
            <p:ph type="subTitle" idx="1"/>
          </p:nvPr>
        </p:nvSpPr>
        <p:spPr>
          <a:xfrm>
            <a:off x="1092000" y="2091967"/>
            <a:ext cx="4194400" cy="15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213" name="Google Shape;213;p31"/>
          <p:cNvSpPr txBox="1"/>
          <p:nvPr/>
        </p:nvSpPr>
        <p:spPr>
          <a:xfrm>
            <a:off x="1092000" y="4749200"/>
            <a:ext cx="3995200" cy="8320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 sz="1333">
                <a:solidFill>
                  <a:schemeClr val="dk1"/>
                </a:solidFill>
                <a:latin typeface="Poppins"/>
                <a:ea typeface="Poppins"/>
                <a:cs typeface="Poppins"/>
                <a:sym typeface="Poppins"/>
              </a:rPr>
              <a:t>CREDITS: This presentation template was created by </a:t>
            </a:r>
            <a:r>
              <a:rPr lang="en" sz="1333" b="1">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333">
                <a:solidFill>
                  <a:schemeClr val="dk1"/>
                </a:solidFill>
                <a:latin typeface="Poppins"/>
                <a:ea typeface="Poppins"/>
                <a:cs typeface="Poppins"/>
                <a:sym typeface="Poppins"/>
              </a:rPr>
              <a:t>, including icons by </a:t>
            </a:r>
            <a:r>
              <a:rPr lang="en" sz="1333" b="1">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333">
                <a:solidFill>
                  <a:schemeClr val="dk1"/>
                </a:solidFill>
                <a:latin typeface="Poppins"/>
                <a:ea typeface="Poppins"/>
                <a:cs typeface="Poppins"/>
                <a:sym typeface="Poppins"/>
              </a:rPr>
              <a:t>, infographics &amp; images by </a:t>
            </a:r>
            <a:r>
              <a:rPr lang="en" sz="1333" b="1">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333">
                <a:solidFill>
                  <a:schemeClr val="dk1"/>
                </a:solidFill>
                <a:latin typeface="Poppins"/>
                <a:ea typeface="Poppins"/>
                <a:cs typeface="Poppins"/>
                <a:sym typeface="Poppins"/>
              </a:rPr>
              <a:t> </a:t>
            </a:r>
            <a:endParaRPr sz="1333" b="1">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147272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4"/>
        <p:cNvGrpSpPr/>
        <p:nvPr/>
      </p:nvGrpSpPr>
      <p:grpSpPr>
        <a:xfrm>
          <a:off x="0" y="0"/>
          <a:ext cx="0" cy="0"/>
          <a:chOff x="0" y="0"/>
          <a:chExt cx="0" cy="0"/>
        </a:xfrm>
      </p:grpSpPr>
      <p:sp>
        <p:nvSpPr>
          <p:cNvPr id="215" name="Google Shape;215;p32"/>
          <p:cNvSpPr/>
          <p:nvPr/>
        </p:nvSpPr>
        <p:spPr>
          <a:xfrm rot="-9899867">
            <a:off x="9780661" y="-469273"/>
            <a:ext cx="3682273" cy="249715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32"/>
          <p:cNvSpPr/>
          <p:nvPr/>
        </p:nvSpPr>
        <p:spPr>
          <a:xfrm rot="899937">
            <a:off x="-3510479" y="2404113"/>
            <a:ext cx="8379193" cy="568238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485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217"/>
        <p:cNvGrpSpPr/>
        <p:nvPr/>
      </p:nvGrpSpPr>
      <p:grpSpPr>
        <a:xfrm>
          <a:off x="0" y="0"/>
          <a:ext cx="0" cy="0"/>
          <a:chOff x="0" y="0"/>
          <a:chExt cx="0" cy="0"/>
        </a:xfrm>
      </p:grpSpPr>
      <p:grpSp>
        <p:nvGrpSpPr>
          <p:cNvPr id="218" name="Google Shape;218;p33"/>
          <p:cNvGrpSpPr/>
          <p:nvPr/>
        </p:nvGrpSpPr>
        <p:grpSpPr>
          <a:xfrm>
            <a:off x="-1912613" y="-2139956"/>
            <a:ext cx="15635993" cy="14818507"/>
            <a:chOff x="-1434460" y="-1604967"/>
            <a:chExt cx="11726995" cy="11113880"/>
          </a:xfrm>
        </p:grpSpPr>
        <p:sp>
          <p:nvSpPr>
            <p:cNvPr id="219" name="Google Shape;219;p33"/>
            <p:cNvSpPr/>
            <p:nvPr/>
          </p:nvSpPr>
          <p:spPr>
            <a:xfrm rot="-9899867">
              <a:off x="7335495" y="-351955"/>
              <a:ext cx="2761705" cy="187286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3"/>
            <p:cNvSpPr/>
            <p:nvPr/>
          </p:nvSpPr>
          <p:spPr>
            <a:xfrm rot="4500077">
              <a:off x="-1638361" y="-508487"/>
              <a:ext cx="4733536" cy="321006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3"/>
            <p:cNvSpPr/>
            <p:nvPr/>
          </p:nvSpPr>
          <p:spPr>
            <a:xfrm rot="-2700000">
              <a:off x="2916718" y="3408392"/>
              <a:ext cx="6542854" cy="443706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6832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1"/>
        </a:solidFill>
        <a:effectLst/>
      </p:bgPr>
    </p:bg>
    <p:spTree>
      <p:nvGrpSpPr>
        <p:cNvPr id="1" name="Shape 204"/>
        <p:cNvGrpSpPr/>
        <p:nvPr/>
      </p:nvGrpSpPr>
      <p:grpSpPr>
        <a:xfrm>
          <a:off x="0" y="0"/>
          <a:ext cx="0" cy="0"/>
          <a:chOff x="0" y="0"/>
          <a:chExt cx="0" cy="0"/>
        </a:xfrm>
      </p:grpSpPr>
      <p:sp>
        <p:nvSpPr>
          <p:cNvPr id="205" name="Google Shape;205;p30"/>
          <p:cNvSpPr/>
          <p:nvPr/>
        </p:nvSpPr>
        <p:spPr>
          <a:xfrm rot="2834202" flipH="1">
            <a:off x="-1080886" y="350338"/>
            <a:ext cx="16471783" cy="1152076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0"/>
          <p:cNvSpPr txBox="1">
            <a:spLocks noGrp="1"/>
          </p:cNvSpPr>
          <p:nvPr>
            <p:ph type="title"/>
          </p:nvPr>
        </p:nvSpPr>
        <p:spPr>
          <a:xfrm>
            <a:off x="1092000" y="4374967"/>
            <a:ext cx="7738000" cy="770800"/>
          </a:xfrm>
          <a:prstGeom prst="rect">
            <a:avLst/>
          </a:prstGeom>
          <a:ln>
            <a:noFill/>
          </a:ln>
        </p:spPr>
        <p:txBody>
          <a:bodyPr spcFirstLastPara="1" wrap="square" lIns="91425" tIns="91425" rIns="91425" bIns="91425" anchor="ctr" anchorCtr="0">
            <a:noAutofit/>
          </a:bodyPr>
          <a:lstStyle>
            <a:lvl1pPr lvl="0" rtl="0">
              <a:lnSpc>
                <a:spcPct val="80000"/>
              </a:lnSpc>
              <a:spcBef>
                <a:spcPts val="0"/>
              </a:spcBef>
              <a:spcAft>
                <a:spcPts val="0"/>
              </a:spcAft>
              <a:buSzPts val="2500"/>
              <a:buNone/>
              <a:defRPr sz="4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7" name="Google Shape;207;p30"/>
          <p:cNvSpPr txBox="1">
            <a:spLocks noGrp="1"/>
          </p:cNvSpPr>
          <p:nvPr>
            <p:ph type="subTitle" idx="1"/>
          </p:nvPr>
        </p:nvSpPr>
        <p:spPr>
          <a:xfrm>
            <a:off x="1092000" y="5145767"/>
            <a:ext cx="7738000" cy="8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dk1"/>
                </a:solidFill>
              </a:defRPr>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8" name="Google Shape;208;p30"/>
          <p:cNvSpPr/>
          <p:nvPr/>
        </p:nvSpPr>
        <p:spPr>
          <a:xfrm rot="-5400617" flipH="1">
            <a:off x="10641936" y="-542093"/>
            <a:ext cx="2316053" cy="161995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7730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7"/>
          <p:cNvSpPr/>
          <p:nvPr/>
        </p:nvSpPr>
        <p:spPr>
          <a:xfrm rot="899910" flipH="1">
            <a:off x="-2390104" y="-2865320"/>
            <a:ext cx="8527152" cy="578272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7"/>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CUSTOM_9_1">
    <p:spTree>
      <p:nvGrpSpPr>
        <p:cNvPr id="1" name="Shape 63"/>
        <p:cNvGrpSpPr/>
        <p:nvPr/>
      </p:nvGrpSpPr>
      <p:grpSpPr>
        <a:xfrm>
          <a:off x="0" y="0"/>
          <a:ext cx="0" cy="0"/>
          <a:chOff x="0" y="0"/>
          <a:chExt cx="0" cy="0"/>
        </a:xfrm>
      </p:grpSpPr>
      <p:sp>
        <p:nvSpPr>
          <p:cNvPr id="64" name="Google Shape;64;p13"/>
          <p:cNvSpPr/>
          <p:nvPr/>
        </p:nvSpPr>
        <p:spPr>
          <a:xfrm rot="19800023">
            <a:off x="-4811355" y="-125806"/>
            <a:ext cx="17375995" cy="1178361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5" name="Google Shape;65;p13"/>
          <p:cNvSpPr txBox="1">
            <a:spLocks noGrp="1"/>
          </p:cNvSpPr>
          <p:nvPr>
            <p:ph type="subTitle" idx="1"/>
          </p:nvPr>
        </p:nvSpPr>
        <p:spPr>
          <a:xfrm>
            <a:off x="7927839" y="5119872"/>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6" name="Google Shape;66;p13"/>
          <p:cNvSpPr txBox="1">
            <a:spLocks noGrp="1"/>
          </p:cNvSpPr>
          <p:nvPr>
            <p:ph type="title" hasCustomPrompt="1"/>
          </p:nvPr>
        </p:nvSpPr>
        <p:spPr>
          <a:xfrm>
            <a:off x="1332201" y="2507285"/>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7" name="Google Shape;67;p13"/>
          <p:cNvSpPr txBox="1">
            <a:spLocks noGrp="1"/>
          </p:cNvSpPr>
          <p:nvPr>
            <p:ph type="title" idx="2" hasCustomPrompt="1"/>
          </p:nvPr>
        </p:nvSpPr>
        <p:spPr>
          <a:xfrm>
            <a:off x="4837735" y="250443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8" name="Google Shape;68;p13"/>
          <p:cNvSpPr txBox="1">
            <a:spLocks noGrp="1"/>
          </p:cNvSpPr>
          <p:nvPr>
            <p:ph type="title" idx="3" hasCustomPrompt="1"/>
          </p:nvPr>
        </p:nvSpPr>
        <p:spPr>
          <a:xfrm>
            <a:off x="8343263" y="250729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13"/>
          <p:cNvSpPr txBox="1">
            <a:spLocks noGrp="1"/>
          </p:cNvSpPr>
          <p:nvPr>
            <p:ph type="subTitle" idx="4"/>
          </p:nvPr>
        </p:nvSpPr>
        <p:spPr>
          <a:xfrm>
            <a:off x="926475"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0" name="Google Shape;70;p13"/>
          <p:cNvSpPr txBox="1">
            <a:spLocks noGrp="1"/>
          </p:cNvSpPr>
          <p:nvPr>
            <p:ph type="subTitle" idx="5"/>
          </p:nvPr>
        </p:nvSpPr>
        <p:spPr>
          <a:xfrm>
            <a:off x="4423007"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 name="Google Shape;71;p1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2" name="Google Shape;72;p13"/>
          <p:cNvSpPr txBox="1">
            <a:spLocks noGrp="1"/>
          </p:cNvSpPr>
          <p:nvPr>
            <p:ph type="title" idx="7"/>
          </p:nvPr>
        </p:nvSpPr>
        <p:spPr>
          <a:xfrm>
            <a:off x="89462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3" name="Google Shape;73;p13"/>
          <p:cNvSpPr txBox="1">
            <a:spLocks noGrp="1"/>
          </p:cNvSpPr>
          <p:nvPr>
            <p:ph type="title" idx="8"/>
          </p:nvPr>
        </p:nvSpPr>
        <p:spPr>
          <a:xfrm>
            <a:off x="439099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4" name="Google Shape;74;p13"/>
          <p:cNvSpPr txBox="1">
            <a:spLocks noGrp="1"/>
          </p:cNvSpPr>
          <p:nvPr>
            <p:ph type="title" idx="9"/>
          </p:nvPr>
        </p:nvSpPr>
        <p:spPr>
          <a:xfrm>
            <a:off x="7887348"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grpSp>
        <p:nvGrpSpPr>
          <p:cNvPr id="43" name="Google Shape;43;p8"/>
          <p:cNvGrpSpPr/>
          <p:nvPr/>
        </p:nvGrpSpPr>
        <p:grpSpPr>
          <a:xfrm>
            <a:off x="-6482909" y="-2614044"/>
            <a:ext cx="20546709" cy="18538487"/>
            <a:chOff x="-4862182" y="-1960533"/>
            <a:chExt cx="15410032" cy="13903865"/>
          </a:xfrm>
        </p:grpSpPr>
        <p:sp>
          <p:nvSpPr>
            <p:cNvPr id="44" name="Google Shape;44;p8"/>
            <p:cNvSpPr/>
            <p:nvPr/>
          </p:nvSpPr>
          <p:spPr>
            <a:xfrm rot="1800135" flipH="1">
              <a:off x="-3550807" y="655522"/>
              <a:ext cx="12787283" cy="867175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8"/>
            <p:cNvSpPr/>
            <p:nvPr/>
          </p:nvSpPr>
          <p:spPr>
            <a:xfrm rot="-5400000" flipH="1">
              <a:off x="7279860" y="-479531"/>
              <a:ext cx="2584992" cy="175302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8"/>
            <p:cNvSpPr/>
            <p:nvPr/>
          </p:nvSpPr>
          <p:spPr>
            <a:xfrm rot="-9900048" flipH="1">
              <a:off x="-2399316" y="-1196416"/>
              <a:ext cx="4699671" cy="31868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8"/>
          <p:cNvSpPr txBox="1">
            <a:spLocks noGrp="1"/>
          </p:cNvSpPr>
          <p:nvPr>
            <p:ph type="title"/>
          </p:nvPr>
        </p:nvSpPr>
        <p:spPr>
          <a:xfrm>
            <a:off x="4450400" y="1085567"/>
            <a:ext cx="6649600" cy="4687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accent6"/>
              </a:buClr>
              <a:buSzPts val="4500"/>
              <a:buNone/>
              <a:defRPr sz="17333">
                <a:solidFill>
                  <a:schemeClr val="accent5"/>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Tree>
    <p:extLst>
      <p:ext uri="{BB962C8B-B14F-4D97-AF65-F5344CB8AC3E}">
        <p14:creationId xmlns:p14="http://schemas.microsoft.com/office/powerpoint/2010/main" val="4249021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CUSTOM_27">
    <p:bg>
      <p:bgPr>
        <a:solidFill>
          <a:schemeClr val="accent1"/>
        </a:solidFill>
        <a:effectLst/>
      </p:bgPr>
    </p:bg>
    <p:spTree>
      <p:nvGrpSpPr>
        <p:cNvPr id="1" name="Shape 93"/>
        <p:cNvGrpSpPr/>
        <p:nvPr/>
      </p:nvGrpSpPr>
      <p:grpSpPr>
        <a:xfrm>
          <a:off x="0" y="0"/>
          <a:ext cx="0" cy="0"/>
          <a:chOff x="0" y="0"/>
          <a:chExt cx="0" cy="0"/>
        </a:xfrm>
      </p:grpSpPr>
      <p:grpSp>
        <p:nvGrpSpPr>
          <p:cNvPr id="94" name="Google Shape;94;p15"/>
          <p:cNvGrpSpPr/>
          <p:nvPr/>
        </p:nvGrpSpPr>
        <p:grpSpPr>
          <a:xfrm>
            <a:off x="-2083210" y="-3775542"/>
            <a:ext cx="17528596" cy="16087899"/>
            <a:chOff x="-1562408" y="-2831656"/>
            <a:chExt cx="13146447" cy="12065924"/>
          </a:xfrm>
        </p:grpSpPr>
        <p:sp>
          <p:nvSpPr>
            <p:cNvPr id="95" name="Google Shape;95;p15"/>
            <p:cNvSpPr/>
            <p:nvPr/>
          </p:nvSpPr>
          <p:spPr>
            <a:xfrm rot="-1800004">
              <a:off x="-443676" y="-395388"/>
              <a:ext cx="10908984" cy="739797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15"/>
            <p:cNvSpPr/>
            <p:nvPr/>
          </p:nvSpPr>
          <p:spPr>
            <a:xfrm rot="9739395">
              <a:off x="3835164" y="-1991161"/>
              <a:ext cx="6188594" cy="41968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7" name="Google Shape;97;p15"/>
          <p:cNvSpPr txBox="1">
            <a:spLocks noGrp="1"/>
          </p:cNvSpPr>
          <p:nvPr>
            <p:ph type="title"/>
          </p:nvPr>
        </p:nvSpPr>
        <p:spPr>
          <a:xfrm>
            <a:off x="2155600" y="2768767"/>
            <a:ext cx="7880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98" name="Google Shape;98;p15"/>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15"/>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2">
  <p:cSld name="CUSTOM_28">
    <p:bg>
      <p:bgPr>
        <a:solidFill>
          <a:schemeClr val="accent1"/>
        </a:solidFill>
        <a:effectLst/>
      </p:bgPr>
    </p:bg>
    <p:spTree>
      <p:nvGrpSpPr>
        <p:cNvPr id="1" name="Shape 100"/>
        <p:cNvGrpSpPr/>
        <p:nvPr/>
      </p:nvGrpSpPr>
      <p:grpSpPr>
        <a:xfrm>
          <a:off x="0" y="0"/>
          <a:ext cx="0" cy="0"/>
          <a:chOff x="0" y="0"/>
          <a:chExt cx="0" cy="0"/>
        </a:xfrm>
      </p:grpSpPr>
      <p:grpSp>
        <p:nvGrpSpPr>
          <p:cNvPr id="101" name="Google Shape;101;p16"/>
          <p:cNvGrpSpPr/>
          <p:nvPr/>
        </p:nvGrpSpPr>
        <p:grpSpPr>
          <a:xfrm>
            <a:off x="-7166566" y="-7462291"/>
            <a:ext cx="23819655" cy="15102780"/>
            <a:chOff x="-5374925" y="-5596719"/>
            <a:chExt cx="17864741" cy="11327085"/>
          </a:xfrm>
        </p:grpSpPr>
        <p:sp>
          <p:nvSpPr>
            <p:cNvPr id="102" name="Google Shape;102;p16"/>
            <p:cNvSpPr/>
            <p:nvPr/>
          </p:nvSpPr>
          <p:spPr>
            <a:xfrm rot="-8999937" flipH="1">
              <a:off x="-4306584" y="-3465528"/>
              <a:ext cx="10417543" cy="706470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 name="Google Shape;103;p16"/>
            <p:cNvSpPr/>
            <p:nvPr/>
          </p:nvSpPr>
          <p:spPr>
            <a:xfrm rot="470698" flipH="1">
              <a:off x="6318598" y="-1669766"/>
              <a:ext cx="5924736" cy="401788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4" name="Google Shape;104;p16"/>
          <p:cNvSpPr txBox="1">
            <a:spLocks noGrp="1"/>
          </p:cNvSpPr>
          <p:nvPr>
            <p:ph type="title"/>
          </p:nvPr>
        </p:nvSpPr>
        <p:spPr>
          <a:xfrm>
            <a:off x="1522500" y="2768767"/>
            <a:ext cx="9146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105" name="Google Shape;105;p16"/>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 name="Google Shape;106;p16"/>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CUSTOM_25_1">
    <p:bg>
      <p:bgPr>
        <a:solidFill>
          <a:schemeClr val="accent1"/>
        </a:solidFill>
        <a:effectLst/>
      </p:bgPr>
    </p:bg>
    <p:spTree>
      <p:nvGrpSpPr>
        <p:cNvPr id="1" name="Shape 110"/>
        <p:cNvGrpSpPr/>
        <p:nvPr/>
      </p:nvGrpSpPr>
      <p:grpSpPr>
        <a:xfrm>
          <a:off x="0" y="0"/>
          <a:ext cx="0" cy="0"/>
          <a:chOff x="0" y="0"/>
          <a:chExt cx="0" cy="0"/>
        </a:xfrm>
      </p:grpSpPr>
      <p:grpSp>
        <p:nvGrpSpPr>
          <p:cNvPr id="111" name="Google Shape;111;p18"/>
          <p:cNvGrpSpPr/>
          <p:nvPr/>
        </p:nvGrpSpPr>
        <p:grpSpPr>
          <a:xfrm>
            <a:off x="-728255" y="-1737234"/>
            <a:ext cx="18671888" cy="13550575"/>
            <a:chOff x="-546191" y="-1302926"/>
            <a:chExt cx="14003916" cy="10162931"/>
          </a:xfrm>
        </p:grpSpPr>
        <p:sp>
          <p:nvSpPr>
            <p:cNvPr id="112" name="Google Shape;112;p18"/>
            <p:cNvSpPr/>
            <p:nvPr/>
          </p:nvSpPr>
          <p:spPr>
            <a:xfrm rot="5400000">
              <a:off x="-1115179" y="-733938"/>
              <a:ext cx="3535782" cy="239780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 name="Google Shape;113;p18"/>
            <p:cNvSpPr/>
            <p:nvPr/>
          </p:nvSpPr>
          <p:spPr>
            <a:xfrm rot="899874" flipH="1">
              <a:off x="3973065" y="1808878"/>
              <a:ext cx="8858247" cy="600726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14" name="Google Shape;114;p18"/>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CUSTOM_29">
    <p:spTree>
      <p:nvGrpSpPr>
        <p:cNvPr id="1" name="Shape 115"/>
        <p:cNvGrpSpPr/>
        <p:nvPr/>
      </p:nvGrpSpPr>
      <p:grpSpPr>
        <a:xfrm>
          <a:off x="0" y="0"/>
          <a:ext cx="0" cy="0"/>
          <a:chOff x="0" y="0"/>
          <a:chExt cx="0" cy="0"/>
        </a:xfrm>
      </p:grpSpPr>
      <p:sp>
        <p:nvSpPr>
          <p:cNvPr id="116" name="Google Shape;116;p19"/>
          <p:cNvSpPr txBox="1">
            <a:spLocks noGrp="1"/>
          </p:cNvSpPr>
          <p:nvPr>
            <p:ph type="body" idx="1"/>
          </p:nvPr>
        </p:nvSpPr>
        <p:spPr>
          <a:xfrm>
            <a:off x="6653633" y="3024100"/>
            <a:ext cx="45932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7" name="Google Shape;117;p19"/>
          <p:cNvSpPr txBox="1">
            <a:spLocks noGrp="1"/>
          </p:cNvSpPr>
          <p:nvPr>
            <p:ph type="body" idx="2"/>
          </p:nvPr>
        </p:nvSpPr>
        <p:spPr>
          <a:xfrm>
            <a:off x="956467" y="3024100"/>
            <a:ext cx="57996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8" name="Google Shape;118;p19"/>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9" name="Google Shape;119;p19"/>
          <p:cNvSpPr/>
          <p:nvPr/>
        </p:nvSpPr>
        <p:spPr>
          <a:xfrm rot="8100000" flipH="1">
            <a:off x="-3569692" y="360043"/>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20" name="Google Shape;120;p19"/>
          <p:cNvSpPr/>
          <p:nvPr/>
        </p:nvSpPr>
        <p:spPr>
          <a:xfrm rot="18900000" flipH="1">
            <a:off x="9474419" y="2229739"/>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CUSTOM_2_1">
    <p:spTree>
      <p:nvGrpSpPr>
        <p:cNvPr id="1" name="Shape 134"/>
        <p:cNvGrpSpPr/>
        <p:nvPr/>
      </p:nvGrpSpPr>
      <p:grpSpPr>
        <a:xfrm>
          <a:off x="0" y="0"/>
          <a:ext cx="0" cy="0"/>
          <a:chOff x="0" y="0"/>
          <a:chExt cx="0" cy="0"/>
        </a:xfrm>
      </p:grpSpPr>
      <p:grpSp>
        <p:nvGrpSpPr>
          <p:cNvPr id="135" name="Google Shape;135;p21"/>
          <p:cNvGrpSpPr/>
          <p:nvPr/>
        </p:nvGrpSpPr>
        <p:grpSpPr>
          <a:xfrm>
            <a:off x="-2261201" y="-1714163"/>
            <a:ext cx="15432988" cy="5300608"/>
            <a:chOff x="-1695901" y="-1285622"/>
            <a:chExt cx="11574741" cy="3975456"/>
          </a:xfrm>
        </p:grpSpPr>
        <p:sp>
          <p:nvSpPr>
            <p:cNvPr id="136" name="Google Shape;136;p21"/>
            <p:cNvSpPr/>
            <p:nvPr/>
          </p:nvSpPr>
          <p:spPr>
            <a:xfrm rot="-6299775" flipH="1">
              <a:off x="7129094" y="-620009"/>
              <a:ext cx="2873577" cy="19487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7" name="Google Shape;137;p21"/>
            <p:cNvSpPr/>
            <p:nvPr/>
          </p:nvSpPr>
          <p:spPr>
            <a:xfrm rot="-9899864" flipH="1">
              <a:off x="-1492646" y="402329"/>
              <a:ext cx="2873658" cy="19487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8" name="Google Shape;138;p21"/>
          <p:cNvSpPr txBox="1">
            <a:spLocks noGrp="1"/>
          </p:cNvSpPr>
          <p:nvPr>
            <p:ph type="title"/>
          </p:nvPr>
        </p:nvSpPr>
        <p:spPr>
          <a:xfrm>
            <a:off x="4769967" y="3586436"/>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9" name="Google Shape;139;p21"/>
          <p:cNvSpPr txBox="1">
            <a:spLocks noGrp="1"/>
          </p:cNvSpPr>
          <p:nvPr>
            <p:ph type="subTitle" idx="1"/>
          </p:nvPr>
        </p:nvSpPr>
        <p:spPr>
          <a:xfrm>
            <a:off x="4769967" y="4098269"/>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21"/>
          <p:cNvSpPr txBox="1">
            <a:spLocks noGrp="1"/>
          </p:cNvSpPr>
          <p:nvPr>
            <p:ph type="title" idx="2"/>
          </p:nvPr>
        </p:nvSpPr>
        <p:spPr>
          <a:xfrm>
            <a:off x="4769967" y="2407267"/>
            <a:ext cx="4468000" cy="7344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1" name="Google Shape;141;p21"/>
          <p:cNvSpPr txBox="1">
            <a:spLocks noGrp="1"/>
          </p:cNvSpPr>
          <p:nvPr>
            <p:ph type="subTitle" idx="3"/>
          </p:nvPr>
        </p:nvSpPr>
        <p:spPr>
          <a:xfrm>
            <a:off x="4769967" y="2919105"/>
            <a:ext cx="4468000" cy="5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21"/>
          <p:cNvSpPr txBox="1">
            <a:spLocks noGrp="1"/>
          </p:cNvSpPr>
          <p:nvPr>
            <p:ph type="title" idx="4"/>
          </p:nvPr>
        </p:nvSpPr>
        <p:spPr>
          <a:xfrm>
            <a:off x="4769967" y="4765604"/>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3" name="Google Shape;143;p21"/>
          <p:cNvSpPr txBox="1">
            <a:spLocks noGrp="1"/>
          </p:cNvSpPr>
          <p:nvPr>
            <p:ph type="subTitle" idx="5"/>
          </p:nvPr>
        </p:nvSpPr>
        <p:spPr>
          <a:xfrm>
            <a:off x="4769967" y="5277433"/>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2133"/>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21"/>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p:cSld name="CUSTOM_4">
    <p:spTree>
      <p:nvGrpSpPr>
        <p:cNvPr id="1" name="Shape 145"/>
        <p:cNvGrpSpPr/>
        <p:nvPr/>
      </p:nvGrpSpPr>
      <p:grpSpPr>
        <a:xfrm>
          <a:off x="0" y="0"/>
          <a:ext cx="0" cy="0"/>
          <a:chOff x="0" y="0"/>
          <a:chExt cx="0" cy="0"/>
        </a:xfrm>
      </p:grpSpPr>
      <p:sp>
        <p:nvSpPr>
          <p:cNvPr id="146" name="Google Shape;146;p22"/>
          <p:cNvSpPr/>
          <p:nvPr/>
        </p:nvSpPr>
        <p:spPr>
          <a:xfrm rot="10092789">
            <a:off x="-5173426" y="2999698"/>
            <a:ext cx="19305716" cy="714291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47" name="Google Shape;147;p22"/>
          <p:cNvSpPr txBox="1">
            <a:spLocks noGrp="1"/>
          </p:cNvSpPr>
          <p:nvPr>
            <p:ph type="title"/>
          </p:nvPr>
        </p:nvSpPr>
        <p:spPr>
          <a:xfrm>
            <a:off x="113693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48" name="Google Shape;148;p22"/>
          <p:cNvSpPr txBox="1">
            <a:spLocks noGrp="1"/>
          </p:cNvSpPr>
          <p:nvPr>
            <p:ph type="subTitle" idx="1"/>
          </p:nvPr>
        </p:nvSpPr>
        <p:spPr>
          <a:xfrm>
            <a:off x="113693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2"/>
          <p:cNvSpPr txBox="1">
            <a:spLocks noGrp="1"/>
          </p:cNvSpPr>
          <p:nvPr>
            <p:ph type="title" idx="2"/>
          </p:nvPr>
        </p:nvSpPr>
        <p:spPr>
          <a:xfrm>
            <a:off x="454879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0" name="Google Shape;150;p22"/>
          <p:cNvSpPr txBox="1">
            <a:spLocks noGrp="1"/>
          </p:cNvSpPr>
          <p:nvPr>
            <p:ph type="subTitle" idx="3"/>
          </p:nvPr>
        </p:nvSpPr>
        <p:spPr>
          <a:xfrm>
            <a:off x="454879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2"/>
          <p:cNvSpPr txBox="1">
            <a:spLocks noGrp="1"/>
          </p:cNvSpPr>
          <p:nvPr>
            <p:ph type="title" idx="4"/>
          </p:nvPr>
        </p:nvSpPr>
        <p:spPr>
          <a:xfrm>
            <a:off x="7960668"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2" name="Google Shape;152;p22"/>
          <p:cNvSpPr txBox="1">
            <a:spLocks noGrp="1"/>
          </p:cNvSpPr>
          <p:nvPr>
            <p:ph type="subTitle" idx="5"/>
          </p:nvPr>
        </p:nvSpPr>
        <p:spPr>
          <a:xfrm>
            <a:off x="7960667"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2"/>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CUSTOM_8">
    <p:bg>
      <p:bgPr>
        <a:solidFill>
          <a:schemeClr val="accent1"/>
        </a:solidFill>
        <a:effectLst/>
      </p:bgPr>
    </p:bg>
    <p:spTree>
      <p:nvGrpSpPr>
        <p:cNvPr id="1" name="Shape 163"/>
        <p:cNvGrpSpPr/>
        <p:nvPr/>
      </p:nvGrpSpPr>
      <p:grpSpPr>
        <a:xfrm>
          <a:off x="0" y="0"/>
          <a:ext cx="0" cy="0"/>
          <a:chOff x="0" y="0"/>
          <a:chExt cx="0" cy="0"/>
        </a:xfrm>
      </p:grpSpPr>
      <p:grpSp>
        <p:nvGrpSpPr>
          <p:cNvPr id="164" name="Google Shape;164;p24"/>
          <p:cNvGrpSpPr/>
          <p:nvPr/>
        </p:nvGrpSpPr>
        <p:grpSpPr>
          <a:xfrm>
            <a:off x="-12893969" y="-6636621"/>
            <a:ext cx="40856245" cy="22574820"/>
            <a:chOff x="-9670477" y="-4977466"/>
            <a:chExt cx="30642184" cy="16931115"/>
          </a:xfrm>
        </p:grpSpPr>
        <p:sp>
          <p:nvSpPr>
            <p:cNvPr id="165" name="Google Shape;165;p24"/>
            <p:cNvSpPr/>
            <p:nvPr/>
          </p:nvSpPr>
          <p:spPr>
            <a:xfrm rot="-9900069" flipH="1">
              <a:off x="-8897507" y="-3300639"/>
              <a:ext cx="13987362" cy="78140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6" name="Google Shape;166;p24"/>
            <p:cNvSpPr/>
            <p:nvPr/>
          </p:nvSpPr>
          <p:spPr>
            <a:xfrm rot="899950" flipH="1">
              <a:off x="2699579" y="204447"/>
              <a:ext cx="17315254" cy="967337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67" name="Google Shape;167;p24"/>
          <p:cNvSpPr txBox="1">
            <a:spLocks noGrp="1"/>
          </p:cNvSpPr>
          <p:nvPr>
            <p:ph type="title"/>
          </p:nvPr>
        </p:nvSpPr>
        <p:spPr>
          <a:xfrm>
            <a:off x="6039667" y="3944789"/>
            <a:ext cx="4185200" cy="913200"/>
          </a:xfrm>
          <a:prstGeom prst="rect">
            <a:avLst/>
          </a:prstGeom>
          <a:ln>
            <a:noFill/>
          </a:ln>
        </p:spPr>
        <p:txBody>
          <a:bodyPr spcFirstLastPara="1" wrap="square" lIns="91425" tIns="91425" rIns="182875" bIns="91425" anchor="ctr" anchorCtr="0">
            <a:noAutofit/>
          </a:bodyPr>
          <a:lstStyle>
            <a:lvl1pPr lvl="0" algn="r" rtl="0">
              <a:spcBef>
                <a:spcPts val="0"/>
              </a:spcBef>
              <a:spcAft>
                <a:spcPts val="0"/>
              </a:spcAft>
              <a:buNone/>
              <a:defRPr sz="3067" b="0"/>
            </a:lvl1pPr>
            <a:lvl2pPr lvl="1" algn="r" rtl="0">
              <a:spcBef>
                <a:spcPts val="0"/>
              </a:spcBef>
              <a:spcAft>
                <a:spcPts val="0"/>
              </a:spcAft>
              <a:buNone/>
              <a:defRPr sz="3067" b="0"/>
            </a:lvl2pPr>
            <a:lvl3pPr lvl="2" algn="r" rtl="0">
              <a:spcBef>
                <a:spcPts val="0"/>
              </a:spcBef>
              <a:spcAft>
                <a:spcPts val="0"/>
              </a:spcAft>
              <a:buNone/>
              <a:defRPr sz="3067" b="0"/>
            </a:lvl3pPr>
            <a:lvl4pPr lvl="3" algn="r" rtl="0">
              <a:spcBef>
                <a:spcPts val="0"/>
              </a:spcBef>
              <a:spcAft>
                <a:spcPts val="0"/>
              </a:spcAft>
              <a:buNone/>
              <a:defRPr sz="3067" b="0"/>
            </a:lvl4pPr>
            <a:lvl5pPr lvl="4" algn="r" rtl="0">
              <a:spcBef>
                <a:spcPts val="0"/>
              </a:spcBef>
              <a:spcAft>
                <a:spcPts val="0"/>
              </a:spcAft>
              <a:buNone/>
              <a:defRPr sz="3067" b="0"/>
            </a:lvl5pPr>
            <a:lvl6pPr lvl="5" algn="r" rtl="0">
              <a:spcBef>
                <a:spcPts val="0"/>
              </a:spcBef>
              <a:spcAft>
                <a:spcPts val="0"/>
              </a:spcAft>
              <a:buNone/>
              <a:defRPr sz="3067" b="0"/>
            </a:lvl6pPr>
            <a:lvl7pPr lvl="6" algn="r" rtl="0">
              <a:spcBef>
                <a:spcPts val="0"/>
              </a:spcBef>
              <a:spcAft>
                <a:spcPts val="0"/>
              </a:spcAft>
              <a:buNone/>
              <a:defRPr sz="3067" b="0"/>
            </a:lvl7pPr>
            <a:lvl8pPr lvl="7" algn="r" rtl="0">
              <a:spcBef>
                <a:spcPts val="0"/>
              </a:spcBef>
              <a:spcAft>
                <a:spcPts val="0"/>
              </a:spcAft>
              <a:buNone/>
              <a:defRPr sz="3067" b="0"/>
            </a:lvl8pPr>
            <a:lvl9pPr lvl="8" algn="r" rtl="0">
              <a:spcBef>
                <a:spcPts val="0"/>
              </a:spcBef>
              <a:spcAft>
                <a:spcPts val="0"/>
              </a:spcAft>
              <a:buNone/>
              <a:defRPr sz="3067" b="0"/>
            </a:lvl9pPr>
          </a:lstStyle>
          <a:p>
            <a:endParaRPr/>
          </a:p>
        </p:txBody>
      </p:sp>
      <p:sp>
        <p:nvSpPr>
          <p:cNvPr id="168" name="Google Shape;168;p24"/>
          <p:cNvSpPr txBox="1">
            <a:spLocks noGrp="1"/>
          </p:cNvSpPr>
          <p:nvPr>
            <p:ph type="subTitle" idx="1"/>
          </p:nvPr>
        </p:nvSpPr>
        <p:spPr>
          <a:xfrm>
            <a:off x="1967267" y="2000000"/>
            <a:ext cx="8257600" cy="19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3333">
                <a:solidFill>
                  <a:schemeClr val="dk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169"/>
        <p:cNvGrpSpPr/>
        <p:nvPr/>
      </p:nvGrpSpPr>
      <p:grpSpPr>
        <a:xfrm>
          <a:off x="0" y="0"/>
          <a:ext cx="0" cy="0"/>
          <a:chOff x="0" y="0"/>
          <a:chExt cx="0" cy="0"/>
        </a:xfrm>
      </p:grpSpPr>
      <p:sp>
        <p:nvSpPr>
          <p:cNvPr id="170" name="Google Shape;170;p25"/>
          <p:cNvSpPr/>
          <p:nvPr/>
        </p:nvSpPr>
        <p:spPr>
          <a:xfrm rot="8999708" flipH="1">
            <a:off x="4096549" y="1847955"/>
            <a:ext cx="4143489" cy="3593048"/>
          </a:xfrm>
          <a:custGeom>
            <a:avLst/>
            <a:gdLst/>
            <a:ahLst/>
            <a:cxnLst/>
            <a:rect l="l" t="t" r="r" b="b"/>
            <a:pathLst>
              <a:path w="90588" h="80065" extrusionOk="0">
                <a:moveTo>
                  <a:pt x="55411" y="1"/>
                </a:moveTo>
                <a:cubicBezTo>
                  <a:pt x="42565" y="1"/>
                  <a:pt x="28434" y="4918"/>
                  <a:pt x="17781" y="10398"/>
                </a:cubicBezTo>
                <a:cubicBezTo>
                  <a:pt x="1357" y="18793"/>
                  <a:pt x="0" y="36317"/>
                  <a:pt x="5426" y="51824"/>
                </a:cubicBezTo>
                <a:cubicBezTo>
                  <a:pt x="7736" y="58423"/>
                  <a:pt x="11218" y="64545"/>
                  <a:pt x="15654" y="69971"/>
                </a:cubicBezTo>
                <a:cubicBezTo>
                  <a:pt x="20159" y="75298"/>
                  <a:pt x="26493" y="80064"/>
                  <a:pt x="33305" y="80064"/>
                </a:cubicBezTo>
                <a:cubicBezTo>
                  <a:pt x="34088" y="80064"/>
                  <a:pt x="34877" y="80001"/>
                  <a:pt x="35671" y="79869"/>
                </a:cubicBezTo>
                <a:cubicBezTo>
                  <a:pt x="40143" y="79136"/>
                  <a:pt x="43993" y="76277"/>
                  <a:pt x="47402" y="73307"/>
                </a:cubicBezTo>
                <a:cubicBezTo>
                  <a:pt x="61809" y="60916"/>
                  <a:pt x="90588" y="27958"/>
                  <a:pt x="75484" y="7795"/>
                </a:cubicBezTo>
                <a:cubicBezTo>
                  <a:pt x="72514" y="3836"/>
                  <a:pt x="67712" y="1490"/>
                  <a:pt x="62836" y="610"/>
                </a:cubicBezTo>
                <a:cubicBezTo>
                  <a:pt x="60436" y="193"/>
                  <a:pt x="57948" y="1"/>
                  <a:pt x="5541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71" name="Google Shape;171;p25"/>
          <p:cNvSpPr txBox="1">
            <a:spLocks noGrp="1"/>
          </p:cNvSpPr>
          <p:nvPr>
            <p:ph type="title" hasCustomPrompt="1"/>
          </p:nvPr>
        </p:nvSpPr>
        <p:spPr>
          <a:xfrm>
            <a:off x="7307537" y="2277600"/>
            <a:ext cx="37900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2" name="Google Shape;172;p25"/>
          <p:cNvSpPr txBox="1">
            <a:spLocks noGrp="1"/>
          </p:cNvSpPr>
          <p:nvPr>
            <p:ph type="subTitle" idx="1"/>
          </p:nvPr>
        </p:nvSpPr>
        <p:spPr>
          <a:xfrm>
            <a:off x="7304767" y="3391731"/>
            <a:ext cx="37952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3" name="Google Shape;173;p25"/>
          <p:cNvSpPr txBox="1">
            <a:spLocks noGrp="1"/>
          </p:cNvSpPr>
          <p:nvPr>
            <p:ph type="title" idx="2" hasCustomPrompt="1"/>
          </p:nvPr>
        </p:nvSpPr>
        <p:spPr>
          <a:xfrm>
            <a:off x="1097905" y="2277600"/>
            <a:ext cx="37952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4" name="Google Shape;174;p25"/>
          <p:cNvSpPr txBox="1">
            <a:spLocks noGrp="1"/>
          </p:cNvSpPr>
          <p:nvPr>
            <p:ph type="subTitle" idx="3"/>
          </p:nvPr>
        </p:nvSpPr>
        <p:spPr>
          <a:xfrm>
            <a:off x="1092000" y="3391668"/>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5" name="Google Shape;175;p25"/>
          <p:cNvSpPr txBox="1">
            <a:spLocks noGrp="1"/>
          </p:cNvSpPr>
          <p:nvPr>
            <p:ph type="title" idx="4" hasCustomPrompt="1"/>
          </p:nvPr>
        </p:nvSpPr>
        <p:spPr>
          <a:xfrm>
            <a:off x="1092000" y="4298700"/>
            <a:ext cx="38068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6" name="Google Shape;176;p25"/>
          <p:cNvSpPr txBox="1">
            <a:spLocks noGrp="1"/>
          </p:cNvSpPr>
          <p:nvPr>
            <p:ph type="subTitle" idx="5"/>
          </p:nvPr>
        </p:nvSpPr>
        <p:spPr>
          <a:xfrm>
            <a:off x="1092000" y="5413563"/>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7" name="Google Shape;177;p25"/>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8" name="Google Shape;178;p25"/>
          <p:cNvSpPr txBox="1">
            <a:spLocks noGrp="1"/>
          </p:cNvSpPr>
          <p:nvPr>
            <p:ph type="title" idx="7" hasCustomPrompt="1"/>
          </p:nvPr>
        </p:nvSpPr>
        <p:spPr>
          <a:xfrm>
            <a:off x="7295945" y="4298700"/>
            <a:ext cx="38012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9" name="Google Shape;179;p25"/>
          <p:cNvSpPr txBox="1">
            <a:spLocks noGrp="1"/>
          </p:cNvSpPr>
          <p:nvPr>
            <p:ph type="subTitle" idx="8"/>
          </p:nvPr>
        </p:nvSpPr>
        <p:spPr>
          <a:xfrm>
            <a:off x="7293167" y="5413596"/>
            <a:ext cx="38068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grpSp>
        <p:nvGrpSpPr>
          <p:cNvPr id="180" name="Google Shape;180;p25"/>
          <p:cNvGrpSpPr/>
          <p:nvPr/>
        </p:nvGrpSpPr>
        <p:grpSpPr>
          <a:xfrm>
            <a:off x="-1796815" y="-1416208"/>
            <a:ext cx="16496843" cy="8915501"/>
            <a:chOff x="-1347611" y="-1062156"/>
            <a:chExt cx="12372632" cy="6686626"/>
          </a:xfrm>
        </p:grpSpPr>
        <p:sp>
          <p:nvSpPr>
            <p:cNvPr id="181" name="Google Shape;181;p25"/>
            <p:cNvSpPr/>
            <p:nvPr/>
          </p:nvSpPr>
          <p:spPr>
            <a:xfrm rot="-9900016" flipH="1">
              <a:off x="-1146391" y="-72683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2" name="Google Shape;182;p25"/>
            <p:cNvSpPr/>
            <p:nvPr/>
          </p:nvSpPr>
          <p:spPr>
            <a:xfrm rot="-899984" flipH="1">
              <a:off x="7978569" y="335984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itle 1">
  <p:cSld name="CUSTOM_13">
    <p:bg>
      <p:bgPr>
        <a:solidFill>
          <a:schemeClr val="accent1"/>
        </a:solidFill>
        <a:effectLst/>
      </p:bgPr>
    </p:bg>
    <p:spTree>
      <p:nvGrpSpPr>
        <p:cNvPr id="1" name="Shape 194"/>
        <p:cNvGrpSpPr/>
        <p:nvPr/>
      </p:nvGrpSpPr>
      <p:grpSpPr>
        <a:xfrm>
          <a:off x="0" y="0"/>
          <a:ext cx="0" cy="0"/>
          <a:chOff x="0" y="0"/>
          <a:chExt cx="0" cy="0"/>
        </a:xfrm>
      </p:grpSpPr>
      <p:grpSp>
        <p:nvGrpSpPr>
          <p:cNvPr id="195" name="Google Shape;195;p28"/>
          <p:cNvGrpSpPr/>
          <p:nvPr/>
        </p:nvGrpSpPr>
        <p:grpSpPr>
          <a:xfrm>
            <a:off x="-3496499" y="-9961143"/>
            <a:ext cx="18784248" cy="20295441"/>
            <a:chOff x="-2622374" y="-7470858"/>
            <a:chExt cx="14088186" cy="15221581"/>
          </a:xfrm>
        </p:grpSpPr>
        <p:sp>
          <p:nvSpPr>
            <p:cNvPr id="196" name="Google Shape;196;p28"/>
            <p:cNvSpPr/>
            <p:nvPr/>
          </p:nvSpPr>
          <p:spPr>
            <a:xfrm rot="6299984">
              <a:off x="-3092208" y="-4943866"/>
              <a:ext cx="10908930" cy="739794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7" name="Google Shape;197;p28"/>
            <p:cNvSpPr/>
            <p:nvPr/>
          </p:nvSpPr>
          <p:spPr>
            <a:xfrm rot="-6299937">
              <a:off x="5452112" y="2033205"/>
              <a:ext cx="6284395" cy="426179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98" name="Google Shape;198;p28"/>
          <p:cNvSpPr txBox="1">
            <a:spLocks noGrp="1"/>
          </p:cNvSpPr>
          <p:nvPr>
            <p:ph type="title"/>
          </p:nvPr>
        </p:nvSpPr>
        <p:spPr>
          <a:xfrm>
            <a:off x="3029200" y="1924884"/>
            <a:ext cx="6133600" cy="19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13333"/>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199" name="Google Shape;199;p28"/>
          <p:cNvSpPr txBox="1">
            <a:spLocks noGrp="1"/>
          </p:cNvSpPr>
          <p:nvPr>
            <p:ph type="subTitle" idx="1"/>
          </p:nvPr>
        </p:nvSpPr>
        <p:spPr>
          <a:xfrm>
            <a:off x="3357300" y="3780300"/>
            <a:ext cx="5477200" cy="11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CUSTOM_26">
    <p:spTree>
      <p:nvGrpSpPr>
        <p:cNvPr id="1" name="Shape 200"/>
        <p:cNvGrpSpPr/>
        <p:nvPr/>
      </p:nvGrpSpPr>
      <p:grpSpPr>
        <a:xfrm>
          <a:off x="0" y="0"/>
          <a:ext cx="0" cy="0"/>
          <a:chOff x="0" y="0"/>
          <a:chExt cx="0" cy="0"/>
        </a:xfrm>
      </p:grpSpPr>
      <p:sp>
        <p:nvSpPr>
          <p:cNvPr id="201" name="Google Shape;201;p29"/>
          <p:cNvSpPr/>
          <p:nvPr/>
        </p:nvSpPr>
        <p:spPr>
          <a:xfrm rot="14399973" flipH="1">
            <a:off x="5255736" y="-2735874"/>
            <a:ext cx="7845555" cy="532011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02" name="Google Shape;202;p29"/>
          <p:cNvSpPr txBox="1">
            <a:spLocks noGrp="1"/>
          </p:cNvSpPr>
          <p:nvPr>
            <p:ph type="title"/>
          </p:nvPr>
        </p:nvSpPr>
        <p:spPr>
          <a:xfrm>
            <a:off x="6664633" y="2457833"/>
            <a:ext cx="4435200" cy="14184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35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03" name="Google Shape;203;p29"/>
          <p:cNvSpPr txBox="1">
            <a:spLocks noGrp="1"/>
          </p:cNvSpPr>
          <p:nvPr>
            <p:ph type="subTitle" idx="1"/>
          </p:nvPr>
        </p:nvSpPr>
        <p:spPr>
          <a:xfrm>
            <a:off x="6664633" y="3972987"/>
            <a:ext cx="4435200" cy="11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6617199" y="1192767"/>
            <a:ext cx="4482800" cy="913200"/>
          </a:xfrm>
          <a:prstGeom prst="rect">
            <a:avLst/>
          </a:prstGeom>
          <a:solidFill>
            <a:schemeClr val="lt1"/>
          </a:solid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35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0" name="Google Shape;50;p9"/>
          <p:cNvSpPr txBox="1">
            <a:spLocks noGrp="1"/>
          </p:cNvSpPr>
          <p:nvPr>
            <p:ph type="subTitle" idx="1"/>
          </p:nvPr>
        </p:nvSpPr>
        <p:spPr>
          <a:xfrm>
            <a:off x="6617167" y="2256033"/>
            <a:ext cx="4482800" cy="34092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1"/>
              </a:buClr>
              <a:buSzPts val="1600"/>
              <a:buChar char="●"/>
              <a:defRPr sz="2133">
                <a:solidFill>
                  <a:schemeClr val="dk1"/>
                </a:solidFill>
              </a:defRPr>
            </a:lvl1pPr>
            <a:lvl2pPr lvl="1" algn="ctr">
              <a:lnSpc>
                <a:spcPct val="100000"/>
              </a:lnSpc>
              <a:spcBef>
                <a:spcPts val="1333"/>
              </a:spcBef>
              <a:spcAft>
                <a:spcPts val="0"/>
              </a:spcAft>
              <a:buSzPts val="2100"/>
              <a:buChar char="○"/>
              <a:defRPr sz="2800"/>
            </a:lvl2pPr>
            <a:lvl3pPr lvl="2" algn="ctr">
              <a:lnSpc>
                <a:spcPct val="100000"/>
              </a:lnSpc>
              <a:spcBef>
                <a:spcPts val="0"/>
              </a:spcBef>
              <a:spcAft>
                <a:spcPts val="0"/>
              </a:spcAft>
              <a:buSzPts val="2100"/>
              <a:buChar char="■"/>
              <a:defRPr sz="2800"/>
            </a:lvl3pPr>
            <a:lvl4pPr lvl="3" algn="ctr">
              <a:lnSpc>
                <a:spcPct val="100000"/>
              </a:lnSpc>
              <a:spcBef>
                <a:spcPts val="0"/>
              </a:spcBef>
              <a:spcAft>
                <a:spcPts val="0"/>
              </a:spcAft>
              <a:buSzPts val="2100"/>
              <a:buChar char="●"/>
              <a:defRPr sz="2800"/>
            </a:lvl4pPr>
            <a:lvl5pPr lvl="4" algn="ctr">
              <a:lnSpc>
                <a:spcPct val="100000"/>
              </a:lnSpc>
              <a:spcBef>
                <a:spcPts val="0"/>
              </a:spcBef>
              <a:spcAft>
                <a:spcPts val="0"/>
              </a:spcAft>
              <a:buSzPts val="2100"/>
              <a:buChar char="○"/>
              <a:defRPr sz="2800"/>
            </a:lvl5pPr>
            <a:lvl6pPr lvl="5" algn="ctr">
              <a:lnSpc>
                <a:spcPct val="100000"/>
              </a:lnSpc>
              <a:spcBef>
                <a:spcPts val="0"/>
              </a:spcBef>
              <a:spcAft>
                <a:spcPts val="0"/>
              </a:spcAft>
              <a:buSzPts val="2100"/>
              <a:buChar char="■"/>
              <a:defRPr sz="2800"/>
            </a:lvl6pPr>
            <a:lvl7pPr lvl="6" algn="ctr">
              <a:lnSpc>
                <a:spcPct val="100000"/>
              </a:lnSpc>
              <a:spcBef>
                <a:spcPts val="0"/>
              </a:spcBef>
              <a:spcAft>
                <a:spcPts val="0"/>
              </a:spcAft>
              <a:buSzPts val="2100"/>
              <a:buChar char="●"/>
              <a:defRPr sz="2800"/>
            </a:lvl7pPr>
            <a:lvl8pPr lvl="7" algn="ctr">
              <a:lnSpc>
                <a:spcPct val="100000"/>
              </a:lnSpc>
              <a:spcBef>
                <a:spcPts val="0"/>
              </a:spcBef>
              <a:spcAft>
                <a:spcPts val="0"/>
              </a:spcAft>
              <a:buSzPts val="2100"/>
              <a:buChar char="○"/>
              <a:defRPr sz="2800"/>
            </a:lvl8pPr>
            <a:lvl9pPr lvl="8" algn="ctr">
              <a:lnSpc>
                <a:spcPct val="100000"/>
              </a:lnSpc>
              <a:spcBef>
                <a:spcPts val="0"/>
              </a:spcBef>
              <a:spcAft>
                <a:spcPts val="0"/>
              </a:spcAft>
              <a:buSzPts val="2100"/>
              <a:buChar char="■"/>
              <a:defRPr sz="2800"/>
            </a:lvl9pPr>
          </a:lstStyle>
          <a:p>
            <a:endParaRPr/>
          </a:p>
        </p:txBody>
      </p:sp>
      <p:sp>
        <p:nvSpPr>
          <p:cNvPr id="51" name="Google Shape;51;p9"/>
          <p:cNvSpPr/>
          <p:nvPr/>
        </p:nvSpPr>
        <p:spPr>
          <a:xfrm rot="-900031">
            <a:off x="-2903156" y="3630504"/>
            <a:ext cx="6724827" cy="456047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1743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CUSTOM_12_1">
    <p:spTree>
      <p:nvGrpSpPr>
        <p:cNvPr id="1" name="Shape 209"/>
        <p:cNvGrpSpPr/>
        <p:nvPr/>
      </p:nvGrpSpPr>
      <p:grpSpPr>
        <a:xfrm>
          <a:off x="0" y="0"/>
          <a:ext cx="0" cy="0"/>
          <a:chOff x="0" y="0"/>
          <a:chExt cx="0" cy="0"/>
        </a:xfrm>
      </p:grpSpPr>
      <p:sp>
        <p:nvSpPr>
          <p:cNvPr id="210" name="Google Shape;210;p31"/>
          <p:cNvSpPr/>
          <p:nvPr/>
        </p:nvSpPr>
        <p:spPr>
          <a:xfrm rot="18000002" flipH="1">
            <a:off x="2794938" y="-1858320"/>
            <a:ext cx="15612359" cy="1058759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11" name="Google Shape;211;p31"/>
          <p:cNvSpPr txBox="1">
            <a:spLocks noGrp="1"/>
          </p:cNvSpPr>
          <p:nvPr>
            <p:ph type="title"/>
          </p:nvPr>
        </p:nvSpPr>
        <p:spPr>
          <a:xfrm>
            <a:off x="1092000" y="908700"/>
            <a:ext cx="4394400" cy="1108400"/>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rgbClr val="000000"/>
              </a:buClr>
              <a:buSzPts val="4800"/>
              <a:buNone/>
              <a:defRPr sz="6667"/>
            </a:lvl1pPr>
            <a:lvl2pPr lvl="1" algn="ctr" rtl="0">
              <a:spcBef>
                <a:spcPts val="0"/>
              </a:spcBef>
              <a:spcAft>
                <a:spcPts val="0"/>
              </a:spcAft>
              <a:buClr>
                <a:srgbClr val="000000"/>
              </a:buClr>
              <a:buSzPts val="3600"/>
              <a:buNone/>
              <a:defRPr sz="4800">
                <a:solidFill>
                  <a:srgbClr val="000000"/>
                </a:solidFill>
              </a:defRPr>
            </a:lvl2pPr>
            <a:lvl3pPr lvl="2" algn="ctr" rtl="0">
              <a:spcBef>
                <a:spcPts val="0"/>
              </a:spcBef>
              <a:spcAft>
                <a:spcPts val="0"/>
              </a:spcAft>
              <a:buClr>
                <a:srgbClr val="000000"/>
              </a:buClr>
              <a:buSzPts val="3600"/>
              <a:buNone/>
              <a:defRPr sz="4800">
                <a:solidFill>
                  <a:srgbClr val="000000"/>
                </a:solidFill>
              </a:defRPr>
            </a:lvl3pPr>
            <a:lvl4pPr lvl="3" algn="ctr" rtl="0">
              <a:spcBef>
                <a:spcPts val="0"/>
              </a:spcBef>
              <a:spcAft>
                <a:spcPts val="0"/>
              </a:spcAft>
              <a:buClr>
                <a:srgbClr val="000000"/>
              </a:buClr>
              <a:buSzPts val="3600"/>
              <a:buNone/>
              <a:defRPr sz="4800">
                <a:solidFill>
                  <a:srgbClr val="000000"/>
                </a:solidFill>
              </a:defRPr>
            </a:lvl4pPr>
            <a:lvl5pPr lvl="4" algn="ctr" rtl="0">
              <a:spcBef>
                <a:spcPts val="0"/>
              </a:spcBef>
              <a:spcAft>
                <a:spcPts val="0"/>
              </a:spcAft>
              <a:buClr>
                <a:srgbClr val="000000"/>
              </a:buClr>
              <a:buSzPts val="3600"/>
              <a:buNone/>
              <a:defRPr sz="4800">
                <a:solidFill>
                  <a:srgbClr val="000000"/>
                </a:solidFill>
              </a:defRPr>
            </a:lvl5pPr>
            <a:lvl6pPr lvl="5" algn="ctr" rtl="0">
              <a:spcBef>
                <a:spcPts val="0"/>
              </a:spcBef>
              <a:spcAft>
                <a:spcPts val="0"/>
              </a:spcAft>
              <a:buClr>
                <a:srgbClr val="000000"/>
              </a:buClr>
              <a:buSzPts val="3600"/>
              <a:buNone/>
              <a:defRPr sz="4800">
                <a:solidFill>
                  <a:srgbClr val="000000"/>
                </a:solidFill>
              </a:defRPr>
            </a:lvl6pPr>
            <a:lvl7pPr lvl="6" algn="ctr" rtl="0">
              <a:spcBef>
                <a:spcPts val="0"/>
              </a:spcBef>
              <a:spcAft>
                <a:spcPts val="0"/>
              </a:spcAft>
              <a:buClr>
                <a:srgbClr val="000000"/>
              </a:buClr>
              <a:buSzPts val="3600"/>
              <a:buNone/>
              <a:defRPr sz="4800">
                <a:solidFill>
                  <a:srgbClr val="000000"/>
                </a:solidFill>
              </a:defRPr>
            </a:lvl7pPr>
            <a:lvl8pPr lvl="7" algn="ctr" rtl="0">
              <a:spcBef>
                <a:spcPts val="0"/>
              </a:spcBef>
              <a:spcAft>
                <a:spcPts val="0"/>
              </a:spcAft>
              <a:buClr>
                <a:srgbClr val="000000"/>
              </a:buClr>
              <a:buSzPts val="3600"/>
              <a:buNone/>
              <a:defRPr sz="4800">
                <a:solidFill>
                  <a:srgbClr val="000000"/>
                </a:solidFill>
              </a:defRPr>
            </a:lvl8pPr>
            <a:lvl9pPr lvl="8" algn="ctr" rtl="0">
              <a:spcBef>
                <a:spcPts val="0"/>
              </a:spcBef>
              <a:spcAft>
                <a:spcPts val="0"/>
              </a:spcAft>
              <a:buClr>
                <a:srgbClr val="000000"/>
              </a:buClr>
              <a:buSzPts val="3600"/>
              <a:buNone/>
              <a:defRPr sz="4800">
                <a:solidFill>
                  <a:srgbClr val="000000"/>
                </a:solidFill>
              </a:defRPr>
            </a:lvl9pPr>
          </a:lstStyle>
          <a:p>
            <a:endParaRPr/>
          </a:p>
        </p:txBody>
      </p:sp>
      <p:sp>
        <p:nvSpPr>
          <p:cNvPr id="212" name="Google Shape;212;p31"/>
          <p:cNvSpPr txBox="1">
            <a:spLocks noGrp="1"/>
          </p:cNvSpPr>
          <p:nvPr>
            <p:ph type="subTitle" idx="1"/>
          </p:nvPr>
        </p:nvSpPr>
        <p:spPr>
          <a:xfrm>
            <a:off x="1092000" y="2091967"/>
            <a:ext cx="4194400" cy="15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213" name="Google Shape;213;p31"/>
          <p:cNvSpPr txBox="1"/>
          <p:nvPr/>
        </p:nvSpPr>
        <p:spPr>
          <a:xfrm>
            <a:off x="1092000" y="4749200"/>
            <a:ext cx="3995200" cy="8320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 sz="1333">
                <a:solidFill>
                  <a:schemeClr val="dk1"/>
                </a:solidFill>
                <a:latin typeface="Poppins"/>
                <a:ea typeface="Poppins"/>
                <a:cs typeface="Poppins"/>
                <a:sym typeface="Poppins"/>
              </a:rPr>
              <a:t>CREDITS: This presentation template was created by </a:t>
            </a:r>
            <a:r>
              <a:rPr lang="en" sz="1333" b="1">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333">
                <a:solidFill>
                  <a:schemeClr val="dk1"/>
                </a:solidFill>
                <a:latin typeface="Poppins"/>
                <a:ea typeface="Poppins"/>
                <a:cs typeface="Poppins"/>
                <a:sym typeface="Poppins"/>
              </a:rPr>
              <a:t>, including icons by </a:t>
            </a:r>
            <a:r>
              <a:rPr lang="en" sz="1333" b="1">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333">
                <a:solidFill>
                  <a:schemeClr val="dk1"/>
                </a:solidFill>
                <a:latin typeface="Poppins"/>
                <a:ea typeface="Poppins"/>
                <a:cs typeface="Poppins"/>
                <a:sym typeface="Poppins"/>
              </a:rPr>
              <a:t>, infographics &amp; images by </a:t>
            </a:r>
            <a:r>
              <a:rPr lang="en" sz="1333" b="1">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333">
                <a:solidFill>
                  <a:schemeClr val="dk1"/>
                </a:solidFill>
                <a:latin typeface="Poppins"/>
                <a:ea typeface="Poppins"/>
                <a:cs typeface="Poppins"/>
                <a:sym typeface="Poppins"/>
              </a:rPr>
              <a:t> </a:t>
            </a:r>
            <a:endParaRPr sz="1333" b="1">
              <a:solidFill>
                <a:schemeClr val="dk1"/>
              </a:solidFill>
              <a:latin typeface="Poppins"/>
              <a:ea typeface="Poppins"/>
              <a:cs typeface="Poppins"/>
              <a:sym typeface="Poppi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CUSTOM_21">
    <p:spTree>
      <p:nvGrpSpPr>
        <p:cNvPr id="1" name="Shape 214"/>
        <p:cNvGrpSpPr/>
        <p:nvPr/>
      </p:nvGrpSpPr>
      <p:grpSpPr>
        <a:xfrm>
          <a:off x="0" y="0"/>
          <a:ext cx="0" cy="0"/>
          <a:chOff x="0" y="0"/>
          <a:chExt cx="0" cy="0"/>
        </a:xfrm>
      </p:grpSpPr>
      <p:sp>
        <p:nvSpPr>
          <p:cNvPr id="215" name="Google Shape;215;p32"/>
          <p:cNvSpPr/>
          <p:nvPr/>
        </p:nvSpPr>
        <p:spPr>
          <a:xfrm rot="11700133">
            <a:off x="9780661" y="-469273"/>
            <a:ext cx="3682273" cy="249715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16" name="Google Shape;216;p32"/>
          <p:cNvSpPr/>
          <p:nvPr/>
        </p:nvSpPr>
        <p:spPr>
          <a:xfrm rot="899937">
            <a:off x="-3510479" y="2404113"/>
            <a:ext cx="8379193" cy="568238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CUSTOM_21_1">
    <p:bg>
      <p:bgPr>
        <a:solidFill>
          <a:schemeClr val="accent1"/>
        </a:solidFill>
        <a:effectLst/>
      </p:bgPr>
    </p:bg>
    <p:spTree>
      <p:nvGrpSpPr>
        <p:cNvPr id="1" name="Shape 217"/>
        <p:cNvGrpSpPr/>
        <p:nvPr/>
      </p:nvGrpSpPr>
      <p:grpSpPr>
        <a:xfrm>
          <a:off x="0" y="0"/>
          <a:ext cx="0" cy="0"/>
          <a:chOff x="0" y="0"/>
          <a:chExt cx="0" cy="0"/>
        </a:xfrm>
      </p:grpSpPr>
      <p:grpSp>
        <p:nvGrpSpPr>
          <p:cNvPr id="218" name="Google Shape;218;p33"/>
          <p:cNvGrpSpPr/>
          <p:nvPr/>
        </p:nvGrpSpPr>
        <p:grpSpPr>
          <a:xfrm>
            <a:off x="-1912613" y="-2139956"/>
            <a:ext cx="15635993" cy="14818507"/>
            <a:chOff x="-1434460" y="-1604967"/>
            <a:chExt cx="11726995" cy="11113880"/>
          </a:xfrm>
        </p:grpSpPr>
        <p:sp>
          <p:nvSpPr>
            <p:cNvPr id="219" name="Google Shape;219;p33"/>
            <p:cNvSpPr/>
            <p:nvPr/>
          </p:nvSpPr>
          <p:spPr>
            <a:xfrm rot="-9899867">
              <a:off x="7335495" y="-351955"/>
              <a:ext cx="2761705" cy="187286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0" name="Google Shape;220;p33"/>
            <p:cNvSpPr/>
            <p:nvPr/>
          </p:nvSpPr>
          <p:spPr>
            <a:xfrm rot="4500077">
              <a:off x="-1638361" y="-508487"/>
              <a:ext cx="4733536" cy="321006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1" name="Google Shape;221;p33"/>
            <p:cNvSpPr/>
            <p:nvPr/>
          </p:nvSpPr>
          <p:spPr>
            <a:xfrm rot="-2700000">
              <a:off x="2916718" y="3408392"/>
              <a:ext cx="6542854" cy="443706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4413301" y="-581498"/>
            <a:ext cx="13080671" cy="887071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1092000" y="1572200"/>
            <a:ext cx="4692800" cy="2796800"/>
          </a:xfrm>
          <a:prstGeom prst="rect">
            <a:avLst/>
          </a:prstGeom>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accent3"/>
              </a:buClr>
              <a:buSzPts val="4300"/>
              <a:buNone/>
              <a:defRPr sz="10666">
                <a:solidFill>
                  <a:schemeClr val="accent5"/>
                </a:solidFill>
              </a:defRPr>
            </a:lvl1pPr>
            <a:lvl2pPr lvl="1" algn="ctr">
              <a:spcBef>
                <a:spcPts val="0"/>
              </a:spcBef>
              <a:spcAft>
                <a:spcPts val="0"/>
              </a:spcAft>
              <a:buClr>
                <a:schemeClr val="accent3"/>
              </a:buClr>
              <a:buSzPts val="5200"/>
              <a:buNone/>
              <a:defRPr sz="6933">
                <a:solidFill>
                  <a:schemeClr val="accent3"/>
                </a:solidFill>
              </a:defRPr>
            </a:lvl2pPr>
            <a:lvl3pPr lvl="2" algn="ctr">
              <a:spcBef>
                <a:spcPts val="0"/>
              </a:spcBef>
              <a:spcAft>
                <a:spcPts val="0"/>
              </a:spcAft>
              <a:buClr>
                <a:schemeClr val="accent3"/>
              </a:buClr>
              <a:buSzPts val="5200"/>
              <a:buNone/>
              <a:defRPr sz="6933">
                <a:solidFill>
                  <a:schemeClr val="accent3"/>
                </a:solidFill>
              </a:defRPr>
            </a:lvl3pPr>
            <a:lvl4pPr lvl="3" algn="ctr">
              <a:spcBef>
                <a:spcPts val="0"/>
              </a:spcBef>
              <a:spcAft>
                <a:spcPts val="0"/>
              </a:spcAft>
              <a:buClr>
                <a:schemeClr val="accent3"/>
              </a:buClr>
              <a:buSzPts val="5200"/>
              <a:buNone/>
              <a:defRPr sz="6933">
                <a:solidFill>
                  <a:schemeClr val="accent3"/>
                </a:solidFill>
              </a:defRPr>
            </a:lvl4pPr>
            <a:lvl5pPr lvl="4" algn="ctr">
              <a:spcBef>
                <a:spcPts val="0"/>
              </a:spcBef>
              <a:spcAft>
                <a:spcPts val="0"/>
              </a:spcAft>
              <a:buClr>
                <a:schemeClr val="accent3"/>
              </a:buClr>
              <a:buSzPts val="5200"/>
              <a:buNone/>
              <a:defRPr sz="6933">
                <a:solidFill>
                  <a:schemeClr val="accent3"/>
                </a:solidFill>
              </a:defRPr>
            </a:lvl5pPr>
            <a:lvl6pPr lvl="5" algn="ctr">
              <a:spcBef>
                <a:spcPts val="0"/>
              </a:spcBef>
              <a:spcAft>
                <a:spcPts val="0"/>
              </a:spcAft>
              <a:buClr>
                <a:schemeClr val="accent3"/>
              </a:buClr>
              <a:buSzPts val="5200"/>
              <a:buNone/>
              <a:defRPr sz="6933">
                <a:solidFill>
                  <a:schemeClr val="accent3"/>
                </a:solidFill>
              </a:defRPr>
            </a:lvl6pPr>
            <a:lvl7pPr lvl="6" algn="ctr">
              <a:spcBef>
                <a:spcPts val="0"/>
              </a:spcBef>
              <a:spcAft>
                <a:spcPts val="0"/>
              </a:spcAft>
              <a:buClr>
                <a:schemeClr val="accent3"/>
              </a:buClr>
              <a:buSzPts val="5200"/>
              <a:buNone/>
              <a:defRPr sz="6933">
                <a:solidFill>
                  <a:schemeClr val="accent3"/>
                </a:solidFill>
              </a:defRPr>
            </a:lvl7pPr>
            <a:lvl8pPr lvl="7" algn="ctr">
              <a:spcBef>
                <a:spcPts val="0"/>
              </a:spcBef>
              <a:spcAft>
                <a:spcPts val="0"/>
              </a:spcAft>
              <a:buClr>
                <a:schemeClr val="accent3"/>
              </a:buClr>
              <a:buSzPts val="5200"/>
              <a:buNone/>
              <a:defRPr sz="6933">
                <a:solidFill>
                  <a:schemeClr val="accent3"/>
                </a:solidFill>
              </a:defRPr>
            </a:lvl8pPr>
            <a:lvl9pPr lvl="8" algn="ctr">
              <a:spcBef>
                <a:spcPts val="0"/>
              </a:spcBef>
              <a:spcAft>
                <a:spcPts val="0"/>
              </a:spcAft>
              <a:buClr>
                <a:schemeClr val="accent3"/>
              </a:buClr>
              <a:buSzPts val="5200"/>
              <a:buNone/>
              <a:defRPr sz="6933">
                <a:solidFill>
                  <a:schemeClr val="accent3"/>
                </a:solidFill>
              </a:defRPr>
            </a:lvl9pPr>
          </a:lstStyle>
          <a:p>
            <a:endParaRPr/>
          </a:p>
        </p:txBody>
      </p:sp>
      <p:sp>
        <p:nvSpPr>
          <p:cNvPr id="11" name="Google Shape;11;p2"/>
          <p:cNvSpPr txBox="1">
            <a:spLocks noGrp="1"/>
          </p:cNvSpPr>
          <p:nvPr>
            <p:ph type="subTitle" idx="1"/>
          </p:nvPr>
        </p:nvSpPr>
        <p:spPr>
          <a:xfrm>
            <a:off x="1092000" y="4369000"/>
            <a:ext cx="3069600" cy="9168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Clr>
                <a:srgbClr val="000000"/>
              </a:buClr>
              <a:buSzPts val="2800"/>
              <a:buNone/>
              <a:defRPr sz="2133">
                <a:solidFill>
                  <a:schemeClr val="dk1"/>
                </a:solidFill>
              </a:defRPr>
            </a:lvl1pPr>
            <a:lvl2pPr lvl="1" algn="ctr">
              <a:lnSpc>
                <a:spcPct val="100000"/>
              </a:lnSpc>
              <a:spcBef>
                <a:spcPts val="0"/>
              </a:spcBef>
              <a:spcAft>
                <a:spcPts val="0"/>
              </a:spcAft>
              <a:buClr>
                <a:srgbClr val="000000"/>
              </a:buClr>
              <a:buSzPts val="2800"/>
              <a:buNone/>
              <a:defRPr sz="3733">
                <a:solidFill>
                  <a:srgbClr val="000000"/>
                </a:solidFill>
              </a:defRPr>
            </a:lvl2pPr>
            <a:lvl3pPr lvl="2" algn="ctr">
              <a:lnSpc>
                <a:spcPct val="100000"/>
              </a:lnSpc>
              <a:spcBef>
                <a:spcPts val="0"/>
              </a:spcBef>
              <a:spcAft>
                <a:spcPts val="0"/>
              </a:spcAft>
              <a:buClr>
                <a:srgbClr val="000000"/>
              </a:buClr>
              <a:buSzPts val="2800"/>
              <a:buNone/>
              <a:defRPr sz="3733">
                <a:solidFill>
                  <a:srgbClr val="000000"/>
                </a:solidFill>
              </a:defRPr>
            </a:lvl3pPr>
            <a:lvl4pPr lvl="3" algn="ctr">
              <a:lnSpc>
                <a:spcPct val="100000"/>
              </a:lnSpc>
              <a:spcBef>
                <a:spcPts val="0"/>
              </a:spcBef>
              <a:spcAft>
                <a:spcPts val="0"/>
              </a:spcAft>
              <a:buClr>
                <a:srgbClr val="000000"/>
              </a:buClr>
              <a:buSzPts val="2800"/>
              <a:buNone/>
              <a:defRPr sz="3733">
                <a:solidFill>
                  <a:srgbClr val="000000"/>
                </a:solidFill>
              </a:defRPr>
            </a:lvl4pPr>
            <a:lvl5pPr lvl="4" algn="ctr">
              <a:lnSpc>
                <a:spcPct val="100000"/>
              </a:lnSpc>
              <a:spcBef>
                <a:spcPts val="0"/>
              </a:spcBef>
              <a:spcAft>
                <a:spcPts val="0"/>
              </a:spcAft>
              <a:buClr>
                <a:srgbClr val="000000"/>
              </a:buClr>
              <a:buSzPts val="2800"/>
              <a:buNone/>
              <a:defRPr sz="3733">
                <a:solidFill>
                  <a:srgbClr val="000000"/>
                </a:solidFill>
              </a:defRPr>
            </a:lvl5pPr>
            <a:lvl6pPr lvl="5" algn="ctr">
              <a:lnSpc>
                <a:spcPct val="100000"/>
              </a:lnSpc>
              <a:spcBef>
                <a:spcPts val="0"/>
              </a:spcBef>
              <a:spcAft>
                <a:spcPts val="0"/>
              </a:spcAft>
              <a:buClr>
                <a:srgbClr val="000000"/>
              </a:buClr>
              <a:buSzPts val="2800"/>
              <a:buNone/>
              <a:defRPr sz="3733">
                <a:solidFill>
                  <a:srgbClr val="000000"/>
                </a:solidFill>
              </a:defRPr>
            </a:lvl6pPr>
            <a:lvl7pPr lvl="6" algn="ctr">
              <a:lnSpc>
                <a:spcPct val="100000"/>
              </a:lnSpc>
              <a:spcBef>
                <a:spcPts val="0"/>
              </a:spcBef>
              <a:spcAft>
                <a:spcPts val="0"/>
              </a:spcAft>
              <a:buClr>
                <a:srgbClr val="000000"/>
              </a:buClr>
              <a:buSzPts val="2800"/>
              <a:buNone/>
              <a:defRPr sz="3733">
                <a:solidFill>
                  <a:srgbClr val="000000"/>
                </a:solidFill>
              </a:defRPr>
            </a:lvl7pPr>
            <a:lvl8pPr lvl="7" algn="ctr">
              <a:lnSpc>
                <a:spcPct val="100000"/>
              </a:lnSpc>
              <a:spcBef>
                <a:spcPts val="0"/>
              </a:spcBef>
              <a:spcAft>
                <a:spcPts val="0"/>
              </a:spcAft>
              <a:buClr>
                <a:srgbClr val="000000"/>
              </a:buClr>
              <a:buSzPts val="2800"/>
              <a:buNone/>
              <a:defRPr sz="3733">
                <a:solidFill>
                  <a:srgbClr val="000000"/>
                </a:solidFill>
              </a:defRPr>
            </a:lvl8pPr>
            <a:lvl9pPr lvl="8" algn="ctr">
              <a:lnSpc>
                <a:spcPct val="100000"/>
              </a:lnSpc>
              <a:spcBef>
                <a:spcPts val="0"/>
              </a:spcBef>
              <a:spcAft>
                <a:spcPts val="0"/>
              </a:spcAft>
              <a:buClr>
                <a:srgbClr val="000000"/>
              </a:buClr>
              <a:buSzPts val="2800"/>
              <a:buNone/>
              <a:defRPr sz="3733">
                <a:solidFill>
                  <a:srgbClr val="000000"/>
                </a:solidFill>
              </a:defRPr>
            </a:lvl9pPr>
          </a:lstStyle>
          <a:p>
            <a:endParaRPr/>
          </a:p>
        </p:txBody>
      </p:sp>
    </p:spTree>
    <p:extLst>
      <p:ext uri="{BB962C8B-B14F-4D97-AF65-F5344CB8AC3E}">
        <p14:creationId xmlns:p14="http://schemas.microsoft.com/office/powerpoint/2010/main" val="4049049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092000" y="1713800"/>
            <a:ext cx="10008000" cy="7708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Clr>
                <a:schemeClr val="accent2"/>
              </a:buClr>
              <a:buSzPts val="1400"/>
              <a:buAutoNum type="arabicPeriod"/>
              <a:defRPr sz="1600">
                <a:solidFill>
                  <a:schemeClr val="dk1"/>
                </a:solidFill>
              </a:defRPr>
            </a:lvl1pPr>
            <a:lvl2pPr marL="1219170" lvl="1" indent="-423323">
              <a:spcBef>
                <a:spcPts val="0"/>
              </a:spcBef>
              <a:spcAft>
                <a:spcPts val="0"/>
              </a:spcAft>
              <a:buClr>
                <a:schemeClr val="dk1"/>
              </a:buClr>
              <a:buSzPts val="1400"/>
              <a:buAutoNum type="alphaLcPeriod"/>
              <a:defRPr>
                <a:solidFill>
                  <a:schemeClr val="dk1"/>
                </a:solidFill>
              </a:defRPr>
            </a:lvl2pPr>
            <a:lvl3pPr marL="1828754" lvl="2" indent="-423323">
              <a:spcBef>
                <a:spcPts val="2133"/>
              </a:spcBef>
              <a:spcAft>
                <a:spcPts val="0"/>
              </a:spcAft>
              <a:buClr>
                <a:schemeClr val="dk1"/>
              </a:buClr>
              <a:buSzPts val="1400"/>
              <a:buAutoNum type="romanLcPeriod"/>
              <a:defRPr>
                <a:solidFill>
                  <a:schemeClr val="dk1"/>
                </a:solidFill>
              </a:defRPr>
            </a:lvl3pPr>
            <a:lvl4pPr marL="2438339" lvl="3" indent="-423323">
              <a:spcBef>
                <a:spcPts val="2133"/>
              </a:spcBef>
              <a:spcAft>
                <a:spcPts val="0"/>
              </a:spcAft>
              <a:buClr>
                <a:schemeClr val="dk1"/>
              </a:buClr>
              <a:buSzPts val="1400"/>
              <a:buAutoNum type="arabicPeriod"/>
              <a:defRPr>
                <a:solidFill>
                  <a:schemeClr val="dk1"/>
                </a:solidFill>
              </a:defRPr>
            </a:lvl4pPr>
            <a:lvl5pPr marL="3047924" lvl="4" indent="-423323">
              <a:spcBef>
                <a:spcPts val="2133"/>
              </a:spcBef>
              <a:spcAft>
                <a:spcPts val="0"/>
              </a:spcAft>
              <a:buClr>
                <a:schemeClr val="dk1"/>
              </a:buClr>
              <a:buSzPts val="1400"/>
              <a:buAutoNum type="alphaLcPeriod"/>
              <a:defRPr>
                <a:solidFill>
                  <a:schemeClr val="dk1"/>
                </a:solidFill>
              </a:defRPr>
            </a:lvl5pPr>
            <a:lvl6pPr marL="3657509" lvl="5" indent="-423323">
              <a:spcBef>
                <a:spcPts val="2133"/>
              </a:spcBef>
              <a:spcAft>
                <a:spcPts val="0"/>
              </a:spcAft>
              <a:buClr>
                <a:schemeClr val="dk1"/>
              </a:buClr>
              <a:buSzPts val="1400"/>
              <a:buAutoNum type="romanLcPeriod"/>
              <a:defRPr>
                <a:solidFill>
                  <a:schemeClr val="dk1"/>
                </a:solidFill>
              </a:defRPr>
            </a:lvl6pPr>
            <a:lvl7pPr marL="4267093" lvl="6" indent="-423323">
              <a:spcBef>
                <a:spcPts val="2133"/>
              </a:spcBef>
              <a:spcAft>
                <a:spcPts val="0"/>
              </a:spcAft>
              <a:buClr>
                <a:schemeClr val="dk1"/>
              </a:buClr>
              <a:buSzPts val="1400"/>
              <a:buAutoNum type="arabicPeriod"/>
              <a:defRPr>
                <a:solidFill>
                  <a:schemeClr val="dk1"/>
                </a:solidFill>
              </a:defRPr>
            </a:lvl7pPr>
            <a:lvl8pPr marL="4876678" lvl="7" indent="-423323">
              <a:spcBef>
                <a:spcPts val="2133"/>
              </a:spcBef>
              <a:spcAft>
                <a:spcPts val="0"/>
              </a:spcAft>
              <a:buClr>
                <a:schemeClr val="dk1"/>
              </a:buClr>
              <a:buSzPts val="1400"/>
              <a:buAutoNum type="alphaLcPeriod"/>
              <a:defRPr>
                <a:solidFill>
                  <a:schemeClr val="dk1"/>
                </a:solidFill>
              </a:defRPr>
            </a:lvl8pPr>
            <a:lvl9pPr marL="5486263" lvl="8" indent="-423323">
              <a:spcBef>
                <a:spcPts val="2133"/>
              </a:spcBef>
              <a:spcAft>
                <a:spcPts val="2133"/>
              </a:spcAft>
              <a:buClr>
                <a:schemeClr val="dk1"/>
              </a:buClr>
              <a:buSzPts val="1400"/>
              <a:buAutoNum type="romanLcPeriod"/>
              <a:defRPr>
                <a:solidFill>
                  <a:schemeClr val="dk1"/>
                </a:solidFill>
              </a:defRPr>
            </a:lvl9pPr>
          </a:lstStyle>
          <a:p>
            <a:endParaRPr/>
          </a:p>
        </p:txBody>
      </p:sp>
      <p:sp>
        <p:nvSpPr>
          <p:cNvPr id="22" name="Google Shape;22;p4"/>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3" name="Google Shape;23;p4"/>
          <p:cNvSpPr/>
          <p:nvPr/>
        </p:nvSpPr>
        <p:spPr>
          <a:xfrm rot="-4499931">
            <a:off x="9373515" y="5698595"/>
            <a:ext cx="3452973" cy="234164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215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9899943" flipH="1">
            <a:off x="-2150620" y="2094840"/>
            <a:ext cx="5315175" cy="360450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p:nvPr/>
        </p:nvSpPr>
        <p:spPr>
          <a:xfrm flipH="1">
            <a:off x="7936186" y="-818567"/>
            <a:ext cx="6897881" cy="46778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title"/>
          </p:nvPr>
        </p:nvSpPr>
        <p:spPr>
          <a:xfrm>
            <a:off x="1600000"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28" name="Google Shape;28;p5"/>
          <p:cNvSpPr txBox="1">
            <a:spLocks noGrp="1"/>
          </p:cNvSpPr>
          <p:nvPr>
            <p:ph type="subTitle" idx="1"/>
          </p:nvPr>
        </p:nvSpPr>
        <p:spPr>
          <a:xfrm>
            <a:off x="1600000"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idx="2"/>
          </p:nvPr>
        </p:nvSpPr>
        <p:spPr>
          <a:xfrm>
            <a:off x="6081989"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0" name="Google Shape;30;p5"/>
          <p:cNvSpPr txBox="1">
            <a:spLocks noGrp="1"/>
          </p:cNvSpPr>
          <p:nvPr>
            <p:ph type="subTitle" idx="3"/>
          </p:nvPr>
        </p:nvSpPr>
        <p:spPr>
          <a:xfrm>
            <a:off x="6081999"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 name="Google Shape;31;p5"/>
          <p:cNvSpPr txBox="1">
            <a:spLocks noGrp="1"/>
          </p:cNvSpPr>
          <p:nvPr>
            <p:ph type="title" idx="4"/>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362825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grpSp>
        <p:nvGrpSpPr>
          <p:cNvPr id="33" name="Google Shape;33;p6"/>
          <p:cNvGrpSpPr/>
          <p:nvPr/>
        </p:nvGrpSpPr>
        <p:grpSpPr>
          <a:xfrm>
            <a:off x="-1655474" y="-2990426"/>
            <a:ext cx="14716516" cy="5315204"/>
            <a:chOff x="-1241606" y="-2242820"/>
            <a:chExt cx="11037387" cy="3986403"/>
          </a:xfrm>
        </p:grpSpPr>
        <p:sp>
          <p:nvSpPr>
            <p:cNvPr id="34" name="Google Shape;34;p6"/>
            <p:cNvSpPr/>
            <p:nvPr/>
          </p:nvSpPr>
          <p:spPr>
            <a:xfrm rot="-9899943" flipH="1">
              <a:off x="-959665" y="-1429645"/>
              <a:ext cx="3986381" cy="270338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6"/>
            <p:cNvSpPr/>
            <p:nvPr/>
          </p:nvSpPr>
          <p:spPr>
            <a:xfrm rot="-5400000" flipH="1">
              <a:off x="6450881" y="-1601317"/>
              <a:ext cx="3986403" cy="27033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6"/>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207412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grpSp>
        <p:nvGrpSpPr>
          <p:cNvPr id="43" name="Google Shape;43;p8"/>
          <p:cNvGrpSpPr/>
          <p:nvPr/>
        </p:nvGrpSpPr>
        <p:grpSpPr>
          <a:xfrm>
            <a:off x="-6482909" y="-2614044"/>
            <a:ext cx="20546709" cy="18538487"/>
            <a:chOff x="-4862182" y="-1960533"/>
            <a:chExt cx="15410032" cy="13903865"/>
          </a:xfrm>
        </p:grpSpPr>
        <p:sp>
          <p:nvSpPr>
            <p:cNvPr id="44" name="Google Shape;44;p8"/>
            <p:cNvSpPr/>
            <p:nvPr/>
          </p:nvSpPr>
          <p:spPr>
            <a:xfrm rot="1800135" flipH="1">
              <a:off x="-3550807" y="655522"/>
              <a:ext cx="12787283" cy="867175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8"/>
            <p:cNvSpPr/>
            <p:nvPr/>
          </p:nvSpPr>
          <p:spPr>
            <a:xfrm rot="-5400000" flipH="1">
              <a:off x="7279860" y="-479531"/>
              <a:ext cx="2584992" cy="175302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8"/>
            <p:cNvSpPr/>
            <p:nvPr/>
          </p:nvSpPr>
          <p:spPr>
            <a:xfrm rot="-9900048" flipH="1">
              <a:off x="-2399316" y="-1196416"/>
              <a:ext cx="4699671" cy="31868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8"/>
          <p:cNvSpPr txBox="1">
            <a:spLocks noGrp="1"/>
          </p:cNvSpPr>
          <p:nvPr>
            <p:ph type="title"/>
          </p:nvPr>
        </p:nvSpPr>
        <p:spPr>
          <a:xfrm>
            <a:off x="4450400" y="1085567"/>
            <a:ext cx="6649600" cy="4687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accent6"/>
              </a:buClr>
              <a:buSzPts val="4500"/>
              <a:buNone/>
              <a:defRPr sz="17333">
                <a:solidFill>
                  <a:schemeClr val="accent5"/>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Tree>
    <p:extLst>
      <p:ext uri="{BB962C8B-B14F-4D97-AF65-F5344CB8AC3E}">
        <p14:creationId xmlns:p14="http://schemas.microsoft.com/office/powerpoint/2010/main" val="42490212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6617199" y="1192767"/>
            <a:ext cx="4482800" cy="913200"/>
          </a:xfrm>
          <a:prstGeom prst="rect">
            <a:avLst/>
          </a:prstGeom>
          <a:solidFill>
            <a:schemeClr val="lt1"/>
          </a:solid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35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0" name="Google Shape;50;p9"/>
          <p:cNvSpPr txBox="1">
            <a:spLocks noGrp="1"/>
          </p:cNvSpPr>
          <p:nvPr>
            <p:ph type="subTitle" idx="1"/>
          </p:nvPr>
        </p:nvSpPr>
        <p:spPr>
          <a:xfrm>
            <a:off x="6617167" y="2256033"/>
            <a:ext cx="4482800" cy="34092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1"/>
              </a:buClr>
              <a:buSzPts val="1600"/>
              <a:buChar char="●"/>
              <a:defRPr sz="2133">
                <a:solidFill>
                  <a:schemeClr val="dk1"/>
                </a:solidFill>
              </a:defRPr>
            </a:lvl1pPr>
            <a:lvl2pPr lvl="1" algn="ctr">
              <a:lnSpc>
                <a:spcPct val="100000"/>
              </a:lnSpc>
              <a:spcBef>
                <a:spcPts val="1333"/>
              </a:spcBef>
              <a:spcAft>
                <a:spcPts val="0"/>
              </a:spcAft>
              <a:buSzPts val="2100"/>
              <a:buChar char="○"/>
              <a:defRPr sz="2800"/>
            </a:lvl2pPr>
            <a:lvl3pPr lvl="2" algn="ctr">
              <a:lnSpc>
                <a:spcPct val="100000"/>
              </a:lnSpc>
              <a:spcBef>
                <a:spcPts val="0"/>
              </a:spcBef>
              <a:spcAft>
                <a:spcPts val="0"/>
              </a:spcAft>
              <a:buSzPts val="2100"/>
              <a:buChar char="■"/>
              <a:defRPr sz="2800"/>
            </a:lvl3pPr>
            <a:lvl4pPr lvl="3" algn="ctr">
              <a:lnSpc>
                <a:spcPct val="100000"/>
              </a:lnSpc>
              <a:spcBef>
                <a:spcPts val="0"/>
              </a:spcBef>
              <a:spcAft>
                <a:spcPts val="0"/>
              </a:spcAft>
              <a:buSzPts val="2100"/>
              <a:buChar char="●"/>
              <a:defRPr sz="2800"/>
            </a:lvl4pPr>
            <a:lvl5pPr lvl="4" algn="ctr">
              <a:lnSpc>
                <a:spcPct val="100000"/>
              </a:lnSpc>
              <a:spcBef>
                <a:spcPts val="0"/>
              </a:spcBef>
              <a:spcAft>
                <a:spcPts val="0"/>
              </a:spcAft>
              <a:buSzPts val="2100"/>
              <a:buChar char="○"/>
              <a:defRPr sz="2800"/>
            </a:lvl5pPr>
            <a:lvl6pPr lvl="5" algn="ctr">
              <a:lnSpc>
                <a:spcPct val="100000"/>
              </a:lnSpc>
              <a:spcBef>
                <a:spcPts val="0"/>
              </a:spcBef>
              <a:spcAft>
                <a:spcPts val="0"/>
              </a:spcAft>
              <a:buSzPts val="2100"/>
              <a:buChar char="■"/>
              <a:defRPr sz="2800"/>
            </a:lvl6pPr>
            <a:lvl7pPr lvl="6" algn="ctr">
              <a:lnSpc>
                <a:spcPct val="100000"/>
              </a:lnSpc>
              <a:spcBef>
                <a:spcPts val="0"/>
              </a:spcBef>
              <a:spcAft>
                <a:spcPts val="0"/>
              </a:spcAft>
              <a:buSzPts val="2100"/>
              <a:buChar char="●"/>
              <a:defRPr sz="2800"/>
            </a:lvl7pPr>
            <a:lvl8pPr lvl="7" algn="ctr">
              <a:lnSpc>
                <a:spcPct val="100000"/>
              </a:lnSpc>
              <a:spcBef>
                <a:spcPts val="0"/>
              </a:spcBef>
              <a:spcAft>
                <a:spcPts val="0"/>
              </a:spcAft>
              <a:buSzPts val="2100"/>
              <a:buChar char="○"/>
              <a:defRPr sz="2800"/>
            </a:lvl8pPr>
            <a:lvl9pPr lvl="8" algn="ctr">
              <a:lnSpc>
                <a:spcPct val="100000"/>
              </a:lnSpc>
              <a:spcBef>
                <a:spcPts val="0"/>
              </a:spcBef>
              <a:spcAft>
                <a:spcPts val="0"/>
              </a:spcAft>
              <a:buSzPts val="2100"/>
              <a:buChar char="■"/>
              <a:defRPr sz="2800"/>
            </a:lvl9pPr>
          </a:lstStyle>
          <a:p>
            <a:endParaRPr/>
          </a:p>
        </p:txBody>
      </p:sp>
      <p:sp>
        <p:nvSpPr>
          <p:cNvPr id="51" name="Google Shape;51;p9"/>
          <p:cNvSpPr/>
          <p:nvPr/>
        </p:nvSpPr>
        <p:spPr>
          <a:xfrm rot="-900031">
            <a:off x="-2903156" y="3630504"/>
            <a:ext cx="6724827" cy="456047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1743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txBox="1">
            <a:spLocks noGrp="1"/>
          </p:cNvSpPr>
          <p:nvPr>
            <p:ph type="title" hasCustomPrompt="1"/>
          </p:nvPr>
        </p:nvSpPr>
        <p:spPr>
          <a:xfrm>
            <a:off x="3992733" y="2172333"/>
            <a:ext cx="7253600" cy="1956400"/>
          </a:xfrm>
          <a:prstGeom prst="rect">
            <a:avLst/>
          </a:prstGeom>
        </p:spPr>
        <p:txBody>
          <a:bodyPr spcFirstLastPara="1" wrap="square" lIns="91425" tIns="91425" rIns="91425" bIns="91425" anchor="ctr" anchorCtr="0">
            <a:noAutofit/>
          </a:bodyPr>
          <a:lstStyle>
            <a:lvl1pPr lvl="0" algn="r">
              <a:spcBef>
                <a:spcPts val="0"/>
              </a:spcBef>
              <a:spcAft>
                <a:spcPts val="0"/>
              </a:spcAft>
              <a:buSzPts val="12000"/>
              <a:buNone/>
              <a:defRPr sz="11333"/>
            </a:lvl1pPr>
            <a:lvl2pPr lvl="1" algn="ctr">
              <a:spcBef>
                <a:spcPts val="0"/>
              </a:spcBef>
              <a:spcAft>
                <a:spcPts val="0"/>
              </a:spcAft>
              <a:buClr>
                <a:schemeClr val="accent1"/>
              </a:buClr>
              <a:buSzPts val="12000"/>
              <a:buNone/>
              <a:defRPr sz="16000">
                <a:solidFill>
                  <a:schemeClr val="accent1"/>
                </a:solidFill>
              </a:defRPr>
            </a:lvl2pPr>
            <a:lvl3pPr lvl="2" algn="ctr">
              <a:spcBef>
                <a:spcPts val="0"/>
              </a:spcBef>
              <a:spcAft>
                <a:spcPts val="0"/>
              </a:spcAft>
              <a:buClr>
                <a:schemeClr val="accent1"/>
              </a:buClr>
              <a:buSzPts val="12000"/>
              <a:buNone/>
              <a:defRPr sz="16000">
                <a:solidFill>
                  <a:schemeClr val="accent1"/>
                </a:solidFill>
              </a:defRPr>
            </a:lvl3pPr>
            <a:lvl4pPr lvl="3" algn="ctr">
              <a:spcBef>
                <a:spcPts val="0"/>
              </a:spcBef>
              <a:spcAft>
                <a:spcPts val="0"/>
              </a:spcAft>
              <a:buClr>
                <a:schemeClr val="accent1"/>
              </a:buClr>
              <a:buSzPts val="12000"/>
              <a:buNone/>
              <a:defRPr sz="16000">
                <a:solidFill>
                  <a:schemeClr val="accent1"/>
                </a:solidFill>
              </a:defRPr>
            </a:lvl4pPr>
            <a:lvl5pPr lvl="4" algn="ctr">
              <a:spcBef>
                <a:spcPts val="0"/>
              </a:spcBef>
              <a:spcAft>
                <a:spcPts val="0"/>
              </a:spcAft>
              <a:buClr>
                <a:schemeClr val="accent1"/>
              </a:buClr>
              <a:buSzPts val="12000"/>
              <a:buNone/>
              <a:defRPr sz="16000">
                <a:solidFill>
                  <a:schemeClr val="accent1"/>
                </a:solidFill>
              </a:defRPr>
            </a:lvl5pPr>
            <a:lvl6pPr lvl="5" algn="ctr">
              <a:spcBef>
                <a:spcPts val="0"/>
              </a:spcBef>
              <a:spcAft>
                <a:spcPts val="0"/>
              </a:spcAft>
              <a:buClr>
                <a:schemeClr val="accent1"/>
              </a:buClr>
              <a:buSzPts val="12000"/>
              <a:buNone/>
              <a:defRPr sz="16000">
                <a:solidFill>
                  <a:schemeClr val="accent1"/>
                </a:solidFill>
              </a:defRPr>
            </a:lvl6pPr>
            <a:lvl7pPr lvl="6" algn="ctr">
              <a:spcBef>
                <a:spcPts val="0"/>
              </a:spcBef>
              <a:spcAft>
                <a:spcPts val="0"/>
              </a:spcAft>
              <a:buClr>
                <a:schemeClr val="accent1"/>
              </a:buClr>
              <a:buSzPts val="12000"/>
              <a:buNone/>
              <a:defRPr sz="16000">
                <a:solidFill>
                  <a:schemeClr val="accent1"/>
                </a:solidFill>
              </a:defRPr>
            </a:lvl7pPr>
            <a:lvl8pPr lvl="7" algn="ctr">
              <a:spcBef>
                <a:spcPts val="0"/>
              </a:spcBef>
              <a:spcAft>
                <a:spcPts val="0"/>
              </a:spcAft>
              <a:buClr>
                <a:schemeClr val="accent1"/>
              </a:buClr>
              <a:buSzPts val="12000"/>
              <a:buNone/>
              <a:defRPr sz="16000">
                <a:solidFill>
                  <a:schemeClr val="accent1"/>
                </a:solidFill>
              </a:defRPr>
            </a:lvl8pPr>
            <a:lvl9pPr lvl="8" algn="ctr">
              <a:spcBef>
                <a:spcPts val="0"/>
              </a:spcBef>
              <a:spcAft>
                <a:spcPts val="0"/>
              </a:spcAft>
              <a:buClr>
                <a:schemeClr val="accent1"/>
              </a:buClr>
              <a:buSzPts val="12000"/>
              <a:buNone/>
              <a:defRPr sz="16000">
                <a:solidFill>
                  <a:schemeClr val="accent1"/>
                </a:solidFill>
              </a:defRPr>
            </a:lvl9pPr>
          </a:lstStyle>
          <a:p>
            <a:r>
              <a:t>xx%</a:t>
            </a:r>
          </a:p>
        </p:txBody>
      </p:sp>
      <p:sp>
        <p:nvSpPr>
          <p:cNvPr id="58" name="Google Shape;58;p11"/>
          <p:cNvSpPr txBox="1">
            <a:spLocks noGrp="1"/>
          </p:cNvSpPr>
          <p:nvPr>
            <p:ph type="subTitle" idx="1"/>
          </p:nvPr>
        </p:nvSpPr>
        <p:spPr>
          <a:xfrm>
            <a:off x="5090867" y="3849984"/>
            <a:ext cx="6159600" cy="7788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1"/>
              </a:buClr>
              <a:buSzPts val="2100"/>
              <a:buNone/>
              <a:defRPr>
                <a:solidFill>
                  <a:schemeClr val="dk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grpSp>
        <p:nvGrpSpPr>
          <p:cNvPr id="59" name="Google Shape;59;p11"/>
          <p:cNvGrpSpPr/>
          <p:nvPr/>
        </p:nvGrpSpPr>
        <p:grpSpPr>
          <a:xfrm>
            <a:off x="-5332371" y="-5790520"/>
            <a:ext cx="20372261" cy="18459469"/>
            <a:chOff x="-3999278" y="-4342890"/>
            <a:chExt cx="15279196" cy="13844602"/>
          </a:xfrm>
        </p:grpSpPr>
        <p:sp>
          <p:nvSpPr>
            <p:cNvPr id="60" name="Google Shape;60;p11"/>
            <p:cNvSpPr/>
            <p:nvPr/>
          </p:nvSpPr>
          <p:spPr>
            <a:xfrm rot="-9000168" flipH="1">
              <a:off x="-3142183" y="-2603119"/>
              <a:ext cx="8487719" cy="57022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11"/>
            <p:cNvSpPr/>
            <p:nvPr/>
          </p:nvSpPr>
          <p:spPr>
            <a:xfrm rot="2699781" flipH="1">
              <a:off x="3728250" y="3085768"/>
              <a:ext cx="6920987" cy="465016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7237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grpSp>
        <p:nvGrpSpPr>
          <p:cNvPr id="33" name="Google Shape;33;p6"/>
          <p:cNvGrpSpPr/>
          <p:nvPr/>
        </p:nvGrpSpPr>
        <p:grpSpPr>
          <a:xfrm>
            <a:off x="-1655474" y="-2990426"/>
            <a:ext cx="14716516" cy="5315204"/>
            <a:chOff x="-1241606" y="-2242820"/>
            <a:chExt cx="11037387" cy="3986403"/>
          </a:xfrm>
        </p:grpSpPr>
        <p:sp>
          <p:nvSpPr>
            <p:cNvPr id="34" name="Google Shape;34;p6"/>
            <p:cNvSpPr/>
            <p:nvPr/>
          </p:nvSpPr>
          <p:spPr>
            <a:xfrm rot="-9899943" flipH="1">
              <a:off x="-959665" y="-1429645"/>
              <a:ext cx="3986381" cy="270338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6"/>
            <p:cNvSpPr/>
            <p:nvPr/>
          </p:nvSpPr>
          <p:spPr>
            <a:xfrm rot="-5400000" flipH="1">
              <a:off x="6450881" y="-1601317"/>
              <a:ext cx="3986403" cy="27033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6"/>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207412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2768891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
        <p:cNvGrpSpPr/>
        <p:nvPr/>
      </p:nvGrpSpPr>
      <p:grpSpPr>
        <a:xfrm>
          <a:off x="0" y="0"/>
          <a:ext cx="0" cy="0"/>
          <a:chOff x="0" y="0"/>
          <a:chExt cx="0" cy="0"/>
        </a:xfrm>
      </p:grpSpPr>
      <p:sp>
        <p:nvSpPr>
          <p:cNvPr id="64" name="Google Shape;64;p13"/>
          <p:cNvSpPr/>
          <p:nvPr/>
        </p:nvSpPr>
        <p:spPr>
          <a:xfrm rot="-1799977">
            <a:off x="-4811355" y="-125806"/>
            <a:ext cx="17375995" cy="1178361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3"/>
          <p:cNvSpPr txBox="1">
            <a:spLocks noGrp="1"/>
          </p:cNvSpPr>
          <p:nvPr>
            <p:ph type="subTitle" idx="1"/>
          </p:nvPr>
        </p:nvSpPr>
        <p:spPr>
          <a:xfrm>
            <a:off x="7927839" y="5119872"/>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6" name="Google Shape;66;p13"/>
          <p:cNvSpPr txBox="1">
            <a:spLocks noGrp="1"/>
          </p:cNvSpPr>
          <p:nvPr>
            <p:ph type="title" hasCustomPrompt="1"/>
          </p:nvPr>
        </p:nvSpPr>
        <p:spPr>
          <a:xfrm>
            <a:off x="1332201" y="2507285"/>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7" name="Google Shape;67;p13"/>
          <p:cNvSpPr txBox="1">
            <a:spLocks noGrp="1"/>
          </p:cNvSpPr>
          <p:nvPr>
            <p:ph type="title" idx="2" hasCustomPrompt="1"/>
          </p:nvPr>
        </p:nvSpPr>
        <p:spPr>
          <a:xfrm>
            <a:off x="4837735" y="250443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8" name="Google Shape;68;p13"/>
          <p:cNvSpPr txBox="1">
            <a:spLocks noGrp="1"/>
          </p:cNvSpPr>
          <p:nvPr>
            <p:ph type="title" idx="3" hasCustomPrompt="1"/>
          </p:nvPr>
        </p:nvSpPr>
        <p:spPr>
          <a:xfrm>
            <a:off x="8343263" y="250729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13"/>
          <p:cNvSpPr txBox="1">
            <a:spLocks noGrp="1"/>
          </p:cNvSpPr>
          <p:nvPr>
            <p:ph type="subTitle" idx="4"/>
          </p:nvPr>
        </p:nvSpPr>
        <p:spPr>
          <a:xfrm>
            <a:off x="926475"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0" name="Google Shape;70;p13"/>
          <p:cNvSpPr txBox="1">
            <a:spLocks noGrp="1"/>
          </p:cNvSpPr>
          <p:nvPr>
            <p:ph type="subTitle" idx="5"/>
          </p:nvPr>
        </p:nvSpPr>
        <p:spPr>
          <a:xfrm>
            <a:off x="4423007"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 name="Google Shape;71;p1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2" name="Google Shape;72;p13"/>
          <p:cNvSpPr txBox="1">
            <a:spLocks noGrp="1"/>
          </p:cNvSpPr>
          <p:nvPr>
            <p:ph type="title" idx="7"/>
          </p:nvPr>
        </p:nvSpPr>
        <p:spPr>
          <a:xfrm>
            <a:off x="89462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3" name="Google Shape;73;p13"/>
          <p:cNvSpPr txBox="1">
            <a:spLocks noGrp="1"/>
          </p:cNvSpPr>
          <p:nvPr>
            <p:ph type="title" idx="8"/>
          </p:nvPr>
        </p:nvSpPr>
        <p:spPr>
          <a:xfrm>
            <a:off x="439099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4" name="Google Shape;74;p13"/>
          <p:cNvSpPr txBox="1">
            <a:spLocks noGrp="1"/>
          </p:cNvSpPr>
          <p:nvPr>
            <p:ph type="title" idx="9"/>
          </p:nvPr>
        </p:nvSpPr>
        <p:spPr>
          <a:xfrm>
            <a:off x="7887348"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Tree>
    <p:extLst>
      <p:ext uri="{BB962C8B-B14F-4D97-AF65-F5344CB8AC3E}">
        <p14:creationId xmlns:p14="http://schemas.microsoft.com/office/powerpoint/2010/main" val="3068301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5"/>
        <p:cNvGrpSpPr/>
        <p:nvPr/>
      </p:nvGrpSpPr>
      <p:grpSpPr>
        <a:xfrm>
          <a:off x="0" y="0"/>
          <a:ext cx="0" cy="0"/>
          <a:chOff x="0" y="0"/>
          <a:chExt cx="0" cy="0"/>
        </a:xfrm>
      </p:grpSpPr>
      <p:grpSp>
        <p:nvGrpSpPr>
          <p:cNvPr id="76" name="Google Shape;76;p14"/>
          <p:cNvGrpSpPr/>
          <p:nvPr/>
        </p:nvGrpSpPr>
        <p:grpSpPr>
          <a:xfrm>
            <a:off x="-1567330" y="-1246465"/>
            <a:ext cx="15057289" cy="12329048"/>
            <a:chOff x="-1175498" y="-934849"/>
            <a:chExt cx="11292967" cy="9246786"/>
          </a:xfrm>
        </p:grpSpPr>
        <p:sp>
          <p:nvSpPr>
            <p:cNvPr id="77" name="Google Shape;77;p14"/>
            <p:cNvSpPr/>
            <p:nvPr/>
          </p:nvSpPr>
          <p:spPr>
            <a:xfrm rot="-9900016" flipH="1">
              <a:off x="-974279" y="239587"/>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4"/>
            <p:cNvSpPr/>
            <p:nvPr/>
          </p:nvSpPr>
          <p:spPr>
            <a:xfrm rot="-4500001" flipH="1">
              <a:off x="7292376" y="-250849"/>
              <a:ext cx="2952348" cy="200194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4"/>
            <p:cNvSpPr/>
            <p:nvPr/>
          </p:nvSpPr>
          <p:spPr>
            <a:xfrm rot="2699831" flipH="1">
              <a:off x="3139231" y="4141763"/>
              <a:ext cx="4473036" cy="303296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4"/>
          <p:cNvSpPr txBox="1">
            <a:spLocks noGrp="1"/>
          </p:cNvSpPr>
          <p:nvPr>
            <p:ph type="subTitle" idx="1"/>
          </p:nvPr>
        </p:nvSpPr>
        <p:spPr>
          <a:xfrm>
            <a:off x="1113500"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4"/>
          <p:cNvSpPr txBox="1">
            <a:spLocks noGrp="1"/>
          </p:cNvSpPr>
          <p:nvPr>
            <p:ph type="subTitle" idx="2"/>
          </p:nvPr>
        </p:nvSpPr>
        <p:spPr>
          <a:xfrm>
            <a:off x="4556283"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4"/>
          <p:cNvSpPr txBox="1">
            <a:spLocks noGrp="1"/>
          </p:cNvSpPr>
          <p:nvPr>
            <p:ph type="subTitle" idx="3"/>
          </p:nvPr>
        </p:nvSpPr>
        <p:spPr>
          <a:xfrm>
            <a:off x="7999068"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4"/>
          <p:cNvSpPr txBox="1">
            <a:spLocks noGrp="1"/>
          </p:cNvSpPr>
          <p:nvPr>
            <p:ph type="subTitle" idx="4"/>
          </p:nvPr>
        </p:nvSpPr>
        <p:spPr>
          <a:xfrm>
            <a:off x="1113500"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4" name="Google Shape;84;p14"/>
          <p:cNvSpPr txBox="1">
            <a:spLocks noGrp="1"/>
          </p:cNvSpPr>
          <p:nvPr>
            <p:ph type="subTitle" idx="5"/>
          </p:nvPr>
        </p:nvSpPr>
        <p:spPr>
          <a:xfrm>
            <a:off x="4556283"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5" name="Google Shape;85;p14"/>
          <p:cNvSpPr txBox="1">
            <a:spLocks noGrp="1"/>
          </p:cNvSpPr>
          <p:nvPr>
            <p:ph type="subTitle" idx="6"/>
          </p:nvPr>
        </p:nvSpPr>
        <p:spPr>
          <a:xfrm>
            <a:off x="7999068"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 name="Google Shape;86;p14"/>
          <p:cNvSpPr txBox="1">
            <a:spLocks noGrp="1"/>
          </p:cNvSpPr>
          <p:nvPr>
            <p:ph type="title"/>
          </p:nvPr>
        </p:nvSpPr>
        <p:spPr>
          <a:xfrm>
            <a:off x="1123377"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7" name="Google Shape;87;p14"/>
          <p:cNvSpPr txBox="1">
            <a:spLocks noGrp="1"/>
          </p:cNvSpPr>
          <p:nvPr>
            <p:ph type="title" idx="7"/>
          </p:nvPr>
        </p:nvSpPr>
        <p:spPr>
          <a:xfrm>
            <a:off x="4566253"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8" name="Google Shape;88;p14"/>
          <p:cNvSpPr txBox="1">
            <a:spLocks noGrp="1"/>
          </p:cNvSpPr>
          <p:nvPr>
            <p:ph type="title" idx="8"/>
          </p:nvPr>
        </p:nvSpPr>
        <p:spPr>
          <a:xfrm>
            <a:off x="7999064"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9" name="Google Shape;89;p14"/>
          <p:cNvSpPr txBox="1">
            <a:spLocks noGrp="1"/>
          </p:cNvSpPr>
          <p:nvPr>
            <p:ph type="title" idx="9"/>
          </p:nvPr>
        </p:nvSpPr>
        <p:spPr>
          <a:xfrm>
            <a:off x="1123377"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0" name="Google Shape;90;p14"/>
          <p:cNvSpPr txBox="1">
            <a:spLocks noGrp="1"/>
          </p:cNvSpPr>
          <p:nvPr>
            <p:ph type="title" idx="13"/>
          </p:nvPr>
        </p:nvSpPr>
        <p:spPr>
          <a:xfrm>
            <a:off x="4566253"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1" name="Google Shape;91;p14"/>
          <p:cNvSpPr txBox="1">
            <a:spLocks noGrp="1"/>
          </p:cNvSpPr>
          <p:nvPr>
            <p:ph type="title" idx="14"/>
          </p:nvPr>
        </p:nvSpPr>
        <p:spPr>
          <a:xfrm>
            <a:off x="8008941"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2" name="Google Shape;92;p14"/>
          <p:cNvSpPr txBox="1">
            <a:spLocks noGrp="1"/>
          </p:cNvSpPr>
          <p:nvPr>
            <p:ph type="title" idx="15"/>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35818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1"/>
        </a:solidFill>
        <a:effectLst/>
      </p:bgPr>
    </p:bg>
    <p:spTree>
      <p:nvGrpSpPr>
        <p:cNvPr id="1" name="Shape 93"/>
        <p:cNvGrpSpPr/>
        <p:nvPr/>
      </p:nvGrpSpPr>
      <p:grpSpPr>
        <a:xfrm>
          <a:off x="0" y="0"/>
          <a:ext cx="0" cy="0"/>
          <a:chOff x="0" y="0"/>
          <a:chExt cx="0" cy="0"/>
        </a:xfrm>
      </p:grpSpPr>
      <p:grpSp>
        <p:nvGrpSpPr>
          <p:cNvPr id="94" name="Google Shape;94;p15"/>
          <p:cNvGrpSpPr/>
          <p:nvPr/>
        </p:nvGrpSpPr>
        <p:grpSpPr>
          <a:xfrm>
            <a:off x="-2083210" y="-3775542"/>
            <a:ext cx="17528596" cy="16087899"/>
            <a:chOff x="-1562408" y="-2831656"/>
            <a:chExt cx="13146447" cy="12065924"/>
          </a:xfrm>
        </p:grpSpPr>
        <p:sp>
          <p:nvSpPr>
            <p:cNvPr id="95" name="Google Shape;95;p15"/>
            <p:cNvSpPr/>
            <p:nvPr/>
          </p:nvSpPr>
          <p:spPr>
            <a:xfrm rot="-1800004">
              <a:off x="-443676" y="-395388"/>
              <a:ext cx="10908984" cy="739797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5"/>
            <p:cNvSpPr/>
            <p:nvPr/>
          </p:nvSpPr>
          <p:spPr>
            <a:xfrm rot="9739395">
              <a:off x="3835164" y="-1991161"/>
              <a:ext cx="6188594" cy="41968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15"/>
          <p:cNvSpPr txBox="1">
            <a:spLocks noGrp="1"/>
          </p:cNvSpPr>
          <p:nvPr>
            <p:ph type="title"/>
          </p:nvPr>
        </p:nvSpPr>
        <p:spPr>
          <a:xfrm>
            <a:off x="2155600" y="2768767"/>
            <a:ext cx="7880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98" name="Google Shape;98;p15"/>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15"/>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956700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00"/>
        <p:cNvGrpSpPr/>
        <p:nvPr/>
      </p:nvGrpSpPr>
      <p:grpSpPr>
        <a:xfrm>
          <a:off x="0" y="0"/>
          <a:ext cx="0" cy="0"/>
          <a:chOff x="0" y="0"/>
          <a:chExt cx="0" cy="0"/>
        </a:xfrm>
      </p:grpSpPr>
      <p:grpSp>
        <p:nvGrpSpPr>
          <p:cNvPr id="101" name="Google Shape;101;p16"/>
          <p:cNvGrpSpPr/>
          <p:nvPr/>
        </p:nvGrpSpPr>
        <p:grpSpPr>
          <a:xfrm>
            <a:off x="-7166566" y="-7462291"/>
            <a:ext cx="23819655" cy="15102780"/>
            <a:chOff x="-5374925" y="-5596719"/>
            <a:chExt cx="17864741" cy="11327085"/>
          </a:xfrm>
        </p:grpSpPr>
        <p:sp>
          <p:nvSpPr>
            <p:cNvPr id="102" name="Google Shape;102;p16"/>
            <p:cNvSpPr/>
            <p:nvPr/>
          </p:nvSpPr>
          <p:spPr>
            <a:xfrm rot="-8999937" flipH="1">
              <a:off x="-4306584" y="-3465528"/>
              <a:ext cx="10417543" cy="706470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6"/>
            <p:cNvSpPr/>
            <p:nvPr/>
          </p:nvSpPr>
          <p:spPr>
            <a:xfrm rot="470698" flipH="1">
              <a:off x="6318598" y="-1669766"/>
              <a:ext cx="5924736" cy="401788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6"/>
          <p:cNvSpPr txBox="1">
            <a:spLocks noGrp="1"/>
          </p:cNvSpPr>
          <p:nvPr>
            <p:ph type="title"/>
          </p:nvPr>
        </p:nvSpPr>
        <p:spPr>
          <a:xfrm>
            <a:off x="1522500" y="2768767"/>
            <a:ext cx="9146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105" name="Google Shape;105;p16"/>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 name="Google Shape;106;p16"/>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2651856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7"/>
          <p:cNvSpPr/>
          <p:nvPr/>
        </p:nvSpPr>
        <p:spPr>
          <a:xfrm rot="899910" flipH="1">
            <a:off x="-2390104" y="-2865320"/>
            <a:ext cx="8527152" cy="578272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7"/>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22930528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110"/>
        <p:cNvGrpSpPr/>
        <p:nvPr/>
      </p:nvGrpSpPr>
      <p:grpSpPr>
        <a:xfrm>
          <a:off x="0" y="0"/>
          <a:ext cx="0" cy="0"/>
          <a:chOff x="0" y="0"/>
          <a:chExt cx="0" cy="0"/>
        </a:xfrm>
      </p:grpSpPr>
      <p:grpSp>
        <p:nvGrpSpPr>
          <p:cNvPr id="111" name="Google Shape;111;p18"/>
          <p:cNvGrpSpPr/>
          <p:nvPr/>
        </p:nvGrpSpPr>
        <p:grpSpPr>
          <a:xfrm>
            <a:off x="-728255" y="-1737234"/>
            <a:ext cx="18671888" cy="13550575"/>
            <a:chOff x="-546191" y="-1302926"/>
            <a:chExt cx="14003916" cy="10162931"/>
          </a:xfrm>
        </p:grpSpPr>
        <p:sp>
          <p:nvSpPr>
            <p:cNvPr id="112" name="Google Shape;112;p18"/>
            <p:cNvSpPr/>
            <p:nvPr/>
          </p:nvSpPr>
          <p:spPr>
            <a:xfrm rot="5400000">
              <a:off x="-1115179" y="-733938"/>
              <a:ext cx="3535782" cy="239780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8"/>
            <p:cNvSpPr/>
            <p:nvPr/>
          </p:nvSpPr>
          <p:spPr>
            <a:xfrm rot="899874" flipH="1">
              <a:off x="3973065" y="1808878"/>
              <a:ext cx="8858247" cy="600726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18"/>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2408092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5"/>
        <p:cNvGrpSpPr/>
        <p:nvPr/>
      </p:nvGrpSpPr>
      <p:grpSpPr>
        <a:xfrm>
          <a:off x="0" y="0"/>
          <a:ext cx="0" cy="0"/>
          <a:chOff x="0" y="0"/>
          <a:chExt cx="0" cy="0"/>
        </a:xfrm>
      </p:grpSpPr>
      <p:sp>
        <p:nvSpPr>
          <p:cNvPr id="116" name="Google Shape;116;p19"/>
          <p:cNvSpPr txBox="1">
            <a:spLocks noGrp="1"/>
          </p:cNvSpPr>
          <p:nvPr>
            <p:ph type="body" idx="1"/>
          </p:nvPr>
        </p:nvSpPr>
        <p:spPr>
          <a:xfrm>
            <a:off x="6653633" y="3024100"/>
            <a:ext cx="45932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7" name="Google Shape;117;p19"/>
          <p:cNvSpPr txBox="1">
            <a:spLocks noGrp="1"/>
          </p:cNvSpPr>
          <p:nvPr>
            <p:ph type="body" idx="2"/>
          </p:nvPr>
        </p:nvSpPr>
        <p:spPr>
          <a:xfrm>
            <a:off x="956467" y="3024100"/>
            <a:ext cx="57996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8" name="Google Shape;118;p19"/>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9" name="Google Shape;119;p19"/>
          <p:cNvSpPr/>
          <p:nvPr/>
        </p:nvSpPr>
        <p:spPr>
          <a:xfrm rot="8100000" flipH="1">
            <a:off x="-3569692" y="360043"/>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9"/>
          <p:cNvSpPr/>
          <p:nvPr/>
        </p:nvSpPr>
        <p:spPr>
          <a:xfrm rot="-2700000" flipH="1">
            <a:off x="9474419" y="2229739"/>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72972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1"/>
        <p:cNvGrpSpPr/>
        <p:nvPr/>
      </p:nvGrpSpPr>
      <p:grpSpPr>
        <a:xfrm>
          <a:off x="0" y="0"/>
          <a:ext cx="0" cy="0"/>
          <a:chOff x="0" y="0"/>
          <a:chExt cx="0" cy="0"/>
        </a:xfrm>
      </p:grpSpPr>
      <p:grpSp>
        <p:nvGrpSpPr>
          <p:cNvPr id="122" name="Google Shape;122;p20"/>
          <p:cNvGrpSpPr/>
          <p:nvPr/>
        </p:nvGrpSpPr>
        <p:grpSpPr>
          <a:xfrm>
            <a:off x="-1105270" y="-1111170"/>
            <a:ext cx="14037111" cy="8279503"/>
            <a:chOff x="-828953" y="-833378"/>
            <a:chExt cx="10527833" cy="6209627"/>
          </a:xfrm>
        </p:grpSpPr>
        <p:sp>
          <p:nvSpPr>
            <p:cNvPr id="123" name="Google Shape;123;p20"/>
            <p:cNvSpPr/>
            <p:nvPr/>
          </p:nvSpPr>
          <p:spPr>
            <a:xfrm rot="-9900135" flipH="1">
              <a:off x="-665877" y="-561626"/>
              <a:ext cx="2306104" cy="156389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0"/>
            <p:cNvSpPr/>
            <p:nvPr/>
          </p:nvSpPr>
          <p:spPr>
            <a:xfrm rot="-130391" flipH="1">
              <a:off x="8089994" y="4116397"/>
              <a:ext cx="1586104" cy="12302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20"/>
          <p:cNvSpPr txBox="1">
            <a:spLocks noGrp="1"/>
          </p:cNvSpPr>
          <p:nvPr>
            <p:ph type="title"/>
          </p:nvPr>
        </p:nvSpPr>
        <p:spPr>
          <a:xfrm>
            <a:off x="991500" y="2465833"/>
            <a:ext cx="2734800" cy="560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6" name="Google Shape;126;p20"/>
          <p:cNvSpPr txBox="1">
            <a:spLocks noGrp="1"/>
          </p:cNvSpPr>
          <p:nvPr>
            <p:ph type="subTitle" idx="1"/>
          </p:nvPr>
        </p:nvSpPr>
        <p:spPr>
          <a:xfrm>
            <a:off x="991500" y="2970672"/>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0"/>
          <p:cNvSpPr txBox="1">
            <a:spLocks noGrp="1"/>
          </p:cNvSpPr>
          <p:nvPr>
            <p:ph type="title" idx="2"/>
          </p:nvPr>
        </p:nvSpPr>
        <p:spPr>
          <a:xfrm>
            <a:off x="991500" y="4406115"/>
            <a:ext cx="2734800" cy="560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8" name="Google Shape;128;p20"/>
          <p:cNvSpPr txBox="1">
            <a:spLocks noGrp="1"/>
          </p:cNvSpPr>
          <p:nvPr>
            <p:ph type="subTitle" idx="3"/>
          </p:nvPr>
        </p:nvSpPr>
        <p:spPr>
          <a:xfrm>
            <a:off x="991500" y="4908268"/>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 name="Google Shape;129;p20"/>
          <p:cNvSpPr txBox="1">
            <a:spLocks noGrp="1"/>
          </p:cNvSpPr>
          <p:nvPr>
            <p:ph type="title" idx="4"/>
          </p:nvPr>
        </p:nvSpPr>
        <p:spPr>
          <a:xfrm>
            <a:off x="8465600" y="2465800"/>
            <a:ext cx="2734800" cy="56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0" name="Google Shape;130;p20"/>
          <p:cNvSpPr txBox="1">
            <a:spLocks noGrp="1"/>
          </p:cNvSpPr>
          <p:nvPr>
            <p:ph type="subTitle" idx="5"/>
          </p:nvPr>
        </p:nvSpPr>
        <p:spPr>
          <a:xfrm>
            <a:off x="8465600" y="2970675"/>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 name="Google Shape;131;p20"/>
          <p:cNvSpPr txBox="1">
            <a:spLocks noGrp="1"/>
          </p:cNvSpPr>
          <p:nvPr>
            <p:ph type="title" idx="6"/>
          </p:nvPr>
        </p:nvSpPr>
        <p:spPr>
          <a:xfrm>
            <a:off x="8465600" y="4406105"/>
            <a:ext cx="2734800" cy="56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2" name="Google Shape;132;p20"/>
          <p:cNvSpPr txBox="1">
            <a:spLocks noGrp="1"/>
          </p:cNvSpPr>
          <p:nvPr>
            <p:ph type="subTitle" idx="7"/>
          </p:nvPr>
        </p:nvSpPr>
        <p:spPr>
          <a:xfrm>
            <a:off x="8465600" y="4908264"/>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20"/>
          <p:cNvSpPr txBox="1">
            <a:spLocks noGrp="1"/>
          </p:cNvSpPr>
          <p:nvPr>
            <p:ph type="title" idx="8"/>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4840759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4"/>
        <p:cNvGrpSpPr/>
        <p:nvPr/>
      </p:nvGrpSpPr>
      <p:grpSpPr>
        <a:xfrm>
          <a:off x="0" y="0"/>
          <a:ext cx="0" cy="0"/>
          <a:chOff x="0" y="0"/>
          <a:chExt cx="0" cy="0"/>
        </a:xfrm>
      </p:grpSpPr>
      <p:grpSp>
        <p:nvGrpSpPr>
          <p:cNvPr id="135" name="Google Shape;135;p21"/>
          <p:cNvGrpSpPr/>
          <p:nvPr/>
        </p:nvGrpSpPr>
        <p:grpSpPr>
          <a:xfrm>
            <a:off x="-2261201" y="-1714163"/>
            <a:ext cx="15432988" cy="5300608"/>
            <a:chOff x="-1695901" y="-1285622"/>
            <a:chExt cx="11574741" cy="3975456"/>
          </a:xfrm>
        </p:grpSpPr>
        <p:sp>
          <p:nvSpPr>
            <p:cNvPr id="136" name="Google Shape;136;p21"/>
            <p:cNvSpPr/>
            <p:nvPr/>
          </p:nvSpPr>
          <p:spPr>
            <a:xfrm rot="-6299775" flipH="1">
              <a:off x="7129094" y="-620009"/>
              <a:ext cx="2873577" cy="19487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1"/>
            <p:cNvSpPr/>
            <p:nvPr/>
          </p:nvSpPr>
          <p:spPr>
            <a:xfrm rot="-9899864" flipH="1">
              <a:off x="-1492646" y="402329"/>
              <a:ext cx="2873658" cy="19487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21"/>
          <p:cNvSpPr txBox="1">
            <a:spLocks noGrp="1"/>
          </p:cNvSpPr>
          <p:nvPr>
            <p:ph type="title"/>
          </p:nvPr>
        </p:nvSpPr>
        <p:spPr>
          <a:xfrm>
            <a:off x="4769967" y="3586436"/>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9" name="Google Shape;139;p21"/>
          <p:cNvSpPr txBox="1">
            <a:spLocks noGrp="1"/>
          </p:cNvSpPr>
          <p:nvPr>
            <p:ph type="subTitle" idx="1"/>
          </p:nvPr>
        </p:nvSpPr>
        <p:spPr>
          <a:xfrm>
            <a:off x="4769967" y="4098269"/>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21"/>
          <p:cNvSpPr txBox="1">
            <a:spLocks noGrp="1"/>
          </p:cNvSpPr>
          <p:nvPr>
            <p:ph type="title" idx="2"/>
          </p:nvPr>
        </p:nvSpPr>
        <p:spPr>
          <a:xfrm>
            <a:off x="4769967" y="2407267"/>
            <a:ext cx="4468000" cy="7344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1" name="Google Shape;141;p21"/>
          <p:cNvSpPr txBox="1">
            <a:spLocks noGrp="1"/>
          </p:cNvSpPr>
          <p:nvPr>
            <p:ph type="subTitle" idx="3"/>
          </p:nvPr>
        </p:nvSpPr>
        <p:spPr>
          <a:xfrm>
            <a:off x="4769967" y="2919105"/>
            <a:ext cx="4468000" cy="5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21"/>
          <p:cNvSpPr txBox="1">
            <a:spLocks noGrp="1"/>
          </p:cNvSpPr>
          <p:nvPr>
            <p:ph type="title" idx="4"/>
          </p:nvPr>
        </p:nvSpPr>
        <p:spPr>
          <a:xfrm>
            <a:off x="4769967" y="4765604"/>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3" name="Google Shape;143;p21"/>
          <p:cNvSpPr txBox="1">
            <a:spLocks noGrp="1"/>
          </p:cNvSpPr>
          <p:nvPr>
            <p:ph type="subTitle" idx="5"/>
          </p:nvPr>
        </p:nvSpPr>
        <p:spPr>
          <a:xfrm>
            <a:off x="4769967" y="5277433"/>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2133"/>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21"/>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86534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txBox="1">
            <a:spLocks noGrp="1"/>
          </p:cNvSpPr>
          <p:nvPr>
            <p:ph type="title" hasCustomPrompt="1"/>
          </p:nvPr>
        </p:nvSpPr>
        <p:spPr>
          <a:xfrm>
            <a:off x="3992733" y="2172333"/>
            <a:ext cx="7253600" cy="1956400"/>
          </a:xfrm>
          <a:prstGeom prst="rect">
            <a:avLst/>
          </a:prstGeom>
        </p:spPr>
        <p:txBody>
          <a:bodyPr spcFirstLastPara="1" wrap="square" lIns="91425" tIns="91425" rIns="91425" bIns="91425" anchor="ctr" anchorCtr="0">
            <a:noAutofit/>
          </a:bodyPr>
          <a:lstStyle>
            <a:lvl1pPr lvl="0" algn="r">
              <a:spcBef>
                <a:spcPts val="0"/>
              </a:spcBef>
              <a:spcAft>
                <a:spcPts val="0"/>
              </a:spcAft>
              <a:buSzPts val="12000"/>
              <a:buNone/>
              <a:defRPr sz="11333"/>
            </a:lvl1pPr>
            <a:lvl2pPr lvl="1" algn="ctr">
              <a:spcBef>
                <a:spcPts val="0"/>
              </a:spcBef>
              <a:spcAft>
                <a:spcPts val="0"/>
              </a:spcAft>
              <a:buClr>
                <a:schemeClr val="accent1"/>
              </a:buClr>
              <a:buSzPts val="12000"/>
              <a:buNone/>
              <a:defRPr sz="16000">
                <a:solidFill>
                  <a:schemeClr val="accent1"/>
                </a:solidFill>
              </a:defRPr>
            </a:lvl2pPr>
            <a:lvl3pPr lvl="2" algn="ctr">
              <a:spcBef>
                <a:spcPts val="0"/>
              </a:spcBef>
              <a:spcAft>
                <a:spcPts val="0"/>
              </a:spcAft>
              <a:buClr>
                <a:schemeClr val="accent1"/>
              </a:buClr>
              <a:buSzPts val="12000"/>
              <a:buNone/>
              <a:defRPr sz="16000">
                <a:solidFill>
                  <a:schemeClr val="accent1"/>
                </a:solidFill>
              </a:defRPr>
            </a:lvl3pPr>
            <a:lvl4pPr lvl="3" algn="ctr">
              <a:spcBef>
                <a:spcPts val="0"/>
              </a:spcBef>
              <a:spcAft>
                <a:spcPts val="0"/>
              </a:spcAft>
              <a:buClr>
                <a:schemeClr val="accent1"/>
              </a:buClr>
              <a:buSzPts val="12000"/>
              <a:buNone/>
              <a:defRPr sz="16000">
                <a:solidFill>
                  <a:schemeClr val="accent1"/>
                </a:solidFill>
              </a:defRPr>
            </a:lvl4pPr>
            <a:lvl5pPr lvl="4" algn="ctr">
              <a:spcBef>
                <a:spcPts val="0"/>
              </a:spcBef>
              <a:spcAft>
                <a:spcPts val="0"/>
              </a:spcAft>
              <a:buClr>
                <a:schemeClr val="accent1"/>
              </a:buClr>
              <a:buSzPts val="12000"/>
              <a:buNone/>
              <a:defRPr sz="16000">
                <a:solidFill>
                  <a:schemeClr val="accent1"/>
                </a:solidFill>
              </a:defRPr>
            </a:lvl5pPr>
            <a:lvl6pPr lvl="5" algn="ctr">
              <a:spcBef>
                <a:spcPts val="0"/>
              </a:spcBef>
              <a:spcAft>
                <a:spcPts val="0"/>
              </a:spcAft>
              <a:buClr>
                <a:schemeClr val="accent1"/>
              </a:buClr>
              <a:buSzPts val="12000"/>
              <a:buNone/>
              <a:defRPr sz="16000">
                <a:solidFill>
                  <a:schemeClr val="accent1"/>
                </a:solidFill>
              </a:defRPr>
            </a:lvl6pPr>
            <a:lvl7pPr lvl="6" algn="ctr">
              <a:spcBef>
                <a:spcPts val="0"/>
              </a:spcBef>
              <a:spcAft>
                <a:spcPts val="0"/>
              </a:spcAft>
              <a:buClr>
                <a:schemeClr val="accent1"/>
              </a:buClr>
              <a:buSzPts val="12000"/>
              <a:buNone/>
              <a:defRPr sz="16000">
                <a:solidFill>
                  <a:schemeClr val="accent1"/>
                </a:solidFill>
              </a:defRPr>
            </a:lvl7pPr>
            <a:lvl8pPr lvl="7" algn="ctr">
              <a:spcBef>
                <a:spcPts val="0"/>
              </a:spcBef>
              <a:spcAft>
                <a:spcPts val="0"/>
              </a:spcAft>
              <a:buClr>
                <a:schemeClr val="accent1"/>
              </a:buClr>
              <a:buSzPts val="12000"/>
              <a:buNone/>
              <a:defRPr sz="16000">
                <a:solidFill>
                  <a:schemeClr val="accent1"/>
                </a:solidFill>
              </a:defRPr>
            </a:lvl8pPr>
            <a:lvl9pPr lvl="8" algn="ctr">
              <a:spcBef>
                <a:spcPts val="0"/>
              </a:spcBef>
              <a:spcAft>
                <a:spcPts val="0"/>
              </a:spcAft>
              <a:buClr>
                <a:schemeClr val="accent1"/>
              </a:buClr>
              <a:buSzPts val="12000"/>
              <a:buNone/>
              <a:defRPr sz="16000">
                <a:solidFill>
                  <a:schemeClr val="accent1"/>
                </a:solidFill>
              </a:defRPr>
            </a:lvl9pPr>
          </a:lstStyle>
          <a:p>
            <a:r>
              <a:t>xx%</a:t>
            </a:r>
          </a:p>
        </p:txBody>
      </p:sp>
      <p:sp>
        <p:nvSpPr>
          <p:cNvPr id="58" name="Google Shape;58;p11"/>
          <p:cNvSpPr txBox="1">
            <a:spLocks noGrp="1"/>
          </p:cNvSpPr>
          <p:nvPr>
            <p:ph type="subTitle" idx="1"/>
          </p:nvPr>
        </p:nvSpPr>
        <p:spPr>
          <a:xfrm>
            <a:off x="5090867" y="3849984"/>
            <a:ext cx="6159600" cy="7788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1"/>
              </a:buClr>
              <a:buSzPts val="2100"/>
              <a:buNone/>
              <a:defRPr>
                <a:solidFill>
                  <a:schemeClr val="dk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grpSp>
        <p:nvGrpSpPr>
          <p:cNvPr id="59" name="Google Shape;59;p11"/>
          <p:cNvGrpSpPr/>
          <p:nvPr/>
        </p:nvGrpSpPr>
        <p:grpSpPr>
          <a:xfrm>
            <a:off x="-5332371" y="-5790520"/>
            <a:ext cx="20372261" cy="18459469"/>
            <a:chOff x="-3999278" y="-4342890"/>
            <a:chExt cx="15279196" cy="13844602"/>
          </a:xfrm>
        </p:grpSpPr>
        <p:sp>
          <p:nvSpPr>
            <p:cNvPr id="60" name="Google Shape;60;p11"/>
            <p:cNvSpPr/>
            <p:nvPr/>
          </p:nvSpPr>
          <p:spPr>
            <a:xfrm rot="-9000168" flipH="1">
              <a:off x="-3142183" y="-2603119"/>
              <a:ext cx="8487719" cy="57022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11"/>
            <p:cNvSpPr/>
            <p:nvPr/>
          </p:nvSpPr>
          <p:spPr>
            <a:xfrm rot="2699781" flipH="1">
              <a:off x="3728250" y="3085768"/>
              <a:ext cx="6920987" cy="465016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7237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5"/>
        <p:cNvGrpSpPr/>
        <p:nvPr/>
      </p:nvGrpSpPr>
      <p:grpSpPr>
        <a:xfrm>
          <a:off x="0" y="0"/>
          <a:ext cx="0" cy="0"/>
          <a:chOff x="0" y="0"/>
          <a:chExt cx="0" cy="0"/>
        </a:xfrm>
      </p:grpSpPr>
      <p:sp>
        <p:nvSpPr>
          <p:cNvPr id="146" name="Google Shape;146;p22"/>
          <p:cNvSpPr/>
          <p:nvPr/>
        </p:nvSpPr>
        <p:spPr>
          <a:xfrm rot="10092789">
            <a:off x="-5173426" y="2999698"/>
            <a:ext cx="19305716" cy="714291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2"/>
          <p:cNvSpPr txBox="1">
            <a:spLocks noGrp="1"/>
          </p:cNvSpPr>
          <p:nvPr>
            <p:ph type="title"/>
          </p:nvPr>
        </p:nvSpPr>
        <p:spPr>
          <a:xfrm>
            <a:off x="113693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48" name="Google Shape;148;p22"/>
          <p:cNvSpPr txBox="1">
            <a:spLocks noGrp="1"/>
          </p:cNvSpPr>
          <p:nvPr>
            <p:ph type="subTitle" idx="1"/>
          </p:nvPr>
        </p:nvSpPr>
        <p:spPr>
          <a:xfrm>
            <a:off x="113693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2"/>
          <p:cNvSpPr txBox="1">
            <a:spLocks noGrp="1"/>
          </p:cNvSpPr>
          <p:nvPr>
            <p:ph type="title" idx="2"/>
          </p:nvPr>
        </p:nvSpPr>
        <p:spPr>
          <a:xfrm>
            <a:off x="454879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0" name="Google Shape;150;p22"/>
          <p:cNvSpPr txBox="1">
            <a:spLocks noGrp="1"/>
          </p:cNvSpPr>
          <p:nvPr>
            <p:ph type="subTitle" idx="3"/>
          </p:nvPr>
        </p:nvSpPr>
        <p:spPr>
          <a:xfrm>
            <a:off x="454879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2"/>
          <p:cNvSpPr txBox="1">
            <a:spLocks noGrp="1"/>
          </p:cNvSpPr>
          <p:nvPr>
            <p:ph type="title" idx="4"/>
          </p:nvPr>
        </p:nvSpPr>
        <p:spPr>
          <a:xfrm>
            <a:off x="7960668"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2" name="Google Shape;152;p22"/>
          <p:cNvSpPr txBox="1">
            <a:spLocks noGrp="1"/>
          </p:cNvSpPr>
          <p:nvPr>
            <p:ph type="subTitle" idx="5"/>
          </p:nvPr>
        </p:nvSpPr>
        <p:spPr>
          <a:xfrm>
            <a:off x="7960667"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2"/>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66419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54"/>
        <p:cNvGrpSpPr/>
        <p:nvPr/>
      </p:nvGrpSpPr>
      <p:grpSpPr>
        <a:xfrm>
          <a:off x="0" y="0"/>
          <a:ext cx="0" cy="0"/>
          <a:chOff x="0" y="0"/>
          <a:chExt cx="0" cy="0"/>
        </a:xfrm>
      </p:grpSpPr>
      <p:sp>
        <p:nvSpPr>
          <p:cNvPr id="155" name="Google Shape;155;p23"/>
          <p:cNvSpPr/>
          <p:nvPr/>
        </p:nvSpPr>
        <p:spPr>
          <a:xfrm rot="-9000031">
            <a:off x="-5174769" y="-5862019"/>
            <a:ext cx="19308377" cy="10713728"/>
          </a:xfrm>
          <a:custGeom>
            <a:avLst/>
            <a:gdLst/>
            <a:ahLst/>
            <a:cxnLst/>
            <a:rect l="l" t="t" r="r" b="b"/>
            <a:pathLst>
              <a:path w="140976" h="78224" extrusionOk="0">
                <a:moveTo>
                  <a:pt x="83176" y="1"/>
                </a:moveTo>
                <a:cubicBezTo>
                  <a:pt x="74943" y="1"/>
                  <a:pt x="66561" y="1656"/>
                  <a:pt x="61825" y="5878"/>
                </a:cubicBezTo>
                <a:cubicBezTo>
                  <a:pt x="56202" y="10894"/>
                  <a:pt x="57448" y="17915"/>
                  <a:pt x="52524" y="23234"/>
                </a:cubicBezTo>
                <a:cubicBezTo>
                  <a:pt x="49485" y="26517"/>
                  <a:pt x="44348" y="28827"/>
                  <a:pt x="38755" y="30073"/>
                </a:cubicBezTo>
                <a:cubicBezTo>
                  <a:pt x="34067" y="31118"/>
                  <a:pt x="29122" y="31479"/>
                  <a:pt x="24208" y="31479"/>
                </a:cubicBezTo>
                <a:cubicBezTo>
                  <a:pt x="23260" y="31479"/>
                  <a:pt x="22313" y="31466"/>
                  <a:pt x="21369" y="31441"/>
                </a:cubicBezTo>
                <a:cubicBezTo>
                  <a:pt x="19894" y="31410"/>
                  <a:pt x="18418" y="31346"/>
                  <a:pt x="16956" y="31346"/>
                </a:cubicBezTo>
                <a:cubicBezTo>
                  <a:pt x="15586" y="31346"/>
                  <a:pt x="14226" y="31402"/>
                  <a:pt x="12888" y="31593"/>
                </a:cubicBezTo>
                <a:cubicBezTo>
                  <a:pt x="5867" y="32627"/>
                  <a:pt x="1064" y="37247"/>
                  <a:pt x="548" y="41806"/>
                </a:cubicBezTo>
                <a:cubicBezTo>
                  <a:pt x="0" y="46365"/>
                  <a:pt x="3010" y="50834"/>
                  <a:pt x="6931" y="54572"/>
                </a:cubicBezTo>
                <a:cubicBezTo>
                  <a:pt x="14925" y="62384"/>
                  <a:pt x="27022" y="68220"/>
                  <a:pt x="40396" y="71989"/>
                </a:cubicBezTo>
                <a:cubicBezTo>
                  <a:pt x="53770" y="75758"/>
                  <a:pt x="68421" y="77490"/>
                  <a:pt x="83102" y="78068"/>
                </a:cubicBezTo>
                <a:cubicBezTo>
                  <a:pt x="85551" y="78163"/>
                  <a:pt x="88027" y="78223"/>
                  <a:pt x="90506" y="78223"/>
                </a:cubicBezTo>
                <a:cubicBezTo>
                  <a:pt x="99105" y="78223"/>
                  <a:pt x="107738" y="77499"/>
                  <a:pt x="115383" y="74998"/>
                </a:cubicBezTo>
                <a:cubicBezTo>
                  <a:pt x="124744" y="71958"/>
                  <a:pt x="131887" y="66396"/>
                  <a:pt x="135839" y="60195"/>
                </a:cubicBezTo>
                <a:cubicBezTo>
                  <a:pt x="139517" y="54481"/>
                  <a:pt x="140976" y="47642"/>
                  <a:pt x="140155" y="41107"/>
                </a:cubicBezTo>
                <a:cubicBezTo>
                  <a:pt x="139456" y="35089"/>
                  <a:pt x="137936" y="29769"/>
                  <a:pt x="134471" y="24116"/>
                </a:cubicBezTo>
                <a:cubicBezTo>
                  <a:pt x="132495" y="20803"/>
                  <a:pt x="129790" y="17672"/>
                  <a:pt x="126447" y="14784"/>
                </a:cubicBezTo>
                <a:cubicBezTo>
                  <a:pt x="117510" y="7125"/>
                  <a:pt x="103984" y="1714"/>
                  <a:pt x="89151" y="286"/>
                </a:cubicBezTo>
                <a:cubicBezTo>
                  <a:pt x="87206" y="100"/>
                  <a:pt x="85196" y="1"/>
                  <a:pt x="8317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3"/>
          <p:cNvSpPr txBox="1">
            <a:spLocks noGrp="1"/>
          </p:cNvSpPr>
          <p:nvPr>
            <p:ph type="title"/>
          </p:nvPr>
        </p:nvSpPr>
        <p:spPr>
          <a:xfrm>
            <a:off x="1136933"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7" name="Google Shape;157;p23"/>
          <p:cNvSpPr txBox="1">
            <a:spLocks noGrp="1"/>
          </p:cNvSpPr>
          <p:nvPr>
            <p:ph type="subTitle" idx="1"/>
          </p:nvPr>
        </p:nvSpPr>
        <p:spPr>
          <a:xfrm>
            <a:off x="1136933"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3"/>
          <p:cNvSpPr txBox="1">
            <a:spLocks noGrp="1"/>
          </p:cNvSpPr>
          <p:nvPr>
            <p:ph type="title" idx="2"/>
          </p:nvPr>
        </p:nvSpPr>
        <p:spPr>
          <a:xfrm>
            <a:off x="4548793"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9" name="Google Shape;159;p23"/>
          <p:cNvSpPr txBox="1">
            <a:spLocks noGrp="1"/>
          </p:cNvSpPr>
          <p:nvPr>
            <p:ph type="subTitle" idx="3"/>
          </p:nvPr>
        </p:nvSpPr>
        <p:spPr>
          <a:xfrm>
            <a:off x="4548793"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3"/>
          <p:cNvSpPr txBox="1">
            <a:spLocks noGrp="1"/>
          </p:cNvSpPr>
          <p:nvPr>
            <p:ph type="title" idx="4"/>
          </p:nvPr>
        </p:nvSpPr>
        <p:spPr>
          <a:xfrm>
            <a:off x="7960668"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61" name="Google Shape;161;p23"/>
          <p:cNvSpPr txBox="1">
            <a:spLocks noGrp="1"/>
          </p:cNvSpPr>
          <p:nvPr>
            <p:ph type="subTitle" idx="5"/>
          </p:nvPr>
        </p:nvSpPr>
        <p:spPr>
          <a:xfrm>
            <a:off x="7960667"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7555310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63"/>
        <p:cNvGrpSpPr/>
        <p:nvPr/>
      </p:nvGrpSpPr>
      <p:grpSpPr>
        <a:xfrm>
          <a:off x="0" y="0"/>
          <a:ext cx="0" cy="0"/>
          <a:chOff x="0" y="0"/>
          <a:chExt cx="0" cy="0"/>
        </a:xfrm>
      </p:grpSpPr>
      <p:grpSp>
        <p:nvGrpSpPr>
          <p:cNvPr id="164" name="Google Shape;164;p24"/>
          <p:cNvGrpSpPr/>
          <p:nvPr/>
        </p:nvGrpSpPr>
        <p:grpSpPr>
          <a:xfrm>
            <a:off x="-12893969" y="-6636621"/>
            <a:ext cx="40856245" cy="22574820"/>
            <a:chOff x="-9670477" y="-4977466"/>
            <a:chExt cx="30642184" cy="16931115"/>
          </a:xfrm>
        </p:grpSpPr>
        <p:sp>
          <p:nvSpPr>
            <p:cNvPr id="165" name="Google Shape;165;p24"/>
            <p:cNvSpPr/>
            <p:nvPr/>
          </p:nvSpPr>
          <p:spPr>
            <a:xfrm rot="-9900069" flipH="1">
              <a:off x="-8897507" y="-3300639"/>
              <a:ext cx="13987362" cy="78140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4"/>
            <p:cNvSpPr/>
            <p:nvPr/>
          </p:nvSpPr>
          <p:spPr>
            <a:xfrm rot="899950" flipH="1">
              <a:off x="2699579" y="204447"/>
              <a:ext cx="17315254" cy="967337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4"/>
          <p:cNvSpPr txBox="1">
            <a:spLocks noGrp="1"/>
          </p:cNvSpPr>
          <p:nvPr>
            <p:ph type="title"/>
          </p:nvPr>
        </p:nvSpPr>
        <p:spPr>
          <a:xfrm>
            <a:off x="6039667" y="3944789"/>
            <a:ext cx="4185200" cy="913200"/>
          </a:xfrm>
          <a:prstGeom prst="rect">
            <a:avLst/>
          </a:prstGeom>
          <a:ln>
            <a:noFill/>
          </a:ln>
        </p:spPr>
        <p:txBody>
          <a:bodyPr spcFirstLastPara="1" wrap="square" lIns="91425" tIns="91425" rIns="182875" bIns="91425" anchor="ctr" anchorCtr="0">
            <a:noAutofit/>
          </a:bodyPr>
          <a:lstStyle>
            <a:lvl1pPr lvl="0" algn="r" rtl="0">
              <a:spcBef>
                <a:spcPts val="0"/>
              </a:spcBef>
              <a:spcAft>
                <a:spcPts val="0"/>
              </a:spcAft>
              <a:buNone/>
              <a:defRPr sz="3067" b="0"/>
            </a:lvl1pPr>
            <a:lvl2pPr lvl="1" algn="r" rtl="0">
              <a:spcBef>
                <a:spcPts val="0"/>
              </a:spcBef>
              <a:spcAft>
                <a:spcPts val="0"/>
              </a:spcAft>
              <a:buNone/>
              <a:defRPr sz="3067" b="0"/>
            </a:lvl2pPr>
            <a:lvl3pPr lvl="2" algn="r" rtl="0">
              <a:spcBef>
                <a:spcPts val="0"/>
              </a:spcBef>
              <a:spcAft>
                <a:spcPts val="0"/>
              </a:spcAft>
              <a:buNone/>
              <a:defRPr sz="3067" b="0"/>
            </a:lvl3pPr>
            <a:lvl4pPr lvl="3" algn="r" rtl="0">
              <a:spcBef>
                <a:spcPts val="0"/>
              </a:spcBef>
              <a:spcAft>
                <a:spcPts val="0"/>
              </a:spcAft>
              <a:buNone/>
              <a:defRPr sz="3067" b="0"/>
            </a:lvl4pPr>
            <a:lvl5pPr lvl="4" algn="r" rtl="0">
              <a:spcBef>
                <a:spcPts val="0"/>
              </a:spcBef>
              <a:spcAft>
                <a:spcPts val="0"/>
              </a:spcAft>
              <a:buNone/>
              <a:defRPr sz="3067" b="0"/>
            </a:lvl5pPr>
            <a:lvl6pPr lvl="5" algn="r" rtl="0">
              <a:spcBef>
                <a:spcPts val="0"/>
              </a:spcBef>
              <a:spcAft>
                <a:spcPts val="0"/>
              </a:spcAft>
              <a:buNone/>
              <a:defRPr sz="3067" b="0"/>
            </a:lvl6pPr>
            <a:lvl7pPr lvl="6" algn="r" rtl="0">
              <a:spcBef>
                <a:spcPts val="0"/>
              </a:spcBef>
              <a:spcAft>
                <a:spcPts val="0"/>
              </a:spcAft>
              <a:buNone/>
              <a:defRPr sz="3067" b="0"/>
            </a:lvl7pPr>
            <a:lvl8pPr lvl="7" algn="r" rtl="0">
              <a:spcBef>
                <a:spcPts val="0"/>
              </a:spcBef>
              <a:spcAft>
                <a:spcPts val="0"/>
              </a:spcAft>
              <a:buNone/>
              <a:defRPr sz="3067" b="0"/>
            </a:lvl8pPr>
            <a:lvl9pPr lvl="8" algn="r" rtl="0">
              <a:spcBef>
                <a:spcPts val="0"/>
              </a:spcBef>
              <a:spcAft>
                <a:spcPts val="0"/>
              </a:spcAft>
              <a:buNone/>
              <a:defRPr sz="3067" b="0"/>
            </a:lvl9pPr>
          </a:lstStyle>
          <a:p>
            <a:endParaRPr/>
          </a:p>
        </p:txBody>
      </p:sp>
      <p:sp>
        <p:nvSpPr>
          <p:cNvPr id="168" name="Google Shape;168;p24"/>
          <p:cNvSpPr txBox="1">
            <a:spLocks noGrp="1"/>
          </p:cNvSpPr>
          <p:nvPr>
            <p:ph type="subTitle" idx="1"/>
          </p:nvPr>
        </p:nvSpPr>
        <p:spPr>
          <a:xfrm>
            <a:off x="1967267" y="2000000"/>
            <a:ext cx="8257600" cy="19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3333">
                <a:solidFill>
                  <a:schemeClr val="dk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26510932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5"/>
          <p:cNvSpPr/>
          <p:nvPr/>
        </p:nvSpPr>
        <p:spPr>
          <a:xfrm rot="8999708" flipH="1">
            <a:off x="4096549" y="1847955"/>
            <a:ext cx="4143489" cy="3593048"/>
          </a:xfrm>
          <a:custGeom>
            <a:avLst/>
            <a:gdLst/>
            <a:ahLst/>
            <a:cxnLst/>
            <a:rect l="l" t="t" r="r" b="b"/>
            <a:pathLst>
              <a:path w="90588" h="80065" extrusionOk="0">
                <a:moveTo>
                  <a:pt x="55411" y="1"/>
                </a:moveTo>
                <a:cubicBezTo>
                  <a:pt x="42565" y="1"/>
                  <a:pt x="28434" y="4918"/>
                  <a:pt x="17781" y="10398"/>
                </a:cubicBezTo>
                <a:cubicBezTo>
                  <a:pt x="1357" y="18793"/>
                  <a:pt x="0" y="36317"/>
                  <a:pt x="5426" y="51824"/>
                </a:cubicBezTo>
                <a:cubicBezTo>
                  <a:pt x="7736" y="58423"/>
                  <a:pt x="11218" y="64545"/>
                  <a:pt x="15654" y="69971"/>
                </a:cubicBezTo>
                <a:cubicBezTo>
                  <a:pt x="20159" y="75298"/>
                  <a:pt x="26493" y="80064"/>
                  <a:pt x="33305" y="80064"/>
                </a:cubicBezTo>
                <a:cubicBezTo>
                  <a:pt x="34088" y="80064"/>
                  <a:pt x="34877" y="80001"/>
                  <a:pt x="35671" y="79869"/>
                </a:cubicBezTo>
                <a:cubicBezTo>
                  <a:pt x="40143" y="79136"/>
                  <a:pt x="43993" y="76277"/>
                  <a:pt x="47402" y="73307"/>
                </a:cubicBezTo>
                <a:cubicBezTo>
                  <a:pt x="61809" y="60916"/>
                  <a:pt x="90588" y="27958"/>
                  <a:pt x="75484" y="7795"/>
                </a:cubicBezTo>
                <a:cubicBezTo>
                  <a:pt x="72514" y="3836"/>
                  <a:pt x="67712" y="1490"/>
                  <a:pt x="62836" y="610"/>
                </a:cubicBezTo>
                <a:cubicBezTo>
                  <a:pt x="60436" y="193"/>
                  <a:pt x="57948" y="1"/>
                  <a:pt x="5541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25"/>
          <p:cNvSpPr txBox="1">
            <a:spLocks noGrp="1"/>
          </p:cNvSpPr>
          <p:nvPr>
            <p:ph type="title" hasCustomPrompt="1"/>
          </p:nvPr>
        </p:nvSpPr>
        <p:spPr>
          <a:xfrm>
            <a:off x="7307537" y="2277600"/>
            <a:ext cx="37900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2" name="Google Shape;172;p25"/>
          <p:cNvSpPr txBox="1">
            <a:spLocks noGrp="1"/>
          </p:cNvSpPr>
          <p:nvPr>
            <p:ph type="subTitle" idx="1"/>
          </p:nvPr>
        </p:nvSpPr>
        <p:spPr>
          <a:xfrm>
            <a:off x="7304767" y="3391731"/>
            <a:ext cx="37952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3" name="Google Shape;173;p25"/>
          <p:cNvSpPr txBox="1">
            <a:spLocks noGrp="1"/>
          </p:cNvSpPr>
          <p:nvPr>
            <p:ph type="title" idx="2" hasCustomPrompt="1"/>
          </p:nvPr>
        </p:nvSpPr>
        <p:spPr>
          <a:xfrm>
            <a:off x="1097905" y="2277600"/>
            <a:ext cx="37952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4" name="Google Shape;174;p25"/>
          <p:cNvSpPr txBox="1">
            <a:spLocks noGrp="1"/>
          </p:cNvSpPr>
          <p:nvPr>
            <p:ph type="subTitle" idx="3"/>
          </p:nvPr>
        </p:nvSpPr>
        <p:spPr>
          <a:xfrm>
            <a:off x="1092000" y="3391668"/>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5" name="Google Shape;175;p25"/>
          <p:cNvSpPr txBox="1">
            <a:spLocks noGrp="1"/>
          </p:cNvSpPr>
          <p:nvPr>
            <p:ph type="title" idx="4" hasCustomPrompt="1"/>
          </p:nvPr>
        </p:nvSpPr>
        <p:spPr>
          <a:xfrm>
            <a:off x="1092000" y="4298700"/>
            <a:ext cx="38068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6" name="Google Shape;176;p25"/>
          <p:cNvSpPr txBox="1">
            <a:spLocks noGrp="1"/>
          </p:cNvSpPr>
          <p:nvPr>
            <p:ph type="subTitle" idx="5"/>
          </p:nvPr>
        </p:nvSpPr>
        <p:spPr>
          <a:xfrm>
            <a:off x="1092000" y="5413563"/>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7" name="Google Shape;177;p25"/>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8" name="Google Shape;178;p25"/>
          <p:cNvSpPr txBox="1">
            <a:spLocks noGrp="1"/>
          </p:cNvSpPr>
          <p:nvPr>
            <p:ph type="title" idx="7" hasCustomPrompt="1"/>
          </p:nvPr>
        </p:nvSpPr>
        <p:spPr>
          <a:xfrm>
            <a:off x="7295945" y="4298700"/>
            <a:ext cx="38012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9" name="Google Shape;179;p25"/>
          <p:cNvSpPr txBox="1">
            <a:spLocks noGrp="1"/>
          </p:cNvSpPr>
          <p:nvPr>
            <p:ph type="subTitle" idx="8"/>
          </p:nvPr>
        </p:nvSpPr>
        <p:spPr>
          <a:xfrm>
            <a:off x="7293167" y="5413596"/>
            <a:ext cx="38068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grpSp>
        <p:nvGrpSpPr>
          <p:cNvPr id="180" name="Google Shape;180;p25"/>
          <p:cNvGrpSpPr/>
          <p:nvPr/>
        </p:nvGrpSpPr>
        <p:grpSpPr>
          <a:xfrm>
            <a:off x="-1796815" y="-1416208"/>
            <a:ext cx="16496843" cy="8915501"/>
            <a:chOff x="-1347611" y="-1062156"/>
            <a:chExt cx="12372632" cy="6686626"/>
          </a:xfrm>
        </p:grpSpPr>
        <p:sp>
          <p:nvSpPr>
            <p:cNvPr id="181" name="Google Shape;181;p25"/>
            <p:cNvSpPr/>
            <p:nvPr/>
          </p:nvSpPr>
          <p:spPr>
            <a:xfrm rot="-9900016" flipH="1">
              <a:off x="-1146391" y="-72683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5"/>
            <p:cNvSpPr/>
            <p:nvPr/>
          </p:nvSpPr>
          <p:spPr>
            <a:xfrm rot="-899984" flipH="1">
              <a:off x="7978569" y="335984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8681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accent1"/>
        </a:solidFill>
        <a:effectLst/>
      </p:bgPr>
    </p:bg>
    <p:spTree>
      <p:nvGrpSpPr>
        <p:cNvPr id="1" name="Shape 183"/>
        <p:cNvGrpSpPr/>
        <p:nvPr/>
      </p:nvGrpSpPr>
      <p:grpSpPr>
        <a:xfrm>
          <a:off x="0" y="0"/>
          <a:ext cx="0" cy="0"/>
          <a:chOff x="0" y="0"/>
          <a:chExt cx="0" cy="0"/>
        </a:xfrm>
      </p:grpSpPr>
      <p:sp>
        <p:nvSpPr>
          <p:cNvPr id="184" name="Google Shape;184;p26"/>
          <p:cNvSpPr/>
          <p:nvPr/>
        </p:nvSpPr>
        <p:spPr>
          <a:xfrm rot="8999739" flipH="1">
            <a:off x="79493" y="-1735599"/>
            <a:ext cx="13447528" cy="11126725"/>
          </a:xfrm>
          <a:custGeom>
            <a:avLst/>
            <a:gdLst/>
            <a:ahLst/>
            <a:cxnLst/>
            <a:rect l="l" t="t" r="r" b="b"/>
            <a:pathLst>
              <a:path w="90588" h="80065" extrusionOk="0">
                <a:moveTo>
                  <a:pt x="55411" y="1"/>
                </a:moveTo>
                <a:cubicBezTo>
                  <a:pt x="42565" y="1"/>
                  <a:pt x="28434" y="4918"/>
                  <a:pt x="17781" y="10398"/>
                </a:cubicBezTo>
                <a:cubicBezTo>
                  <a:pt x="1357" y="18793"/>
                  <a:pt x="0" y="36317"/>
                  <a:pt x="5426" y="51824"/>
                </a:cubicBezTo>
                <a:cubicBezTo>
                  <a:pt x="7736" y="58423"/>
                  <a:pt x="11218" y="64545"/>
                  <a:pt x="15654" y="69971"/>
                </a:cubicBezTo>
                <a:cubicBezTo>
                  <a:pt x="20159" y="75298"/>
                  <a:pt x="26493" y="80064"/>
                  <a:pt x="33305" y="80064"/>
                </a:cubicBezTo>
                <a:cubicBezTo>
                  <a:pt x="34088" y="80064"/>
                  <a:pt x="34877" y="80001"/>
                  <a:pt x="35671" y="79869"/>
                </a:cubicBezTo>
                <a:cubicBezTo>
                  <a:pt x="40143" y="79136"/>
                  <a:pt x="43993" y="76277"/>
                  <a:pt x="47402" y="73307"/>
                </a:cubicBezTo>
                <a:cubicBezTo>
                  <a:pt x="61809" y="60916"/>
                  <a:pt x="90588" y="27958"/>
                  <a:pt x="75484" y="7795"/>
                </a:cubicBezTo>
                <a:cubicBezTo>
                  <a:pt x="72514" y="3836"/>
                  <a:pt x="67712" y="1490"/>
                  <a:pt x="62836" y="610"/>
                </a:cubicBezTo>
                <a:cubicBezTo>
                  <a:pt x="60436" y="193"/>
                  <a:pt x="57948" y="1"/>
                  <a:pt x="554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6"/>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6" name="Google Shape;186;p26"/>
          <p:cNvSpPr txBox="1">
            <a:spLocks noGrp="1"/>
          </p:cNvSpPr>
          <p:nvPr>
            <p:ph type="title" idx="2" hasCustomPrompt="1"/>
          </p:nvPr>
        </p:nvSpPr>
        <p:spPr>
          <a:xfrm>
            <a:off x="1396801" y="2579933"/>
            <a:ext cx="4112400" cy="10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0666"/>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87" name="Google Shape;187;p26"/>
          <p:cNvSpPr txBox="1">
            <a:spLocks noGrp="1"/>
          </p:cNvSpPr>
          <p:nvPr>
            <p:ph type="subTitle" idx="1"/>
          </p:nvPr>
        </p:nvSpPr>
        <p:spPr>
          <a:xfrm>
            <a:off x="1396784" y="4134000"/>
            <a:ext cx="2005600" cy="16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88" name="Google Shape;188;p26"/>
          <p:cNvSpPr txBox="1">
            <a:spLocks noGrp="1"/>
          </p:cNvSpPr>
          <p:nvPr>
            <p:ph type="title" idx="3" hasCustomPrompt="1"/>
          </p:nvPr>
        </p:nvSpPr>
        <p:spPr>
          <a:xfrm>
            <a:off x="6682801" y="2579933"/>
            <a:ext cx="4112400" cy="10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0666"/>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89" name="Google Shape;189;p26"/>
          <p:cNvSpPr txBox="1">
            <a:spLocks noGrp="1"/>
          </p:cNvSpPr>
          <p:nvPr>
            <p:ph type="subTitle" idx="4"/>
          </p:nvPr>
        </p:nvSpPr>
        <p:spPr>
          <a:xfrm>
            <a:off x="8789611" y="4134108"/>
            <a:ext cx="2005600" cy="16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Tree>
    <p:extLst>
      <p:ext uri="{BB962C8B-B14F-4D97-AF65-F5344CB8AC3E}">
        <p14:creationId xmlns:p14="http://schemas.microsoft.com/office/powerpoint/2010/main" val="22843978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0"/>
        <p:cNvGrpSpPr/>
        <p:nvPr/>
      </p:nvGrpSpPr>
      <p:grpSpPr>
        <a:xfrm>
          <a:off x="0" y="0"/>
          <a:ext cx="0" cy="0"/>
          <a:chOff x="0" y="0"/>
          <a:chExt cx="0" cy="0"/>
        </a:xfrm>
      </p:grpSpPr>
      <p:sp>
        <p:nvSpPr>
          <p:cNvPr id="191" name="Google Shape;191;p27"/>
          <p:cNvSpPr/>
          <p:nvPr/>
        </p:nvSpPr>
        <p:spPr>
          <a:xfrm rot="7200027">
            <a:off x="-1153731" y="-2735874"/>
            <a:ext cx="7845555" cy="532011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27"/>
          <p:cNvSpPr txBox="1">
            <a:spLocks noGrp="1"/>
          </p:cNvSpPr>
          <p:nvPr>
            <p:ph type="title"/>
          </p:nvPr>
        </p:nvSpPr>
        <p:spPr>
          <a:xfrm>
            <a:off x="1092000" y="2457867"/>
            <a:ext cx="4454000" cy="14180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35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3" name="Google Shape;193;p27"/>
          <p:cNvSpPr txBox="1">
            <a:spLocks noGrp="1"/>
          </p:cNvSpPr>
          <p:nvPr>
            <p:ph type="subTitle" idx="1"/>
          </p:nvPr>
        </p:nvSpPr>
        <p:spPr>
          <a:xfrm>
            <a:off x="1092000" y="3972996"/>
            <a:ext cx="4454000" cy="11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38231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Title 1">
  <p:cSld name="Big Title 1">
    <p:bg>
      <p:bgPr>
        <a:solidFill>
          <a:schemeClr val="accent1"/>
        </a:solidFill>
        <a:effectLst/>
      </p:bgPr>
    </p:bg>
    <p:spTree>
      <p:nvGrpSpPr>
        <p:cNvPr id="1" name="Shape 194"/>
        <p:cNvGrpSpPr/>
        <p:nvPr/>
      </p:nvGrpSpPr>
      <p:grpSpPr>
        <a:xfrm>
          <a:off x="0" y="0"/>
          <a:ext cx="0" cy="0"/>
          <a:chOff x="0" y="0"/>
          <a:chExt cx="0" cy="0"/>
        </a:xfrm>
      </p:grpSpPr>
      <p:grpSp>
        <p:nvGrpSpPr>
          <p:cNvPr id="195" name="Google Shape;195;p28"/>
          <p:cNvGrpSpPr/>
          <p:nvPr/>
        </p:nvGrpSpPr>
        <p:grpSpPr>
          <a:xfrm>
            <a:off x="-3496499" y="-9961143"/>
            <a:ext cx="18784248" cy="20295441"/>
            <a:chOff x="-2622374" y="-7470858"/>
            <a:chExt cx="14088186" cy="15221581"/>
          </a:xfrm>
        </p:grpSpPr>
        <p:sp>
          <p:nvSpPr>
            <p:cNvPr id="196" name="Google Shape;196;p28"/>
            <p:cNvSpPr/>
            <p:nvPr/>
          </p:nvSpPr>
          <p:spPr>
            <a:xfrm rot="6299984">
              <a:off x="-3092208" y="-4943866"/>
              <a:ext cx="10908930" cy="739794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8"/>
            <p:cNvSpPr/>
            <p:nvPr/>
          </p:nvSpPr>
          <p:spPr>
            <a:xfrm rot="-6299937">
              <a:off x="5452112" y="2033205"/>
              <a:ext cx="6284395" cy="426179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28"/>
          <p:cNvSpPr txBox="1">
            <a:spLocks noGrp="1"/>
          </p:cNvSpPr>
          <p:nvPr>
            <p:ph type="title"/>
          </p:nvPr>
        </p:nvSpPr>
        <p:spPr>
          <a:xfrm>
            <a:off x="3029200" y="1924884"/>
            <a:ext cx="6133600" cy="19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13333"/>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199" name="Google Shape;199;p28"/>
          <p:cNvSpPr txBox="1">
            <a:spLocks noGrp="1"/>
          </p:cNvSpPr>
          <p:nvPr>
            <p:ph type="subTitle" idx="1"/>
          </p:nvPr>
        </p:nvSpPr>
        <p:spPr>
          <a:xfrm>
            <a:off x="3357300" y="3780300"/>
            <a:ext cx="5477200" cy="11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39870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0"/>
        <p:cNvGrpSpPr/>
        <p:nvPr/>
      </p:nvGrpSpPr>
      <p:grpSpPr>
        <a:xfrm>
          <a:off x="0" y="0"/>
          <a:ext cx="0" cy="0"/>
          <a:chOff x="0" y="0"/>
          <a:chExt cx="0" cy="0"/>
        </a:xfrm>
      </p:grpSpPr>
      <p:sp>
        <p:nvSpPr>
          <p:cNvPr id="201" name="Google Shape;201;p29"/>
          <p:cNvSpPr/>
          <p:nvPr/>
        </p:nvSpPr>
        <p:spPr>
          <a:xfrm rot="-7200027" flipH="1">
            <a:off x="5255736" y="-2735874"/>
            <a:ext cx="7845555" cy="532011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9"/>
          <p:cNvSpPr txBox="1">
            <a:spLocks noGrp="1"/>
          </p:cNvSpPr>
          <p:nvPr>
            <p:ph type="title"/>
          </p:nvPr>
        </p:nvSpPr>
        <p:spPr>
          <a:xfrm>
            <a:off x="6664633" y="2457833"/>
            <a:ext cx="4435200" cy="14184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35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03" name="Google Shape;203;p29"/>
          <p:cNvSpPr txBox="1">
            <a:spLocks noGrp="1"/>
          </p:cNvSpPr>
          <p:nvPr>
            <p:ph type="subTitle" idx="1"/>
          </p:nvPr>
        </p:nvSpPr>
        <p:spPr>
          <a:xfrm>
            <a:off x="6664633" y="3972987"/>
            <a:ext cx="4435200" cy="11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29462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1"/>
        </a:solidFill>
        <a:effectLst/>
      </p:bgPr>
    </p:bg>
    <p:spTree>
      <p:nvGrpSpPr>
        <p:cNvPr id="1" name="Shape 204"/>
        <p:cNvGrpSpPr/>
        <p:nvPr/>
      </p:nvGrpSpPr>
      <p:grpSpPr>
        <a:xfrm>
          <a:off x="0" y="0"/>
          <a:ext cx="0" cy="0"/>
          <a:chOff x="0" y="0"/>
          <a:chExt cx="0" cy="0"/>
        </a:xfrm>
      </p:grpSpPr>
      <p:sp>
        <p:nvSpPr>
          <p:cNvPr id="205" name="Google Shape;205;p30"/>
          <p:cNvSpPr/>
          <p:nvPr/>
        </p:nvSpPr>
        <p:spPr>
          <a:xfrm rot="2834202" flipH="1">
            <a:off x="-1080886" y="350338"/>
            <a:ext cx="16471783" cy="1152076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0"/>
          <p:cNvSpPr txBox="1">
            <a:spLocks noGrp="1"/>
          </p:cNvSpPr>
          <p:nvPr>
            <p:ph type="title"/>
          </p:nvPr>
        </p:nvSpPr>
        <p:spPr>
          <a:xfrm>
            <a:off x="1092000" y="4374967"/>
            <a:ext cx="7738000" cy="770800"/>
          </a:xfrm>
          <a:prstGeom prst="rect">
            <a:avLst/>
          </a:prstGeom>
          <a:ln>
            <a:noFill/>
          </a:ln>
        </p:spPr>
        <p:txBody>
          <a:bodyPr spcFirstLastPara="1" wrap="square" lIns="91425" tIns="91425" rIns="91425" bIns="91425" anchor="ctr" anchorCtr="0">
            <a:noAutofit/>
          </a:bodyPr>
          <a:lstStyle>
            <a:lvl1pPr lvl="0" rtl="0">
              <a:lnSpc>
                <a:spcPct val="80000"/>
              </a:lnSpc>
              <a:spcBef>
                <a:spcPts val="0"/>
              </a:spcBef>
              <a:spcAft>
                <a:spcPts val="0"/>
              </a:spcAft>
              <a:buSzPts val="2500"/>
              <a:buNone/>
              <a:defRPr sz="4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7" name="Google Shape;207;p30"/>
          <p:cNvSpPr txBox="1">
            <a:spLocks noGrp="1"/>
          </p:cNvSpPr>
          <p:nvPr>
            <p:ph type="subTitle" idx="1"/>
          </p:nvPr>
        </p:nvSpPr>
        <p:spPr>
          <a:xfrm>
            <a:off x="1092000" y="5145767"/>
            <a:ext cx="7738000" cy="8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dk1"/>
                </a:solidFill>
              </a:defRPr>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8" name="Google Shape;208;p30"/>
          <p:cNvSpPr/>
          <p:nvPr/>
        </p:nvSpPr>
        <p:spPr>
          <a:xfrm rot="-5400617" flipH="1">
            <a:off x="10641936" y="-542093"/>
            <a:ext cx="2316053" cy="161995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7730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9"/>
        <p:cNvGrpSpPr/>
        <p:nvPr/>
      </p:nvGrpSpPr>
      <p:grpSpPr>
        <a:xfrm>
          <a:off x="0" y="0"/>
          <a:ext cx="0" cy="0"/>
          <a:chOff x="0" y="0"/>
          <a:chExt cx="0" cy="0"/>
        </a:xfrm>
      </p:grpSpPr>
      <p:sp>
        <p:nvSpPr>
          <p:cNvPr id="210" name="Google Shape;210;p31"/>
          <p:cNvSpPr/>
          <p:nvPr/>
        </p:nvSpPr>
        <p:spPr>
          <a:xfrm rot="-3599998" flipH="1">
            <a:off x="2794938" y="-1858320"/>
            <a:ext cx="15612359" cy="1058759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31"/>
          <p:cNvSpPr txBox="1">
            <a:spLocks noGrp="1"/>
          </p:cNvSpPr>
          <p:nvPr>
            <p:ph type="title"/>
          </p:nvPr>
        </p:nvSpPr>
        <p:spPr>
          <a:xfrm>
            <a:off x="1092000" y="908700"/>
            <a:ext cx="4394400" cy="1108400"/>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rgbClr val="000000"/>
              </a:buClr>
              <a:buSzPts val="4800"/>
              <a:buNone/>
              <a:defRPr sz="6667"/>
            </a:lvl1pPr>
            <a:lvl2pPr lvl="1" algn="ctr" rtl="0">
              <a:spcBef>
                <a:spcPts val="0"/>
              </a:spcBef>
              <a:spcAft>
                <a:spcPts val="0"/>
              </a:spcAft>
              <a:buClr>
                <a:srgbClr val="000000"/>
              </a:buClr>
              <a:buSzPts val="3600"/>
              <a:buNone/>
              <a:defRPr sz="4800">
                <a:solidFill>
                  <a:srgbClr val="000000"/>
                </a:solidFill>
              </a:defRPr>
            </a:lvl2pPr>
            <a:lvl3pPr lvl="2" algn="ctr" rtl="0">
              <a:spcBef>
                <a:spcPts val="0"/>
              </a:spcBef>
              <a:spcAft>
                <a:spcPts val="0"/>
              </a:spcAft>
              <a:buClr>
                <a:srgbClr val="000000"/>
              </a:buClr>
              <a:buSzPts val="3600"/>
              <a:buNone/>
              <a:defRPr sz="4800">
                <a:solidFill>
                  <a:srgbClr val="000000"/>
                </a:solidFill>
              </a:defRPr>
            </a:lvl3pPr>
            <a:lvl4pPr lvl="3" algn="ctr" rtl="0">
              <a:spcBef>
                <a:spcPts val="0"/>
              </a:spcBef>
              <a:spcAft>
                <a:spcPts val="0"/>
              </a:spcAft>
              <a:buClr>
                <a:srgbClr val="000000"/>
              </a:buClr>
              <a:buSzPts val="3600"/>
              <a:buNone/>
              <a:defRPr sz="4800">
                <a:solidFill>
                  <a:srgbClr val="000000"/>
                </a:solidFill>
              </a:defRPr>
            </a:lvl4pPr>
            <a:lvl5pPr lvl="4" algn="ctr" rtl="0">
              <a:spcBef>
                <a:spcPts val="0"/>
              </a:spcBef>
              <a:spcAft>
                <a:spcPts val="0"/>
              </a:spcAft>
              <a:buClr>
                <a:srgbClr val="000000"/>
              </a:buClr>
              <a:buSzPts val="3600"/>
              <a:buNone/>
              <a:defRPr sz="4800">
                <a:solidFill>
                  <a:srgbClr val="000000"/>
                </a:solidFill>
              </a:defRPr>
            </a:lvl5pPr>
            <a:lvl6pPr lvl="5" algn="ctr" rtl="0">
              <a:spcBef>
                <a:spcPts val="0"/>
              </a:spcBef>
              <a:spcAft>
                <a:spcPts val="0"/>
              </a:spcAft>
              <a:buClr>
                <a:srgbClr val="000000"/>
              </a:buClr>
              <a:buSzPts val="3600"/>
              <a:buNone/>
              <a:defRPr sz="4800">
                <a:solidFill>
                  <a:srgbClr val="000000"/>
                </a:solidFill>
              </a:defRPr>
            </a:lvl6pPr>
            <a:lvl7pPr lvl="6" algn="ctr" rtl="0">
              <a:spcBef>
                <a:spcPts val="0"/>
              </a:spcBef>
              <a:spcAft>
                <a:spcPts val="0"/>
              </a:spcAft>
              <a:buClr>
                <a:srgbClr val="000000"/>
              </a:buClr>
              <a:buSzPts val="3600"/>
              <a:buNone/>
              <a:defRPr sz="4800">
                <a:solidFill>
                  <a:srgbClr val="000000"/>
                </a:solidFill>
              </a:defRPr>
            </a:lvl7pPr>
            <a:lvl8pPr lvl="7" algn="ctr" rtl="0">
              <a:spcBef>
                <a:spcPts val="0"/>
              </a:spcBef>
              <a:spcAft>
                <a:spcPts val="0"/>
              </a:spcAft>
              <a:buClr>
                <a:srgbClr val="000000"/>
              </a:buClr>
              <a:buSzPts val="3600"/>
              <a:buNone/>
              <a:defRPr sz="4800">
                <a:solidFill>
                  <a:srgbClr val="000000"/>
                </a:solidFill>
              </a:defRPr>
            </a:lvl8pPr>
            <a:lvl9pPr lvl="8" algn="ctr" rtl="0">
              <a:spcBef>
                <a:spcPts val="0"/>
              </a:spcBef>
              <a:spcAft>
                <a:spcPts val="0"/>
              </a:spcAft>
              <a:buClr>
                <a:srgbClr val="000000"/>
              </a:buClr>
              <a:buSzPts val="3600"/>
              <a:buNone/>
              <a:defRPr sz="4800">
                <a:solidFill>
                  <a:srgbClr val="000000"/>
                </a:solidFill>
              </a:defRPr>
            </a:lvl9pPr>
          </a:lstStyle>
          <a:p>
            <a:endParaRPr/>
          </a:p>
        </p:txBody>
      </p:sp>
      <p:sp>
        <p:nvSpPr>
          <p:cNvPr id="212" name="Google Shape;212;p31"/>
          <p:cNvSpPr txBox="1">
            <a:spLocks noGrp="1"/>
          </p:cNvSpPr>
          <p:nvPr>
            <p:ph type="subTitle" idx="1"/>
          </p:nvPr>
        </p:nvSpPr>
        <p:spPr>
          <a:xfrm>
            <a:off x="1092000" y="2091967"/>
            <a:ext cx="4194400" cy="15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213" name="Google Shape;213;p31"/>
          <p:cNvSpPr txBox="1"/>
          <p:nvPr/>
        </p:nvSpPr>
        <p:spPr>
          <a:xfrm>
            <a:off x="1092000" y="4749200"/>
            <a:ext cx="3995200" cy="8320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 sz="1333">
                <a:solidFill>
                  <a:schemeClr val="dk1"/>
                </a:solidFill>
                <a:latin typeface="Poppins"/>
                <a:ea typeface="Poppins"/>
                <a:cs typeface="Poppins"/>
                <a:sym typeface="Poppins"/>
              </a:rPr>
              <a:t>CREDITS: This presentation template was created by </a:t>
            </a:r>
            <a:r>
              <a:rPr lang="en" sz="1333" b="1">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333">
                <a:solidFill>
                  <a:schemeClr val="dk1"/>
                </a:solidFill>
                <a:latin typeface="Poppins"/>
                <a:ea typeface="Poppins"/>
                <a:cs typeface="Poppins"/>
                <a:sym typeface="Poppins"/>
              </a:rPr>
              <a:t>, including icons by </a:t>
            </a:r>
            <a:r>
              <a:rPr lang="en" sz="1333" b="1">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333">
                <a:solidFill>
                  <a:schemeClr val="dk1"/>
                </a:solidFill>
                <a:latin typeface="Poppins"/>
                <a:ea typeface="Poppins"/>
                <a:cs typeface="Poppins"/>
                <a:sym typeface="Poppins"/>
              </a:rPr>
              <a:t>, infographics &amp; images by </a:t>
            </a:r>
            <a:r>
              <a:rPr lang="en" sz="1333" b="1">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333">
                <a:solidFill>
                  <a:schemeClr val="dk1"/>
                </a:solidFill>
                <a:latin typeface="Poppins"/>
                <a:ea typeface="Poppins"/>
                <a:cs typeface="Poppins"/>
                <a:sym typeface="Poppins"/>
              </a:rPr>
              <a:t> </a:t>
            </a:r>
            <a:endParaRPr sz="1333" b="1">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147272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4413301" y="-581498"/>
            <a:ext cx="13080671" cy="887071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 name="Google Shape;10;p2"/>
          <p:cNvSpPr txBox="1">
            <a:spLocks noGrp="1"/>
          </p:cNvSpPr>
          <p:nvPr>
            <p:ph type="ctrTitle"/>
          </p:nvPr>
        </p:nvSpPr>
        <p:spPr>
          <a:xfrm>
            <a:off x="1092000" y="1572200"/>
            <a:ext cx="4692800" cy="2796800"/>
          </a:xfrm>
          <a:prstGeom prst="rect">
            <a:avLst/>
          </a:prstGeom>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accent3"/>
              </a:buClr>
              <a:buSzPts val="4300"/>
              <a:buNone/>
              <a:defRPr sz="10666">
                <a:solidFill>
                  <a:schemeClr val="accent5"/>
                </a:solidFill>
              </a:defRPr>
            </a:lvl1pPr>
            <a:lvl2pPr lvl="1" algn="ctr">
              <a:spcBef>
                <a:spcPts val="0"/>
              </a:spcBef>
              <a:spcAft>
                <a:spcPts val="0"/>
              </a:spcAft>
              <a:buClr>
                <a:schemeClr val="accent3"/>
              </a:buClr>
              <a:buSzPts val="5200"/>
              <a:buNone/>
              <a:defRPr sz="6933">
                <a:solidFill>
                  <a:schemeClr val="accent3"/>
                </a:solidFill>
              </a:defRPr>
            </a:lvl2pPr>
            <a:lvl3pPr lvl="2" algn="ctr">
              <a:spcBef>
                <a:spcPts val="0"/>
              </a:spcBef>
              <a:spcAft>
                <a:spcPts val="0"/>
              </a:spcAft>
              <a:buClr>
                <a:schemeClr val="accent3"/>
              </a:buClr>
              <a:buSzPts val="5200"/>
              <a:buNone/>
              <a:defRPr sz="6933">
                <a:solidFill>
                  <a:schemeClr val="accent3"/>
                </a:solidFill>
              </a:defRPr>
            </a:lvl3pPr>
            <a:lvl4pPr lvl="3" algn="ctr">
              <a:spcBef>
                <a:spcPts val="0"/>
              </a:spcBef>
              <a:spcAft>
                <a:spcPts val="0"/>
              </a:spcAft>
              <a:buClr>
                <a:schemeClr val="accent3"/>
              </a:buClr>
              <a:buSzPts val="5200"/>
              <a:buNone/>
              <a:defRPr sz="6933">
                <a:solidFill>
                  <a:schemeClr val="accent3"/>
                </a:solidFill>
              </a:defRPr>
            </a:lvl4pPr>
            <a:lvl5pPr lvl="4" algn="ctr">
              <a:spcBef>
                <a:spcPts val="0"/>
              </a:spcBef>
              <a:spcAft>
                <a:spcPts val="0"/>
              </a:spcAft>
              <a:buClr>
                <a:schemeClr val="accent3"/>
              </a:buClr>
              <a:buSzPts val="5200"/>
              <a:buNone/>
              <a:defRPr sz="6933">
                <a:solidFill>
                  <a:schemeClr val="accent3"/>
                </a:solidFill>
              </a:defRPr>
            </a:lvl5pPr>
            <a:lvl6pPr lvl="5" algn="ctr">
              <a:spcBef>
                <a:spcPts val="0"/>
              </a:spcBef>
              <a:spcAft>
                <a:spcPts val="0"/>
              </a:spcAft>
              <a:buClr>
                <a:schemeClr val="accent3"/>
              </a:buClr>
              <a:buSzPts val="5200"/>
              <a:buNone/>
              <a:defRPr sz="6933">
                <a:solidFill>
                  <a:schemeClr val="accent3"/>
                </a:solidFill>
              </a:defRPr>
            </a:lvl6pPr>
            <a:lvl7pPr lvl="6" algn="ctr">
              <a:spcBef>
                <a:spcPts val="0"/>
              </a:spcBef>
              <a:spcAft>
                <a:spcPts val="0"/>
              </a:spcAft>
              <a:buClr>
                <a:schemeClr val="accent3"/>
              </a:buClr>
              <a:buSzPts val="5200"/>
              <a:buNone/>
              <a:defRPr sz="6933">
                <a:solidFill>
                  <a:schemeClr val="accent3"/>
                </a:solidFill>
              </a:defRPr>
            </a:lvl7pPr>
            <a:lvl8pPr lvl="7" algn="ctr">
              <a:spcBef>
                <a:spcPts val="0"/>
              </a:spcBef>
              <a:spcAft>
                <a:spcPts val="0"/>
              </a:spcAft>
              <a:buClr>
                <a:schemeClr val="accent3"/>
              </a:buClr>
              <a:buSzPts val="5200"/>
              <a:buNone/>
              <a:defRPr sz="6933">
                <a:solidFill>
                  <a:schemeClr val="accent3"/>
                </a:solidFill>
              </a:defRPr>
            </a:lvl8pPr>
            <a:lvl9pPr lvl="8" algn="ctr">
              <a:spcBef>
                <a:spcPts val="0"/>
              </a:spcBef>
              <a:spcAft>
                <a:spcPts val="0"/>
              </a:spcAft>
              <a:buClr>
                <a:schemeClr val="accent3"/>
              </a:buClr>
              <a:buSzPts val="5200"/>
              <a:buNone/>
              <a:defRPr sz="6933">
                <a:solidFill>
                  <a:schemeClr val="accent3"/>
                </a:solidFill>
              </a:defRPr>
            </a:lvl9pPr>
          </a:lstStyle>
          <a:p>
            <a:endParaRPr/>
          </a:p>
        </p:txBody>
      </p:sp>
      <p:sp>
        <p:nvSpPr>
          <p:cNvPr id="11" name="Google Shape;11;p2"/>
          <p:cNvSpPr txBox="1">
            <a:spLocks noGrp="1"/>
          </p:cNvSpPr>
          <p:nvPr>
            <p:ph type="subTitle" idx="1"/>
          </p:nvPr>
        </p:nvSpPr>
        <p:spPr>
          <a:xfrm>
            <a:off x="1092000" y="4369000"/>
            <a:ext cx="3069600" cy="9168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Clr>
                <a:srgbClr val="000000"/>
              </a:buClr>
              <a:buSzPts val="2800"/>
              <a:buNone/>
              <a:defRPr sz="2133">
                <a:solidFill>
                  <a:schemeClr val="dk1"/>
                </a:solidFill>
              </a:defRPr>
            </a:lvl1pPr>
            <a:lvl2pPr lvl="1" algn="ctr">
              <a:lnSpc>
                <a:spcPct val="100000"/>
              </a:lnSpc>
              <a:spcBef>
                <a:spcPts val="0"/>
              </a:spcBef>
              <a:spcAft>
                <a:spcPts val="0"/>
              </a:spcAft>
              <a:buClr>
                <a:srgbClr val="000000"/>
              </a:buClr>
              <a:buSzPts val="2800"/>
              <a:buNone/>
              <a:defRPr sz="3733">
                <a:solidFill>
                  <a:srgbClr val="000000"/>
                </a:solidFill>
              </a:defRPr>
            </a:lvl2pPr>
            <a:lvl3pPr lvl="2" algn="ctr">
              <a:lnSpc>
                <a:spcPct val="100000"/>
              </a:lnSpc>
              <a:spcBef>
                <a:spcPts val="0"/>
              </a:spcBef>
              <a:spcAft>
                <a:spcPts val="0"/>
              </a:spcAft>
              <a:buClr>
                <a:srgbClr val="000000"/>
              </a:buClr>
              <a:buSzPts val="2800"/>
              <a:buNone/>
              <a:defRPr sz="3733">
                <a:solidFill>
                  <a:srgbClr val="000000"/>
                </a:solidFill>
              </a:defRPr>
            </a:lvl3pPr>
            <a:lvl4pPr lvl="3" algn="ctr">
              <a:lnSpc>
                <a:spcPct val="100000"/>
              </a:lnSpc>
              <a:spcBef>
                <a:spcPts val="0"/>
              </a:spcBef>
              <a:spcAft>
                <a:spcPts val="0"/>
              </a:spcAft>
              <a:buClr>
                <a:srgbClr val="000000"/>
              </a:buClr>
              <a:buSzPts val="2800"/>
              <a:buNone/>
              <a:defRPr sz="3733">
                <a:solidFill>
                  <a:srgbClr val="000000"/>
                </a:solidFill>
              </a:defRPr>
            </a:lvl4pPr>
            <a:lvl5pPr lvl="4" algn="ctr">
              <a:lnSpc>
                <a:spcPct val="100000"/>
              </a:lnSpc>
              <a:spcBef>
                <a:spcPts val="0"/>
              </a:spcBef>
              <a:spcAft>
                <a:spcPts val="0"/>
              </a:spcAft>
              <a:buClr>
                <a:srgbClr val="000000"/>
              </a:buClr>
              <a:buSzPts val="2800"/>
              <a:buNone/>
              <a:defRPr sz="3733">
                <a:solidFill>
                  <a:srgbClr val="000000"/>
                </a:solidFill>
              </a:defRPr>
            </a:lvl5pPr>
            <a:lvl6pPr lvl="5" algn="ctr">
              <a:lnSpc>
                <a:spcPct val="100000"/>
              </a:lnSpc>
              <a:spcBef>
                <a:spcPts val="0"/>
              </a:spcBef>
              <a:spcAft>
                <a:spcPts val="0"/>
              </a:spcAft>
              <a:buClr>
                <a:srgbClr val="000000"/>
              </a:buClr>
              <a:buSzPts val="2800"/>
              <a:buNone/>
              <a:defRPr sz="3733">
                <a:solidFill>
                  <a:srgbClr val="000000"/>
                </a:solidFill>
              </a:defRPr>
            </a:lvl6pPr>
            <a:lvl7pPr lvl="6" algn="ctr">
              <a:lnSpc>
                <a:spcPct val="100000"/>
              </a:lnSpc>
              <a:spcBef>
                <a:spcPts val="0"/>
              </a:spcBef>
              <a:spcAft>
                <a:spcPts val="0"/>
              </a:spcAft>
              <a:buClr>
                <a:srgbClr val="000000"/>
              </a:buClr>
              <a:buSzPts val="2800"/>
              <a:buNone/>
              <a:defRPr sz="3733">
                <a:solidFill>
                  <a:srgbClr val="000000"/>
                </a:solidFill>
              </a:defRPr>
            </a:lvl7pPr>
            <a:lvl8pPr lvl="7" algn="ctr">
              <a:lnSpc>
                <a:spcPct val="100000"/>
              </a:lnSpc>
              <a:spcBef>
                <a:spcPts val="0"/>
              </a:spcBef>
              <a:spcAft>
                <a:spcPts val="0"/>
              </a:spcAft>
              <a:buClr>
                <a:srgbClr val="000000"/>
              </a:buClr>
              <a:buSzPts val="2800"/>
              <a:buNone/>
              <a:defRPr sz="3733">
                <a:solidFill>
                  <a:srgbClr val="000000"/>
                </a:solidFill>
              </a:defRPr>
            </a:lvl8pPr>
            <a:lvl9pPr lvl="8" algn="ctr">
              <a:lnSpc>
                <a:spcPct val="100000"/>
              </a:lnSpc>
              <a:spcBef>
                <a:spcPts val="0"/>
              </a:spcBef>
              <a:spcAft>
                <a:spcPts val="0"/>
              </a:spcAft>
              <a:buClr>
                <a:srgbClr val="000000"/>
              </a:buClr>
              <a:buSzPts val="2800"/>
              <a:buNone/>
              <a:defRPr sz="3733">
                <a:solidFill>
                  <a:srgbClr val="000000"/>
                </a:solidFil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4"/>
        <p:cNvGrpSpPr/>
        <p:nvPr/>
      </p:nvGrpSpPr>
      <p:grpSpPr>
        <a:xfrm>
          <a:off x="0" y="0"/>
          <a:ext cx="0" cy="0"/>
          <a:chOff x="0" y="0"/>
          <a:chExt cx="0" cy="0"/>
        </a:xfrm>
      </p:grpSpPr>
      <p:sp>
        <p:nvSpPr>
          <p:cNvPr id="215" name="Google Shape;215;p32"/>
          <p:cNvSpPr/>
          <p:nvPr/>
        </p:nvSpPr>
        <p:spPr>
          <a:xfrm rot="-9899867">
            <a:off x="9780661" y="-469273"/>
            <a:ext cx="3682273" cy="249715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32"/>
          <p:cNvSpPr/>
          <p:nvPr/>
        </p:nvSpPr>
        <p:spPr>
          <a:xfrm rot="899937">
            <a:off x="-3510479" y="2404113"/>
            <a:ext cx="8379193" cy="568238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4851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217"/>
        <p:cNvGrpSpPr/>
        <p:nvPr/>
      </p:nvGrpSpPr>
      <p:grpSpPr>
        <a:xfrm>
          <a:off x="0" y="0"/>
          <a:ext cx="0" cy="0"/>
          <a:chOff x="0" y="0"/>
          <a:chExt cx="0" cy="0"/>
        </a:xfrm>
      </p:grpSpPr>
      <p:grpSp>
        <p:nvGrpSpPr>
          <p:cNvPr id="218" name="Google Shape;218;p33"/>
          <p:cNvGrpSpPr/>
          <p:nvPr/>
        </p:nvGrpSpPr>
        <p:grpSpPr>
          <a:xfrm>
            <a:off x="-1912613" y="-2139956"/>
            <a:ext cx="15635993" cy="14818507"/>
            <a:chOff x="-1434460" y="-1604967"/>
            <a:chExt cx="11726995" cy="11113880"/>
          </a:xfrm>
        </p:grpSpPr>
        <p:sp>
          <p:nvSpPr>
            <p:cNvPr id="219" name="Google Shape;219;p33"/>
            <p:cNvSpPr/>
            <p:nvPr/>
          </p:nvSpPr>
          <p:spPr>
            <a:xfrm rot="-9899867">
              <a:off x="7335495" y="-351955"/>
              <a:ext cx="2761705" cy="187286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3"/>
            <p:cNvSpPr/>
            <p:nvPr/>
          </p:nvSpPr>
          <p:spPr>
            <a:xfrm rot="4500077">
              <a:off x="-1638361" y="-508487"/>
              <a:ext cx="4733536" cy="321006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3"/>
            <p:cNvSpPr/>
            <p:nvPr/>
          </p:nvSpPr>
          <p:spPr>
            <a:xfrm rot="-2700000">
              <a:off x="2916718" y="3408392"/>
              <a:ext cx="6542854" cy="443706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6832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2"/>
        <p:cNvGrpSpPr/>
        <p:nvPr/>
      </p:nvGrpSpPr>
      <p:grpSpPr>
        <a:xfrm>
          <a:off x="0" y="0"/>
          <a:ext cx="0" cy="0"/>
          <a:chOff x="0" y="0"/>
          <a:chExt cx="0" cy="0"/>
        </a:xfrm>
      </p:grpSpPr>
      <p:grpSp>
        <p:nvGrpSpPr>
          <p:cNvPr id="13" name="Google Shape;13;p3"/>
          <p:cNvGrpSpPr/>
          <p:nvPr/>
        </p:nvGrpSpPr>
        <p:grpSpPr>
          <a:xfrm>
            <a:off x="-4652538" y="-7968399"/>
            <a:ext cx="19500491" cy="20033757"/>
            <a:chOff x="-3489403" y="-5976299"/>
            <a:chExt cx="14625368" cy="15025318"/>
          </a:xfrm>
        </p:grpSpPr>
        <p:sp>
          <p:nvSpPr>
            <p:cNvPr id="14" name="Google Shape;14;p3"/>
            <p:cNvSpPr/>
            <p:nvPr/>
          </p:nvSpPr>
          <p:spPr>
            <a:xfrm rot="1800004" flipH="1">
              <a:off x="-2370672" y="-580638"/>
              <a:ext cx="10908984" cy="739797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 name="Google Shape;15;p3"/>
            <p:cNvSpPr/>
            <p:nvPr/>
          </p:nvSpPr>
          <p:spPr>
            <a:xfrm rot="-9739395" flipH="1">
              <a:off x="-1929123" y="-2078911"/>
              <a:ext cx="6188594" cy="41968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 name="Google Shape;16;p3"/>
            <p:cNvSpPr/>
            <p:nvPr/>
          </p:nvSpPr>
          <p:spPr>
            <a:xfrm rot="-5400000" flipH="1">
              <a:off x="3364929" y="-4485929"/>
              <a:ext cx="9261406" cy="628066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7" name="Google Shape;17;p3"/>
          <p:cNvSpPr txBox="1">
            <a:spLocks noGrp="1"/>
          </p:cNvSpPr>
          <p:nvPr>
            <p:ph type="title"/>
          </p:nvPr>
        </p:nvSpPr>
        <p:spPr>
          <a:xfrm>
            <a:off x="2078033" y="2768767"/>
            <a:ext cx="80360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18" name="Google Shape;18;p3"/>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 name="Google Shape;19;p3"/>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3500"/>
              <a:buFont typeface="Lilita One"/>
              <a:buNone/>
              <a:defRPr sz="3500">
                <a:solidFill>
                  <a:schemeClr val="dk2"/>
                </a:solidFill>
                <a:latin typeface="Lilita One"/>
                <a:ea typeface="Lilita One"/>
                <a:cs typeface="Lilita One"/>
                <a:sym typeface="Lilita One"/>
              </a:defRPr>
            </a:lvl1pPr>
            <a:lvl2pPr lvl="1">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2pPr>
            <a:lvl3pPr lvl="2">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3pPr>
            <a:lvl4pPr lvl="3">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4pPr>
            <a:lvl5pPr lvl="4">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5pPr>
            <a:lvl6pPr lvl="5">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6pPr>
            <a:lvl7pPr lvl="6">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7pPr>
            <a:lvl8pPr lvl="7">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8pPr>
            <a:lvl9pPr lvl="8">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92532" r:id="rId1"/>
    <p:sldLayoutId id="2147492533" r:id="rId2"/>
    <p:sldLayoutId id="2147492534" r:id="rId3"/>
    <p:sldLayoutId id="2147492536" r:id="rId4"/>
    <p:sldLayoutId id="2147492537" r:id="rId5"/>
    <p:sldLayoutId id="2147492535" r:id="rId6"/>
    <p:sldLayoutId id="2147492538" r:id="rId7"/>
    <p:sldLayoutId id="2147483648" r:id="rId8"/>
    <p:sldLayoutId id="2147483649" r:id="rId9"/>
    <p:sldLayoutId id="2147483650" r:id="rId10"/>
    <p:sldLayoutId id="2147483651" r:id="rId11"/>
    <p:sldLayoutId id="2147492662" r:id="rId12"/>
    <p:sldLayoutId id="2147483653" r:id="rId13"/>
    <p:sldLayoutId id="2147492713" r:id="rId14"/>
    <p:sldLayoutId id="2147492715" r:id="rId15"/>
    <p:sldLayoutId id="2147483654" r:id="rId16"/>
    <p:sldLayoutId id="2147483656" r:id="rId17"/>
    <p:sldLayoutId id="2147492539" r:id="rId18"/>
    <p:sldLayoutId id="2147492541" r:id="rId19"/>
    <p:sldLayoutId id="2147492542" r:id="rId20"/>
    <p:sldLayoutId id="2147492544" r:id="rId21"/>
    <p:sldLayoutId id="2147492545" r:id="rId22"/>
    <p:sldLayoutId id="2147492546" r:id="rId23"/>
    <p:sldLayoutId id="2147492547" r:id="rId24"/>
    <p:sldLayoutId id="2147492548" r:id="rId25"/>
    <p:sldLayoutId id="2147492549" r:id="rId26"/>
    <p:sldLayoutId id="2147492550" r:id="rId27"/>
    <p:sldLayoutId id="2147492551" r:id="rId28"/>
    <p:sldLayoutId id="2147492540" r:id="rId29"/>
    <p:sldLayoutId id="2147492552" r:id="rId30"/>
    <p:sldLayoutId id="2147492554" r:id="rId31"/>
    <p:sldLayoutId id="2147492555" r:id="rId32"/>
    <p:sldLayoutId id="2147492553" r:id="rId33"/>
    <p:sldLayoutId id="2147492557" r:id="rId34"/>
    <p:sldLayoutId id="2147492558" r:id="rId35"/>
    <p:sldLayoutId id="2147492559" r:id="rId36"/>
    <p:sldLayoutId id="2147492556" r:id="rId37"/>
    <p:sldLayoutId id="2147483663" r:id="rId38"/>
    <p:sldLayoutId id="2147483659" r:id="rId39"/>
    <p:sldLayoutId id="2147483661" r:id="rId40"/>
    <p:sldLayoutId id="2147483662" r:id="rId41"/>
    <p:sldLayoutId id="2147483664" r:id="rId42"/>
    <p:sldLayoutId id="2147483665" r:id="rId43"/>
    <p:sldLayoutId id="2147483667" r:id="rId44"/>
    <p:sldLayoutId id="2147483668" r:id="rId45"/>
    <p:sldLayoutId id="2147483670" r:id="rId46"/>
    <p:sldLayoutId id="2147483671" r:id="rId47"/>
    <p:sldLayoutId id="2147483674" r:id="rId48"/>
    <p:sldLayoutId id="2147483675" r:id="rId49"/>
    <p:sldLayoutId id="2147483677" r:id="rId50"/>
    <p:sldLayoutId id="2147483678" r:id="rId51"/>
    <p:sldLayoutId id="2147483679" r:id="rId5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3500"/>
              <a:buFont typeface="Lilita One"/>
              <a:buNone/>
              <a:defRPr sz="3500">
                <a:solidFill>
                  <a:schemeClr val="dk2"/>
                </a:solidFill>
                <a:latin typeface="Lilita One"/>
                <a:ea typeface="Lilita One"/>
                <a:cs typeface="Lilita One"/>
                <a:sym typeface="Lilita One"/>
              </a:defRPr>
            </a:lvl1pPr>
            <a:lvl2pPr lvl="1">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2pPr>
            <a:lvl3pPr lvl="2">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3pPr>
            <a:lvl4pPr lvl="3">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4pPr>
            <a:lvl5pPr lvl="4">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5pPr>
            <a:lvl6pPr lvl="5">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6pPr>
            <a:lvl7pPr lvl="6">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7pPr>
            <a:lvl8pPr lvl="7">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8pPr>
            <a:lvl9pPr lvl="8">
              <a:spcBef>
                <a:spcPts val="0"/>
              </a:spcBef>
              <a:spcAft>
                <a:spcPts val="0"/>
              </a:spcAft>
              <a:buClr>
                <a:schemeClr val="accent5"/>
              </a:buClr>
              <a:buSzPts val="4000"/>
              <a:buFont typeface="Ranchers"/>
              <a:buNone/>
              <a:defRPr sz="4000">
                <a:solidFill>
                  <a:schemeClr val="accent5"/>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700887453"/>
      </p:ext>
    </p:extLst>
  </p:cSld>
  <p:clrMap bg1="lt1" tx1="dk1" bg2="dk2" tx2="lt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89" r:id="rId5"/>
    <p:sldLayoutId id="2147483690"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diagramColors" Target="../diagrams/colors1.xml"/><Relationship Id="rId11" Type="http://schemas.openxmlformats.org/officeDocument/2006/relationships/image" Target="../media/image34.svg"/><Relationship Id="rId5" Type="http://schemas.openxmlformats.org/officeDocument/2006/relationships/diagramQuickStyle" Target="../diagrams/quickStyle1.xml"/><Relationship Id="rId10"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0.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60.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6.png"/><Relationship Id="rId5" Type="http://schemas.microsoft.com/office/2007/relationships/hdphoto" Target="../media/hdphoto7.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4.png"/><Relationship Id="rId7" Type="http://schemas.microsoft.com/office/2007/relationships/hdphoto" Target="../media/hdphoto10.wdp"/><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59.png"/><Relationship Id="rId5" Type="http://schemas.microsoft.com/office/2007/relationships/hdphoto" Target="../media/hdphoto9.wdp"/><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6.svg"/><Relationship Id="rId4" Type="http://schemas.openxmlformats.org/officeDocument/2006/relationships/image" Target="../media/image61.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 Id="rId6" Type="http://schemas.openxmlformats.org/officeDocument/2006/relationships/image" Target="../media/image71.svg"/><Relationship Id="rId5" Type="http://schemas.openxmlformats.org/officeDocument/2006/relationships/image" Target="../media/image70.png"/><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42.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hyperlink" Target="https://pixabay.com/en/graph-statistics-chart-infochart-29709/" TargetMode="External"/><Relationship Id="rId11" Type="http://schemas.openxmlformats.org/officeDocument/2006/relationships/hyperlink" Target="https://commons.wikimedia.org/wiki/File:Paper-notes.svg" TargetMode="External"/><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2.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48.xml"/><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8.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subTitle" idx="1"/>
          </p:nvPr>
        </p:nvSpPr>
        <p:spPr>
          <a:xfrm>
            <a:off x="1092000" y="4353428"/>
            <a:ext cx="5958375" cy="916800"/>
          </a:xfrm>
          <a:prstGeom prst="rect">
            <a:avLst/>
          </a:prstGeom>
        </p:spPr>
        <p:txBody>
          <a:bodyPr spcFirstLastPara="1" wrap="square" lIns="0" tIns="121900" rIns="121900" bIns="121900" anchor="t" anchorCtr="0">
            <a:noAutofit/>
          </a:bodyPr>
          <a:lstStyle/>
          <a:p>
            <a:pPr marL="0" indent="0"/>
            <a:r>
              <a:rPr lang="en" sz="2100"/>
              <a:t>By Jack Charpentier, Zaq Humphrey, Jackie Nicoletti, Abbigail Poland, Cassidy Williams</a:t>
            </a:r>
          </a:p>
        </p:txBody>
      </p:sp>
      <p:sp>
        <p:nvSpPr>
          <p:cNvPr id="231" name="Google Shape;231;p36"/>
          <p:cNvSpPr txBox="1">
            <a:spLocks noGrp="1"/>
          </p:cNvSpPr>
          <p:nvPr>
            <p:ph type="ctrTitle"/>
          </p:nvPr>
        </p:nvSpPr>
        <p:spPr>
          <a:xfrm>
            <a:off x="1092000" y="738313"/>
            <a:ext cx="7474369" cy="3027437"/>
          </a:xfrm>
          <a:prstGeom prst="rect">
            <a:avLst/>
          </a:prstGeom>
          <a:effectLst>
            <a:outerShdw blurRad="419100" sx="102000" sy="102000" algn="ctr" rotWithShape="0">
              <a:prstClr val="black">
                <a:alpha val="25000"/>
              </a:prstClr>
            </a:outerShdw>
          </a:effectLst>
        </p:spPr>
        <p:txBody>
          <a:bodyPr spcFirstLastPara="1" wrap="square" lIns="0" tIns="121900" rIns="121900" bIns="121900" anchor="t" anchorCtr="0">
            <a:noAutofit/>
          </a:bodyPr>
          <a:lstStyle/>
          <a:p>
            <a:r>
              <a:rPr lang="en" sz="7200" b="1">
                <a:effectLst>
                  <a:outerShdw blurRad="419100" sx="102000" sy="102000" algn="ctr" rotWithShape="0">
                    <a:prstClr val="black">
                      <a:alpha val="25000"/>
                    </a:prstClr>
                  </a:outerShdw>
                </a:effectLst>
                <a:latin typeface="Corbel"/>
              </a:rPr>
              <a:t>Analysis of Cool Routes Climate Adaptation Tool</a:t>
            </a:r>
          </a:p>
        </p:txBody>
      </p:sp>
      <p:sp>
        <p:nvSpPr>
          <p:cNvPr id="232" name="Google Shape;232;p36"/>
          <p:cNvSpPr/>
          <p:nvPr/>
        </p:nvSpPr>
        <p:spPr>
          <a:xfrm rot="361530">
            <a:off x="8884236" y="512452"/>
            <a:ext cx="1197632" cy="795333"/>
          </a:xfrm>
          <a:custGeom>
            <a:avLst/>
            <a:gdLst/>
            <a:ahLst/>
            <a:cxnLst/>
            <a:rect l="l" t="t" r="r" b="b"/>
            <a:pathLst>
              <a:path w="8481" h="5632" extrusionOk="0">
                <a:moveTo>
                  <a:pt x="1496" y="1"/>
                </a:moveTo>
                <a:cubicBezTo>
                  <a:pt x="993" y="1"/>
                  <a:pt x="491" y="53"/>
                  <a:pt x="0" y="160"/>
                </a:cubicBezTo>
                <a:cubicBezTo>
                  <a:pt x="304" y="1315"/>
                  <a:pt x="1125" y="2379"/>
                  <a:pt x="2189" y="3048"/>
                </a:cubicBezTo>
                <a:cubicBezTo>
                  <a:pt x="3617" y="3899"/>
                  <a:pt x="5411" y="3960"/>
                  <a:pt x="6991" y="4476"/>
                </a:cubicBezTo>
                <a:cubicBezTo>
                  <a:pt x="7599" y="4659"/>
                  <a:pt x="8268" y="5024"/>
                  <a:pt x="8480" y="5631"/>
                </a:cubicBezTo>
                <a:cubicBezTo>
                  <a:pt x="8480" y="5084"/>
                  <a:pt x="8450" y="4659"/>
                  <a:pt x="8298" y="4264"/>
                </a:cubicBezTo>
                <a:cubicBezTo>
                  <a:pt x="8146" y="3808"/>
                  <a:pt x="7751" y="3291"/>
                  <a:pt x="7447" y="2926"/>
                </a:cubicBezTo>
                <a:cubicBezTo>
                  <a:pt x="6748" y="2075"/>
                  <a:pt x="5897" y="1376"/>
                  <a:pt x="4985" y="859"/>
                </a:cubicBezTo>
                <a:cubicBezTo>
                  <a:pt x="3912" y="301"/>
                  <a:pt x="2702" y="1"/>
                  <a:pt x="1496" y="1"/>
                </a:cubicBezTo>
                <a:close/>
              </a:path>
            </a:pathLst>
          </a:custGeom>
          <a:solidFill>
            <a:schemeClr val="accent1"/>
          </a:solidFill>
          <a:ln w="1143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533"/>
          </a:p>
        </p:txBody>
      </p:sp>
      <p:sp>
        <p:nvSpPr>
          <p:cNvPr id="233" name="Google Shape;233;p36"/>
          <p:cNvSpPr/>
          <p:nvPr/>
        </p:nvSpPr>
        <p:spPr>
          <a:xfrm rot="11700041">
            <a:off x="7023960" y="4813983"/>
            <a:ext cx="1197620" cy="795325"/>
          </a:xfrm>
          <a:custGeom>
            <a:avLst/>
            <a:gdLst/>
            <a:ahLst/>
            <a:cxnLst/>
            <a:rect l="l" t="t" r="r" b="b"/>
            <a:pathLst>
              <a:path w="8481" h="5632" extrusionOk="0">
                <a:moveTo>
                  <a:pt x="1496" y="1"/>
                </a:moveTo>
                <a:cubicBezTo>
                  <a:pt x="993" y="1"/>
                  <a:pt x="491" y="53"/>
                  <a:pt x="0" y="160"/>
                </a:cubicBezTo>
                <a:cubicBezTo>
                  <a:pt x="304" y="1315"/>
                  <a:pt x="1125" y="2379"/>
                  <a:pt x="2189" y="3048"/>
                </a:cubicBezTo>
                <a:cubicBezTo>
                  <a:pt x="3617" y="3899"/>
                  <a:pt x="5411" y="3960"/>
                  <a:pt x="6991" y="4476"/>
                </a:cubicBezTo>
                <a:cubicBezTo>
                  <a:pt x="7599" y="4659"/>
                  <a:pt x="8268" y="5024"/>
                  <a:pt x="8480" y="5631"/>
                </a:cubicBezTo>
                <a:cubicBezTo>
                  <a:pt x="8480" y="5084"/>
                  <a:pt x="8450" y="4659"/>
                  <a:pt x="8298" y="4264"/>
                </a:cubicBezTo>
                <a:cubicBezTo>
                  <a:pt x="8146" y="3808"/>
                  <a:pt x="7751" y="3291"/>
                  <a:pt x="7447" y="2926"/>
                </a:cubicBezTo>
                <a:cubicBezTo>
                  <a:pt x="6748" y="2075"/>
                  <a:pt x="5897" y="1376"/>
                  <a:pt x="4985" y="859"/>
                </a:cubicBezTo>
                <a:cubicBezTo>
                  <a:pt x="3912" y="301"/>
                  <a:pt x="2702" y="1"/>
                  <a:pt x="1496" y="1"/>
                </a:cubicBezTo>
                <a:close/>
              </a:path>
            </a:pathLst>
          </a:custGeom>
          <a:solidFill>
            <a:schemeClr val="accent1"/>
          </a:solidFill>
          <a:ln w="1143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533"/>
          </a:p>
        </p:txBody>
      </p:sp>
      <p:pic>
        <p:nvPicPr>
          <p:cNvPr id="2" name="Picture 3">
            <a:extLst>
              <a:ext uri="{FF2B5EF4-FFF2-40B4-BE49-F238E27FC236}">
                <a16:creationId xmlns:a16="http://schemas.microsoft.com/office/drawing/2014/main" id="{F20252FF-063E-3719-B46E-42D70C59DF81}"/>
              </a:ext>
            </a:extLst>
          </p:cNvPr>
          <p:cNvPicPr>
            <a:picLocks noChangeAspect="1"/>
          </p:cNvPicPr>
          <p:nvPr/>
        </p:nvPicPr>
        <p:blipFill>
          <a:blip r:embed="rId3"/>
          <a:stretch>
            <a:fillRect/>
          </a:stretch>
        </p:blipFill>
        <p:spPr>
          <a:xfrm>
            <a:off x="9363755" y="5872691"/>
            <a:ext cx="2458508" cy="985309"/>
          </a:xfrm>
          <a:prstGeom prst="rect">
            <a:avLst/>
          </a:prstGeom>
          <a:ln>
            <a:noFill/>
          </a:ln>
          <a:effectLst>
            <a:outerShdw blurRad="419100" dist="139700" dir="2700000" algn="tl" rotWithShape="0">
              <a:srgbClr val="333333">
                <a:alpha val="25000"/>
              </a:srgbClr>
            </a:outerShdw>
          </a:effectLst>
        </p:spPr>
      </p:pic>
      <p:sp>
        <p:nvSpPr>
          <p:cNvPr id="4" name="Google Shape;233;p36">
            <a:extLst>
              <a:ext uri="{FF2B5EF4-FFF2-40B4-BE49-F238E27FC236}">
                <a16:creationId xmlns:a16="http://schemas.microsoft.com/office/drawing/2014/main" id="{06568211-D787-4BEE-AF72-E92F41237F4F}"/>
              </a:ext>
            </a:extLst>
          </p:cNvPr>
          <p:cNvSpPr/>
          <p:nvPr/>
        </p:nvSpPr>
        <p:spPr>
          <a:xfrm rot="10440000">
            <a:off x="4418500" y="5903993"/>
            <a:ext cx="924665" cy="818071"/>
          </a:xfrm>
          <a:custGeom>
            <a:avLst/>
            <a:gdLst/>
            <a:ahLst/>
            <a:cxnLst/>
            <a:rect l="l" t="t" r="r" b="b"/>
            <a:pathLst>
              <a:path w="8481" h="5632" extrusionOk="0">
                <a:moveTo>
                  <a:pt x="1496" y="1"/>
                </a:moveTo>
                <a:cubicBezTo>
                  <a:pt x="993" y="1"/>
                  <a:pt x="491" y="53"/>
                  <a:pt x="0" y="160"/>
                </a:cubicBezTo>
                <a:cubicBezTo>
                  <a:pt x="304" y="1315"/>
                  <a:pt x="1125" y="2379"/>
                  <a:pt x="2189" y="3048"/>
                </a:cubicBezTo>
                <a:cubicBezTo>
                  <a:pt x="3617" y="3899"/>
                  <a:pt x="5411" y="3960"/>
                  <a:pt x="6991" y="4476"/>
                </a:cubicBezTo>
                <a:cubicBezTo>
                  <a:pt x="7599" y="4659"/>
                  <a:pt x="8268" y="5024"/>
                  <a:pt x="8480" y="5631"/>
                </a:cubicBezTo>
                <a:cubicBezTo>
                  <a:pt x="8480" y="5084"/>
                  <a:pt x="8450" y="4659"/>
                  <a:pt x="8298" y="4264"/>
                </a:cubicBezTo>
                <a:cubicBezTo>
                  <a:pt x="8146" y="3808"/>
                  <a:pt x="7751" y="3291"/>
                  <a:pt x="7447" y="2926"/>
                </a:cubicBezTo>
                <a:cubicBezTo>
                  <a:pt x="6748" y="2075"/>
                  <a:pt x="5897" y="1376"/>
                  <a:pt x="4985" y="859"/>
                </a:cubicBezTo>
                <a:cubicBezTo>
                  <a:pt x="3912" y="301"/>
                  <a:pt x="2702" y="1"/>
                  <a:pt x="1496" y="1"/>
                </a:cubicBezTo>
                <a:close/>
              </a:path>
            </a:pathLst>
          </a:custGeom>
          <a:solidFill>
            <a:schemeClr val="accent1"/>
          </a:solidFill>
          <a:ln w="1143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533"/>
          </a:p>
        </p:txBody>
      </p:sp>
      <p:pic>
        <p:nvPicPr>
          <p:cNvPr id="7" name="Picture 7" descr="Icon&#10;&#10;Description automatically generated">
            <a:extLst>
              <a:ext uri="{FF2B5EF4-FFF2-40B4-BE49-F238E27FC236}">
                <a16:creationId xmlns:a16="http://schemas.microsoft.com/office/drawing/2014/main" id="{50CF37DD-8087-8A48-71F7-1B4398ACD879}"/>
              </a:ext>
            </a:extLst>
          </p:cNvPr>
          <p:cNvPicPr>
            <a:picLocks noChangeAspect="1"/>
          </p:cNvPicPr>
          <p:nvPr/>
        </p:nvPicPr>
        <p:blipFill>
          <a:blip r:embed="rId4"/>
          <a:stretch>
            <a:fillRect/>
          </a:stretch>
        </p:blipFill>
        <p:spPr>
          <a:xfrm>
            <a:off x="9168039" y="1956715"/>
            <a:ext cx="2743200" cy="2770798"/>
          </a:xfrm>
          <a:prstGeom prst="rect">
            <a:avLst/>
          </a:prstGeom>
        </p:spPr>
      </p:pic>
      <p:pic>
        <p:nvPicPr>
          <p:cNvPr id="2050" name="Picture 2" descr="Resources &amp; Tools | Worcester Polytechnic Institute">
            <a:extLst>
              <a:ext uri="{FF2B5EF4-FFF2-40B4-BE49-F238E27FC236}">
                <a16:creationId xmlns:a16="http://schemas.microsoft.com/office/drawing/2014/main" id="{A90A9D64-CCEE-0473-50B4-DCCF34F46A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0" y="5407815"/>
            <a:ext cx="2478496" cy="1915060"/>
          </a:xfrm>
          <a:prstGeom prst="rect">
            <a:avLst/>
          </a:prstGeom>
          <a:ln>
            <a:noFill/>
          </a:ln>
          <a:effectLst>
            <a:outerShdw blurRad="419100" dist="139700" dir="2700000" algn="tl" rotWithShape="0">
              <a:srgbClr val="333333">
                <a:alpha val="2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1102AE-EED9-F4DD-DE8D-14AD097D6B3A}"/>
              </a:ext>
            </a:extLst>
          </p:cNvPr>
          <p:cNvSpPr txBox="1"/>
          <p:nvPr/>
        </p:nvSpPr>
        <p:spPr>
          <a:xfrm>
            <a:off x="11944047" y="6513286"/>
            <a:ext cx="25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Poppins"/>
                <a:cs typeface="Poppins"/>
              </a:rPr>
              <a:t>1</a:t>
            </a:r>
            <a:endParaRPr lang="en-US" sz="2000" b="1">
              <a:ln>
                <a:solidFill>
                  <a:schemeClr val="bg1">
                    <a:lumMod val="10000"/>
                  </a:schemeClr>
                </a:solidFill>
              </a:ln>
              <a:solidFill>
                <a:schemeClr val="tx2"/>
              </a:solidFill>
            </a:endParaRPr>
          </a:p>
        </p:txBody>
      </p:sp>
    </p:spTree>
    <p:extLst>
      <p:ext uri="{BB962C8B-B14F-4D97-AF65-F5344CB8AC3E}">
        <p14:creationId xmlns:p14="http://schemas.microsoft.com/office/powerpoint/2010/main" val="4189782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8E9056B-EC42-11B3-A91B-5E98DA51ED74}"/>
              </a:ext>
            </a:extLst>
          </p:cNvPr>
          <p:cNvGraphicFramePr>
            <a:graphicFrameLocks noChangeAspect="1"/>
          </p:cNvGraphicFramePr>
          <p:nvPr>
            <p:extLst>
              <p:ext uri="{D42A27DB-BD31-4B8C-83A1-F6EECF244321}">
                <p14:modId xmlns:p14="http://schemas.microsoft.com/office/powerpoint/2010/main" val="3274291294"/>
              </p:ext>
            </p:extLst>
          </p:nvPr>
        </p:nvGraphicFramePr>
        <p:xfrm>
          <a:off x="762000" y="357953"/>
          <a:ext cx="10668000" cy="6142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1" name="Graphic 101" descr="Smart Phone with solid fill">
            <a:extLst>
              <a:ext uri="{FF2B5EF4-FFF2-40B4-BE49-F238E27FC236}">
                <a16:creationId xmlns:a16="http://schemas.microsoft.com/office/drawing/2014/main" id="{2E45CE19-22D7-D131-5E04-FF126C3549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77192" y="5280485"/>
            <a:ext cx="914400" cy="914400"/>
          </a:xfrm>
          <a:prstGeom prst="rect">
            <a:avLst/>
          </a:prstGeom>
        </p:spPr>
      </p:pic>
      <p:pic>
        <p:nvPicPr>
          <p:cNvPr id="102" name="Graphic 102" descr="Internet with solid fill">
            <a:extLst>
              <a:ext uri="{FF2B5EF4-FFF2-40B4-BE49-F238E27FC236}">
                <a16:creationId xmlns:a16="http://schemas.microsoft.com/office/drawing/2014/main" id="{E287C74E-3230-7366-15B7-5F912C660A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8800" y="1563897"/>
            <a:ext cx="914400" cy="914400"/>
          </a:xfrm>
          <a:prstGeom prst="rect">
            <a:avLst/>
          </a:prstGeom>
        </p:spPr>
      </p:pic>
      <p:pic>
        <p:nvPicPr>
          <p:cNvPr id="103" name="Graphic 103" descr="Blueprint with solid fill">
            <a:extLst>
              <a:ext uri="{FF2B5EF4-FFF2-40B4-BE49-F238E27FC236}">
                <a16:creationId xmlns:a16="http://schemas.microsoft.com/office/drawing/2014/main" id="{6C9C9EEA-4B5B-6C42-3415-AA98A63898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95251" y="5205464"/>
            <a:ext cx="914400" cy="914400"/>
          </a:xfrm>
          <a:prstGeom prst="rect">
            <a:avLst/>
          </a:prstGeom>
        </p:spPr>
      </p:pic>
      <p:sp>
        <p:nvSpPr>
          <p:cNvPr id="3" name="Rectangle 2">
            <a:extLst>
              <a:ext uri="{FF2B5EF4-FFF2-40B4-BE49-F238E27FC236}">
                <a16:creationId xmlns:a16="http://schemas.microsoft.com/office/drawing/2014/main" id="{F4972934-DDEC-E7A7-2289-36A37F8BDEA0}"/>
              </a:ext>
            </a:extLst>
          </p:cNvPr>
          <p:cNvSpPr/>
          <p:nvPr/>
        </p:nvSpPr>
        <p:spPr>
          <a:xfrm>
            <a:off x="1986540" y="1782806"/>
            <a:ext cx="8218917" cy="1569660"/>
          </a:xfrm>
          <a:prstGeom prst="rect">
            <a:avLst/>
          </a:prstGeom>
          <a:noFill/>
        </p:spPr>
        <p:txBody>
          <a:bodyPr wrap="none" lIns="91440" tIns="45720" rIns="91440" bIns="45720">
            <a:spAutoFit/>
          </a:bodyPr>
          <a:lstStyle/>
          <a:p>
            <a:pPr algn="ctr"/>
            <a:r>
              <a:rPr lang="en-US" sz="9600" b="1" cap="none" spc="50">
                <a:ln w="22225" cmpd="sng">
                  <a:solidFill>
                    <a:schemeClr val="accent1"/>
                  </a:solidFill>
                  <a:prstDash val="solid"/>
                </a:ln>
                <a:solidFill>
                  <a:srgbClr val="70AD47">
                    <a:tint val="1000"/>
                  </a:srgbClr>
                </a:solidFill>
                <a:effectLst>
                  <a:glow rad="50800">
                    <a:schemeClr val="accent1">
                      <a:lumMod val="75000"/>
                      <a:alpha val="40000"/>
                    </a:schemeClr>
                  </a:glow>
                </a:effectLst>
                <a:latin typeface="Corbel" panose="020B0503020204020204" pitchFamily="34" charset="0"/>
              </a:rPr>
              <a:t>Understanding</a:t>
            </a:r>
            <a:endParaRPr lang="en-US" sz="5400" b="1" cap="none" spc="50">
              <a:ln w="22225" cmpd="sng">
                <a:solidFill>
                  <a:schemeClr val="accent1"/>
                </a:solidFill>
                <a:prstDash val="solid"/>
              </a:ln>
              <a:solidFill>
                <a:srgbClr val="70AD47">
                  <a:tint val="1000"/>
                </a:srgbClr>
              </a:solidFill>
              <a:effectLst>
                <a:glow rad="50800">
                  <a:schemeClr val="accent1">
                    <a:lumMod val="75000"/>
                    <a:alpha val="40000"/>
                  </a:schemeClr>
                </a:glow>
              </a:effectLst>
              <a:latin typeface="Corbel" panose="020B0503020204020204" pitchFamily="34" charset="0"/>
            </a:endParaRPr>
          </a:p>
        </p:txBody>
      </p:sp>
      <p:sp>
        <p:nvSpPr>
          <p:cNvPr id="4" name="Rectangle 3">
            <a:extLst>
              <a:ext uri="{FF2B5EF4-FFF2-40B4-BE49-F238E27FC236}">
                <a16:creationId xmlns:a16="http://schemas.microsoft.com/office/drawing/2014/main" id="{4CED3968-417F-9CA1-8E13-CB167D7F2465}"/>
              </a:ext>
            </a:extLst>
          </p:cNvPr>
          <p:cNvSpPr/>
          <p:nvPr/>
        </p:nvSpPr>
        <p:spPr>
          <a:xfrm>
            <a:off x="3277760" y="3684241"/>
            <a:ext cx="5636479" cy="707886"/>
          </a:xfrm>
          <a:prstGeom prst="rect">
            <a:avLst/>
          </a:prstGeom>
          <a:noFill/>
        </p:spPr>
        <p:txBody>
          <a:bodyPr wrap="square" lIns="91440" tIns="45720" rIns="91440" bIns="45720">
            <a:spAutoFit/>
          </a:bodyPr>
          <a:lstStyle/>
          <a:p>
            <a:pPr algn="ctr"/>
            <a:r>
              <a:rPr lang="en-US" sz="4000" b="1" cap="none" spc="50">
                <a:ln w="22225" cmpd="sng">
                  <a:solidFill>
                    <a:schemeClr val="accent1"/>
                  </a:solidFill>
                  <a:prstDash val="solid"/>
                </a:ln>
                <a:solidFill>
                  <a:srgbClr val="70AD47">
                    <a:tint val="1000"/>
                  </a:srgbClr>
                </a:solidFill>
                <a:effectLst>
                  <a:glow rad="50800">
                    <a:schemeClr val="accent1">
                      <a:lumMod val="75000"/>
                      <a:alpha val="40000"/>
                    </a:schemeClr>
                  </a:glow>
                </a:effectLst>
                <a:latin typeface="Corbel" panose="020B0503020204020204" pitchFamily="34" charset="0"/>
              </a:rPr>
              <a:t>Adoption</a:t>
            </a:r>
          </a:p>
        </p:txBody>
      </p:sp>
      <p:sp>
        <p:nvSpPr>
          <p:cNvPr id="2" name="Rectangle 1">
            <a:extLst>
              <a:ext uri="{FF2B5EF4-FFF2-40B4-BE49-F238E27FC236}">
                <a16:creationId xmlns:a16="http://schemas.microsoft.com/office/drawing/2014/main" id="{79768B35-D4C6-BD63-5D75-20BAB5474946}"/>
              </a:ext>
            </a:extLst>
          </p:cNvPr>
          <p:cNvSpPr/>
          <p:nvPr/>
        </p:nvSpPr>
        <p:spPr>
          <a:xfrm>
            <a:off x="3482943" y="3173759"/>
            <a:ext cx="5226110" cy="1569660"/>
          </a:xfrm>
          <a:prstGeom prst="rect">
            <a:avLst/>
          </a:prstGeom>
          <a:noFill/>
        </p:spPr>
        <p:txBody>
          <a:bodyPr wrap="none" lIns="91440" tIns="45720" rIns="91440" bIns="45720">
            <a:spAutoFit/>
          </a:bodyPr>
          <a:lstStyle/>
          <a:p>
            <a:pPr algn="ctr"/>
            <a:r>
              <a:rPr lang="en-US" sz="9600" b="1" cap="none" spc="50">
                <a:ln w="22225" cmpd="sng">
                  <a:solidFill>
                    <a:schemeClr val="accent1"/>
                  </a:solidFill>
                  <a:prstDash val="solid"/>
                </a:ln>
                <a:solidFill>
                  <a:srgbClr val="70AD47">
                    <a:tint val="1000"/>
                  </a:srgbClr>
                </a:solidFill>
                <a:effectLst>
                  <a:glow rad="50800">
                    <a:schemeClr val="accent1">
                      <a:lumMod val="75000"/>
                      <a:alpha val="40000"/>
                    </a:schemeClr>
                  </a:glow>
                </a:effectLst>
                <a:latin typeface="Corbel" panose="020B0503020204020204" pitchFamily="34" charset="0"/>
              </a:rPr>
              <a:t>Adoption</a:t>
            </a:r>
            <a:endParaRPr lang="en-US" sz="5400" b="1" cap="none" spc="50">
              <a:ln w="22225" cmpd="sng">
                <a:solidFill>
                  <a:schemeClr val="accent1"/>
                </a:solidFill>
                <a:prstDash val="solid"/>
              </a:ln>
              <a:solidFill>
                <a:srgbClr val="70AD47">
                  <a:tint val="1000"/>
                </a:srgbClr>
              </a:solidFill>
              <a:effectLst>
                <a:glow rad="50800">
                  <a:schemeClr val="accent1">
                    <a:lumMod val="75000"/>
                    <a:alpha val="40000"/>
                  </a:schemeClr>
                </a:glow>
              </a:effectLst>
              <a:latin typeface="Corbel" panose="020B0503020204020204" pitchFamily="34" charset="0"/>
            </a:endParaRPr>
          </a:p>
        </p:txBody>
      </p:sp>
      <p:sp>
        <p:nvSpPr>
          <p:cNvPr id="12" name="TextBox 11">
            <a:extLst>
              <a:ext uri="{FF2B5EF4-FFF2-40B4-BE49-F238E27FC236}">
                <a16:creationId xmlns:a16="http://schemas.microsoft.com/office/drawing/2014/main" id="{2A822F5D-6766-E1C6-4E51-BE66D66A055E}"/>
              </a:ext>
            </a:extLst>
          </p:cNvPr>
          <p:cNvSpPr txBox="1"/>
          <p:nvPr/>
        </p:nvSpPr>
        <p:spPr>
          <a:xfrm>
            <a:off x="11786809"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Arial"/>
                <a:cs typeface="Arial"/>
              </a:rPr>
              <a:t>10</a:t>
            </a:r>
            <a:endParaRPr lang="en-US" sz="2000" b="1">
              <a:ln>
                <a:solidFill>
                  <a:srgbClr val="E0ECBF">
                    <a:lumMod val="10000"/>
                  </a:srgbClr>
                </a:solidFill>
              </a:ln>
              <a:solidFill>
                <a:schemeClr val="tx2"/>
              </a:solidFill>
              <a:cs typeface="Arial"/>
            </a:endParaRPr>
          </a:p>
        </p:txBody>
      </p:sp>
    </p:spTree>
    <p:extLst>
      <p:ext uri="{BB962C8B-B14F-4D97-AF65-F5344CB8AC3E}">
        <p14:creationId xmlns:p14="http://schemas.microsoft.com/office/powerpoint/2010/main" val="40025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par>
                                <p:cTn id="20" presetID="10" presetClass="exit" presetSubtype="0" fill="hold" grpId="0" nodeType="withEffect">
                                  <p:stCondLst>
                                    <p:cond delay="0"/>
                                  </p:stCondLst>
                                  <p:childTnLst>
                                    <p:animEffect transition="out" filter="fade">
                                      <p:cBhvr>
                                        <p:cTn id="21" dur="250"/>
                                        <p:tgtEl>
                                          <p:spTgt spid="3"/>
                                        </p:tgtEl>
                                      </p:cBhvr>
                                    </p:animEffect>
                                    <p:set>
                                      <p:cBhvr>
                                        <p:cTn id="22" dur="1" fill="hold">
                                          <p:stCondLst>
                                            <p:cond delay="249"/>
                                          </p:stCondLst>
                                        </p:cTn>
                                        <p:tgtEl>
                                          <p:spTgt spid="3"/>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6">
                                            <p:graphicEl>
                                              <a:dgm id="{D2B3D24C-6DDE-AD4E-B73D-BCC64B4ADC88}"/>
                                            </p:graphicEl>
                                          </p:spTgt>
                                        </p:tgtEl>
                                        <p:attrNameLst>
                                          <p:attrName>style.visibility</p:attrName>
                                        </p:attrNameLst>
                                      </p:cBhvr>
                                      <p:to>
                                        <p:strVal val="visible"/>
                                      </p:to>
                                    </p:set>
                                    <p:animEffect transition="in" filter="fade">
                                      <p:cBhvr>
                                        <p:cTn id="25" dur="500"/>
                                        <p:tgtEl>
                                          <p:spTgt spid="6">
                                            <p:graphicEl>
                                              <a:dgm id="{D2B3D24C-6DDE-AD4E-B73D-BCC64B4ADC8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graphicEl>
                                              <a:dgm id="{67860925-CC75-4140-87A3-B74599FAB46D}"/>
                                            </p:graphicEl>
                                          </p:spTgt>
                                        </p:tgtEl>
                                        <p:attrNameLst>
                                          <p:attrName>style.visibility</p:attrName>
                                        </p:attrNameLst>
                                      </p:cBhvr>
                                      <p:to>
                                        <p:strVal val="visible"/>
                                      </p:to>
                                    </p:set>
                                    <p:animEffect transition="in" filter="fade">
                                      <p:cBhvr>
                                        <p:cTn id="30" dur="500"/>
                                        <p:tgtEl>
                                          <p:spTgt spid="6">
                                            <p:graphicEl>
                                              <a:dgm id="{67860925-CC75-4140-87A3-B74599FAB46D}"/>
                                            </p:graphic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graphicEl>
                                              <a:dgm id="{15B840DB-52D5-9E45-903D-8CAFAA80F9FF}"/>
                                            </p:graphicEl>
                                          </p:spTgt>
                                        </p:tgtEl>
                                        <p:attrNameLst>
                                          <p:attrName>style.visibility</p:attrName>
                                        </p:attrNameLst>
                                      </p:cBhvr>
                                      <p:to>
                                        <p:strVal val="visible"/>
                                      </p:to>
                                    </p:set>
                                    <p:animEffect transition="in" filter="fade">
                                      <p:cBhvr>
                                        <p:cTn id="38" dur="500"/>
                                        <p:tgtEl>
                                          <p:spTgt spid="6">
                                            <p:graphicEl>
                                              <a:dgm id="{15B840DB-52D5-9E45-903D-8CAFAA80F9FF}"/>
                                            </p:graphic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500"/>
                                        <p:tgtEl>
                                          <p:spTgt spid="10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graphicEl>
                                              <a:dgm id="{8D38CA91-CCF4-494D-B2BE-136A9B4B1CFC}"/>
                                            </p:graphicEl>
                                          </p:spTgt>
                                        </p:tgtEl>
                                        <p:attrNameLst>
                                          <p:attrName>style.visibility</p:attrName>
                                        </p:attrNameLst>
                                      </p:cBhvr>
                                      <p:to>
                                        <p:strVal val="visible"/>
                                      </p:to>
                                    </p:set>
                                    <p:animEffect transition="in" filter="fade">
                                      <p:cBhvr>
                                        <p:cTn id="46" dur="500"/>
                                        <p:tgtEl>
                                          <p:spTgt spid="6">
                                            <p:graphicEl>
                                              <a:dgm id="{8D38CA91-CCF4-494D-B2BE-136A9B4B1CFC}"/>
                                            </p:graphic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3" grpId="0"/>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47E4E2-E65E-F812-7CA6-C724D410D526}"/>
              </a:ext>
            </a:extLst>
          </p:cNvPr>
          <p:cNvPicPr>
            <a:picLocks noChangeAspect="1"/>
          </p:cNvPicPr>
          <p:nvPr/>
        </p:nvPicPr>
        <p:blipFill>
          <a:blip r:embed="rId3">
            <a:alphaModFix amt="50000"/>
          </a:blip>
          <a:stretch>
            <a:fillRect/>
          </a:stretch>
        </p:blipFill>
        <p:spPr>
          <a:xfrm>
            <a:off x="0" y="2"/>
            <a:ext cx="12259119" cy="6858000"/>
          </a:xfrm>
          <a:prstGeom prst="rect">
            <a:avLst/>
          </a:prstGeom>
          <a:ln>
            <a:solidFill>
              <a:srgbClr val="000000"/>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A59B21B-30B9-F2AF-26C7-7944E3483E6B}"/>
              </a:ext>
            </a:extLst>
          </p:cNvPr>
          <p:cNvSpPr txBox="1"/>
          <p:nvPr/>
        </p:nvSpPr>
        <p:spPr>
          <a:xfrm>
            <a:off x="2770122" y="552543"/>
            <a:ext cx="6718874" cy="1200329"/>
          </a:xfrm>
          <a:prstGeom prst="rect">
            <a:avLst/>
          </a:prstGeom>
          <a:solidFill>
            <a:schemeClr val="bg1">
              <a:lumMod val="10000"/>
            </a:schemeClr>
          </a:solidFill>
          <a:ln>
            <a:noFill/>
          </a:ln>
          <a:effectLst>
            <a:outerShdw blurRad="63500" sx="102000" sy="102000" algn="ctr" rotWithShape="0">
              <a:prstClr val="black">
                <a:alpha val="40000"/>
              </a:prstClr>
            </a:outerShdw>
          </a:effectLst>
        </p:spPr>
        <p:txBody>
          <a:bodyPr wrap="square" lIns="91440" tIns="45720" rIns="91440" bIns="45720" rtlCol="0" anchor="t">
            <a:spAutoFit/>
          </a:bodyPr>
          <a:lstStyle/>
          <a:p>
            <a:pPr algn="ctr"/>
            <a:r>
              <a:rPr lang="en-US" sz="7200" b="1">
                <a:solidFill>
                  <a:schemeClr val="tx2"/>
                </a:solidFill>
                <a:latin typeface="Corbel"/>
                <a:cs typeface="Poppins"/>
              </a:rPr>
              <a:t>Website Design</a:t>
            </a:r>
          </a:p>
        </p:txBody>
      </p:sp>
      <p:grpSp>
        <p:nvGrpSpPr>
          <p:cNvPr id="3" name="Group 2">
            <a:extLst>
              <a:ext uri="{FF2B5EF4-FFF2-40B4-BE49-F238E27FC236}">
                <a16:creationId xmlns:a16="http://schemas.microsoft.com/office/drawing/2014/main" id="{E1B62C18-C4C4-E5B1-978B-7CB9B9B09EBD}"/>
              </a:ext>
            </a:extLst>
          </p:cNvPr>
          <p:cNvGrpSpPr/>
          <p:nvPr/>
        </p:nvGrpSpPr>
        <p:grpSpPr>
          <a:xfrm>
            <a:off x="1034142" y="2503712"/>
            <a:ext cx="3479669" cy="3823064"/>
            <a:chOff x="1034142" y="2503712"/>
            <a:chExt cx="3479669" cy="3823064"/>
          </a:xfrm>
          <a:effectLst>
            <a:outerShdw blurRad="50800" dist="38100" dir="8100000" algn="tr" rotWithShape="0">
              <a:prstClr val="black">
                <a:alpha val="40000"/>
              </a:prstClr>
            </a:outerShdw>
          </a:effectLst>
        </p:grpSpPr>
        <p:sp>
          <p:nvSpPr>
            <p:cNvPr id="8" name="TextBox 7">
              <a:extLst>
                <a:ext uri="{FF2B5EF4-FFF2-40B4-BE49-F238E27FC236}">
                  <a16:creationId xmlns:a16="http://schemas.microsoft.com/office/drawing/2014/main" id="{18CE0902-B5D3-08BD-F44A-403DA050C829}"/>
                </a:ext>
              </a:extLst>
            </p:cNvPr>
            <p:cNvSpPr txBox="1"/>
            <p:nvPr/>
          </p:nvSpPr>
          <p:spPr>
            <a:xfrm>
              <a:off x="1034142" y="2503712"/>
              <a:ext cx="3253621" cy="3205240"/>
            </a:xfrm>
            <a:prstGeom prst="rect">
              <a:avLst/>
            </a:prstGeom>
            <a:solidFill>
              <a:schemeClr val="bg1">
                <a:lumMod val="1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 name="Picture 5" descr="Logo, company name&#10;&#10;Description automatically generated">
              <a:extLst>
                <a:ext uri="{FF2B5EF4-FFF2-40B4-BE49-F238E27FC236}">
                  <a16:creationId xmlns:a16="http://schemas.microsoft.com/office/drawing/2014/main" id="{A11754E8-45FF-9012-AB5E-47BF3C144D2E}"/>
                </a:ext>
              </a:extLst>
            </p:cNvPr>
            <p:cNvPicPr>
              <a:picLocks noChangeAspect="1"/>
            </p:cNvPicPr>
            <p:nvPr/>
          </p:nvPicPr>
          <p:blipFill>
            <a:blip r:embed="rId4"/>
            <a:stretch>
              <a:fillRect/>
            </a:stretch>
          </p:blipFill>
          <p:spPr>
            <a:xfrm>
              <a:off x="1386115" y="2831496"/>
              <a:ext cx="2561772" cy="2549677"/>
            </a:xfrm>
            <a:prstGeom prst="rect">
              <a:avLst/>
            </a:prstGeom>
          </p:spPr>
        </p:pic>
        <p:sp>
          <p:nvSpPr>
            <p:cNvPr id="10" name="TextBox 9">
              <a:extLst>
                <a:ext uri="{FF2B5EF4-FFF2-40B4-BE49-F238E27FC236}">
                  <a16:creationId xmlns:a16="http://schemas.microsoft.com/office/drawing/2014/main" id="{E3FFDF26-5FE8-C5E8-53A8-F853728AAA0A}"/>
                </a:ext>
              </a:extLst>
            </p:cNvPr>
            <p:cNvSpPr txBox="1"/>
            <p:nvPr/>
          </p:nvSpPr>
          <p:spPr>
            <a:xfrm>
              <a:off x="1034143" y="5926666"/>
              <a:ext cx="3479668" cy="400110"/>
            </a:xfrm>
            <a:prstGeom prst="rect">
              <a:avLst/>
            </a:prstGeom>
            <a:solidFill>
              <a:srgbClr val="10492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n>
                    <a:solidFill>
                      <a:schemeClr val="bg1">
                        <a:lumMod val="10000"/>
                      </a:schemeClr>
                    </a:solidFill>
                  </a:ln>
                  <a:solidFill>
                    <a:schemeClr val="tx2">
                      <a:lumMod val="95000"/>
                    </a:schemeClr>
                  </a:solidFill>
                  <a:latin typeface="Poppins"/>
                  <a:cs typeface="Arial"/>
                </a:rPr>
                <a:t>Alex Therrien, UCD Expert</a:t>
              </a:r>
              <a:endParaRPr lang="en-US" sz="2000" b="1">
                <a:ln>
                  <a:solidFill>
                    <a:schemeClr val="bg1">
                      <a:lumMod val="10000"/>
                    </a:schemeClr>
                  </a:solidFill>
                </a:ln>
                <a:solidFill>
                  <a:schemeClr val="tx2">
                    <a:lumMod val="95000"/>
                  </a:schemeClr>
                </a:solidFill>
                <a:cs typeface="Arial"/>
              </a:endParaRPr>
            </a:p>
          </p:txBody>
        </p:sp>
      </p:grpSp>
      <p:grpSp>
        <p:nvGrpSpPr>
          <p:cNvPr id="4" name="Group 3">
            <a:extLst>
              <a:ext uri="{FF2B5EF4-FFF2-40B4-BE49-F238E27FC236}">
                <a16:creationId xmlns:a16="http://schemas.microsoft.com/office/drawing/2014/main" id="{92793E36-4587-79E6-C96C-E52C13C0EAF0}"/>
              </a:ext>
            </a:extLst>
          </p:cNvPr>
          <p:cNvGrpSpPr/>
          <p:nvPr/>
        </p:nvGrpSpPr>
        <p:grpSpPr>
          <a:xfrm>
            <a:off x="4711094" y="2503710"/>
            <a:ext cx="6495144" cy="4130841"/>
            <a:chOff x="4711094" y="2503710"/>
            <a:chExt cx="6495144" cy="4130841"/>
          </a:xfrm>
          <a:effectLst>
            <a:outerShdw blurRad="50800" dist="38100" dir="2700000" algn="tl" rotWithShape="0">
              <a:prstClr val="black">
                <a:alpha val="40000"/>
              </a:prstClr>
            </a:outerShdw>
          </a:effectLst>
        </p:grpSpPr>
        <p:sp>
          <p:nvSpPr>
            <p:cNvPr id="9" name="TextBox 8">
              <a:extLst>
                <a:ext uri="{FF2B5EF4-FFF2-40B4-BE49-F238E27FC236}">
                  <a16:creationId xmlns:a16="http://schemas.microsoft.com/office/drawing/2014/main" id="{1A77A9BC-C4FC-0540-E8CD-0016E118A45C}"/>
                </a:ext>
              </a:extLst>
            </p:cNvPr>
            <p:cNvSpPr txBox="1"/>
            <p:nvPr/>
          </p:nvSpPr>
          <p:spPr>
            <a:xfrm>
              <a:off x="4711094" y="2503710"/>
              <a:ext cx="6495144" cy="3205241"/>
            </a:xfrm>
            <a:prstGeom prst="rect">
              <a:avLst/>
            </a:prstGeom>
            <a:solidFill>
              <a:schemeClr val="bg1">
                <a:lumMod val="1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7">
              <a:extLst>
                <a:ext uri="{FF2B5EF4-FFF2-40B4-BE49-F238E27FC236}">
                  <a16:creationId xmlns:a16="http://schemas.microsoft.com/office/drawing/2014/main" id="{6F6F3993-F9E7-536F-DD6E-4CD5DA140293}"/>
                </a:ext>
              </a:extLst>
            </p:cNvPr>
            <p:cNvPicPr>
              <a:picLocks noChangeAspect="1"/>
            </p:cNvPicPr>
            <p:nvPr/>
          </p:nvPicPr>
          <p:blipFill>
            <a:blip r:embed="rId5"/>
            <a:stretch>
              <a:fillRect/>
            </a:stretch>
          </p:blipFill>
          <p:spPr>
            <a:xfrm>
              <a:off x="5063066" y="2940837"/>
              <a:ext cx="5803295" cy="2330994"/>
            </a:xfrm>
            <a:prstGeom prst="rect">
              <a:avLst/>
            </a:prstGeom>
          </p:spPr>
        </p:pic>
        <p:sp>
          <p:nvSpPr>
            <p:cNvPr id="11" name="TextBox 10">
              <a:extLst>
                <a:ext uri="{FF2B5EF4-FFF2-40B4-BE49-F238E27FC236}">
                  <a16:creationId xmlns:a16="http://schemas.microsoft.com/office/drawing/2014/main" id="{C7F41C35-0070-789D-6248-7F583B645660}"/>
                </a:ext>
              </a:extLst>
            </p:cNvPr>
            <p:cNvSpPr txBox="1"/>
            <p:nvPr/>
          </p:nvSpPr>
          <p:spPr>
            <a:xfrm>
              <a:off x="4711095" y="5926665"/>
              <a:ext cx="4777901" cy="707886"/>
            </a:xfrm>
            <a:prstGeom prst="rect">
              <a:avLst/>
            </a:prstGeom>
            <a:solidFill>
              <a:srgbClr val="10492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n>
                    <a:solidFill>
                      <a:schemeClr val="bg1">
                        <a:lumMod val="10000"/>
                      </a:schemeClr>
                    </a:solidFill>
                  </a:ln>
                  <a:solidFill>
                    <a:schemeClr val="tx2"/>
                  </a:solidFill>
                  <a:latin typeface="Poppins"/>
                  <a:cs typeface="Arial"/>
                </a:rPr>
                <a:t>Dani Bramante, Business Manager</a:t>
              </a:r>
            </a:p>
            <a:p>
              <a:r>
                <a:rPr lang="en-US" sz="2000" b="1">
                  <a:ln>
                    <a:solidFill>
                      <a:schemeClr val="bg1">
                        <a:lumMod val="10000"/>
                      </a:schemeClr>
                    </a:solidFill>
                  </a:ln>
                  <a:solidFill>
                    <a:schemeClr val="tx2"/>
                  </a:solidFill>
                  <a:latin typeface="Poppins"/>
                  <a:cs typeface="Arial"/>
                </a:rPr>
                <a:t>Jack Barrett, Software Engineer</a:t>
              </a:r>
            </a:p>
          </p:txBody>
        </p:sp>
      </p:grpSp>
      <p:sp>
        <p:nvSpPr>
          <p:cNvPr id="12" name="TextBox 11">
            <a:extLst>
              <a:ext uri="{FF2B5EF4-FFF2-40B4-BE49-F238E27FC236}">
                <a16:creationId xmlns:a16="http://schemas.microsoft.com/office/drawing/2014/main" id="{44B5AAB6-40F8-2959-A72A-49E482CBE932}"/>
              </a:ext>
            </a:extLst>
          </p:cNvPr>
          <p:cNvSpPr txBox="1"/>
          <p:nvPr/>
        </p:nvSpPr>
        <p:spPr>
          <a:xfrm>
            <a:off x="11786809"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Arial"/>
                <a:cs typeface="Arial"/>
              </a:rPr>
              <a:t>11</a:t>
            </a:r>
            <a:endParaRPr lang="en-US" sz="2000" b="1">
              <a:ln>
                <a:solidFill>
                  <a:schemeClr val="bg1">
                    <a:lumMod val="10000"/>
                  </a:schemeClr>
                </a:solidFill>
              </a:ln>
              <a:solidFill>
                <a:schemeClr val="tx2"/>
              </a:solidFill>
            </a:endParaRPr>
          </a:p>
        </p:txBody>
      </p:sp>
    </p:spTree>
    <p:extLst>
      <p:ext uri="{BB962C8B-B14F-4D97-AF65-F5344CB8AC3E}">
        <p14:creationId xmlns:p14="http://schemas.microsoft.com/office/powerpoint/2010/main" val="9386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ty with a river running through it&#10;&#10;Description automatically generated with low confidence">
            <a:extLst>
              <a:ext uri="{FF2B5EF4-FFF2-40B4-BE49-F238E27FC236}">
                <a16:creationId xmlns:a16="http://schemas.microsoft.com/office/drawing/2014/main" id="{7C891043-936F-9217-9134-8E0A66530BD1}"/>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15483"/>
          <a:stretch/>
        </p:blipFill>
        <p:spPr>
          <a:xfrm>
            <a:off x="0" y="-94593"/>
            <a:ext cx="12192000" cy="6952593"/>
          </a:xfrm>
          <a:prstGeom prst="rect">
            <a:avLst/>
          </a:prstGeom>
          <a:ln>
            <a:solidFill>
              <a:srgbClr val="000000"/>
            </a:solidFill>
          </a:ln>
        </p:spPr>
      </p:pic>
      <p:sp>
        <p:nvSpPr>
          <p:cNvPr id="7" name="TextBox 6">
            <a:extLst>
              <a:ext uri="{FF2B5EF4-FFF2-40B4-BE49-F238E27FC236}">
                <a16:creationId xmlns:a16="http://schemas.microsoft.com/office/drawing/2014/main" id="{CD74D8F2-D8CE-6F07-222E-6E87F1248C25}"/>
              </a:ext>
            </a:extLst>
          </p:cNvPr>
          <p:cNvSpPr txBox="1"/>
          <p:nvPr/>
        </p:nvSpPr>
        <p:spPr>
          <a:xfrm>
            <a:off x="1918138" y="594262"/>
            <a:ext cx="8355723" cy="1200329"/>
          </a:xfrm>
          <a:prstGeom prst="rect">
            <a:avLst/>
          </a:prstGeom>
          <a:solidFill>
            <a:schemeClr val="bg1">
              <a:lumMod val="10000"/>
            </a:schemeClr>
          </a:solidFill>
          <a:ln>
            <a:solidFill>
              <a:srgbClr val="000000"/>
            </a:solidFill>
          </a:ln>
          <a:effectLst>
            <a:outerShdw blurRad="63500" sx="102000" sy="102000" algn="ctr" rotWithShape="0">
              <a:prstClr val="black">
                <a:alpha val="40000"/>
              </a:prstClr>
            </a:outerShdw>
          </a:effectLst>
        </p:spPr>
        <p:txBody>
          <a:bodyPr wrap="square" lIns="91440" tIns="45720" rIns="91440" bIns="45720" rtlCol="0" anchor="t">
            <a:spAutoFit/>
          </a:bodyPr>
          <a:lstStyle/>
          <a:p>
            <a:pPr algn="ctr"/>
            <a:r>
              <a:rPr lang="en-US" sz="7200" b="1">
                <a:solidFill>
                  <a:schemeClr val="tx2"/>
                </a:solidFill>
                <a:latin typeface="Corbel"/>
                <a:cs typeface="Poppins"/>
              </a:rPr>
              <a:t>Community Needs</a:t>
            </a:r>
          </a:p>
        </p:txBody>
      </p:sp>
      <p:grpSp>
        <p:nvGrpSpPr>
          <p:cNvPr id="8" name="Group 7">
            <a:extLst>
              <a:ext uri="{FF2B5EF4-FFF2-40B4-BE49-F238E27FC236}">
                <a16:creationId xmlns:a16="http://schemas.microsoft.com/office/drawing/2014/main" id="{43A933FA-5CA1-996F-FB36-7ADCF8D38745}"/>
              </a:ext>
            </a:extLst>
          </p:cNvPr>
          <p:cNvGrpSpPr/>
          <p:nvPr/>
        </p:nvGrpSpPr>
        <p:grpSpPr>
          <a:xfrm>
            <a:off x="2291742" y="2446866"/>
            <a:ext cx="3055966" cy="3939000"/>
            <a:chOff x="2223855" y="2453332"/>
            <a:chExt cx="3055966" cy="3939000"/>
          </a:xfrm>
          <a:effectLst>
            <a:outerShdw blurRad="50800" dist="38100" dir="8100000" algn="tr" rotWithShape="0">
              <a:prstClr val="black">
                <a:alpha val="40000"/>
              </a:prstClr>
            </a:outerShdw>
          </a:effectLst>
        </p:grpSpPr>
        <p:sp>
          <p:nvSpPr>
            <p:cNvPr id="4" name="Rectangle 3">
              <a:extLst>
                <a:ext uri="{FF2B5EF4-FFF2-40B4-BE49-F238E27FC236}">
                  <a16:creationId xmlns:a16="http://schemas.microsoft.com/office/drawing/2014/main" id="{8FFDDA32-C53A-A657-BB2E-6DD74B8A7BE4}"/>
                </a:ext>
              </a:extLst>
            </p:cNvPr>
            <p:cNvSpPr/>
            <p:nvPr/>
          </p:nvSpPr>
          <p:spPr>
            <a:xfrm>
              <a:off x="2223855" y="2884505"/>
              <a:ext cx="2548758" cy="3507827"/>
            </a:xfrm>
            <a:prstGeom prst="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F0A56FF-CDC9-5765-52DF-3B813956CB9C}"/>
                </a:ext>
              </a:extLst>
            </p:cNvPr>
            <p:cNvPicPr>
              <a:picLocks noChangeAspect="1"/>
            </p:cNvPicPr>
            <p:nvPr/>
          </p:nvPicPr>
          <p:blipFill>
            <a:blip r:embed="rId4"/>
            <a:stretch>
              <a:fillRect/>
            </a:stretch>
          </p:blipFill>
          <p:spPr>
            <a:xfrm>
              <a:off x="2536621" y="2453332"/>
              <a:ext cx="2743200" cy="3657600"/>
            </a:xfrm>
            <a:prstGeom prst="rect">
              <a:avLst/>
            </a:prstGeom>
            <a:ln w="57150">
              <a:solidFill>
                <a:schemeClr val="bg1">
                  <a:lumMod val="10000"/>
                </a:schemeClr>
              </a:solidFill>
            </a:ln>
          </p:spPr>
        </p:pic>
      </p:grpSp>
      <p:grpSp>
        <p:nvGrpSpPr>
          <p:cNvPr id="9" name="Group 8">
            <a:extLst>
              <a:ext uri="{FF2B5EF4-FFF2-40B4-BE49-F238E27FC236}">
                <a16:creationId xmlns:a16="http://schemas.microsoft.com/office/drawing/2014/main" id="{46AE33EF-1562-A5B0-CA49-AE571FF80E35}"/>
              </a:ext>
            </a:extLst>
          </p:cNvPr>
          <p:cNvGrpSpPr/>
          <p:nvPr/>
        </p:nvGrpSpPr>
        <p:grpSpPr>
          <a:xfrm>
            <a:off x="6844293" y="2446866"/>
            <a:ext cx="3044606" cy="3945465"/>
            <a:chOff x="6844293" y="2446866"/>
            <a:chExt cx="3044606" cy="3945465"/>
          </a:xfrm>
          <a:effectLst>
            <a:outerShdw blurRad="50800" dist="38100" dir="2700000" algn="tl" rotWithShape="0">
              <a:prstClr val="black">
                <a:alpha val="40000"/>
              </a:prstClr>
            </a:outerShdw>
          </a:effectLst>
        </p:grpSpPr>
        <p:sp>
          <p:nvSpPr>
            <p:cNvPr id="5" name="Rectangle 4">
              <a:extLst>
                <a:ext uri="{FF2B5EF4-FFF2-40B4-BE49-F238E27FC236}">
                  <a16:creationId xmlns:a16="http://schemas.microsoft.com/office/drawing/2014/main" id="{DEBD24B2-92D6-B27D-2CDE-A6CE7AB46C10}"/>
                </a:ext>
              </a:extLst>
            </p:cNvPr>
            <p:cNvSpPr/>
            <p:nvPr/>
          </p:nvSpPr>
          <p:spPr>
            <a:xfrm>
              <a:off x="7340141" y="2884504"/>
              <a:ext cx="2548758" cy="3507827"/>
            </a:xfrm>
            <a:prstGeom prst="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text, building, outdoor, ground&#10;&#10;Description automatically generated">
              <a:extLst>
                <a:ext uri="{FF2B5EF4-FFF2-40B4-BE49-F238E27FC236}">
                  <a16:creationId xmlns:a16="http://schemas.microsoft.com/office/drawing/2014/main" id="{0F8E6487-0561-E9F5-0724-B3FE83717452}"/>
                </a:ext>
              </a:extLst>
            </p:cNvPr>
            <p:cNvPicPr>
              <a:picLocks noChangeAspect="1"/>
            </p:cNvPicPr>
            <p:nvPr/>
          </p:nvPicPr>
          <p:blipFill rotWithShape="1">
            <a:blip r:embed="rId5"/>
            <a:srcRect l="9410" t="12252" r="4425" b="4305"/>
            <a:stretch/>
          </p:blipFill>
          <p:spPr>
            <a:xfrm>
              <a:off x="6844293" y="2446866"/>
              <a:ext cx="2824812" cy="3656803"/>
            </a:xfrm>
            <a:prstGeom prst="rect">
              <a:avLst/>
            </a:prstGeom>
            <a:ln w="57150">
              <a:solidFill>
                <a:schemeClr val="bg1">
                  <a:lumMod val="10000"/>
                </a:schemeClr>
              </a:solidFill>
            </a:ln>
          </p:spPr>
        </p:pic>
      </p:grpSp>
      <p:sp>
        <p:nvSpPr>
          <p:cNvPr id="11" name="TextBox 10">
            <a:extLst>
              <a:ext uri="{FF2B5EF4-FFF2-40B4-BE49-F238E27FC236}">
                <a16:creationId xmlns:a16="http://schemas.microsoft.com/office/drawing/2014/main" id="{706048E2-62BF-1B8D-A988-F83A69133257}"/>
              </a:ext>
            </a:extLst>
          </p:cNvPr>
          <p:cNvSpPr txBox="1"/>
          <p:nvPr/>
        </p:nvSpPr>
        <p:spPr>
          <a:xfrm>
            <a:off x="11786809"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12</a:t>
            </a:r>
          </a:p>
        </p:txBody>
      </p:sp>
    </p:spTree>
    <p:extLst>
      <p:ext uri="{BB962C8B-B14F-4D97-AF65-F5344CB8AC3E}">
        <p14:creationId xmlns:p14="http://schemas.microsoft.com/office/powerpoint/2010/main" val="300717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ridge over a river with a city in the background&#10;&#10;Description automatically generated with medium confidence">
            <a:extLst>
              <a:ext uri="{FF2B5EF4-FFF2-40B4-BE49-F238E27FC236}">
                <a16:creationId xmlns:a16="http://schemas.microsoft.com/office/drawing/2014/main" id="{2CE8886D-8FCD-7B10-310F-5CBA3B7E74A9}"/>
              </a:ext>
            </a:extLst>
          </p:cNvPr>
          <p:cNvPicPr>
            <a:picLocks noChangeAspect="1"/>
          </p:cNvPicPr>
          <p:nvPr/>
        </p:nvPicPr>
        <p:blipFill>
          <a:blip r:embed="rId3" cstate="print">
            <a:alphaModFix amt="45000"/>
            <a:extLst>
              <a:ext uri="{28A0092B-C50C-407E-A947-70E740481C1C}">
                <a14:useLocalDpi xmlns:a14="http://schemas.microsoft.com/office/drawing/2010/main" val="0"/>
              </a:ext>
            </a:extLst>
          </a:blip>
          <a:stretch>
            <a:fillRect/>
          </a:stretch>
        </p:blipFill>
        <p:spPr>
          <a:xfrm>
            <a:off x="0" y="-1053923"/>
            <a:ext cx="12192000" cy="8128739"/>
          </a:xfrm>
          <a:prstGeom prst="rect">
            <a:avLst/>
          </a:prstGeom>
        </p:spPr>
      </p:pic>
      <p:sp>
        <p:nvSpPr>
          <p:cNvPr id="3" name="TextBox 2">
            <a:extLst>
              <a:ext uri="{FF2B5EF4-FFF2-40B4-BE49-F238E27FC236}">
                <a16:creationId xmlns:a16="http://schemas.microsoft.com/office/drawing/2014/main" id="{805E63D6-4580-6FAF-3AE9-6CED842F3D57}"/>
              </a:ext>
            </a:extLst>
          </p:cNvPr>
          <p:cNvSpPr txBox="1"/>
          <p:nvPr/>
        </p:nvSpPr>
        <p:spPr>
          <a:xfrm>
            <a:off x="1280645" y="710029"/>
            <a:ext cx="10005660" cy="1200329"/>
          </a:xfrm>
          <a:prstGeom prst="rect">
            <a:avLst/>
          </a:prstGeom>
          <a:solidFill>
            <a:schemeClr val="bg1">
              <a:lumMod val="10000"/>
            </a:schemeClr>
          </a:solidFill>
          <a:ln>
            <a:solidFill>
              <a:srgbClr val="000000"/>
            </a:solidFill>
          </a:ln>
          <a:effectLst>
            <a:outerShdw blurRad="63500" sx="102000" sy="102000" algn="ctr" rotWithShape="0">
              <a:prstClr val="black">
                <a:alpha val="40000"/>
              </a:prstClr>
            </a:outerShdw>
          </a:effectLst>
        </p:spPr>
        <p:txBody>
          <a:bodyPr wrap="square" lIns="91440" tIns="45720" rIns="91440" bIns="45720" rtlCol="0" anchor="t">
            <a:spAutoFit/>
          </a:bodyPr>
          <a:lstStyle/>
          <a:p>
            <a:pPr algn="ctr"/>
            <a:r>
              <a:rPr lang="en-US" sz="7200" b="1">
                <a:solidFill>
                  <a:schemeClr val="tx2"/>
                </a:solidFill>
                <a:latin typeface="Corbel"/>
                <a:cs typeface="Poppins"/>
              </a:rPr>
              <a:t>Pre-existing Initiatives</a:t>
            </a:r>
          </a:p>
        </p:txBody>
      </p:sp>
      <p:grpSp>
        <p:nvGrpSpPr>
          <p:cNvPr id="10" name="Group 9">
            <a:extLst>
              <a:ext uri="{FF2B5EF4-FFF2-40B4-BE49-F238E27FC236}">
                <a16:creationId xmlns:a16="http://schemas.microsoft.com/office/drawing/2014/main" id="{FE13C941-F0AB-096E-1644-5C19515084DB}"/>
              </a:ext>
            </a:extLst>
          </p:cNvPr>
          <p:cNvGrpSpPr/>
          <p:nvPr/>
        </p:nvGrpSpPr>
        <p:grpSpPr>
          <a:xfrm>
            <a:off x="6761020" y="2358582"/>
            <a:ext cx="3316356" cy="3241708"/>
            <a:chOff x="6866064" y="2667000"/>
            <a:chExt cx="3316356" cy="3241708"/>
          </a:xfrm>
        </p:grpSpPr>
        <p:sp>
          <p:nvSpPr>
            <p:cNvPr id="6" name="Rectangle 5">
              <a:extLst>
                <a:ext uri="{FF2B5EF4-FFF2-40B4-BE49-F238E27FC236}">
                  <a16:creationId xmlns:a16="http://schemas.microsoft.com/office/drawing/2014/main" id="{BC8279FB-13B5-477C-7604-20D227879E03}"/>
                </a:ext>
              </a:extLst>
            </p:cNvPr>
            <p:cNvSpPr/>
            <p:nvPr/>
          </p:nvSpPr>
          <p:spPr>
            <a:xfrm>
              <a:off x="6866064" y="2667000"/>
              <a:ext cx="3316356" cy="3241708"/>
            </a:xfrm>
            <a:prstGeom prst="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8" name="Picture 8">
              <a:extLst>
                <a:ext uri="{FF2B5EF4-FFF2-40B4-BE49-F238E27FC236}">
                  <a16:creationId xmlns:a16="http://schemas.microsoft.com/office/drawing/2014/main" id="{28317199-7424-91E5-6DCD-55573C220544}"/>
                </a:ext>
              </a:extLst>
            </p:cNvPr>
            <p:cNvPicPr>
              <a:picLocks noChangeAspect="1"/>
            </p:cNvPicPr>
            <p:nvPr/>
          </p:nvPicPr>
          <p:blipFill>
            <a:blip r:embed="rId4"/>
            <a:stretch>
              <a:fillRect/>
            </a:stretch>
          </p:blipFill>
          <p:spPr>
            <a:xfrm>
              <a:off x="7152642" y="2916254"/>
              <a:ext cx="2743200" cy="2743200"/>
            </a:xfrm>
            <a:prstGeom prst="rect">
              <a:avLst/>
            </a:prstGeom>
          </p:spPr>
        </p:pic>
      </p:grpSp>
      <p:grpSp>
        <p:nvGrpSpPr>
          <p:cNvPr id="7" name="Group 6">
            <a:extLst>
              <a:ext uri="{FF2B5EF4-FFF2-40B4-BE49-F238E27FC236}">
                <a16:creationId xmlns:a16="http://schemas.microsoft.com/office/drawing/2014/main" id="{EFDD8D05-1AB2-44FA-ED17-B37E3D31B598}"/>
              </a:ext>
            </a:extLst>
          </p:cNvPr>
          <p:cNvGrpSpPr/>
          <p:nvPr/>
        </p:nvGrpSpPr>
        <p:grpSpPr>
          <a:xfrm>
            <a:off x="2114626" y="2358582"/>
            <a:ext cx="3316356" cy="3241708"/>
            <a:chOff x="2412837" y="2575106"/>
            <a:chExt cx="3316356" cy="3241708"/>
          </a:xfrm>
        </p:grpSpPr>
        <p:sp>
          <p:nvSpPr>
            <p:cNvPr id="4" name="Rectangle 3">
              <a:extLst>
                <a:ext uri="{FF2B5EF4-FFF2-40B4-BE49-F238E27FC236}">
                  <a16:creationId xmlns:a16="http://schemas.microsoft.com/office/drawing/2014/main" id="{5FFC8865-5FF2-CDAC-E34D-0F3D09395EDF}"/>
                </a:ext>
              </a:extLst>
            </p:cNvPr>
            <p:cNvSpPr/>
            <p:nvPr/>
          </p:nvSpPr>
          <p:spPr>
            <a:xfrm>
              <a:off x="2412837" y="2575106"/>
              <a:ext cx="3316356" cy="3241708"/>
            </a:xfrm>
            <a:prstGeom prst="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5" name="Picture 5" descr="Logo, company name&#10;&#10;Description automatically generated">
              <a:extLst>
                <a:ext uri="{FF2B5EF4-FFF2-40B4-BE49-F238E27FC236}">
                  <a16:creationId xmlns:a16="http://schemas.microsoft.com/office/drawing/2014/main" id="{804F0177-D7FF-7CD5-B6E2-84A50C8C62F3}"/>
                </a:ext>
              </a:extLst>
            </p:cNvPr>
            <p:cNvPicPr>
              <a:picLocks noChangeAspect="1"/>
            </p:cNvPicPr>
            <p:nvPr/>
          </p:nvPicPr>
          <p:blipFill>
            <a:blip r:embed="rId5"/>
            <a:stretch>
              <a:fillRect/>
            </a:stretch>
          </p:blipFill>
          <p:spPr>
            <a:xfrm>
              <a:off x="2699415" y="2824360"/>
              <a:ext cx="2743200" cy="2743200"/>
            </a:xfrm>
            <a:prstGeom prst="rect">
              <a:avLst/>
            </a:prstGeom>
          </p:spPr>
        </p:pic>
      </p:grpSp>
      <p:sp>
        <p:nvSpPr>
          <p:cNvPr id="11" name="TextBox 10">
            <a:extLst>
              <a:ext uri="{FF2B5EF4-FFF2-40B4-BE49-F238E27FC236}">
                <a16:creationId xmlns:a16="http://schemas.microsoft.com/office/drawing/2014/main" id="{F3B2E96B-FEA6-549C-A8C3-BBBFBF4891C1}"/>
              </a:ext>
            </a:extLst>
          </p:cNvPr>
          <p:cNvSpPr txBox="1"/>
          <p:nvPr/>
        </p:nvSpPr>
        <p:spPr>
          <a:xfrm>
            <a:off x="957409" y="5698156"/>
            <a:ext cx="4953002" cy="1077218"/>
          </a:xfrm>
          <a:prstGeom prst="rect">
            <a:avLst/>
          </a:prstGeom>
          <a:solidFill>
            <a:srgbClr val="104926"/>
          </a:solidFill>
          <a:ln>
            <a:solidFill>
              <a:srgbClr val="000000"/>
            </a:solidFill>
          </a:ln>
        </p:spPr>
        <p:txBody>
          <a:bodyPr wrap="square" lIns="91440" tIns="45720" rIns="91440" bIns="45720" rtlCol="0" anchor="ctr">
            <a:spAutoFit/>
          </a:bodyPr>
          <a:lstStyle/>
          <a:p>
            <a:r>
              <a:rPr lang="en-US" sz="1600" b="1">
                <a:ln>
                  <a:solidFill>
                    <a:schemeClr val="bg1">
                      <a:lumMod val="10000"/>
                    </a:schemeClr>
                  </a:solidFill>
                </a:ln>
                <a:solidFill>
                  <a:schemeClr val="tx2"/>
                </a:solidFill>
                <a:latin typeface="Poppins"/>
                <a:cs typeface="Poppins"/>
              </a:rPr>
              <a:t>Candace Jordan, Climate Change Adaptation Lead</a:t>
            </a:r>
          </a:p>
          <a:p>
            <a:r>
              <a:rPr lang="en-US" sz="1600" b="1">
                <a:ln>
                  <a:solidFill>
                    <a:schemeClr val="bg1">
                      <a:lumMod val="10000"/>
                    </a:schemeClr>
                  </a:solidFill>
                </a:ln>
                <a:solidFill>
                  <a:schemeClr val="tx2"/>
                </a:solidFill>
                <a:latin typeface="Poppins"/>
                <a:cs typeface="Poppins"/>
              </a:rPr>
              <a:t>Nicki Colls, Climate Change Partnership and Advocacy Lead</a:t>
            </a:r>
            <a:endParaRPr lang="en-US" sz="1600" b="1">
              <a:ln>
                <a:solidFill>
                  <a:srgbClr val="E0ECBF">
                    <a:lumMod val="10000"/>
                  </a:srgbClr>
                </a:solidFill>
              </a:ln>
              <a:solidFill>
                <a:schemeClr val="tx2"/>
              </a:solidFill>
              <a:latin typeface="Poppins"/>
              <a:cs typeface="Poppins"/>
            </a:endParaRPr>
          </a:p>
        </p:txBody>
      </p:sp>
      <p:sp>
        <p:nvSpPr>
          <p:cNvPr id="13" name="TextBox 12">
            <a:extLst>
              <a:ext uri="{FF2B5EF4-FFF2-40B4-BE49-F238E27FC236}">
                <a16:creationId xmlns:a16="http://schemas.microsoft.com/office/drawing/2014/main" id="{D65E12AC-9E11-28AC-7D45-EDA07573367A}"/>
              </a:ext>
            </a:extLst>
          </p:cNvPr>
          <p:cNvSpPr txBox="1"/>
          <p:nvPr/>
        </p:nvSpPr>
        <p:spPr>
          <a:xfrm>
            <a:off x="6100162" y="5821266"/>
            <a:ext cx="4953000" cy="830997"/>
          </a:xfrm>
          <a:prstGeom prst="rect">
            <a:avLst/>
          </a:prstGeom>
          <a:solidFill>
            <a:srgbClr val="104926"/>
          </a:solidFill>
          <a:ln>
            <a:solidFill>
              <a:srgbClr val="000000"/>
            </a:solidFill>
          </a:ln>
        </p:spPr>
        <p:txBody>
          <a:bodyPr wrap="square" lIns="91440" tIns="45720" rIns="91440" bIns="45720" rtlCol="0" anchor="ctr">
            <a:spAutoFit/>
          </a:bodyPr>
          <a:lstStyle/>
          <a:p>
            <a:endParaRPr lang="en-US" sz="1600" b="1">
              <a:ln>
                <a:solidFill>
                  <a:schemeClr val="bg1">
                    <a:lumMod val="10000"/>
                  </a:schemeClr>
                </a:solidFill>
              </a:ln>
              <a:solidFill>
                <a:schemeClr val="tx2"/>
              </a:solidFill>
              <a:latin typeface="Poppins" pitchFamily="2" charset="77"/>
              <a:cs typeface="Poppins" pitchFamily="2" charset="77"/>
            </a:endParaRPr>
          </a:p>
          <a:p>
            <a:r>
              <a:rPr lang="en-US" sz="1600" b="1">
                <a:ln>
                  <a:solidFill>
                    <a:schemeClr val="bg1">
                      <a:lumMod val="10000"/>
                    </a:schemeClr>
                  </a:solidFill>
                </a:ln>
                <a:solidFill>
                  <a:schemeClr val="tx2"/>
                </a:solidFill>
                <a:latin typeface="Poppins" pitchFamily="2" charset="77"/>
                <a:cs typeface="Poppins" pitchFamily="2" charset="77"/>
              </a:rPr>
              <a:t>Emma Bacon, Founder and Executive Director</a:t>
            </a:r>
            <a:endParaRPr lang="en-US" sz="1600" b="1">
              <a:solidFill>
                <a:schemeClr val="tx2">
                  <a:lumMod val="95000"/>
                </a:schemeClr>
              </a:solidFill>
              <a:latin typeface="Poppins" panose="00000500000000000000" pitchFamily="2" charset="0"/>
              <a:cs typeface="Poppins" panose="00000500000000000000" pitchFamily="2" charset="0"/>
            </a:endParaRPr>
          </a:p>
          <a:p>
            <a:endParaRPr lang="en-US" sz="1600" b="1">
              <a:solidFill>
                <a:schemeClr val="tx2">
                  <a:lumMod val="95000"/>
                </a:schemeClr>
              </a:solidFill>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2B0C61CF-7868-D0D4-B348-BE5DE9B89864}"/>
              </a:ext>
            </a:extLst>
          </p:cNvPr>
          <p:cNvSpPr txBox="1"/>
          <p:nvPr/>
        </p:nvSpPr>
        <p:spPr>
          <a:xfrm>
            <a:off x="11738429"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13</a:t>
            </a:r>
          </a:p>
        </p:txBody>
      </p:sp>
    </p:spTree>
    <p:extLst>
      <p:ext uri="{BB962C8B-B14F-4D97-AF65-F5344CB8AC3E}">
        <p14:creationId xmlns:p14="http://schemas.microsoft.com/office/powerpoint/2010/main" val="141312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F18C8C-1416-55D0-46A6-687463117ED8}"/>
              </a:ext>
            </a:extLst>
          </p:cNvPr>
          <p:cNvSpPr/>
          <p:nvPr/>
        </p:nvSpPr>
        <p:spPr>
          <a:xfrm>
            <a:off x="318998" y="2330282"/>
            <a:ext cx="6496330" cy="1400383"/>
          </a:xfrm>
          <a:prstGeom prst="rect">
            <a:avLst/>
          </a:prstGeom>
          <a:noFill/>
        </p:spPr>
        <p:txBody>
          <a:bodyPr wrap="none" lIns="91440" tIns="45720" rIns="91440" bIns="45720">
            <a:spAutoFit/>
          </a:bodyPr>
          <a:lstStyle/>
          <a:p>
            <a:r>
              <a:rPr lang="en-US" sz="8500" b="1" cap="none" spc="0">
                <a:ln w="0"/>
                <a:solidFill>
                  <a:schemeClr val="tx1"/>
                </a:solidFill>
                <a:effectLst>
                  <a:outerShdw blurRad="38100" dist="19050" dir="2700000" algn="tl" rotWithShape="0">
                    <a:schemeClr val="dk1">
                      <a:alpha val="40000"/>
                    </a:schemeClr>
                  </a:outerShdw>
                </a:effectLst>
                <a:latin typeface="Corbel" panose="020B0503020204020204" pitchFamily="34" charset="0"/>
              </a:rPr>
              <a:t>Key Findings:</a:t>
            </a:r>
          </a:p>
        </p:txBody>
      </p:sp>
      <p:sp>
        <p:nvSpPr>
          <p:cNvPr id="6" name="TextBox 5">
            <a:extLst>
              <a:ext uri="{FF2B5EF4-FFF2-40B4-BE49-F238E27FC236}">
                <a16:creationId xmlns:a16="http://schemas.microsoft.com/office/drawing/2014/main" id="{C8380E8A-14B9-6419-66D7-343765D28BAE}"/>
              </a:ext>
            </a:extLst>
          </p:cNvPr>
          <p:cNvSpPr txBox="1"/>
          <p:nvPr/>
        </p:nvSpPr>
        <p:spPr>
          <a:xfrm>
            <a:off x="2097024" y="3620850"/>
            <a:ext cx="10277856" cy="1292662"/>
          </a:xfrm>
          <a:prstGeom prst="rect">
            <a:avLst/>
          </a:prstGeom>
          <a:noFill/>
          <a:ln>
            <a:noFill/>
          </a:ln>
        </p:spPr>
        <p:txBody>
          <a:bodyPr wrap="square" rtlCol="0">
            <a:spAutoFit/>
          </a:bodyPr>
          <a:lstStyle/>
          <a:p>
            <a:r>
              <a:rPr lang="en-US" sz="6000" b="1" cap="none" spc="0">
                <a:ln w="0"/>
                <a:solidFill>
                  <a:schemeClr val="tx1"/>
                </a:solidFill>
                <a:effectLst>
                  <a:outerShdw blurRad="38100" dist="19050" dir="2700000" algn="tl" rotWithShape="0">
                    <a:schemeClr val="dk1">
                      <a:alpha val="40000"/>
                    </a:schemeClr>
                  </a:outerShdw>
                </a:effectLst>
                <a:latin typeface="Corbel" panose="020B0503020204020204" pitchFamily="34" charset="0"/>
              </a:rPr>
              <a:t>Why Cool Routes </a:t>
            </a:r>
            <a:r>
              <a:rPr lang="en-US" sz="6000" b="1" u="sng" cap="none" spc="0">
                <a:ln w="0"/>
                <a:solidFill>
                  <a:schemeClr val="tx1"/>
                </a:solidFill>
                <a:effectLst>
                  <a:outerShdw blurRad="38100" dist="19050" dir="2700000" algn="tl" rotWithShape="0">
                    <a:schemeClr val="dk1">
                      <a:alpha val="40000"/>
                    </a:schemeClr>
                  </a:outerShdw>
                </a:effectLst>
                <a:latin typeface="Corbel" panose="020B0503020204020204" pitchFamily="34" charset="0"/>
              </a:rPr>
              <a:t>is</a:t>
            </a:r>
            <a:r>
              <a:rPr lang="en-US" sz="6000" b="1">
                <a:ln w="0"/>
                <a:effectLst>
                  <a:outerShdw blurRad="38100" dist="19050" dir="2700000" algn="tl" rotWithShape="0">
                    <a:schemeClr val="dk1">
                      <a:alpha val="40000"/>
                    </a:schemeClr>
                  </a:outerShdw>
                </a:effectLst>
                <a:latin typeface="Corbel" panose="020B0503020204020204" pitchFamily="34" charset="0"/>
              </a:rPr>
              <a:t> important</a:t>
            </a:r>
            <a:endParaRPr lang="en-US" sz="6000" b="1" cap="none" spc="0">
              <a:ln w="0"/>
              <a:solidFill>
                <a:schemeClr val="tx1"/>
              </a:solidFill>
              <a:effectLst>
                <a:outerShdw blurRad="38100" dist="19050" dir="2700000" algn="tl" rotWithShape="0">
                  <a:schemeClr val="dk1">
                    <a:alpha val="40000"/>
                  </a:schemeClr>
                </a:outerShdw>
              </a:effectLst>
              <a:latin typeface="Corbel" panose="020B0503020204020204" pitchFamily="34" charset="0"/>
            </a:endParaRPr>
          </a:p>
          <a:p>
            <a:endParaRPr lang="en-US"/>
          </a:p>
        </p:txBody>
      </p:sp>
      <p:sp>
        <p:nvSpPr>
          <p:cNvPr id="3" name="TextBox 2">
            <a:extLst>
              <a:ext uri="{FF2B5EF4-FFF2-40B4-BE49-F238E27FC236}">
                <a16:creationId xmlns:a16="http://schemas.microsoft.com/office/drawing/2014/main" id="{BD989D80-6E37-B6E2-A906-AFE86FE49CA1}"/>
              </a:ext>
            </a:extLst>
          </p:cNvPr>
          <p:cNvSpPr txBox="1"/>
          <p:nvPr/>
        </p:nvSpPr>
        <p:spPr>
          <a:xfrm>
            <a:off x="11738429"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14</a:t>
            </a:r>
          </a:p>
        </p:txBody>
      </p:sp>
    </p:spTree>
    <p:extLst>
      <p:ext uri="{BB962C8B-B14F-4D97-AF65-F5344CB8AC3E}">
        <p14:creationId xmlns:p14="http://schemas.microsoft.com/office/powerpoint/2010/main" val="3018646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B5A2A17-110A-6E47-862D-D2F72F87B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235" y="203421"/>
            <a:ext cx="8317530" cy="6451157"/>
          </a:xfrm>
          <a:prstGeom prst="rect">
            <a:avLst/>
          </a:prstGeom>
          <a:noFill/>
          <a:ln w="19050">
            <a:solidFill>
              <a:srgbClr val="000000"/>
            </a:solidFill>
          </a:ln>
          <a:effectLst>
            <a:outerShdw blurRad="419100" sx="102000" sy="102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24117F-9D5C-6A50-4EC4-9BB6DD176923}"/>
              </a:ext>
            </a:extLst>
          </p:cNvPr>
          <p:cNvSpPr txBox="1"/>
          <p:nvPr/>
        </p:nvSpPr>
        <p:spPr>
          <a:xfrm>
            <a:off x="5646329" y="1143352"/>
            <a:ext cx="6095906" cy="2308324"/>
          </a:xfrm>
          <a:prstGeom prst="rect">
            <a:avLst/>
          </a:prstGeom>
          <a:solidFill>
            <a:schemeClr val="bg2"/>
          </a:solidFill>
          <a:ln w="38100">
            <a:solidFill>
              <a:schemeClr val="bg2"/>
            </a:solidFill>
          </a:ln>
          <a:effectLst>
            <a:outerShdw blurRad="419100" sx="102000" sy="102000" algn="ctr" rotWithShape="0">
              <a:prstClr val="black">
                <a:alpha val="25000"/>
              </a:prstClr>
            </a:outerShdw>
          </a:effectLst>
        </p:spPr>
        <p:txBody>
          <a:bodyPr wrap="square" lIns="91440" tIns="45720" rIns="91440" bIns="45720" rtlCol="0" anchor="t">
            <a:spAutoFit/>
          </a:bodyPr>
          <a:lstStyle/>
          <a:p>
            <a:pPr algn="ctr"/>
            <a:r>
              <a:rPr lang="en-US" sz="3600" b="1">
                <a:solidFill>
                  <a:schemeClr val="tx2"/>
                </a:solidFill>
                <a:latin typeface="Poppins"/>
                <a:cs typeface="Poppins"/>
              </a:rPr>
              <a:t>Walking and tramming are the most popular modes of transportation in the city </a:t>
            </a:r>
            <a:endParaRPr lang="en-US" sz="3600" b="1">
              <a:solidFill>
                <a:schemeClr val="tx2"/>
              </a:solidFill>
              <a:latin typeface="Poppins"/>
              <a:cs typeface="Poppins" panose="00000500000000000000" pitchFamily="2" charset="0"/>
            </a:endParaRPr>
          </a:p>
        </p:txBody>
      </p:sp>
      <p:sp>
        <p:nvSpPr>
          <p:cNvPr id="3" name="TextBox 2">
            <a:extLst>
              <a:ext uri="{FF2B5EF4-FFF2-40B4-BE49-F238E27FC236}">
                <a16:creationId xmlns:a16="http://schemas.microsoft.com/office/drawing/2014/main" id="{DD46AB9E-774C-1076-EBBE-C34827F72D97}"/>
              </a:ext>
            </a:extLst>
          </p:cNvPr>
          <p:cNvSpPr txBox="1"/>
          <p:nvPr/>
        </p:nvSpPr>
        <p:spPr>
          <a:xfrm>
            <a:off x="11738428"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15</a:t>
            </a:r>
          </a:p>
        </p:txBody>
      </p:sp>
    </p:spTree>
    <p:extLst>
      <p:ext uri="{BB962C8B-B14F-4D97-AF65-F5344CB8AC3E}">
        <p14:creationId xmlns:p14="http://schemas.microsoft.com/office/powerpoint/2010/main" val="288489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578E9E-8597-7EA6-81DC-680CF5490582}"/>
              </a:ext>
            </a:extLst>
          </p:cNvPr>
          <p:cNvSpPr>
            <a:spLocks noGrp="1"/>
          </p:cNvSpPr>
          <p:nvPr>
            <p:ph type="title" idx="6"/>
          </p:nvPr>
        </p:nvSpPr>
        <p:spPr>
          <a:xfrm>
            <a:off x="953043" y="812327"/>
            <a:ext cx="10285914" cy="1512085"/>
          </a:xfrm>
          <a:prstGeom prst="rect">
            <a:avLst/>
          </a:prstGeom>
          <a:solidFill>
            <a:schemeClr val="accent4">
              <a:lumMod val="75000"/>
            </a:schemeClr>
          </a:solidFill>
          <a:ln w="38100">
            <a:solidFill>
              <a:srgbClr val="005364"/>
            </a:solidFill>
          </a:ln>
          <a:effectLst>
            <a:outerShdw blurRad="50800" dist="38100" dir="5400000" algn="t" rotWithShape="0">
              <a:prstClr val="black">
                <a:alpha val="40000"/>
              </a:prstClr>
            </a:outerShdw>
          </a:effectLst>
        </p:spPr>
        <p:txBody>
          <a:bodyPr/>
          <a:lstStyle/>
          <a:p>
            <a:r>
              <a:rPr lang="en-US" sz="3600" b="1">
                <a:solidFill>
                  <a:schemeClr val="tx2"/>
                </a:solidFill>
                <a:effectLst>
                  <a:outerShdw blurRad="38100" dist="38100" dir="2700000" algn="tl">
                    <a:srgbClr val="000000">
                      <a:alpha val="43137"/>
                    </a:srgbClr>
                  </a:outerShdw>
                </a:effectLst>
                <a:latin typeface="Poppins"/>
                <a:cs typeface="Poppins"/>
              </a:rPr>
              <a:t>People 18-55 are negatively affected by heat when they walk or bike</a:t>
            </a:r>
          </a:p>
        </p:txBody>
      </p:sp>
      <p:sp>
        <p:nvSpPr>
          <p:cNvPr id="18" name="TextBox 17">
            <a:extLst>
              <a:ext uri="{FF2B5EF4-FFF2-40B4-BE49-F238E27FC236}">
                <a16:creationId xmlns:a16="http://schemas.microsoft.com/office/drawing/2014/main" id="{8EE6CEED-9D98-88E7-67E8-DAFD095B2484}"/>
              </a:ext>
            </a:extLst>
          </p:cNvPr>
          <p:cNvSpPr txBox="1"/>
          <p:nvPr/>
        </p:nvSpPr>
        <p:spPr>
          <a:xfrm>
            <a:off x="-480349" y="4613040"/>
            <a:ext cx="9549114" cy="369332"/>
          </a:xfrm>
          <a:prstGeom prst="rect">
            <a:avLst/>
          </a:prstGeom>
          <a:noFill/>
        </p:spPr>
        <p:txBody>
          <a:bodyPr wrap="square">
            <a:spAutoFit/>
          </a:bodyPr>
          <a:lstStyle/>
          <a:p>
            <a:endParaRPr lang="en-US"/>
          </a:p>
        </p:txBody>
      </p:sp>
      <p:pic>
        <p:nvPicPr>
          <p:cNvPr id="24" name="Picture 23">
            <a:extLst>
              <a:ext uri="{FF2B5EF4-FFF2-40B4-BE49-F238E27FC236}">
                <a16:creationId xmlns:a16="http://schemas.microsoft.com/office/drawing/2014/main" id="{97D9AD85-C9DF-8F0A-36ED-DA034BCAB6B2}"/>
              </a:ext>
            </a:extLst>
          </p:cNvPr>
          <p:cNvPicPr>
            <a:picLocks noChangeAspect="1"/>
          </p:cNvPicPr>
          <p:nvPr/>
        </p:nvPicPr>
        <p:blipFill rotWithShape="1">
          <a:blip r:embed="rId3"/>
          <a:srcRect t="22146" b="1141"/>
          <a:stretch/>
        </p:blipFill>
        <p:spPr>
          <a:xfrm>
            <a:off x="598023" y="3047033"/>
            <a:ext cx="10995954" cy="2439366"/>
          </a:xfrm>
          <a:prstGeom prst="rect">
            <a:avLst/>
          </a:prstGeom>
          <a:ln w="38100">
            <a:solidFill>
              <a:schemeClr val="bg2"/>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52EF6D6-75C5-4CBB-AADA-8CA6B329965C}"/>
              </a:ext>
            </a:extLst>
          </p:cNvPr>
          <p:cNvSpPr txBox="1"/>
          <p:nvPr/>
        </p:nvSpPr>
        <p:spPr>
          <a:xfrm>
            <a:off x="11762619"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16</a:t>
            </a:r>
          </a:p>
        </p:txBody>
      </p:sp>
    </p:spTree>
    <p:extLst>
      <p:ext uri="{BB962C8B-B14F-4D97-AF65-F5344CB8AC3E}">
        <p14:creationId xmlns:p14="http://schemas.microsoft.com/office/powerpoint/2010/main" val="2514061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EABE504-6B7E-3E38-0B07-01CAFB659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51"/>
          <a:stretch/>
        </p:blipFill>
        <p:spPr bwMode="auto">
          <a:xfrm>
            <a:off x="753836" y="1905206"/>
            <a:ext cx="5110743" cy="3895081"/>
          </a:xfrm>
          <a:prstGeom prst="rect">
            <a:avLst/>
          </a:prstGeom>
          <a:ln w="19050">
            <a:solidFill>
              <a:srgbClr val="000000"/>
            </a:solidFill>
          </a:ln>
          <a:effectLst>
            <a:outerShdw blurRad="419100" sx="102000" sy="102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ACF14E4-32B1-D6B1-4228-571131120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423" y="1905205"/>
            <a:ext cx="5176688" cy="3895081"/>
          </a:xfrm>
          <a:prstGeom prst="rect">
            <a:avLst/>
          </a:prstGeom>
          <a:ln w="19050">
            <a:solidFill>
              <a:srgbClr val="000000"/>
            </a:solidFill>
          </a:ln>
          <a:effectLst>
            <a:outerShdw blurRad="419100" sx="102000" sy="102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1B03F80-99D2-CC09-5723-AC3E0033C7B2}"/>
              </a:ext>
            </a:extLst>
          </p:cNvPr>
          <p:cNvSpPr>
            <a:spLocks noGrp="1"/>
          </p:cNvSpPr>
          <p:nvPr>
            <p:ph type="title"/>
          </p:nvPr>
        </p:nvSpPr>
        <p:spPr>
          <a:xfrm>
            <a:off x="1091999" y="407466"/>
            <a:ext cx="10008000" cy="1300494"/>
          </a:xfrm>
          <a:prstGeom prst="rect">
            <a:avLst/>
          </a:prstGeom>
          <a:solidFill>
            <a:schemeClr val="accent4">
              <a:lumMod val="75000"/>
            </a:schemeClr>
          </a:solidFill>
          <a:effectLst>
            <a:outerShdw blurRad="419100" sx="102000" sy="102000" algn="ctr" rotWithShape="0">
              <a:prstClr val="black">
                <a:alpha val="25000"/>
              </a:prstClr>
            </a:outerShdw>
          </a:effectLst>
        </p:spPr>
        <p:txBody>
          <a:bodyPr>
            <a:noAutofit/>
          </a:bodyPr>
          <a:lstStyle/>
          <a:p>
            <a:r>
              <a:rPr lang="en-US" sz="3600" b="1">
                <a:ln w="10160">
                  <a:solidFill>
                    <a:schemeClr val="accent5"/>
                  </a:solidFill>
                  <a:prstDash val="solid"/>
                </a:ln>
                <a:solidFill>
                  <a:schemeClr val="tx2"/>
                </a:solidFill>
                <a:effectLst>
                  <a:outerShdw blurRad="38100" dist="22860" dir="5400000" algn="tl" rotWithShape="0">
                    <a:srgbClr val="000000">
                      <a:alpha val="30000"/>
                    </a:srgbClr>
                  </a:outerShdw>
                </a:effectLst>
                <a:latin typeface="Poppins"/>
                <a:cs typeface="Poppins"/>
              </a:rPr>
              <a:t>Citizens and tourists change their transportation during extreme heat</a:t>
            </a:r>
            <a:endParaRPr lang="en-US" sz="3600" b="1">
              <a:ln w="10160">
                <a:solidFill>
                  <a:srgbClr val="005364"/>
                </a:solidFill>
                <a:prstDash val="solid"/>
              </a:ln>
              <a:solidFill>
                <a:schemeClr val="tx2"/>
              </a:solidFill>
              <a:effectLst>
                <a:outerShdw blurRad="38100" dist="22860" dir="5400000" algn="tl" rotWithShape="0">
                  <a:srgbClr val="000000">
                    <a:alpha val="30000"/>
                  </a:srgbClr>
                </a:outerShdw>
              </a:effectLst>
              <a:latin typeface="Poppins"/>
              <a:cs typeface="Poppins"/>
            </a:endParaRPr>
          </a:p>
        </p:txBody>
      </p:sp>
      <p:sp>
        <p:nvSpPr>
          <p:cNvPr id="5" name="Arrow: Right 4">
            <a:extLst>
              <a:ext uri="{FF2B5EF4-FFF2-40B4-BE49-F238E27FC236}">
                <a16:creationId xmlns:a16="http://schemas.microsoft.com/office/drawing/2014/main" id="{CC2AD0B2-5C1A-F5C6-EB3B-CC0AB31B5CE9}"/>
              </a:ext>
            </a:extLst>
          </p:cNvPr>
          <p:cNvSpPr/>
          <p:nvPr/>
        </p:nvSpPr>
        <p:spPr>
          <a:xfrm>
            <a:off x="5195946" y="3360786"/>
            <a:ext cx="1800107" cy="1134320"/>
          </a:xfrm>
          <a:prstGeom prst="rightArrow">
            <a:avLst/>
          </a:prstGeom>
          <a:solidFill>
            <a:schemeClr val="accent2">
              <a:lumMod val="75000"/>
            </a:schemeClr>
          </a:solidFill>
          <a:ln>
            <a:solidFill>
              <a:schemeClr val="accent2">
                <a:lumMod val="75000"/>
              </a:schemeClr>
            </a:solidFill>
          </a:ln>
          <a:effectLst>
            <a:glow rad="101600">
              <a:schemeClr val="accent2">
                <a:lumMod val="75000"/>
                <a:alpha val="8000"/>
              </a:schemeClr>
            </a:glow>
            <a:outerShdw blurRad="4191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320FD45-7B79-6C7C-AA32-4B1D27DE3DB8}"/>
              </a:ext>
            </a:extLst>
          </p:cNvPr>
          <p:cNvSpPr txBox="1"/>
          <p:nvPr/>
        </p:nvSpPr>
        <p:spPr>
          <a:xfrm>
            <a:off x="3515810" y="3175376"/>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Tram</a:t>
            </a:r>
            <a:endParaRPr lang="en-US" sz="3200" b="1">
              <a:ln>
                <a:solidFill>
                  <a:srgbClr val="000000"/>
                </a:solidFill>
              </a:ln>
              <a:solidFill>
                <a:schemeClr val="tx2"/>
              </a:solidFill>
              <a:latin typeface="Corbel" panose="020B0503020204020204" pitchFamily="34" charset="0"/>
            </a:endParaRPr>
          </a:p>
        </p:txBody>
      </p:sp>
      <p:sp>
        <p:nvSpPr>
          <p:cNvPr id="6" name="TextBox 5">
            <a:extLst>
              <a:ext uri="{FF2B5EF4-FFF2-40B4-BE49-F238E27FC236}">
                <a16:creationId xmlns:a16="http://schemas.microsoft.com/office/drawing/2014/main" id="{BC7FF5B0-B03F-7234-A5B7-D18E0CA2399B}"/>
              </a:ext>
            </a:extLst>
          </p:cNvPr>
          <p:cNvSpPr txBox="1"/>
          <p:nvPr/>
        </p:nvSpPr>
        <p:spPr>
          <a:xfrm>
            <a:off x="6890091" y="2238719"/>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Walk</a:t>
            </a:r>
          </a:p>
        </p:txBody>
      </p:sp>
      <p:sp>
        <p:nvSpPr>
          <p:cNvPr id="7" name="TextBox 6">
            <a:extLst>
              <a:ext uri="{FF2B5EF4-FFF2-40B4-BE49-F238E27FC236}">
                <a16:creationId xmlns:a16="http://schemas.microsoft.com/office/drawing/2014/main" id="{172ED31F-A572-BF69-F31C-51ABA14A9C69}"/>
              </a:ext>
            </a:extLst>
          </p:cNvPr>
          <p:cNvSpPr txBox="1"/>
          <p:nvPr/>
        </p:nvSpPr>
        <p:spPr>
          <a:xfrm>
            <a:off x="2110327" y="3175376"/>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Walk</a:t>
            </a:r>
            <a:endParaRPr lang="en-US" sz="3200" b="1">
              <a:ln>
                <a:solidFill>
                  <a:srgbClr val="000000"/>
                </a:solidFill>
              </a:ln>
              <a:solidFill>
                <a:schemeClr val="tx2"/>
              </a:solidFill>
              <a:latin typeface="Corbel" panose="020B0503020204020204" pitchFamily="34" charset="0"/>
            </a:endParaRPr>
          </a:p>
        </p:txBody>
      </p:sp>
      <p:sp>
        <p:nvSpPr>
          <p:cNvPr id="8" name="TextBox 7">
            <a:extLst>
              <a:ext uri="{FF2B5EF4-FFF2-40B4-BE49-F238E27FC236}">
                <a16:creationId xmlns:a16="http://schemas.microsoft.com/office/drawing/2014/main" id="{3109B00F-AAE3-BC90-2D8E-B2B2D41F20ED}"/>
              </a:ext>
            </a:extLst>
          </p:cNvPr>
          <p:cNvSpPr txBox="1"/>
          <p:nvPr/>
        </p:nvSpPr>
        <p:spPr>
          <a:xfrm>
            <a:off x="2110327" y="4233496"/>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Bus</a:t>
            </a:r>
            <a:endParaRPr lang="en-US" sz="3200" b="1">
              <a:ln>
                <a:solidFill>
                  <a:srgbClr val="000000"/>
                </a:solidFill>
              </a:ln>
              <a:solidFill>
                <a:schemeClr val="tx2"/>
              </a:solidFill>
              <a:latin typeface="Corbel" panose="020B0503020204020204" pitchFamily="34" charset="0"/>
            </a:endParaRPr>
          </a:p>
        </p:txBody>
      </p:sp>
      <p:sp>
        <p:nvSpPr>
          <p:cNvPr id="9" name="TextBox 8">
            <a:extLst>
              <a:ext uri="{FF2B5EF4-FFF2-40B4-BE49-F238E27FC236}">
                <a16:creationId xmlns:a16="http://schemas.microsoft.com/office/drawing/2014/main" id="{AD3ADDE6-F802-5227-C49C-E69AF80F4605}"/>
              </a:ext>
            </a:extLst>
          </p:cNvPr>
          <p:cNvSpPr txBox="1"/>
          <p:nvPr/>
        </p:nvSpPr>
        <p:spPr>
          <a:xfrm>
            <a:off x="3680663" y="4233496"/>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Train</a:t>
            </a:r>
            <a:endParaRPr lang="en-US" sz="3200" b="1">
              <a:ln>
                <a:solidFill>
                  <a:srgbClr val="000000"/>
                </a:solidFill>
              </a:ln>
              <a:solidFill>
                <a:schemeClr val="tx2"/>
              </a:solidFill>
              <a:latin typeface="Corbel" panose="020B0503020204020204" pitchFamily="34" charset="0"/>
            </a:endParaRPr>
          </a:p>
        </p:txBody>
      </p:sp>
      <p:sp>
        <p:nvSpPr>
          <p:cNvPr id="10" name="TextBox 9">
            <a:extLst>
              <a:ext uri="{FF2B5EF4-FFF2-40B4-BE49-F238E27FC236}">
                <a16:creationId xmlns:a16="http://schemas.microsoft.com/office/drawing/2014/main" id="{5AD928F8-83E2-D5FA-4A23-1FF95D427A5A}"/>
              </a:ext>
            </a:extLst>
          </p:cNvPr>
          <p:cNvSpPr txBox="1"/>
          <p:nvPr/>
        </p:nvSpPr>
        <p:spPr>
          <a:xfrm>
            <a:off x="2546112" y="4918590"/>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Bike</a:t>
            </a:r>
            <a:endParaRPr lang="en-US" sz="3200" b="1">
              <a:ln>
                <a:solidFill>
                  <a:srgbClr val="000000"/>
                </a:solidFill>
              </a:ln>
              <a:solidFill>
                <a:schemeClr val="tx2"/>
              </a:solidFill>
              <a:latin typeface="Corbel" panose="020B0503020204020204" pitchFamily="34" charset="0"/>
            </a:endParaRPr>
          </a:p>
        </p:txBody>
      </p:sp>
      <p:sp>
        <p:nvSpPr>
          <p:cNvPr id="13" name="TextBox 12">
            <a:extLst>
              <a:ext uri="{FF2B5EF4-FFF2-40B4-BE49-F238E27FC236}">
                <a16:creationId xmlns:a16="http://schemas.microsoft.com/office/drawing/2014/main" id="{510CF531-AB6D-F2CD-D9BE-3D1074CAD5B3}"/>
              </a:ext>
            </a:extLst>
          </p:cNvPr>
          <p:cNvSpPr txBox="1"/>
          <p:nvPr/>
        </p:nvSpPr>
        <p:spPr>
          <a:xfrm>
            <a:off x="9173655" y="3360786"/>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Tram</a:t>
            </a:r>
            <a:endParaRPr lang="en-US" sz="3200" b="1">
              <a:ln>
                <a:solidFill>
                  <a:srgbClr val="000000"/>
                </a:solidFill>
              </a:ln>
              <a:solidFill>
                <a:schemeClr val="tx2"/>
              </a:solidFill>
              <a:latin typeface="Corbel" panose="020B0503020204020204" pitchFamily="34" charset="0"/>
            </a:endParaRPr>
          </a:p>
        </p:txBody>
      </p:sp>
      <p:sp>
        <p:nvSpPr>
          <p:cNvPr id="14" name="TextBox 13">
            <a:extLst>
              <a:ext uri="{FF2B5EF4-FFF2-40B4-BE49-F238E27FC236}">
                <a16:creationId xmlns:a16="http://schemas.microsoft.com/office/drawing/2014/main" id="{146346F8-9219-5B59-21DA-295EC3DC6184}"/>
              </a:ext>
            </a:extLst>
          </p:cNvPr>
          <p:cNvSpPr txBox="1"/>
          <p:nvPr/>
        </p:nvSpPr>
        <p:spPr>
          <a:xfrm>
            <a:off x="8447008" y="4756716"/>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Train</a:t>
            </a:r>
            <a:endParaRPr lang="en-US" sz="3200" b="1">
              <a:ln>
                <a:solidFill>
                  <a:srgbClr val="000000"/>
                </a:solidFill>
              </a:ln>
              <a:solidFill>
                <a:schemeClr val="tx2"/>
              </a:solidFill>
              <a:latin typeface="Corbel" panose="020B0503020204020204" pitchFamily="34" charset="0"/>
            </a:endParaRPr>
          </a:p>
        </p:txBody>
      </p:sp>
      <p:sp>
        <p:nvSpPr>
          <p:cNvPr id="15" name="TextBox 14">
            <a:extLst>
              <a:ext uri="{FF2B5EF4-FFF2-40B4-BE49-F238E27FC236}">
                <a16:creationId xmlns:a16="http://schemas.microsoft.com/office/drawing/2014/main" id="{532252BF-1C36-F7C5-C399-04B2087947A1}"/>
              </a:ext>
            </a:extLst>
          </p:cNvPr>
          <p:cNvSpPr txBox="1"/>
          <p:nvPr/>
        </p:nvSpPr>
        <p:spPr>
          <a:xfrm>
            <a:off x="7761814" y="3035676"/>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Bus</a:t>
            </a:r>
            <a:endParaRPr lang="en-US" sz="3200" b="1">
              <a:ln>
                <a:solidFill>
                  <a:srgbClr val="000000"/>
                </a:solidFill>
              </a:ln>
              <a:solidFill>
                <a:schemeClr val="tx2"/>
              </a:solidFill>
              <a:latin typeface="Corbel" panose="020B0503020204020204" pitchFamily="34" charset="0"/>
            </a:endParaRPr>
          </a:p>
        </p:txBody>
      </p:sp>
      <p:sp>
        <p:nvSpPr>
          <p:cNvPr id="16" name="TextBox 15">
            <a:extLst>
              <a:ext uri="{FF2B5EF4-FFF2-40B4-BE49-F238E27FC236}">
                <a16:creationId xmlns:a16="http://schemas.microsoft.com/office/drawing/2014/main" id="{63993B98-80D6-EAAB-7F23-48D6714D98FB}"/>
              </a:ext>
            </a:extLst>
          </p:cNvPr>
          <p:cNvSpPr txBox="1"/>
          <p:nvPr/>
        </p:nvSpPr>
        <p:spPr>
          <a:xfrm>
            <a:off x="7393796" y="3557461"/>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Bike</a:t>
            </a:r>
            <a:endParaRPr lang="en-US" sz="3200" b="1">
              <a:ln>
                <a:solidFill>
                  <a:srgbClr val="000000"/>
                </a:solidFill>
              </a:ln>
              <a:solidFill>
                <a:schemeClr val="tx2"/>
              </a:solidFill>
              <a:latin typeface="Corbel" panose="020B0503020204020204" pitchFamily="34" charset="0"/>
            </a:endParaRPr>
          </a:p>
        </p:txBody>
      </p:sp>
      <p:sp>
        <p:nvSpPr>
          <p:cNvPr id="17" name="TextBox 16">
            <a:extLst>
              <a:ext uri="{FF2B5EF4-FFF2-40B4-BE49-F238E27FC236}">
                <a16:creationId xmlns:a16="http://schemas.microsoft.com/office/drawing/2014/main" id="{E670A078-3127-1016-F410-18FFF3893169}"/>
              </a:ext>
            </a:extLst>
          </p:cNvPr>
          <p:cNvSpPr txBox="1"/>
          <p:nvPr/>
        </p:nvSpPr>
        <p:spPr>
          <a:xfrm>
            <a:off x="3270320" y="4917928"/>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Car</a:t>
            </a:r>
            <a:endParaRPr lang="en-US" sz="3200" b="1">
              <a:ln>
                <a:solidFill>
                  <a:srgbClr val="000000"/>
                </a:solidFill>
              </a:ln>
              <a:solidFill>
                <a:schemeClr val="tx2"/>
              </a:solidFill>
              <a:latin typeface="Corbel" panose="020B0503020204020204" pitchFamily="34" charset="0"/>
            </a:endParaRPr>
          </a:p>
        </p:txBody>
      </p:sp>
      <p:sp>
        <p:nvSpPr>
          <p:cNvPr id="18" name="TextBox 17">
            <a:extLst>
              <a:ext uri="{FF2B5EF4-FFF2-40B4-BE49-F238E27FC236}">
                <a16:creationId xmlns:a16="http://schemas.microsoft.com/office/drawing/2014/main" id="{197BE0C8-4A74-8DDC-BCCA-C27F7B816782}"/>
              </a:ext>
            </a:extLst>
          </p:cNvPr>
          <p:cNvSpPr txBox="1"/>
          <p:nvPr/>
        </p:nvSpPr>
        <p:spPr>
          <a:xfrm>
            <a:off x="7716887" y="4155653"/>
            <a:ext cx="1198880" cy="523220"/>
          </a:xfrm>
          <a:prstGeom prst="rect">
            <a:avLst/>
          </a:prstGeom>
          <a:noFill/>
        </p:spPr>
        <p:txBody>
          <a:bodyPr wrap="square" rtlCol="0">
            <a:spAutoFit/>
          </a:bodyPr>
          <a:lstStyle/>
          <a:p>
            <a:r>
              <a:rPr lang="en-US" sz="2800" b="1">
                <a:ln>
                  <a:solidFill>
                    <a:srgbClr val="000000"/>
                  </a:solidFill>
                </a:ln>
                <a:solidFill>
                  <a:schemeClr val="tx2"/>
                </a:solidFill>
                <a:latin typeface="Corbel" panose="020B0503020204020204" pitchFamily="34" charset="0"/>
              </a:rPr>
              <a:t>Car</a:t>
            </a:r>
            <a:endParaRPr lang="en-US" sz="3200" b="1">
              <a:ln>
                <a:solidFill>
                  <a:srgbClr val="000000"/>
                </a:solidFill>
              </a:ln>
              <a:solidFill>
                <a:schemeClr val="tx2"/>
              </a:solidFill>
              <a:latin typeface="Corbel" panose="020B0503020204020204" pitchFamily="34" charset="0"/>
            </a:endParaRPr>
          </a:p>
        </p:txBody>
      </p:sp>
      <p:cxnSp>
        <p:nvCxnSpPr>
          <p:cNvPr id="20" name="Straight Arrow Connector 19">
            <a:extLst>
              <a:ext uri="{FF2B5EF4-FFF2-40B4-BE49-F238E27FC236}">
                <a16:creationId xmlns:a16="http://schemas.microsoft.com/office/drawing/2014/main" id="{B60CE73C-36DD-72D2-BABD-E8F7C5CDEF0F}"/>
              </a:ext>
            </a:extLst>
          </p:cNvPr>
          <p:cNvCxnSpPr/>
          <p:nvPr/>
        </p:nvCxnSpPr>
        <p:spPr>
          <a:xfrm flipH="1">
            <a:off x="7919207" y="2500329"/>
            <a:ext cx="78856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139FE93-A2B6-DF1B-90ED-773D256C2B99}"/>
              </a:ext>
            </a:extLst>
          </p:cNvPr>
          <p:cNvSpPr txBox="1"/>
          <p:nvPr/>
        </p:nvSpPr>
        <p:spPr>
          <a:xfrm>
            <a:off x="11738428"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17</a:t>
            </a:r>
          </a:p>
        </p:txBody>
      </p:sp>
    </p:spTree>
    <p:extLst>
      <p:ext uri="{BB962C8B-B14F-4D97-AF65-F5344CB8AC3E}">
        <p14:creationId xmlns:p14="http://schemas.microsoft.com/office/powerpoint/2010/main" val="216229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78EB84-F058-3DEF-3811-308C9A61CEAF}"/>
              </a:ext>
            </a:extLst>
          </p:cNvPr>
          <p:cNvSpPr/>
          <p:nvPr/>
        </p:nvSpPr>
        <p:spPr>
          <a:xfrm>
            <a:off x="2159374" y="2317852"/>
            <a:ext cx="8558784" cy="1400383"/>
          </a:xfrm>
          <a:prstGeom prst="rect">
            <a:avLst/>
          </a:prstGeom>
          <a:noFill/>
        </p:spPr>
        <p:txBody>
          <a:bodyPr wrap="square" lIns="91440" tIns="45720" rIns="91440" bIns="45720">
            <a:spAutoFit/>
          </a:bodyPr>
          <a:lstStyle/>
          <a:p>
            <a:r>
              <a:rPr lang="en-US" sz="8500" b="1" cap="none" spc="0">
                <a:ln w="0"/>
                <a:solidFill>
                  <a:schemeClr val="tx1"/>
                </a:solidFill>
                <a:effectLst>
                  <a:outerShdw blurRad="38100" dist="19050" dir="2700000" algn="tl" rotWithShape="0">
                    <a:schemeClr val="dk1">
                      <a:alpha val="40000"/>
                    </a:schemeClr>
                  </a:outerShdw>
                </a:effectLst>
                <a:latin typeface="Corbel" panose="020B0503020204020204" pitchFamily="34" charset="0"/>
              </a:rPr>
              <a:t> </a:t>
            </a:r>
          </a:p>
        </p:txBody>
      </p:sp>
      <p:sp>
        <p:nvSpPr>
          <p:cNvPr id="3" name="TextBox 2">
            <a:extLst>
              <a:ext uri="{FF2B5EF4-FFF2-40B4-BE49-F238E27FC236}">
                <a16:creationId xmlns:a16="http://schemas.microsoft.com/office/drawing/2014/main" id="{87D26D04-B628-B917-F6CA-EB4394FA2A19}"/>
              </a:ext>
            </a:extLst>
          </p:cNvPr>
          <p:cNvSpPr txBox="1"/>
          <p:nvPr/>
        </p:nvSpPr>
        <p:spPr>
          <a:xfrm>
            <a:off x="11738428"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18</a:t>
            </a:r>
          </a:p>
        </p:txBody>
      </p:sp>
      <p:sp>
        <p:nvSpPr>
          <p:cNvPr id="7" name="TextBox 2">
            <a:extLst>
              <a:ext uri="{FF2B5EF4-FFF2-40B4-BE49-F238E27FC236}">
                <a16:creationId xmlns:a16="http://schemas.microsoft.com/office/drawing/2014/main" id="{C2416C1B-C41F-2770-44E3-F3C3D8419594}"/>
              </a:ext>
            </a:extLst>
          </p:cNvPr>
          <p:cNvSpPr txBox="1"/>
          <p:nvPr/>
        </p:nvSpPr>
        <p:spPr>
          <a:xfrm>
            <a:off x="1671638" y="2943225"/>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DB6AEA80-CDFD-F287-9016-4608756FE823}"/>
              </a:ext>
            </a:extLst>
          </p:cNvPr>
          <p:cNvSpPr/>
          <p:nvPr/>
        </p:nvSpPr>
        <p:spPr>
          <a:xfrm>
            <a:off x="3461528" y="2158395"/>
            <a:ext cx="5268943" cy="1569660"/>
          </a:xfrm>
          <a:prstGeom prst="rect">
            <a:avLst/>
          </a:prstGeom>
          <a:noFill/>
        </p:spPr>
        <p:txBody>
          <a:bodyPr wrap="none" lIns="91440" tIns="45720" rIns="91440" bIns="45720">
            <a:spAutoFit/>
          </a:bodyPr>
          <a:lstStyle/>
          <a:p>
            <a:r>
              <a:rPr lang="en-US" sz="9600" b="1" cap="none" spc="0">
                <a:ln w="0"/>
                <a:solidFill>
                  <a:schemeClr val="tx1"/>
                </a:solidFill>
                <a:effectLst>
                  <a:outerShdw blurRad="419100" dist="50800" dir="5400000" sx="102000" sy="102000" algn="ctr" rotWithShape="0">
                    <a:srgbClr val="000000">
                      <a:alpha val="35000"/>
                    </a:srgbClr>
                  </a:outerShdw>
                </a:effectLst>
                <a:latin typeface="Corbel" panose="020B0503020204020204" pitchFamily="34" charset="0"/>
              </a:rPr>
              <a:t>However</a:t>
            </a:r>
            <a:r>
              <a:rPr lang="en-US" sz="9600" b="1" cap="none" spc="0">
                <a:ln w="0"/>
                <a:solidFill>
                  <a:schemeClr val="tx1"/>
                </a:solidFill>
                <a:effectLst>
                  <a:outerShdw blurRad="419100" dist="50800" dir="5400000" algn="ctr" rotWithShape="0">
                    <a:srgbClr val="000000">
                      <a:alpha val="43137"/>
                    </a:srgbClr>
                  </a:outerShdw>
                </a:effectLst>
                <a:latin typeface="Corbel" panose="020B0503020204020204" pitchFamily="34" charset="0"/>
              </a:rPr>
              <a:t>,</a:t>
            </a:r>
          </a:p>
        </p:txBody>
      </p:sp>
      <p:sp>
        <p:nvSpPr>
          <p:cNvPr id="6" name="TextBox 5">
            <a:extLst>
              <a:ext uri="{FF2B5EF4-FFF2-40B4-BE49-F238E27FC236}">
                <a16:creationId xmlns:a16="http://schemas.microsoft.com/office/drawing/2014/main" id="{3C43EE01-154F-D4AC-ED7C-BF67AFC85F32}"/>
              </a:ext>
            </a:extLst>
          </p:cNvPr>
          <p:cNvSpPr txBox="1"/>
          <p:nvPr/>
        </p:nvSpPr>
        <p:spPr>
          <a:xfrm>
            <a:off x="600075" y="3542229"/>
            <a:ext cx="10634853" cy="1292662"/>
          </a:xfrm>
          <a:prstGeom prst="rect">
            <a:avLst/>
          </a:prstGeom>
          <a:noFill/>
          <a:ln>
            <a:noFill/>
          </a:ln>
        </p:spPr>
        <p:txBody>
          <a:bodyPr wrap="square" rtlCol="0">
            <a:spAutoFit/>
          </a:bodyPr>
          <a:lstStyle/>
          <a:p>
            <a:pPr algn="ctr"/>
            <a:r>
              <a:rPr lang="en-US" sz="6000" b="1">
                <a:ln w="0"/>
                <a:effectLst>
                  <a:outerShdw blurRad="419100" sx="102000" sy="102000" algn="ctr" rotWithShape="0">
                    <a:prstClr val="black">
                      <a:alpha val="35000"/>
                    </a:prstClr>
                  </a:outerShdw>
                </a:effectLst>
                <a:latin typeface="Corbel" panose="020B0503020204020204" pitchFamily="34" charset="0"/>
              </a:rPr>
              <a:t>Cool Routes can be improved</a:t>
            </a:r>
            <a:endParaRPr lang="en-US" sz="6000" b="1" cap="none" spc="0">
              <a:ln w="0"/>
              <a:solidFill>
                <a:schemeClr val="tx1"/>
              </a:solidFill>
              <a:effectLst>
                <a:outerShdw blurRad="419100" sx="102000" sy="102000" algn="ctr" rotWithShape="0">
                  <a:prstClr val="black">
                    <a:alpha val="35000"/>
                  </a:prstClr>
                </a:outerShdw>
              </a:effectLst>
              <a:latin typeface="Corbel" panose="020B0503020204020204" pitchFamily="34" charset="0"/>
            </a:endParaRPr>
          </a:p>
          <a:p>
            <a:endParaRPr lang="en-US"/>
          </a:p>
        </p:txBody>
      </p:sp>
    </p:spTree>
    <p:extLst>
      <p:ext uri="{BB962C8B-B14F-4D97-AF65-F5344CB8AC3E}">
        <p14:creationId xmlns:p14="http://schemas.microsoft.com/office/powerpoint/2010/main" val="107198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13123A-B35C-E0C0-4D6A-2952821AE02F}"/>
              </a:ext>
            </a:extLst>
          </p:cNvPr>
          <p:cNvSpPr txBox="1"/>
          <p:nvPr/>
        </p:nvSpPr>
        <p:spPr>
          <a:xfrm>
            <a:off x="736365" y="993057"/>
            <a:ext cx="10853168" cy="1015663"/>
          </a:xfrm>
          <a:prstGeom prst="rect">
            <a:avLst/>
          </a:prstGeom>
          <a:solidFill>
            <a:schemeClr val="bg2"/>
          </a:solidFill>
          <a:effectLst>
            <a:outerShdw blurRad="419100" sx="102000" sy="102000" algn="ctr" rotWithShape="0">
              <a:prstClr val="black">
                <a:alpha val="25000"/>
              </a:prstClr>
            </a:outerShdw>
          </a:effectLst>
        </p:spPr>
        <p:txBody>
          <a:bodyPr wrap="square" lIns="91440" tIns="45720" rIns="91440" bIns="45720" rtlCol="0" anchor="t">
            <a:spAutoFit/>
          </a:bodyPr>
          <a:lstStyle/>
          <a:p>
            <a:pPr algn="ctr"/>
            <a:r>
              <a:rPr lang="en-US" sz="6000" b="1">
                <a:ln>
                  <a:solidFill>
                    <a:sysClr val="windowText" lastClr="000000"/>
                  </a:solidFill>
                </a:ln>
                <a:solidFill>
                  <a:schemeClr val="tx2"/>
                </a:solidFill>
                <a:latin typeface="Poppins"/>
                <a:cs typeface="Poppins"/>
              </a:rPr>
              <a:t>Difficulty With Navigation</a:t>
            </a:r>
          </a:p>
        </p:txBody>
      </p:sp>
      <p:sp>
        <p:nvSpPr>
          <p:cNvPr id="6" name="Speech Bubble: Rectangle 5">
            <a:extLst>
              <a:ext uri="{FF2B5EF4-FFF2-40B4-BE49-F238E27FC236}">
                <a16:creationId xmlns:a16="http://schemas.microsoft.com/office/drawing/2014/main" id="{B33C7BF1-A0B2-F5B1-8EE4-EF174A92218E}"/>
              </a:ext>
            </a:extLst>
          </p:cNvPr>
          <p:cNvSpPr/>
          <p:nvPr/>
        </p:nvSpPr>
        <p:spPr>
          <a:xfrm>
            <a:off x="764875" y="3808555"/>
            <a:ext cx="3510951" cy="2199736"/>
          </a:xfrm>
          <a:prstGeom prst="wedgeRectCallout">
            <a:avLst/>
          </a:prstGeom>
          <a:solidFill>
            <a:schemeClr val="accent1">
              <a:lumMod val="20000"/>
              <a:lumOff val="80000"/>
            </a:schemeClr>
          </a:solidFill>
          <a:ln w="57150">
            <a:solidFill>
              <a:schemeClr val="accent4">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0" i="0" u="none" strike="noStrike">
              <a:solidFill>
                <a:srgbClr val="000000"/>
              </a:solidFill>
              <a:effectLst/>
              <a:latin typeface="Poppins" panose="00000500000000000000" pitchFamily="2" charset="0"/>
              <a:cs typeface="Poppins" panose="00000500000000000000" pitchFamily="2" charset="0"/>
            </a:endParaRPr>
          </a:p>
          <a:p>
            <a:pPr algn="ctr"/>
            <a:r>
              <a:rPr lang="en-US" sz="2000">
                <a:solidFill>
                  <a:srgbClr val="000000"/>
                </a:solidFill>
                <a:latin typeface="Poppins"/>
                <a:cs typeface="Poppins"/>
              </a:rPr>
              <a:t>"</a:t>
            </a:r>
            <a:r>
              <a:rPr lang="en-US" sz="2000" b="0" i="0" u="none" strike="noStrike">
                <a:solidFill>
                  <a:srgbClr val="000000"/>
                </a:solidFill>
                <a:effectLst/>
                <a:latin typeface="Poppins"/>
                <a:cs typeface="Poppins"/>
              </a:rPr>
              <a:t>It's like reading a map, which I think everyone’s really out of the habit of doing</a:t>
            </a:r>
            <a:r>
              <a:rPr lang="en-US" sz="2000">
                <a:solidFill>
                  <a:srgbClr val="000000"/>
                </a:solidFill>
                <a:latin typeface="Poppins"/>
                <a:cs typeface="Poppins"/>
              </a:rPr>
              <a:t>, </a:t>
            </a:r>
            <a:r>
              <a:rPr lang="en-US" sz="2000" b="0" i="0" u="none" strike="noStrike">
                <a:solidFill>
                  <a:srgbClr val="000000"/>
                </a:solidFill>
                <a:effectLst/>
                <a:latin typeface="Poppins"/>
                <a:cs typeface="Poppins"/>
              </a:rPr>
              <a:t>so you're used to the functionality of someone knowing where you are”</a:t>
            </a:r>
          </a:p>
          <a:p>
            <a:pPr algn="ctr"/>
            <a:endParaRPr lang="en-US"/>
          </a:p>
        </p:txBody>
      </p:sp>
      <p:sp>
        <p:nvSpPr>
          <p:cNvPr id="7" name="Speech Bubble: Rectangle 6">
            <a:extLst>
              <a:ext uri="{FF2B5EF4-FFF2-40B4-BE49-F238E27FC236}">
                <a16:creationId xmlns:a16="http://schemas.microsoft.com/office/drawing/2014/main" id="{5FB81F57-7056-FDA9-90BD-C100EE9DE222}"/>
              </a:ext>
            </a:extLst>
          </p:cNvPr>
          <p:cNvSpPr/>
          <p:nvPr/>
        </p:nvSpPr>
        <p:spPr>
          <a:xfrm>
            <a:off x="8046374" y="3808555"/>
            <a:ext cx="3510951" cy="2199736"/>
          </a:xfrm>
          <a:prstGeom prst="wedgeRectCallout">
            <a:avLst>
              <a:gd name="adj1" fmla="val 23147"/>
              <a:gd name="adj2" fmla="val 63865"/>
            </a:avLst>
          </a:prstGeom>
          <a:solidFill>
            <a:schemeClr val="accent1">
              <a:lumMod val="20000"/>
              <a:lumOff val="80000"/>
            </a:schemeClr>
          </a:solidFill>
          <a:ln w="57150">
            <a:solidFill>
              <a:schemeClr val="accent4">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0" i="0" u="none" strike="noStrike">
                <a:solidFill>
                  <a:srgbClr val="000000"/>
                </a:solidFill>
                <a:effectLst/>
                <a:latin typeface="Poppins"/>
                <a:cs typeface="Poppins"/>
              </a:rPr>
              <a:t>​​”I was trying to follow the map and came to a dead end. So, I ended up not following the path</a:t>
            </a:r>
            <a:r>
              <a:rPr lang="en-US">
                <a:solidFill>
                  <a:srgbClr val="000000"/>
                </a:solidFill>
                <a:latin typeface="Poppins"/>
                <a:cs typeface="Poppins"/>
              </a:rPr>
              <a:t>,</a:t>
            </a:r>
            <a:r>
              <a:rPr lang="en-US" sz="1800" b="0" i="0" u="none" strike="noStrike">
                <a:solidFill>
                  <a:srgbClr val="000000"/>
                </a:solidFill>
                <a:effectLst/>
                <a:latin typeface="Poppins"/>
                <a:cs typeface="Poppins"/>
              </a:rPr>
              <a:t> and… came out to the scorching heat on the North side of Melbourne Central.”</a:t>
            </a:r>
            <a:endParaRPr lang="en-US">
              <a:latin typeface="Poppins"/>
              <a:cs typeface="Poppins"/>
            </a:endParaRPr>
          </a:p>
        </p:txBody>
      </p:sp>
      <p:sp>
        <p:nvSpPr>
          <p:cNvPr id="8" name="TextBox 7">
            <a:extLst>
              <a:ext uri="{FF2B5EF4-FFF2-40B4-BE49-F238E27FC236}">
                <a16:creationId xmlns:a16="http://schemas.microsoft.com/office/drawing/2014/main" id="{93F45DF8-52D0-BF34-E3C4-4946598D12D0}"/>
              </a:ext>
            </a:extLst>
          </p:cNvPr>
          <p:cNvSpPr txBox="1"/>
          <p:nvPr/>
        </p:nvSpPr>
        <p:spPr>
          <a:xfrm>
            <a:off x="4681670" y="2508135"/>
            <a:ext cx="3027872" cy="156966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9600" b="1">
                <a:solidFill>
                  <a:srgbClr val="000000"/>
                </a:solidFill>
                <a:latin typeface="Poppins" panose="00000500000000000000" pitchFamily="2" charset="0"/>
                <a:cs typeface="Poppins" panose="00000500000000000000" pitchFamily="2" charset="0"/>
              </a:rPr>
              <a:t>66%</a:t>
            </a:r>
          </a:p>
        </p:txBody>
      </p:sp>
      <p:sp>
        <p:nvSpPr>
          <p:cNvPr id="9" name="TextBox 8">
            <a:extLst>
              <a:ext uri="{FF2B5EF4-FFF2-40B4-BE49-F238E27FC236}">
                <a16:creationId xmlns:a16="http://schemas.microsoft.com/office/drawing/2014/main" id="{20AD19D6-2144-F152-11EF-7D727A5133FF}"/>
              </a:ext>
            </a:extLst>
          </p:cNvPr>
          <p:cNvSpPr txBox="1"/>
          <p:nvPr/>
        </p:nvSpPr>
        <p:spPr>
          <a:xfrm>
            <a:off x="4543386" y="3808555"/>
            <a:ext cx="3235429" cy="1015663"/>
          </a:xfrm>
          <a:prstGeom prst="rect">
            <a:avLst/>
          </a:prstGeom>
          <a:noFill/>
          <a:effectLst>
            <a:outerShdw blurRad="50800" dist="38100" dir="5400000" algn="t" rotWithShape="0">
              <a:prstClr val="black">
                <a:alpha val="40000"/>
              </a:prstClr>
            </a:outerShdw>
          </a:effectLst>
        </p:spPr>
        <p:txBody>
          <a:bodyPr wrap="square" lIns="91440" tIns="45720" rIns="91440" bIns="45720" rtlCol="0" anchor="t">
            <a:spAutoFit/>
          </a:bodyPr>
          <a:lstStyle/>
          <a:p>
            <a:pPr algn="ctr"/>
            <a:r>
              <a:rPr lang="en-US" sz="2000">
                <a:solidFill>
                  <a:srgbClr val="000000"/>
                </a:solidFill>
                <a:latin typeface="Poppins"/>
                <a:cs typeface="Poppins"/>
              </a:rPr>
              <a:t>of focus group participants </a:t>
            </a:r>
            <a:endParaRPr lang="en-US" sz="2000">
              <a:solidFill>
                <a:srgbClr val="000000"/>
              </a:solidFill>
              <a:latin typeface="Poppins" panose="00000500000000000000" pitchFamily="2" charset="0"/>
              <a:cs typeface="Poppins" panose="00000500000000000000" pitchFamily="2" charset="0"/>
            </a:endParaRPr>
          </a:p>
          <a:p>
            <a:pPr algn="ctr"/>
            <a:r>
              <a:rPr lang="en-US" sz="2000">
                <a:solidFill>
                  <a:srgbClr val="000000"/>
                </a:solidFill>
                <a:latin typeface="Poppins"/>
                <a:cs typeface="Poppins"/>
              </a:rPr>
              <a:t>got lost on their journey</a:t>
            </a:r>
          </a:p>
        </p:txBody>
      </p:sp>
      <p:pic>
        <p:nvPicPr>
          <p:cNvPr id="11" name="Graphic 10" descr="Map with pin outline">
            <a:extLst>
              <a:ext uri="{FF2B5EF4-FFF2-40B4-BE49-F238E27FC236}">
                <a16:creationId xmlns:a16="http://schemas.microsoft.com/office/drawing/2014/main" id="{16862C61-55C6-7030-858F-2BB9A9C74F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03900" y="4819636"/>
            <a:ext cx="914400" cy="914400"/>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2735DBF9-A331-6C61-427E-CF1B057B702A}"/>
              </a:ext>
            </a:extLst>
          </p:cNvPr>
          <p:cNvSpPr txBox="1"/>
          <p:nvPr/>
        </p:nvSpPr>
        <p:spPr>
          <a:xfrm>
            <a:off x="11726333"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19</a:t>
            </a:r>
          </a:p>
        </p:txBody>
      </p:sp>
    </p:spTree>
    <p:extLst>
      <p:ext uri="{BB962C8B-B14F-4D97-AF65-F5344CB8AC3E}">
        <p14:creationId xmlns:p14="http://schemas.microsoft.com/office/powerpoint/2010/main" val="412931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D5869-AFE3-1C65-436D-A02153880E6C}"/>
              </a:ext>
            </a:extLst>
          </p:cNvPr>
          <p:cNvSpPr/>
          <p:nvPr/>
        </p:nvSpPr>
        <p:spPr>
          <a:xfrm>
            <a:off x="713379" y="567639"/>
            <a:ext cx="10765239" cy="4653041"/>
          </a:xfrm>
          <a:prstGeom prst="rect">
            <a:avLst/>
          </a:prstGeom>
          <a:solidFill>
            <a:schemeClr val="accent1">
              <a:lumMod val="20000"/>
              <a:lumOff val="80000"/>
            </a:schemeClr>
          </a:solidFill>
          <a:ln w="38100">
            <a:solidFill>
              <a:schemeClr val="accent4">
                <a:lumMod val="75000"/>
              </a:schemeClr>
            </a:solidFill>
          </a:ln>
          <a:effectLst>
            <a:outerShdw blurRad="4191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32066F8-2565-5C53-AE89-406DAF1B2E79}"/>
              </a:ext>
            </a:extLst>
          </p:cNvPr>
          <p:cNvSpPr>
            <a:spLocks noGrp="1"/>
          </p:cNvSpPr>
          <p:nvPr>
            <p:ph type="title" idx="6"/>
          </p:nvPr>
        </p:nvSpPr>
        <p:spPr>
          <a:xfrm>
            <a:off x="1091998" y="649310"/>
            <a:ext cx="10008000" cy="770800"/>
          </a:xfrm>
        </p:spPr>
        <p:txBody>
          <a:bodyPr/>
          <a:lstStyle/>
          <a:p>
            <a:r>
              <a:rPr lang="en-US" b="1">
                <a:latin typeface="Corbel" panose="020B0503020204020204" pitchFamily="34" charset="0"/>
              </a:rPr>
              <a:t>Acknowledgements </a:t>
            </a:r>
          </a:p>
        </p:txBody>
      </p:sp>
      <p:sp>
        <p:nvSpPr>
          <p:cNvPr id="10" name="Title 9">
            <a:extLst>
              <a:ext uri="{FF2B5EF4-FFF2-40B4-BE49-F238E27FC236}">
                <a16:creationId xmlns:a16="http://schemas.microsoft.com/office/drawing/2014/main" id="{B64351DE-50B1-F3D6-D519-1664E7AF6F57}"/>
              </a:ext>
            </a:extLst>
          </p:cNvPr>
          <p:cNvSpPr>
            <a:spLocks noGrp="1"/>
          </p:cNvSpPr>
          <p:nvPr>
            <p:ph type="title" idx="8"/>
          </p:nvPr>
        </p:nvSpPr>
        <p:spPr>
          <a:xfrm>
            <a:off x="1008961" y="1756085"/>
            <a:ext cx="10174074" cy="2835392"/>
          </a:xfrm>
          <a:ln>
            <a:noFill/>
          </a:ln>
        </p:spPr>
        <p:txBody>
          <a:bodyPr/>
          <a:lstStyle/>
          <a:p>
            <a:r>
              <a:rPr lang="en-US" sz="1800" i="1">
                <a:latin typeface="Poppins" pitchFamily="2" charset="77"/>
                <a:cs typeface="Poppins" pitchFamily="2" charset="77"/>
              </a:rPr>
              <a:t>The City of Melbourne respectfully acknowledges the Traditional Owners of the land we govern, the </a:t>
            </a:r>
            <a:r>
              <a:rPr lang="en-US" sz="1800" i="1" err="1">
                <a:latin typeface="Poppins" pitchFamily="2" charset="77"/>
                <a:cs typeface="Poppins" pitchFamily="2" charset="77"/>
              </a:rPr>
              <a:t>Wurundjeri</a:t>
            </a:r>
            <a:r>
              <a:rPr lang="en-US" sz="1800" i="1">
                <a:latin typeface="Poppins" pitchFamily="2" charset="77"/>
                <a:cs typeface="Poppins" pitchFamily="2" charset="77"/>
              </a:rPr>
              <a:t> </a:t>
            </a:r>
            <a:r>
              <a:rPr lang="en-US" sz="1800" i="1" err="1">
                <a:latin typeface="Poppins" pitchFamily="2" charset="77"/>
                <a:cs typeface="Poppins" pitchFamily="2" charset="77"/>
              </a:rPr>
              <a:t>Woi</a:t>
            </a:r>
            <a:r>
              <a:rPr lang="en-US" sz="1800" i="1">
                <a:latin typeface="Poppins" pitchFamily="2" charset="77"/>
                <a:cs typeface="Poppins" pitchFamily="2" charset="77"/>
              </a:rPr>
              <a:t>-wurrung and Bunurong Boon Wurrung peoples of the Eastern Kulin and pays respect to their Elders past, present and emerging.</a:t>
            </a:r>
            <a:endParaRPr lang="en-US" sz="1800">
              <a:latin typeface="Poppins" pitchFamily="2" charset="77"/>
              <a:cs typeface="Poppins" pitchFamily="2" charset="77"/>
            </a:endParaRPr>
          </a:p>
          <a:p>
            <a:endParaRPr lang="en-US" sz="1800">
              <a:latin typeface="Poppins" pitchFamily="2" charset="77"/>
              <a:cs typeface="Poppins" pitchFamily="2" charset="77"/>
            </a:endParaRPr>
          </a:p>
          <a:p>
            <a:r>
              <a:rPr lang="en-US" sz="1800" i="1">
                <a:latin typeface="Poppins" pitchFamily="2" charset="77"/>
                <a:cs typeface="Poppins" pitchFamily="2" charset="77"/>
              </a:rPr>
              <a:t>We acknowledge and </a:t>
            </a:r>
            <a:r>
              <a:rPr lang="en-US" sz="1800" i="1" err="1">
                <a:latin typeface="Poppins" pitchFamily="2" charset="77"/>
                <a:cs typeface="Poppins" pitchFamily="2" charset="77"/>
              </a:rPr>
              <a:t>honour</a:t>
            </a:r>
            <a:r>
              <a:rPr lang="en-US" sz="1800" i="1">
                <a:latin typeface="Poppins" pitchFamily="2" charset="77"/>
                <a:cs typeface="Poppins" pitchFamily="2" charset="77"/>
              </a:rPr>
              <a:t> the unbroken spiritual, cultural and political connection the </a:t>
            </a:r>
            <a:r>
              <a:rPr lang="en-US" sz="1800" i="1" err="1">
                <a:latin typeface="Poppins" pitchFamily="2" charset="77"/>
                <a:cs typeface="Poppins" pitchFamily="2" charset="77"/>
              </a:rPr>
              <a:t>Wurundjeri</a:t>
            </a:r>
            <a:r>
              <a:rPr lang="en-US" sz="1800" i="1">
                <a:latin typeface="Poppins" pitchFamily="2" charset="77"/>
                <a:cs typeface="Poppins" pitchFamily="2" charset="77"/>
              </a:rPr>
              <a:t>, Bunurong, </a:t>
            </a:r>
            <a:r>
              <a:rPr lang="en-US" sz="1800" i="1" err="1">
                <a:latin typeface="Poppins" pitchFamily="2" charset="77"/>
                <a:cs typeface="Poppins" pitchFamily="2" charset="77"/>
              </a:rPr>
              <a:t>Dja</a:t>
            </a:r>
            <a:r>
              <a:rPr lang="en-US" sz="1800" i="1">
                <a:latin typeface="Poppins" pitchFamily="2" charset="77"/>
                <a:cs typeface="Poppins" pitchFamily="2" charset="77"/>
              </a:rPr>
              <a:t> </a:t>
            </a:r>
            <a:r>
              <a:rPr lang="en-US" sz="1800" i="1" err="1">
                <a:latin typeface="Poppins" pitchFamily="2" charset="77"/>
                <a:cs typeface="Poppins" pitchFamily="2" charset="77"/>
              </a:rPr>
              <a:t>Dja</a:t>
            </a:r>
            <a:r>
              <a:rPr lang="en-US" sz="1800" i="1">
                <a:latin typeface="Poppins" pitchFamily="2" charset="77"/>
                <a:cs typeface="Poppins" pitchFamily="2" charset="77"/>
              </a:rPr>
              <a:t> Wurrung, </a:t>
            </a:r>
            <a:r>
              <a:rPr lang="en-US" sz="1800" i="1" err="1">
                <a:latin typeface="Poppins" pitchFamily="2" charset="77"/>
                <a:cs typeface="Poppins" pitchFamily="2" charset="77"/>
              </a:rPr>
              <a:t>Taungurung</a:t>
            </a:r>
            <a:r>
              <a:rPr lang="en-US" sz="1800" i="1">
                <a:latin typeface="Poppins" pitchFamily="2" charset="77"/>
                <a:cs typeface="Poppins" pitchFamily="2" charset="77"/>
              </a:rPr>
              <a:t> and </a:t>
            </a:r>
            <a:r>
              <a:rPr lang="en-US" sz="1800" i="1" err="1">
                <a:latin typeface="Poppins" pitchFamily="2" charset="77"/>
                <a:cs typeface="Poppins" pitchFamily="2" charset="77"/>
              </a:rPr>
              <a:t>Wadawurrung</a:t>
            </a:r>
            <a:r>
              <a:rPr lang="en-US" sz="1800" i="1">
                <a:latin typeface="Poppins" pitchFamily="2" charset="77"/>
                <a:cs typeface="Poppins" pitchFamily="2" charset="77"/>
              </a:rPr>
              <a:t> peoples of the Eastern Kulin have to this unique place for more than 2000 generations.</a:t>
            </a:r>
            <a:endParaRPr lang="en-US" sz="1800">
              <a:latin typeface="Poppins" pitchFamily="2" charset="77"/>
              <a:cs typeface="Poppins" pitchFamily="2" charset="77"/>
            </a:endParaRPr>
          </a:p>
          <a:p>
            <a:endParaRPr lang="en-US" sz="1800">
              <a:latin typeface="Poppins" pitchFamily="2" charset="77"/>
              <a:cs typeface="Poppins" pitchFamily="2" charset="77"/>
            </a:endParaRPr>
          </a:p>
          <a:p>
            <a:r>
              <a:rPr lang="en-US" sz="1800" i="1">
                <a:latin typeface="Poppins" pitchFamily="2" charset="77"/>
                <a:cs typeface="Poppins" pitchFamily="2" charset="77"/>
              </a:rPr>
              <a:t>We are committed to our reconciliation journey, because at its heart, reconciliation is about strengthening relationships between Aboriginal and non-Aboriginal peoples, for the benefit of all Victorians.</a:t>
            </a:r>
          </a:p>
        </p:txBody>
      </p:sp>
      <p:pic>
        <p:nvPicPr>
          <p:cNvPr id="12" name="Picture 11">
            <a:extLst>
              <a:ext uri="{FF2B5EF4-FFF2-40B4-BE49-F238E27FC236}">
                <a16:creationId xmlns:a16="http://schemas.microsoft.com/office/drawing/2014/main" id="{1F445762-6ABA-B5BE-1DAD-D384BA3C2E2B}"/>
              </a:ext>
            </a:extLst>
          </p:cNvPr>
          <p:cNvPicPr>
            <a:picLocks noChangeAspect="1"/>
          </p:cNvPicPr>
          <p:nvPr/>
        </p:nvPicPr>
        <p:blipFill>
          <a:blip r:embed="rId3"/>
          <a:stretch>
            <a:fillRect/>
          </a:stretch>
        </p:blipFill>
        <p:spPr>
          <a:xfrm>
            <a:off x="3694933" y="5362117"/>
            <a:ext cx="2267713" cy="1346673"/>
          </a:xfrm>
          <a:prstGeom prst="rect">
            <a:avLst/>
          </a:prstGeom>
          <a:effectLst>
            <a:outerShdw blurRad="317500" sx="102000" sy="102000" algn="ctr" rotWithShape="0">
              <a:prstClr val="black">
                <a:alpha val="25000"/>
              </a:prstClr>
            </a:outerShdw>
          </a:effectLst>
        </p:spPr>
      </p:pic>
      <p:pic>
        <p:nvPicPr>
          <p:cNvPr id="13" name="Picture 12">
            <a:extLst>
              <a:ext uri="{FF2B5EF4-FFF2-40B4-BE49-F238E27FC236}">
                <a16:creationId xmlns:a16="http://schemas.microsoft.com/office/drawing/2014/main" id="{D2A0D231-1883-E4D5-EB21-4359CF4E167B}"/>
              </a:ext>
            </a:extLst>
          </p:cNvPr>
          <p:cNvPicPr>
            <a:picLocks noChangeAspect="1"/>
          </p:cNvPicPr>
          <p:nvPr/>
        </p:nvPicPr>
        <p:blipFill rotWithShape="1">
          <a:blip r:embed="rId4"/>
          <a:srcRect t="30145" b="30774"/>
          <a:stretch/>
        </p:blipFill>
        <p:spPr>
          <a:xfrm>
            <a:off x="9300139" y="5966231"/>
            <a:ext cx="2618692" cy="818729"/>
          </a:xfrm>
          <a:prstGeom prst="rect">
            <a:avLst/>
          </a:prstGeom>
          <a:effectLst>
            <a:outerShdw blurRad="419100" sx="102000" sy="102000" algn="ctr" rotWithShape="0">
              <a:prstClr val="black">
                <a:alpha val="25000"/>
              </a:prstClr>
            </a:outerShdw>
          </a:effectLst>
        </p:spPr>
      </p:pic>
      <p:pic>
        <p:nvPicPr>
          <p:cNvPr id="4" name="Graphic 4">
            <a:extLst>
              <a:ext uri="{FF2B5EF4-FFF2-40B4-BE49-F238E27FC236}">
                <a16:creationId xmlns:a16="http://schemas.microsoft.com/office/drawing/2014/main" id="{F34B7932-A361-ECD5-E531-E8B70364A1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87948" y="5354912"/>
            <a:ext cx="2110886" cy="1353282"/>
          </a:xfrm>
          <a:prstGeom prst="rect">
            <a:avLst/>
          </a:prstGeom>
          <a:effectLst>
            <a:outerShdw blurRad="317500" sx="102000" sy="102000" algn="ctr" rotWithShape="0">
              <a:prstClr val="black">
                <a:alpha val="25000"/>
              </a:prstClr>
            </a:outerShdw>
          </a:effectLst>
        </p:spPr>
      </p:pic>
      <p:pic>
        <p:nvPicPr>
          <p:cNvPr id="3" name="Picture 2" descr="Resources &amp; Tools | Worcester Polytechnic Institute">
            <a:extLst>
              <a:ext uri="{FF2B5EF4-FFF2-40B4-BE49-F238E27FC236}">
                <a16:creationId xmlns:a16="http://schemas.microsoft.com/office/drawing/2014/main" id="{33F2908B-3DEA-F9E5-AF7B-E9F8A9264C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966231"/>
            <a:ext cx="2534395" cy="818729"/>
          </a:xfrm>
          <a:prstGeom prst="rect">
            <a:avLst/>
          </a:prstGeom>
          <a:noFill/>
          <a:effectLst>
            <a:outerShdw blurRad="419100" sx="102000" sy="102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748C051-1708-E83E-749D-0AE97BAA8519}"/>
              </a:ext>
            </a:extLst>
          </p:cNvPr>
          <p:cNvSpPr txBox="1"/>
          <p:nvPr/>
        </p:nvSpPr>
        <p:spPr>
          <a:xfrm>
            <a:off x="11944047" y="6513286"/>
            <a:ext cx="25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Poppins"/>
                <a:cs typeface="Poppins"/>
              </a:rPr>
              <a:t>2</a:t>
            </a:r>
            <a:endParaRPr lang="en-US" sz="2000" b="1">
              <a:ln>
                <a:solidFill>
                  <a:schemeClr val="bg1">
                    <a:lumMod val="10000"/>
                  </a:schemeClr>
                </a:solidFill>
              </a:ln>
              <a:solidFill>
                <a:schemeClr val="tx2"/>
              </a:solidFill>
            </a:endParaRPr>
          </a:p>
        </p:txBody>
      </p:sp>
    </p:spTree>
    <p:extLst>
      <p:ext uri="{BB962C8B-B14F-4D97-AF65-F5344CB8AC3E}">
        <p14:creationId xmlns:p14="http://schemas.microsoft.com/office/powerpoint/2010/main" val="3342043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E5B4B0-BF8B-C458-5919-D83F47614ED1}"/>
              </a:ext>
            </a:extLst>
          </p:cNvPr>
          <p:cNvSpPr txBox="1"/>
          <p:nvPr/>
        </p:nvSpPr>
        <p:spPr>
          <a:xfrm>
            <a:off x="944456" y="720476"/>
            <a:ext cx="10312905" cy="1569660"/>
          </a:xfrm>
          <a:prstGeom prst="rect">
            <a:avLst/>
          </a:prstGeom>
          <a:solidFill>
            <a:schemeClr val="bg2"/>
          </a:solidFill>
          <a:effectLst>
            <a:outerShdw blurRad="50800" dist="38100" dir="5400000" algn="t" rotWithShape="0">
              <a:prstClr val="black">
                <a:alpha val="40000"/>
              </a:prstClr>
            </a:outerShdw>
          </a:effectLst>
        </p:spPr>
        <p:txBody>
          <a:bodyPr wrap="square" lIns="91440" tIns="45720" rIns="91440" bIns="45720" rtlCol="0" anchor="t">
            <a:spAutoFit/>
          </a:bodyPr>
          <a:lstStyle/>
          <a:p>
            <a:pPr algn="ctr"/>
            <a:r>
              <a:rPr lang="en-US" sz="4800" b="1">
                <a:ln>
                  <a:solidFill>
                    <a:sysClr val="windowText" lastClr="000000"/>
                  </a:solidFill>
                </a:ln>
                <a:solidFill>
                  <a:schemeClr val="tx2"/>
                </a:solidFill>
                <a:latin typeface="Poppins"/>
                <a:cs typeface="Poppins"/>
              </a:rPr>
              <a:t>Featured locations that users may not be interested in</a:t>
            </a:r>
            <a:r>
              <a:rPr lang="en-US" sz="4800" b="1">
                <a:ln>
                  <a:solidFill>
                    <a:sysClr val="windowText" lastClr="000000"/>
                  </a:solidFill>
                </a:ln>
                <a:solidFill>
                  <a:srgbClr val="000000"/>
                </a:solidFill>
                <a:latin typeface="Corbel"/>
              </a:rPr>
              <a:t> </a:t>
            </a:r>
            <a:endParaRPr lang="en-US" sz="4800" b="1">
              <a:ln>
                <a:solidFill>
                  <a:sysClr val="windowText" lastClr="000000"/>
                </a:solidFill>
              </a:ln>
              <a:solidFill>
                <a:srgbClr val="000000"/>
              </a:solidFill>
              <a:latin typeface="Corbel" panose="020B0503020204020204" pitchFamily="34" charset="0"/>
            </a:endParaRPr>
          </a:p>
        </p:txBody>
      </p:sp>
      <p:sp>
        <p:nvSpPr>
          <p:cNvPr id="35" name="TextBox 34">
            <a:extLst>
              <a:ext uri="{FF2B5EF4-FFF2-40B4-BE49-F238E27FC236}">
                <a16:creationId xmlns:a16="http://schemas.microsoft.com/office/drawing/2014/main" id="{E5B818D3-0690-0C77-9CC6-E41522DD94FC}"/>
              </a:ext>
            </a:extLst>
          </p:cNvPr>
          <p:cNvSpPr txBox="1"/>
          <p:nvPr/>
        </p:nvSpPr>
        <p:spPr>
          <a:xfrm>
            <a:off x="374211" y="2922640"/>
            <a:ext cx="5223294" cy="1015663"/>
          </a:xfrm>
          <a:prstGeom prst="rect">
            <a:avLst/>
          </a:prstGeom>
          <a:noFill/>
        </p:spPr>
        <p:txBody>
          <a:bodyPr wrap="square" rtlCol="0">
            <a:spAutoFit/>
          </a:bodyPr>
          <a:lstStyle/>
          <a:p>
            <a:pPr algn="ctr"/>
            <a:r>
              <a:rPr lang="en-US" sz="2000">
                <a:solidFill>
                  <a:schemeClr val="accent4">
                    <a:lumMod val="75000"/>
                  </a:schemeClr>
                </a:solidFill>
                <a:latin typeface="Poppins" panose="00000500000000000000" pitchFamily="2" charset="0"/>
                <a:cs typeface="Poppins" panose="00000500000000000000" pitchFamily="2" charset="0"/>
              </a:rPr>
              <a:t>How interested are you in learning about the </a:t>
            </a:r>
            <a:r>
              <a:rPr lang="en-US" sz="2000" b="1">
                <a:solidFill>
                  <a:schemeClr val="accent4">
                    <a:lumMod val="75000"/>
                  </a:schemeClr>
                </a:solidFill>
                <a:latin typeface="Poppins" panose="00000500000000000000" pitchFamily="2" charset="0"/>
                <a:cs typeface="Poppins" panose="00000500000000000000" pitchFamily="2" charset="0"/>
              </a:rPr>
              <a:t>locations &amp; purpose of blue infrastructure</a:t>
            </a:r>
            <a:r>
              <a:rPr lang="en-US" sz="2000">
                <a:solidFill>
                  <a:schemeClr val="accent4">
                    <a:lumMod val="75000"/>
                  </a:schemeClr>
                </a:solidFill>
                <a:latin typeface="Poppins" panose="00000500000000000000" pitchFamily="2" charset="0"/>
                <a:cs typeface="Poppins" panose="00000500000000000000" pitchFamily="2" charset="0"/>
              </a:rPr>
              <a:t> around Melbourne?</a:t>
            </a:r>
          </a:p>
        </p:txBody>
      </p:sp>
      <p:sp>
        <p:nvSpPr>
          <p:cNvPr id="36" name="TextBox 35">
            <a:extLst>
              <a:ext uri="{FF2B5EF4-FFF2-40B4-BE49-F238E27FC236}">
                <a16:creationId xmlns:a16="http://schemas.microsoft.com/office/drawing/2014/main" id="{7A625FC3-D0E8-CD32-2987-1D4B141C56B3}"/>
              </a:ext>
            </a:extLst>
          </p:cNvPr>
          <p:cNvSpPr txBox="1"/>
          <p:nvPr/>
        </p:nvSpPr>
        <p:spPr>
          <a:xfrm>
            <a:off x="6594497" y="2929595"/>
            <a:ext cx="5299852" cy="1015663"/>
          </a:xfrm>
          <a:prstGeom prst="rect">
            <a:avLst/>
          </a:prstGeom>
          <a:noFill/>
        </p:spPr>
        <p:txBody>
          <a:bodyPr wrap="square" rtlCol="0">
            <a:spAutoFit/>
          </a:bodyPr>
          <a:lstStyle/>
          <a:p>
            <a:pPr algn="ctr"/>
            <a:r>
              <a:rPr lang="en-US" sz="2000">
                <a:solidFill>
                  <a:schemeClr val="accent2">
                    <a:lumMod val="50000"/>
                  </a:schemeClr>
                </a:solidFill>
                <a:latin typeface="Poppins" panose="00000500000000000000" pitchFamily="2" charset="0"/>
                <a:cs typeface="Poppins" panose="00000500000000000000" pitchFamily="2" charset="0"/>
              </a:rPr>
              <a:t>How interested are you in learning about the </a:t>
            </a:r>
            <a:r>
              <a:rPr lang="en-US" sz="2000" b="1">
                <a:solidFill>
                  <a:schemeClr val="accent2">
                    <a:lumMod val="50000"/>
                  </a:schemeClr>
                </a:solidFill>
                <a:latin typeface="Poppins" panose="00000500000000000000" pitchFamily="2" charset="0"/>
                <a:cs typeface="Poppins" panose="00000500000000000000" pitchFamily="2" charset="0"/>
              </a:rPr>
              <a:t>locations &amp; purpose of green infrastructure</a:t>
            </a:r>
            <a:r>
              <a:rPr lang="en-US" sz="2000">
                <a:solidFill>
                  <a:schemeClr val="accent2">
                    <a:lumMod val="50000"/>
                  </a:schemeClr>
                </a:solidFill>
                <a:latin typeface="Poppins" panose="00000500000000000000" pitchFamily="2" charset="0"/>
                <a:cs typeface="Poppins" panose="00000500000000000000" pitchFamily="2" charset="0"/>
              </a:rPr>
              <a:t> around Melbourne?</a:t>
            </a:r>
          </a:p>
        </p:txBody>
      </p:sp>
      <p:grpSp>
        <p:nvGrpSpPr>
          <p:cNvPr id="20" name="Group 19">
            <a:extLst>
              <a:ext uri="{FF2B5EF4-FFF2-40B4-BE49-F238E27FC236}">
                <a16:creationId xmlns:a16="http://schemas.microsoft.com/office/drawing/2014/main" id="{513D955E-F65D-1138-3533-DCE252930B6A}"/>
              </a:ext>
            </a:extLst>
          </p:cNvPr>
          <p:cNvGrpSpPr/>
          <p:nvPr/>
        </p:nvGrpSpPr>
        <p:grpSpPr>
          <a:xfrm>
            <a:off x="592744" y="4164130"/>
            <a:ext cx="11006510" cy="1878441"/>
            <a:chOff x="745317" y="5273249"/>
            <a:chExt cx="11263737" cy="1899633"/>
          </a:xfrm>
        </p:grpSpPr>
        <p:grpSp>
          <p:nvGrpSpPr>
            <p:cNvPr id="2" name="Group 1">
              <a:extLst>
                <a:ext uri="{FF2B5EF4-FFF2-40B4-BE49-F238E27FC236}">
                  <a16:creationId xmlns:a16="http://schemas.microsoft.com/office/drawing/2014/main" id="{423ACA6C-59FD-6886-614E-31F50845E8F5}"/>
                </a:ext>
              </a:extLst>
            </p:cNvPr>
            <p:cNvGrpSpPr/>
            <p:nvPr/>
          </p:nvGrpSpPr>
          <p:grpSpPr>
            <a:xfrm>
              <a:off x="745317" y="6122910"/>
              <a:ext cx="11263737" cy="1049972"/>
              <a:chOff x="-828796" y="4843398"/>
              <a:chExt cx="11263737" cy="1049972"/>
            </a:xfrm>
          </p:grpSpPr>
          <p:grpSp>
            <p:nvGrpSpPr>
              <p:cNvPr id="3" name="Group 2">
                <a:extLst>
                  <a:ext uri="{FF2B5EF4-FFF2-40B4-BE49-F238E27FC236}">
                    <a16:creationId xmlns:a16="http://schemas.microsoft.com/office/drawing/2014/main" id="{621D8D35-3411-598A-F19E-E633785B9F07}"/>
                  </a:ext>
                </a:extLst>
              </p:cNvPr>
              <p:cNvGrpSpPr/>
              <p:nvPr/>
            </p:nvGrpSpPr>
            <p:grpSpPr>
              <a:xfrm>
                <a:off x="-828796" y="4843398"/>
                <a:ext cx="11263737" cy="529526"/>
                <a:chOff x="-828796" y="4843398"/>
                <a:chExt cx="11263737" cy="529526"/>
              </a:xfrm>
            </p:grpSpPr>
            <p:grpSp>
              <p:nvGrpSpPr>
                <p:cNvPr id="7" name="Group 6">
                  <a:extLst>
                    <a:ext uri="{FF2B5EF4-FFF2-40B4-BE49-F238E27FC236}">
                      <a16:creationId xmlns:a16="http://schemas.microsoft.com/office/drawing/2014/main" id="{7A284F74-0035-9077-1E37-AC7E4A4329E5}"/>
                    </a:ext>
                  </a:extLst>
                </p:cNvPr>
                <p:cNvGrpSpPr/>
                <p:nvPr/>
              </p:nvGrpSpPr>
              <p:grpSpPr>
                <a:xfrm>
                  <a:off x="-726403" y="4843398"/>
                  <a:ext cx="10955218" cy="128706"/>
                  <a:chOff x="-597007" y="3995409"/>
                  <a:chExt cx="10955218" cy="128706"/>
                </a:xfrm>
              </p:grpSpPr>
              <p:cxnSp>
                <p:nvCxnSpPr>
                  <p:cNvPr id="13" name="Straight Connector 12">
                    <a:extLst>
                      <a:ext uri="{FF2B5EF4-FFF2-40B4-BE49-F238E27FC236}">
                        <a16:creationId xmlns:a16="http://schemas.microsoft.com/office/drawing/2014/main" id="{58A9E570-C966-FD1C-0F54-850845988DF2}"/>
                      </a:ext>
                    </a:extLst>
                  </p:cNvPr>
                  <p:cNvCxnSpPr>
                    <a:cxnSpLocks/>
                  </p:cNvCxnSpPr>
                  <p:nvPr/>
                </p:nvCxnSpPr>
                <p:spPr>
                  <a:xfrm flipV="1">
                    <a:off x="-544154" y="4053466"/>
                    <a:ext cx="10902338" cy="25188"/>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77661E1-CFB8-D587-D44A-8E8184AF2916}"/>
                      </a:ext>
                    </a:extLst>
                  </p:cNvPr>
                  <p:cNvSpPr/>
                  <p:nvPr/>
                </p:nvSpPr>
                <p:spPr>
                  <a:xfrm>
                    <a:off x="10237441" y="3995409"/>
                    <a:ext cx="120770" cy="10351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477906-FE0F-080B-75DD-DA9A738FCF93}"/>
                      </a:ext>
                    </a:extLst>
                  </p:cNvPr>
                  <p:cNvSpPr/>
                  <p:nvPr/>
                </p:nvSpPr>
                <p:spPr>
                  <a:xfrm>
                    <a:off x="-597007" y="4020598"/>
                    <a:ext cx="120770" cy="10351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ABE81B1-859D-B196-5529-030717771FDC}"/>
                    </a:ext>
                  </a:extLst>
                </p:cNvPr>
                <p:cNvSpPr txBox="1"/>
                <p:nvPr/>
              </p:nvSpPr>
              <p:spPr>
                <a:xfrm>
                  <a:off x="-828796" y="5003592"/>
                  <a:ext cx="521897" cy="369332"/>
                </a:xfrm>
                <a:prstGeom prst="rect">
                  <a:avLst/>
                </a:prstGeom>
                <a:noFill/>
              </p:spPr>
              <p:txBody>
                <a:bodyPr wrap="square" rtlCol="0">
                  <a:spAutoFit/>
                </a:bodyPr>
                <a:lstStyle/>
                <a:p>
                  <a:r>
                    <a:rPr lang="en-US" b="1">
                      <a:solidFill>
                        <a:srgbClr val="000000"/>
                      </a:solidFill>
                      <a:latin typeface="Poppins" panose="00000500000000000000" pitchFamily="2" charset="0"/>
                      <a:cs typeface="Poppins" panose="00000500000000000000" pitchFamily="2" charset="0"/>
                    </a:rPr>
                    <a:t>0</a:t>
                  </a:r>
                </a:p>
              </p:txBody>
            </p:sp>
            <p:sp>
              <p:nvSpPr>
                <p:cNvPr id="10" name="TextBox 9">
                  <a:extLst>
                    <a:ext uri="{FF2B5EF4-FFF2-40B4-BE49-F238E27FC236}">
                      <a16:creationId xmlns:a16="http://schemas.microsoft.com/office/drawing/2014/main" id="{0861ADBB-E7AA-1151-3942-7D6CE9CA1116}"/>
                    </a:ext>
                  </a:extLst>
                </p:cNvPr>
                <p:cNvSpPr txBox="1"/>
                <p:nvPr/>
              </p:nvSpPr>
              <p:spPr>
                <a:xfrm>
                  <a:off x="10010092" y="5003592"/>
                  <a:ext cx="424849" cy="369332"/>
                </a:xfrm>
                <a:prstGeom prst="rect">
                  <a:avLst/>
                </a:prstGeom>
                <a:noFill/>
              </p:spPr>
              <p:txBody>
                <a:bodyPr wrap="square" rtlCol="0">
                  <a:spAutoFit/>
                </a:bodyPr>
                <a:lstStyle/>
                <a:p>
                  <a:r>
                    <a:rPr lang="en-US" b="1">
                      <a:solidFill>
                        <a:srgbClr val="000000"/>
                      </a:solidFill>
                      <a:latin typeface="Poppins" panose="00000500000000000000" pitchFamily="2" charset="0"/>
                      <a:cs typeface="Poppins" panose="00000500000000000000" pitchFamily="2" charset="0"/>
                    </a:rPr>
                    <a:t>5</a:t>
                  </a:r>
                </a:p>
              </p:txBody>
            </p:sp>
          </p:grpSp>
          <p:sp>
            <p:nvSpPr>
              <p:cNvPr id="4" name="Isosceles Triangle 3">
                <a:extLst>
                  <a:ext uri="{FF2B5EF4-FFF2-40B4-BE49-F238E27FC236}">
                    <a16:creationId xmlns:a16="http://schemas.microsoft.com/office/drawing/2014/main" id="{B3A31AB1-D6FF-79A4-8DA7-04E0ACCEBF7C}"/>
                  </a:ext>
                </a:extLst>
              </p:cNvPr>
              <p:cNvSpPr/>
              <p:nvPr/>
            </p:nvSpPr>
            <p:spPr>
              <a:xfrm>
                <a:off x="4048295" y="5032353"/>
                <a:ext cx="244416" cy="303640"/>
              </a:xfrm>
              <a:prstGeom prst="triangle">
                <a:avLst>
                  <a:gd name="adj" fmla="val 47457"/>
                </a:avLst>
              </a:prstGeom>
              <a:solidFill>
                <a:srgbClr val="1B5776"/>
              </a:solidFill>
              <a:ln>
                <a:solidFill>
                  <a:srgbClr val="C0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4F25A4-30A0-67A5-838A-C27C0D777B8B}"/>
                  </a:ext>
                </a:extLst>
              </p:cNvPr>
              <p:cNvSpPr txBox="1"/>
              <p:nvPr/>
            </p:nvSpPr>
            <p:spPr>
              <a:xfrm>
                <a:off x="3634286" y="5301998"/>
                <a:ext cx="1168787" cy="591372"/>
              </a:xfrm>
              <a:prstGeom prst="rect">
                <a:avLst/>
              </a:prstGeom>
              <a:noFill/>
              <a:effectLst>
                <a:glow rad="101600">
                  <a:schemeClr val="accent6">
                    <a:satMod val="175000"/>
                    <a:alpha val="40000"/>
                  </a:schemeClr>
                </a:glow>
              </a:effectLst>
            </p:spPr>
            <p:txBody>
              <a:bodyPr wrap="square" lIns="91440" tIns="45720" rIns="91440" bIns="45720" rtlCol="0" anchor="t">
                <a:spAutoFit/>
              </a:bodyPr>
              <a:lstStyle/>
              <a:p>
                <a:r>
                  <a:rPr lang="en-US" sz="3200" b="1">
                    <a:solidFill>
                      <a:srgbClr val="1B5776"/>
                    </a:solidFill>
                    <a:effectLst>
                      <a:glow rad="139700">
                        <a:schemeClr val="accent6">
                          <a:satMod val="175000"/>
                          <a:alpha val="40000"/>
                        </a:schemeClr>
                      </a:glow>
                    </a:effectLst>
                    <a:latin typeface="Poppins"/>
                    <a:cs typeface="Poppins"/>
                  </a:rPr>
                  <a:t>2.34</a:t>
                </a:r>
                <a:endParaRPr lang="en-US" sz="3200" b="1">
                  <a:solidFill>
                    <a:srgbClr val="1B5776"/>
                  </a:solidFill>
                  <a:effectLst>
                    <a:glow rad="139700">
                      <a:srgbClr val="FFCEBB">
                        <a:satMod val="175000"/>
                        <a:alpha val="40000"/>
                      </a:srgbClr>
                    </a:glow>
                  </a:effectLst>
                  <a:latin typeface="Poppins"/>
                  <a:cs typeface="Poppins"/>
                </a:endParaRPr>
              </a:p>
            </p:txBody>
          </p:sp>
        </p:grpSp>
        <p:sp>
          <p:nvSpPr>
            <p:cNvPr id="38" name="TextBox 37">
              <a:extLst>
                <a:ext uri="{FF2B5EF4-FFF2-40B4-BE49-F238E27FC236}">
                  <a16:creationId xmlns:a16="http://schemas.microsoft.com/office/drawing/2014/main" id="{6D02FBC8-F2ED-7033-FE61-0633698F6E3A}"/>
                </a:ext>
              </a:extLst>
            </p:cNvPr>
            <p:cNvSpPr txBox="1"/>
            <p:nvPr/>
          </p:nvSpPr>
          <p:spPr>
            <a:xfrm>
              <a:off x="6126561" y="5273249"/>
              <a:ext cx="1169608" cy="591372"/>
            </a:xfrm>
            <a:prstGeom prst="rect">
              <a:avLst/>
            </a:prstGeom>
            <a:noFill/>
            <a:effectLst>
              <a:glow rad="101600">
                <a:schemeClr val="accent6">
                  <a:satMod val="175000"/>
                  <a:alpha val="40000"/>
                </a:schemeClr>
              </a:glow>
            </a:effectLst>
          </p:spPr>
          <p:txBody>
            <a:bodyPr wrap="square" lIns="91440" tIns="45720" rIns="91440" bIns="45720" rtlCol="0" anchor="t">
              <a:spAutoFit/>
            </a:bodyPr>
            <a:lstStyle/>
            <a:p>
              <a:r>
                <a:rPr lang="en-US" sz="3200" b="1">
                  <a:solidFill>
                    <a:srgbClr val="104926"/>
                  </a:solidFill>
                  <a:effectLst>
                    <a:glow rad="139700">
                      <a:schemeClr val="accent6">
                        <a:satMod val="175000"/>
                        <a:alpha val="40000"/>
                      </a:schemeClr>
                    </a:glow>
                  </a:effectLst>
                  <a:latin typeface="Poppins"/>
                  <a:cs typeface="Poppins"/>
                </a:rPr>
                <a:t>2.59</a:t>
              </a:r>
              <a:endParaRPr lang="en-US" sz="3200" b="1">
                <a:solidFill>
                  <a:srgbClr val="104926"/>
                </a:solidFill>
                <a:effectLst>
                  <a:glow rad="139700">
                    <a:srgbClr val="FFCEBB">
                      <a:satMod val="175000"/>
                      <a:alpha val="40000"/>
                    </a:srgbClr>
                  </a:glow>
                </a:effectLst>
                <a:latin typeface="Poppins"/>
                <a:cs typeface="Poppins"/>
              </a:endParaRPr>
            </a:p>
          </p:txBody>
        </p:sp>
        <p:sp>
          <p:nvSpPr>
            <p:cNvPr id="57" name="Isosceles Triangle 56">
              <a:extLst>
                <a:ext uri="{FF2B5EF4-FFF2-40B4-BE49-F238E27FC236}">
                  <a16:creationId xmlns:a16="http://schemas.microsoft.com/office/drawing/2014/main" id="{B254EF73-8744-1598-119F-B63C87775316}"/>
                </a:ext>
              </a:extLst>
            </p:cNvPr>
            <p:cNvSpPr/>
            <p:nvPr/>
          </p:nvSpPr>
          <p:spPr>
            <a:xfrm rot="10800000">
              <a:off x="6482473" y="5758637"/>
              <a:ext cx="243669" cy="303640"/>
            </a:xfrm>
            <a:prstGeom prst="triangle">
              <a:avLst>
                <a:gd name="adj" fmla="val 47457"/>
              </a:avLst>
            </a:prstGeom>
            <a:solidFill>
              <a:schemeClr val="tx1">
                <a:lumMod val="75000"/>
              </a:schemeClr>
            </a:solidFill>
            <a:ln>
              <a:solidFill>
                <a:srgbClr val="C0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A6A46"/>
                </a:solidFill>
              </a:endParaRPr>
            </a:p>
          </p:txBody>
        </p:sp>
      </p:grpSp>
      <p:sp>
        <p:nvSpPr>
          <p:cNvPr id="37" name="TextBox 36">
            <a:extLst>
              <a:ext uri="{FF2B5EF4-FFF2-40B4-BE49-F238E27FC236}">
                <a16:creationId xmlns:a16="http://schemas.microsoft.com/office/drawing/2014/main" id="{D9FB46C0-E4BC-1665-A33F-5B98EDFC7651}"/>
              </a:ext>
            </a:extLst>
          </p:cNvPr>
          <p:cNvSpPr txBox="1"/>
          <p:nvPr/>
        </p:nvSpPr>
        <p:spPr>
          <a:xfrm>
            <a:off x="-50835" y="5405971"/>
            <a:ext cx="1605280" cy="584775"/>
          </a:xfrm>
          <a:prstGeom prst="rect">
            <a:avLst/>
          </a:prstGeom>
          <a:noFill/>
        </p:spPr>
        <p:txBody>
          <a:bodyPr wrap="square" rtlCol="0">
            <a:spAutoFit/>
          </a:bodyPr>
          <a:lstStyle/>
          <a:p>
            <a:pPr algn="ctr"/>
            <a:r>
              <a:rPr lang="en-US" sz="1600" b="1">
                <a:solidFill>
                  <a:srgbClr val="000000"/>
                </a:solidFill>
                <a:latin typeface="Poppins" panose="00000500000000000000" pitchFamily="2" charset="0"/>
                <a:cs typeface="Poppins" panose="00000500000000000000" pitchFamily="2" charset="0"/>
              </a:rPr>
              <a:t>Not Interested</a:t>
            </a:r>
          </a:p>
        </p:txBody>
      </p:sp>
      <p:sp>
        <p:nvSpPr>
          <p:cNvPr id="39" name="TextBox 38">
            <a:extLst>
              <a:ext uri="{FF2B5EF4-FFF2-40B4-BE49-F238E27FC236}">
                <a16:creationId xmlns:a16="http://schemas.microsoft.com/office/drawing/2014/main" id="{034F0D93-6240-7EA4-DA1C-EFBD67047E1B}"/>
              </a:ext>
            </a:extLst>
          </p:cNvPr>
          <p:cNvSpPr txBox="1"/>
          <p:nvPr/>
        </p:nvSpPr>
        <p:spPr>
          <a:xfrm>
            <a:off x="10536190" y="5405970"/>
            <a:ext cx="1605280" cy="584775"/>
          </a:xfrm>
          <a:prstGeom prst="rect">
            <a:avLst/>
          </a:prstGeom>
          <a:noFill/>
        </p:spPr>
        <p:txBody>
          <a:bodyPr wrap="square" rtlCol="0">
            <a:spAutoFit/>
          </a:bodyPr>
          <a:lstStyle/>
          <a:p>
            <a:pPr algn="ctr"/>
            <a:r>
              <a:rPr lang="en-US" sz="1600" b="1">
                <a:solidFill>
                  <a:srgbClr val="000000"/>
                </a:solidFill>
                <a:latin typeface="Poppins" panose="00000500000000000000" pitchFamily="2" charset="0"/>
                <a:cs typeface="Poppins" panose="00000500000000000000" pitchFamily="2" charset="0"/>
              </a:rPr>
              <a:t>Very Interested</a:t>
            </a:r>
          </a:p>
        </p:txBody>
      </p:sp>
      <p:sp>
        <p:nvSpPr>
          <p:cNvPr id="11" name="TextBox 10">
            <a:extLst>
              <a:ext uri="{FF2B5EF4-FFF2-40B4-BE49-F238E27FC236}">
                <a16:creationId xmlns:a16="http://schemas.microsoft.com/office/drawing/2014/main" id="{405386EF-525B-8743-B427-8AF87D743F69}"/>
              </a:ext>
            </a:extLst>
          </p:cNvPr>
          <p:cNvSpPr txBox="1"/>
          <p:nvPr/>
        </p:nvSpPr>
        <p:spPr>
          <a:xfrm>
            <a:off x="11738428"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20</a:t>
            </a:r>
          </a:p>
        </p:txBody>
      </p:sp>
    </p:spTree>
    <p:extLst>
      <p:ext uri="{BB962C8B-B14F-4D97-AF65-F5344CB8AC3E}">
        <p14:creationId xmlns:p14="http://schemas.microsoft.com/office/powerpoint/2010/main" val="1178408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C4DF64-6D57-E3DD-1DEC-F63C482131B5}"/>
              </a:ext>
            </a:extLst>
          </p:cNvPr>
          <p:cNvSpPr txBox="1"/>
          <p:nvPr/>
        </p:nvSpPr>
        <p:spPr>
          <a:xfrm>
            <a:off x="2343806" y="3702269"/>
            <a:ext cx="7872249" cy="1200329"/>
          </a:xfrm>
          <a:prstGeom prst="rect">
            <a:avLst/>
          </a:prstGeom>
          <a:noFill/>
        </p:spPr>
        <p:txBody>
          <a:bodyPr wrap="square" rtlCol="0">
            <a:spAutoFit/>
          </a:bodyPr>
          <a:lstStyle/>
          <a:p>
            <a:pPr algn="ctr"/>
            <a:r>
              <a:rPr lang="en-US" sz="3600">
                <a:latin typeface="Poppins" panose="00000500000000000000" pitchFamily="2" charset="0"/>
                <a:cs typeface="Poppins" panose="00000500000000000000" pitchFamily="2" charset="0"/>
              </a:rPr>
              <a:t>survey respondents had heard of Cool Routes</a:t>
            </a:r>
          </a:p>
        </p:txBody>
      </p:sp>
      <p:sp>
        <p:nvSpPr>
          <p:cNvPr id="7" name="Rectangle 6">
            <a:extLst>
              <a:ext uri="{FF2B5EF4-FFF2-40B4-BE49-F238E27FC236}">
                <a16:creationId xmlns:a16="http://schemas.microsoft.com/office/drawing/2014/main" id="{8C579C2C-2A20-FCFF-B50E-5D7CD167930C}"/>
              </a:ext>
            </a:extLst>
          </p:cNvPr>
          <p:cNvSpPr/>
          <p:nvPr/>
        </p:nvSpPr>
        <p:spPr>
          <a:xfrm>
            <a:off x="2049517" y="1728798"/>
            <a:ext cx="8092966" cy="2215991"/>
          </a:xfrm>
          <a:prstGeom prst="rect">
            <a:avLst/>
          </a:prstGeom>
          <a:noFill/>
        </p:spPr>
        <p:txBody>
          <a:bodyPr wrap="square" lIns="91440" tIns="45720" rIns="91440" bIns="45720">
            <a:spAutoFit/>
          </a:bodyPr>
          <a:lstStyle/>
          <a:p>
            <a:pPr algn="ctr"/>
            <a:r>
              <a:rPr lang="en-US" sz="13800" b="1" cap="none" spc="0">
                <a:ln w="9525">
                  <a:solidFill>
                    <a:schemeClr val="bg1"/>
                  </a:solidFill>
                  <a:prstDash val="solid"/>
                </a:ln>
                <a:solidFill>
                  <a:schemeClr val="tx1"/>
                </a:solidFill>
                <a:effectLst>
                  <a:outerShdw blurRad="12700" dist="38100" dir="2700000" algn="tl" rotWithShape="0">
                    <a:schemeClr val="bg1">
                      <a:lumMod val="50000"/>
                    </a:schemeClr>
                  </a:outerShdw>
                </a:effectLst>
                <a:latin typeface="Poppins" panose="00000500000000000000" pitchFamily="2" charset="0"/>
                <a:cs typeface="Poppins" panose="00000500000000000000" pitchFamily="2" charset="0"/>
              </a:rPr>
              <a:t>12 of 202</a:t>
            </a:r>
          </a:p>
        </p:txBody>
      </p:sp>
      <p:sp>
        <p:nvSpPr>
          <p:cNvPr id="3" name="TextBox 2">
            <a:extLst>
              <a:ext uri="{FF2B5EF4-FFF2-40B4-BE49-F238E27FC236}">
                <a16:creationId xmlns:a16="http://schemas.microsoft.com/office/drawing/2014/main" id="{45BD2B74-230F-7CF9-1AF9-33690268ECAE}"/>
              </a:ext>
            </a:extLst>
          </p:cNvPr>
          <p:cNvSpPr txBox="1"/>
          <p:nvPr/>
        </p:nvSpPr>
        <p:spPr>
          <a:xfrm>
            <a:off x="11762619"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21</a:t>
            </a:r>
          </a:p>
        </p:txBody>
      </p:sp>
    </p:spTree>
    <p:extLst>
      <p:ext uri="{BB962C8B-B14F-4D97-AF65-F5344CB8AC3E}">
        <p14:creationId xmlns:p14="http://schemas.microsoft.com/office/powerpoint/2010/main" val="1619030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B53851-F4D9-8292-C814-5166ADF4F184}"/>
              </a:ext>
            </a:extLst>
          </p:cNvPr>
          <p:cNvGrpSpPr/>
          <p:nvPr/>
        </p:nvGrpSpPr>
        <p:grpSpPr>
          <a:xfrm>
            <a:off x="944834" y="209495"/>
            <a:ext cx="10302332" cy="6147518"/>
            <a:chOff x="944834" y="603360"/>
            <a:chExt cx="10302332" cy="6147518"/>
          </a:xfrm>
          <a:effectLst>
            <a:outerShdw blurRad="419100" sx="102000" sy="102000" algn="ctr" rotWithShape="0">
              <a:prstClr val="black">
                <a:alpha val="25000"/>
              </a:prstClr>
            </a:outerShdw>
          </a:effectLst>
        </p:grpSpPr>
        <p:pic>
          <p:nvPicPr>
            <p:cNvPr id="5122" name="Picture 2">
              <a:extLst>
                <a:ext uri="{FF2B5EF4-FFF2-40B4-BE49-F238E27FC236}">
                  <a16:creationId xmlns:a16="http://schemas.microsoft.com/office/drawing/2014/main" id="{8EDA40AE-33CE-5CDA-8C92-C9D0C50B7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34" y="603360"/>
              <a:ext cx="10302332" cy="5651279"/>
            </a:xfrm>
            <a:prstGeom prst="rect">
              <a:avLst/>
            </a:prstGeom>
            <a:noFill/>
            <a:ln w="38100">
              <a:solidFill>
                <a:schemeClr val="accent4">
                  <a:lumMod val="40000"/>
                  <a:lumOff val="60000"/>
                </a:schemeClr>
              </a:solidFill>
            </a:ln>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5BC752-2E4F-FDA7-1AC2-94CD58493A5E}"/>
                </a:ext>
              </a:extLst>
            </p:cNvPr>
            <p:cNvSpPr txBox="1"/>
            <p:nvPr/>
          </p:nvSpPr>
          <p:spPr>
            <a:xfrm>
              <a:off x="2803073" y="4996552"/>
              <a:ext cx="8133393" cy="1754326"/>
            </a:xfrm>
            <a:prstGeom prst="rect">
              <a:avLst/>
            </a:prstGeom>
            <a:solidFill>
              <a:schemeClr val="bg2"/>
            </a:solidFill>
            <a:ln w="38100">
              <a:solidFill>
                <a:schemeClr val="accent4"/>
              </a:solidFill>
            </a:ln>
            <a:effectLst>
              <a:outerShdw blurRad="63500" sx="102000" sy="102000" algn="ctr" rotWithShape="0">
                <a:prstClr val="black">
                  <a:alpha val="40000"/>
                </a:prstClr>
              </a:outerShdw>
            </a:effectLst>
          </p:spPr>
          <p:txBody>
            <a:bodyPr wrap="square" lIns="91440" tIns="45720" rIns="91440" bIns="45720" rtlCol="0" anchor="t">
              <a:spAutoFit/>
            </a:bodyPr>
            <a:lstStyle/>
            <a:p>
              <a:pPr algn="ctr"/>
              <a:r>
                <a:rPr lang="en-US" sz="3600" b="1">
                  <a:solidFill>
                    <a:schemeClr val="tx2"/>
                  </a:solidFill>
                  <a:latin typeface="Poppins"/>
                  <a:cs typeface="Poppins"/>
                </a:rPr>
                <a:t>Websites and social media are the most popular sources for all ages to receive </a:t>
              </a:r>
              <a:r>
                <a:rPr lang="en-US" sz="3600" b="1" err="1">
                  <a:solidFill>
                    <a:schemeClr val="tx2"/>
                  </a:solidFill>
                  <a:latin typeface="Poppins"/>
                  <a:cs typeface="Poppins"/>
                </a:rPr>
                <a:t>CoM</a:t>
              </a:r>
              <a:r>
                <a:rPr lang="en-US" sz="3600" b="1">
                  <a:solidFill>
                    <a:schemeClr val="tx2"/>
                  </a:solidFill>
                  <a:latin typeface="Poppins"/>
                  <a:cs typeface="Poppins"/>
                </a:rPr>
                <a:t> information </a:t>
              </a:r>
            </a:p>
          </p:txBody>
        </p:sp>
      </p:grpSp>
      <p:sp>
        <p:nvSpPr>
          <p:cNvPr id="5" name="TextBox 4">
            <a:extLst>
              <a:ext uri="{FF2B5EF4-FFF2-40B4-BE49-F238E27FC236}">
                <a16:creationId xmlns:a16="http://schemas.microsoft.com/office/drawing/2014/main" id="{5A7ED223-9CB7-D5FB-DC2E-20D2FB070F8B}"/>
              </a:ext>
            </a:extLst>
          </p:cNvPr>
          <p:cNvSpPr txBox="1"/>
          <p:nvPr/>
        </p:nvSpPr>
        <p:spPr>
          <a:xfrm>
            <a:off x="11726333"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22</a:t>
            </a:r>
          </a:p>
        </p:txBody>
      </p:sp>
      <p:sp>
        <p:nvSpPr>
          <p:cNvPr id="2" name="TextBox 1">
            <a:extLst>
              <a:ext uri="{FF2B5EF4-FFF2-40B4-BE49-F238E27FC236}">
                <a16:creationId xmlns:a16="http://schemas.microsoft.com/office/drawing/2014/main" id="{C0C8611F-C8C7-2E00-13DB-460A8DCC784D}"/>
              </a:ext>
            </a:extLst>
          </p:cNvPr>
          <p:cNvSpPr txBox="1"/>
          <p:nvPr/>
        </p:nvSpPr>
        <p:spPr>
          <a:xfrm>
            <a:off x="1049770" y="3558454"/>
            <a:ext cx="2600325" cy="369332"/>
          </a:xfrm>
          <a:prstGeom prst="rect">
            <a:avLst/>
          </a:prstGeom>
          <a:solidFill>
            <a:schemeClr val="tx2"/>
          </a:solidFill>
          <a:ln>
            <a:noFill/>
          </a:ln>
        </p:spPr>
        <p:txBody>
          <a:bodyPr wrap="square" rtlCol="0">
            <a:spAutoFit/>
          </a:bodyPr>
          <a:lstStyle/>
          <a:p>
            <a:r>
              <a:rPr lang="en-US">
                <a:solidFill>
                  <a:srgbClr val="000000"/>
                </a:solidFill>
                <a:latin typeface="Corbel" panose="020B0503020204020204" pitchFamily="34" charset="0"/>
              </a:rPr>
              <a:t>Newspaper</a:t>
            </a:r>
          </a:p>
        </p:txBody>
      </p:sp>
      <p:sp>
        <p:nvSpPr>
          <p:cNvPr id="6" name="TextBox 5">
            <a:extLst>
              <a:ext uri="{FF2B5EF4-FFF2-40B4-BE49-F238E27FC236}">
                <a16:creationId xmlns:a16="http://schemas.microsoft.com/office/drawing/2014/main" id="{A971D8B9-F358-0820-D935-277592D64928}"/>
              </a:ext>
            </a:extLst>
          </p:cNvPr>
          <p:cNvSpPr txBox="1"/>
          <p:nvPr/>
        </p:nvSpPr>
        <p:spPr>
          <a:xfrm>
            <a:off x="1049770" y="2698887"/>
            <a:ext cx="2600325" cy="369332"/>
          </a:xfrm>
          <a:prstGeom prst="rect">
            <a:avLst/>
          </a:prstGeom>
          <a:solidFill>
            <a:schemeClr val="tx2"/>
          </a:solidFill>
          <a:ln>
            <a:noFill/>
          </a:ln>
        </p:spPr>
        <p:txBody>
          <a:bodyPr wrap="square" rtlCol="0">
            <a:spAutoFit/>
          </a:bodyPr>
          <a:lstStyle/>
          <a:p>
            <a:r>
              <a:rPr lang="en-US">
                <a:solidFill>
                  <a:srgbClr val="000000"/>
                </a:solidFill>
                <a:latin typeface="Corbel" panose="020B0503020204020204" pitchFamily="34" charset="0"/>
              </a:rPr>
              <a:t>Social Media</a:t>
            </a:r>
          </a:p>
        </p:txBody>
      </p:sp>
      <p:sp>
        <p:nvSpPr>
          <p:cNvPr id="7" name="TextBox 6">
            <a:extLst>
              <a:ext uri="{FF2B5EF4-FFF2-40B4-BE49-F238E27FC236}">
                <a16:creationId xmlns:a16="http://schemas.microsoft.com/office/drawing/2014/main" id="{D226066C-9DB6-C55D-4F4D-5836120CC31D}"/>
              </a:ext>
            </a:extLst>
          </p:cNvPr>
          <p:cNvSpPr txBox="1"/>
          <p:nvPr/>
        </p:nvSpPr>
        <p:spPr>
          <a:xfrm>
            <a:off x="1049770" y="1992105"/>
            <a:ext cx="2600325" cy="369332"/>
          </a:xfrm>
          <a:prstGeom prst="rect">
            <a:avLst/>
          </a:prstGeom>
          <a:solidFill>
            <a:schemeClr val="tx2"/>
          </a:solidFill>
          <a:ln>
            <a:noFill/>
          </a:ln>
        </p:spPr>
        <p:txBody>
          <a:bodyPr wrap="square" rtlCol="0">
            <a:spAutoFit/>
          </a:bodyPr>
          <a:lstStyle/>
          <a:p>
            <a:r>
              <a:rPr lang="en-US">
                <a:solidFill>
                  <a:srgbClr val="000000"/>
                </a:solidFill>
                <a:latin typeface="Corbel" panose="020B0503020204020204" pitchFamily="34" charset="0"/>
              </a:rPr>
              <a:t>Television</a:t>
            </a:r>
          </a:p>
        </p:txBody>
      </p:sp>
      <p:sp>
        <p:nvSpPr>
          <p:cNvPr id="8" name="TextBox 7">
            <a:extLst>
              <a:ext uri="{FF2B5EF4-FFF2-40B4-BE49-F238E27FC236}">
                <a16:creationId xmlns:a16="http://schemas.microsoft.com/office/drawing/2014/main" id="{34FB6561-EE83-B85A-4F4B-A001B7423EB7}"/>
              </a:ext>
            </a:extLst>
          </p:cNvPr>
          <p:cNvSpPr txBox="1"/>
          <p:nvPr/>
        </p:nvSpPr>
        <p:spPr>
          <a:xfrm>
            <a:off x="1049770" y="1132538"/>
            <a:ext cx="2600325" cy="369332"/>
          </a:xfrm>
          <a:prstGeom prst="rect">
            <a:avLst/>
          </a:prstGeom>
          <a:solidFill>
            <a:schemeClr val="tx2"/>
          </a:solidFill>
          <a:ln>
            <a:noFill/>
          </a:ln>
        </p:spPr>
        <p:txBody>
          <a:bodyPr wrap="square" rtlCol="0">
            <a:spAutoFit/>
          </a:bodyPr>
          <a:lstStyle/>
          <a:p>
            <a:r>
              <a:rPr lang="en-US">
                <a:solidFill>
                  <a:srgbClr val="000000"/>
                </a:solidFill>
                <a:latin typeface="Corbel" panose="020B0503020204020204" pitchFamily="34" charset="0"/>
              </a:rPr>
              <a:t>Website</a:t>
            </a:r>
          </a:p>
        </p:txBody>
      </p:sp>
      <p:sp>
        <p:nvSpPr>
          <p:cNvPr id="9" name="TextBox 8">
            <a:extLst>
              <a:ext uri="{FF2B5EF4-FFF2-40B4-BE49-F238E27FC236}">
                <a16:creationId xmlns:a16="http://schemas.microsoft.com/office/drawing/2014/main" id="{6A2F70AE-3C63-B6DD-45CF-522BEA4F4BBD}"/>
              </a:ext>
            </a:extLst>
          </p:cNvPr>
          <p:cNvSpPr txBox="1"/>
          <p:nvPr/>
        </p:nvSpPr>
        <p:spPr>
          <a:xfrm>
            <a:off x="1049770" y="359626"/>
            <a:ext cx="2600325" cy="369332"/>
          </a:xfrm>
          <a:prstGeom prst="rect">
            <a:avLst/>
          </a:prstGeom>
          <a:solidFill>
            <a:schemeClr val="tx2"/>
          </a:solidFill>
          <a:ln>
            <a:noFill/>
          </a:ln>
        </p:spPr>
        <p:txBody>
          <a:bodyPr wrap="square" rtlCol="0">
            <a:spAutoFit/>
          </a:bodyPr>
          <a:lstStyle/>
          <a:p>
            <a:r>
              <a:rPr lang="en-US">
                <a:solidFill>
                  <a:srgbClr val="000000"/>
                </a:solidFill>
                <a:latin typeface="Corbel" panose="020B0503020204020204" pitchFamily="34" charset="0"/>
              </a:rPr>
              <a:t>City Signage</a:t>
            </a:r>
          </a:p>
        </p:txBody>
      </p:sp>
    </p:spTree>
    <p:extLst>
      <p:ext uri="{BB962C8B-B14F-4D97-AF65-F5344CB8AC3E}">
        <p14:creationId xmlns:p14="http://schemas.microsoft.com/office/powerpoint/2010/main" val="2773890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B0C9356C-B7B8-2C56-34B6-7EA3FD198AE2}"/>
              </a:ext>
            </a:extLst>
          </p:cNvPr>
          <p:cNvGraphicFramePr>
            <a:graphicFrameLocks/>
          </p:cNvGraphicFramePr>
          <p:nvPr>
            <p:extLst>
              <p:ext uri="{D42A27DB-BD31-4B8C-83A1-F6EECF244321}">
                <p14:modId xmlns:p14="http://schemas.microsoft.com/office/powerpoint/2010/main" val="2843084875"/>
              </p:ext>
            </p:extLst>
          </p:nvPr>
        </p:nvGraphicFramePr>
        <p:xfrm>
          <a:off x="6439" y="-5411"/>
          <a:ext cx="12190007" cy="687074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BEA5E19-0E61-B304-A16F-4156E4F16A04}"/>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23</a:t>
            </a:r>
          </a:p>
        </p:txBody>
      </p:sp>
    </p:spTree>
    <p:extLst>
      <p:ext uri="{BB962C8B-B14F-4D97-AF65-F5344CB8AC3E}">
        <p14:creationId xmlns:p14="http://schemas.microsoft.com/office/powerpoint/2010/main" val="1395843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0887BCD-54EA-C593-7D88-C2B29DB9E1A3}"/>
              </a:ext>
            </a:extLst>
          </p:cNvPr>
          <p:cNvSpPr txBox="1"/>
          <p:nvPr/>
        </p:nvSpPr>
        <p:spPr>
          <a:xfrm>
            <a:off x="1524000" y="1536174"/>
            <a:ext cx="9144000" cy="3785652"/>
          </a:xfrm>
          <a:prstGeom prst="rect">
            <a:avLst/>
          </a:prstGeom>
          <a:solidFill>
            <a:srgbClr val="FFFFCC"/>
          </a:solidFill>
          <a:ln w="57150">
            <a:solidFill>
              <a:schemeClr val="accent2"/>
            </a:solid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0" b="1">
                <a:solidFill>
                  <a:srgbClr val="104926"/>
                </a:solidFill>
                <a:latin typeface="Corbel"/>
                <a:cs typeface="Arial"/>
              </a:rPr>
              <a:t>Technical Design</a:t>
            </a:r>
          </a:p>
        </p:txBody>
      </p:sp>
      <p:sp>
        <p:nvSpPr>
          <p:cNvPr id="2" name="TextBox 1">
            <a:extLst>
              <a:ext uri="{FF2B5EF4-FFF2-40B4-BE49-F238E27FC236}">
                <a16:creationId xmlns:a16="http://schemas.microsoft.com/office/drawing/2014/main" id="{F69FA23D-D106-3543-08FD-C610B8BDB0CD}"/>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24</a:t>
            </a:r>
          </a:p>
        </p:txBody>
      </p:sp>
    </p:spTree>
    <p:extLst>
      <p:ext uri="{BB962C8B-B14F-4D97-AF65-F5344CB8AC3E}">
        <p14:creationId xmlns:p14="http://schemas.microsoft.com/office/powerpoint/2010/main" val="2995371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CA9560B4-9D68-F77E-D287-F00F585AC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15940"/>
          </a:xfrm>
          <a:prstGeom prst="rect">
            <a:avLst/>
          </a:prstGeom>
        </p:spPr>
      </p:pic>
      <p:sp>
        <p:nvSpPr>
          <p:cNvPr id="7" name="Rectangle 6">
            <a:extLst>
              <a:ext uri="{FF2B5EF4-FFF2-40B4-BE49-F238E27FC236}">
                <a16:creationId xmlns:a16="http://schemas.microsoft.com/office/drawing/2014/main" id="{072B6C2B-F255-6AA0-8BBB-6E50D4526311}"/>
              </a:ext>
            </a:extLst>
          </p:cNvPr>
          <p:cNvSpPr/>
          <p:nvPr/>
        </p:nvSpPr>
        <p:spPr>
          <a:xfrm>
            <a:off x="8700655" y="481264"/>
            <a:ext cx="3158836" cy="1293879"/>
          </a:xfrm>
          <a:prstGeom prst="rect">
            <a:avLst/>
          </a:prstGeom>
          <a:effectLst>
            <a:outerShdw blurRad="381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rbel" panose="020B0503020204020204" pitchFamily="34" charset="0"/>
              </a:rPr>
              <a:t>Add features critical to navigation</a:t>
            </a:r>
          </a:p>
        </p:txBody>
      </p:sp>
      <p:pic>
        <p:nvPicPr>
          <p:cNvPr id="1026" name="Picture 2" descr="You Are Here Illustrations, Royalty-Free Vector Graphics ...">
            <a:extLst>
              <a:ext uri="{FF2B5EF4-FFF2-40B4-BE49-F238E27FC236}">
                <a16:creationId xmlns:a16="http://schemas.microsoft.com/office/drawing/2014/main" id="{0E396B4F-8468-FF68-FAA1-A637C2A3DFF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843" y1="29085" x2="32680" y2="38072"/>
                        <a14:foregroundMark x1="32680" y1="38072" x2="35621" y2="47222"/>
                        <a14:foregroundMark x1="35621" y1="47222" x2="43954" y2="53105"/>
                        <a14:foregroundMark x1="43954" y1="53105" x2="53431" y2="54248"/>
                        <a14:foregroundMark x1="53431" y1="54248" x2="61765" y2="52451"/>
                        <a14:foregroundMark x1="61765" y1="52451" x2="65359" y2="44281"/>
                        <a14:foregroundMark x1="65359" y1="44281" x2="65359" y2="29575"/>
                        <a14:foregroundMark x1="65359" y1="29575" x2="62255" y2="22876"/>
                        <a14:foregroundMark x1="62255" y1="22876" x2="52941" y2="17810"/>
                        <a14:foregroundMark x1="52941" y1="17810" x2="43464" y2="17647"/>
                        <a14:foregroundMark x1="43464" y1="17647" x2="36438" y2="20098"/>
                        <a14:foregroundMark x1="36438" y1="20098" x2="31536" y2="26961"/>
                        <a14:foregroundMark x1="31536" y1="26961" x2="32026" y2="27778"/>
                        <a14:foregroundMark x1="39216" y1="28268" x2="36275" y2="35621"/>
                        <a14:foregroundMark x1="36275" y1="35621" x2="42647" y2="42157"/>
                        <a14:foregroundMark x1="42647" y1="42157" x2="50980" y2="44281"/>
                        <a14:foregroundMark x1="50980" y1="44281" x2="59150" y2="41176"/>
                        <a14:foregroundMark x1="59150" y1="41176" x2="64052" y2="33007"/>
                        <a14:foregroundMark x1="64052" y1="33007" x2="51471" y2="19281"/>
                        <a14:foregroundMark x1="51471" y1="19281" x2="39542" y2="23366"/>
                        <a14:foregroundMark x1="39542" y1="23366" x2="37908" y2="26961"/>
                        <a14:foregroundMark x1="41830" y1="28268" x2="39216" y2="36111"/>
                        <a14:foregroundMark x1="39216" y1="36111" x2="52124" y2="48366"/>
                        <a14:foregroundMark x1="52124" y1="48366" x2="60458" y2="47876"/>
                        <a14:foregroundMark x1="60458" y1="47876" x2="66176" y2="41993"/>
                        <a14:foregroundMark x1="66176" y1="41993" x2="61438" y2="30719"/>
                        <a14:foregroundMark x1="61438" y1="30719" x2="55882" y2="24020"/>
                        <a14:foregroundMark x1="55882" y1="24020" x2="45425" y2="20425"/>
                        <a14:foregroundMark x1="45425" y1="20425" x2="38562" y2="29412"/>
                        <a14:foregroundMark x1="38562" y1="29412" x2="41013" y2="36111"/>
                        <a14:foregroundMark x1="41013" y1="36111" x2="41993" y2="37255"/>
                        <a14:foregroundMark x1="38235" y1="35131" x2="33660" y2="41993"/>
                        <a14:foregroundMark x1="33660" y1="41993" x2="36601" y2="49183"/>
                        <a14:foregroundMark x1="36601" y1="49183" x2="44608" y2="52288"/>
                        <a14:foregroundMark x1="44608" y1="52288" x2="51471" y2="50163"/>
                        <a14:foregroundMark x1="51471" y1="50163" x2="52778" y2="42974"/>
                        <a14:foregroundMark x1="52778" y1="42974" x2="47712" y2="36438"/>
                        <a14:foregroundMark x1="47712" y1="36438" x2="40523" y2="33007"/>
                        <a14:foregroundMark x1="40523" y1="33007" x2="34641" y2="38235"/>
                        <a14:foregroundMark x1="34641" y1="38235" x2="34641" y2="38072"/>
                        <a14:foregroundMark x1="51144" y1="34150" x2="59314" y2="32353"/>
                        <a14:foregroundMark x1="59314" y1="32353" x2="56373" y2="31863"/>
                        <a14:foregroundMark x1="54412" y1="29085" x2="48203" y2="33660"/>
                        <a14:foregroundMark x1="48203" y1="33660" x2="47876" y2="33660"/>
                        <a14:foregroundMark x1="47712" y1="49346" x2="38562" y2="40686"/>
                        <a14:foregroundMark x1="50000" y1="27124" x2="50000" y2="27124"/>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819169" y="2522476"/>
            <a:ext cx="1466030" cy="1466030"/>
          </a:xfrm>
          <a:prstGeom prst="rect">
            <a:avLst/>
          </a:prstGeom>
          <a:noFill/>
          <a:effectLst>
            <a:outerShdw blurRad="355600" sx="102000" sy="102000" algn="ctr" rotWithShape="0">
              <a:prstClr val="black">
                <a:alpha val="35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DD89544-C1B8-C6C9-F8F7-2699B29B3B83}"/>
              </a:ext>
            </a:extLst>
          </p:cNvPr>
          <p:cNvGrpSpPr/>
          <p:nvPr/>
        </p:nvGrpSpPr>
        <p:grpSpPr>
          <a:xfrm>
            <a:off x="1692442" y="2903621"/>
            <a:ext cx="1291390" cy="2759242"/>
            <a:chOff x="1692442" y="2903621"/>
            <a:chExt cx="1291390" cy="2759242"/>
          </a:xfrm>
        </p:grpSpPr>
        <p:cxnSp>
          <p:nvCxnSpPr>
            <p:cNvPr id="3" name="Straight Connector 2">
              <a:extLst>
                <a:ext uri="{FF2B5EF4-FFF2-40B4-BE49-F238E27FC236}">
                  <a16:creationId xmlns:a16="http://schemas.microsoft.com/office/drawing/2014/main" id="{0C13D045-6F54-A858-F434-CDCD30B85B36}"/>
                </a:ext>
              </a:extLst>
            </p:cNvPr>
            <p:cNvCxnSpPr/>
            <p:nvPr/>
          </p:nvCxnSpPr>
          <p:spPr>
            <a:xfrm>
              <a:off x="1812758" y="2903621"/>
              <a:ext cx="1171074" cy="0"/>
            </a:xfrm>
            <a:prstGeom prst="line">
              <a:avLst/>
            </a:prstGeom>
            <a:ln>
              <a:solidFill>
                <a:schemeClr val="tx2"/>
              </a:solidFill>
            </a:ln>
            <a:effectLst>
              <a:glow rad="76200">
                <a:schemeClr val="tx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6424BB8-A492-E7C0-18AF-AD6EA733C6C9}"/>
                </a:ext>
              </a:extLst>
            </p:cNvPr>
            <p:cNvCxnSpPr>
              <a:cxnSpLocks/>
            </p:cNvCxnSpPr>
            <p:nvPr/>
          </p:nvCxnSpPr>
          <p:spPr>
            <a:xfrm>
              <a:off x="1812758" y="5029200"/>
              <a:ext cx="994611" cy="0"/>
            </a:xfrm>
            <a:prstGeom prst="line">
              <a:avLst/>
            </a:prstGeom>
            <a:ln>
              <a:solidFill>
                <a:schemeClr val="tx2"/>
              </a:solidFill>
            </a:ln>
            <a:effectLst>
              <a:glow rad="76200">
                <a:schemeClr val="tx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F5CC25-FA93-EDFB-A247-5A5E5AC455F8}"/>
                </a:ext>
              </a:extLst>
            </p:cNvPr>
            <p:cNvCxnSpPr>
              <a:cxnSpLocks/>
            </p:cNvCxnSpPr>
            <p:nvPr/>
          </p:nvCxnSpPr>
          <p:spPr>
            <a:xfrm>
              <a:off x="1692442" y="5662863"/>
              <a:ext cx="1291390" cy="0"/>
            </a:xfrm>
            <a:prstGeom prst="line">
              <a:avLst/>
            </a:prstGeom>
            <a:ln>
              <a:solidFill>
                <a:schemeClr val="tx2"/>
              </a:solidFill>
            </a:ln>
            <a:effectLst>
              <a:glow rad="76200">
                <a:schemeClr val="tx2">
                  <a:alpha val="20000"/>
                </a:schemeClr>
              </a:glow>
            </a:effectLst>
          </p:spPr>
          <p:style>
            <a:lnRef idx="1">
              <a:schemeClr val="accent1"/>
            </a:lnRef>
            <a:fillRef idx="0">
              <a:schemeClr val="accent1"/>
            </a:fillRef>
            <a:effectRef idx="0">
              <a:schemeClr val="accent1"/>
            </a:effectRef>
            <a:fontRef idx="minor">
              <a:schemeClr val="tx1"/>
            </a:fontRef>
          </p:style>
        </p:cxnSp>
      </p:grpSp>
      <p:pic>
        <p:nvPicPr>
          <p:cNvPr id="2" name="Picture 4">
            <a:extLst>
              <a:ext uri="{FF2B5EF4-FFF2-40B4-BE49-F238E27FC236}">
                <a16:creationId xmlns:a16="http://schemas.microsoft.com/office/drawing/2014/main" id="{99C061C5-AFD1-EE87-5B03-F4270CD01CAF}"/>
              </a:ext>
            </a:extLst>
          </p:cNvPr>
          <p:cNvPicPr>
            <a:picLocks noChangeAspect="1"/>
          </p:cNvPicPr>
          <p:nvPr/>
        </p:nvPicPr>
        <p:blipFill rotWithShape="1">
          <a:blip r:embed="rId6">
            <a:extLst>
              <a:ext uri="{28A0092B-C50C-407E-A947-70E740481C1C}">
                <a14:useLocalDpi xmlns:a14="http://schemas.microsoft.com/office/drawing/2010/main" val="0"/>
              </a:ext>
            </a:extLst>
          </a:blip>
          <a:srcRect l="54713" t="36639" r="9155" b="20733"/>
          <a:stretch/>
        </p:blipFill>
        <p:spPr>
          <a:xfrm>
            <a:off x="138975" y="2049041"/>
            <a:ext cx="3347565" cy="3878930"/>
          </a:xfrm>
          <a:prstGeom prst="rect">
            <a:avLst/>
          </a:prstGeom>
        </p:spPr>
      </p:pic>
      <p:pic>
        <p:nvPicPr>
          <p:cNvPr id="13" name="Picture 12">
            <a:extLst>
              <a:ext uri="{FF2B5EF4-FFF2-40B4-BE49-F238E27FC236}">
                <a16:creationId xmlns:a16="http://schemas.microsoft.com/office/drawing/2014/main" id="{BD054CA6-C478-BB66-87AD-7DA850FD1131}"/>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10709500" y="5300547"/>
            <a:ext cx="1368674" cy="1368674"/>
          </a:xfrm>
          <a:prstGeom prst="rect">
            <a:avLst/>
          </a:prstGeom>
          <a:effectLst>
            <a:outerShdw blurRad="254000" sx="129969" sy="129969" algn="ctr" rotWithShape="0">
              <a:schemeClr val="tx2">
                <a:alpha val="80000"/>
              </a:schemeClr>
            </a:outerShdw>
          </a:effectLst>
        </p:spPr>
      </p:pic>
      <p:sp>
        <p:nvSpPr>
          <p:cNvPr id="5" name="TextBox 4">
            <a:extLst>
              <a:ext uri="{FF2B5EF4-FFF2-40B4-BE49-F238E27FC236}">
                <a16:creationId xmlns:a16="http://schemas.microsoft.com/office/drawing/2014/main" id="{C4B70C25-7296-3040-010F-6F8A5315D095}"/>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25</a:t>
            </a:r>
          </a:p>
        </p:txBody>
      </p:sp>
      <p:sp>
        <p:nvSpPr>
          <p:cNvPr id="9" name="TextBox 1">
            <a:extLst>
              <a:ext uri="{FF2B5EF4-FFF2-40B4-BE49-F238E27FC236}">
                <a16:creationId xmlns:a16="http://schemas.microsoft.com/office/drawing/2014/main" id="{4301D85C-D9CD-B3DD-DFB0-0317CDC8B262}"/>
              </a:ext>
            </a:extLst>
          </p:cNvPr>
          <p:cNvSpPr txBox="1"/>
          <p:nvPr/>
        </p:nvSpPr>
        <p:spPr>
          <a:xfrm>
            <a:off x="1998169" y="2161932"/>
            <a:ext cx="156396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Book" panose="02000503020000020003" pitchFamily="2" charset="0"/>
                <a:ea typeface="Apple Color Emoji" pitchFamily="2" charset="0"/>
                <a:cs typeface="Al Nile" pitchFamily="2" charset="-78"/>
              </a:rPr>
              <a:t>Audio Instructions</a:t>
            </a:r>
          </a:p>
        </p:txBody>
      </p:sp>
    </p:spTree>
    <p:extLst>
      <p:ext uri="{BB962C8B-B14F-4D97-AF65-F5344CB8AC3E}">
        <p14:creationId xmlns:p14="http://schemas.microsoft.com/office/powerpoint/2010/main" val="20389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4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CA9560B4-9D68-F77E-D287-F00F585AC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15940"/>
          </a:xfrm>
          <a:prstGeom prst="rect">
            <a:avLst/>
          </a:prstGeom>
        </p:spPr>
      </p:pic>
      <p:sp>
        <p:nvSpPr>
          <p:cNvPr id="7" name="Rectangle 6">
            <a:extLst>
              <a:ext uri="{FF2B5EF4-FFF2-40B4-BE49-F238E27FC236}">
                <a16:creationId xmlns:a16="http://schemas.microsoft.com/office/drawing/2014/main" id="{072B6C2B-F255-6AA0-8BBB-6E50D4526311}"/>
              </a:ext>
            </a:extLst>
          </p:cNvPr>
          <p:cNvSpPr/>
          <p:nvPr/>
        </p:nvSpPr>
        <p:spPr>
          <a:xfrm>
            <a:off x="8700655" y="481264"/>
            <a:ext cx="3158836" cy="1293879"/>
          </a:xfrm>
          <a:prstGeom prst="rect">
            <a:avLst/>
          </a:prstGeom>
          <a:effectLst>
            <a:outerShdw blurRad="381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rbel" panose="020B0503020204020204" pitchFamily="34" charset="0"/>
              </a:rPr>
              <a:t>Refine featured locations</a:t>
            </a:r>
          </a:p>
        </p:txBody>
      </p:sp>
      <p:pic>
        <p:nvPicPr>
          <p:cNvPr id="9" name="Picture 8" descr="Graphical user interface, application&#10;&#10;Description automatically generated">
            <a:extLst>
              <a:ext uri="{FF2B5EF4-FFF2-40B4-BE49-F238E27FC236}">
                <a16:creationId xmlns:a16="http://schemas.microsoft.com/office/drawing/2014/main" id="{D3D757A4-4F1E-27DE-3CF1-BC737CB4ADD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5012" r="45105">
                        <a14:backgroundMark x1="24756" y1="13721" x2="19287" y2="13086"/>
                        <a14:backgroundMark x1="42822" y1="13232" x2="32031" y2="12646"/>
                        <a14:backgroundMark x1="40479" y1="14160" x2="38965" y2="14160"/>
                        <a14:backgroundMark x1="4150" y1="68799" x2="4150" y2="70117"/>
                      </a14:backgroundRemoval>
                    </a14:imgEffect>
                  </a14:imgLayer>
                </a14:imgProps>
              </a:ext>
              <a:ext uri="{28A0092B-C50C-407E-A947-70E740481C1C}">
                <a14:useLocalDpi xmlns:a14="http://schemas.microsoft.com/office/drawing/2010/main" val="0"/>
              </a:ext>
            </a:extLst>
          </a:blip>
          <a:srcRect r="49883"/>
          <a:stretch/>
        </p:blipFill>
        <p:spPr>
          <a:xfrm>
            <a:off x="7792737" y="-485139"/>
            <a:ext cx="4002450" cy="7986218"/>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B014C4CE-581F-FACA-36C2-A15853B93F2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61" b="89990" l="54053" r="94971">
                        <a14:foregroundMark x1="55713" y1="68359" x2="57227" y2="28809"/>
                        <a14:foregroundMark x1="57227" y1="28809" x2="58203" y2="27197"/>
                        <a14:foregroundMark x1="54199" y1="75635" x2="55420" y2="68652"/>
                        <a14:foregroundMark x1="55420" y1="68652" x2="55420" y2="68652"/>
                        <a14:foregroundMark x1="54199" y1="65869" x2="55225" y2="57715"/>
                        <a14:foregroundMark x1="61475" y1="83789" x2="55420" y2="80371"/>
                        <a14:foregroundMark x1="55420" y1="80371" x2="54932" y2="76660"/>
                        <a14:backgroundMark x1="52588" y1="45850" x2="51416" y2="79639"/>
                        <a14:backgroundMark x1="67529" y1="12500" x2="74756" y2="11914"/>
                        <a14:backgroundMark x1="74756" y1="11914" x2="91992" y2="13721"/>
                        <a14:backgroundMark x1="75537" y1="13867" x2="74512" y2="14014"/>
                        <a14:backgroundMark x1="89307" y1="13721" x2="87256" y2="13721"/>
                        <a14:backgroundMark x1="52588" y1="55029" x2="52588" y2="52637"/>
                        <a14:backgroundMark x1="52734" y1="52490" x2="52881" y2="54736"/>
                        <a14:backgroundMark x1="52881" y1="52490" x2="52734" y2="58740"/>
                        <a14:backgroundMark x1="52881" y1="67627" x2="52734" y2="74609"/>
                        <a14:backgroundMark x1="52734" y1="74609" x2="53320" y2="75781"/>
                        <a14:backgroundMark x1="52734" y1="62891" x2="52881" y2="71631"/>
                        <a14:backgroundMark x1="52734" y1="63477" x2="53027" y2="70605"/>
                        <a14:backgroundMark x1="53174" y1="64795" x2="53467" y2="72070"/>
                        <a14:backgroundMark x1="53027" y1="67920" x2="53320" y2="68506"/>
                      </a14:backgroundRemoval>
                    </a14:imgEffect>
                  </a14:imgLayer>
                </a14:imgProps>
              </a:ext>
              <a:ext uri="{28A0092B-C50C-407E-A947-70E740481C1C}">
                <a14:useLocalDpi xmlns:a14="http://schemas.microsoft.com/office/drawing/2010/main" val="0"/>
              </a:ext>
            </a:extLst>
          </a:blip>
          <a:srcRect l="49883"/>
          <a:stretch/>
        </p:blipFill>
        <p:spPr>
          <a:xfrm>
            <a:off x="6864265" y="-329933"/>
            <a:ext cx="4002450" cy="7986218"/>
          </a:xfrm>
          <a:prstGeom prst="rect">
            <a:avLst/>
          </a:prstGeom>
        </p:spPr>
      </p:pic>
      <p:pic>
        <p:nvPicPr>
          <p:cNvPr id="3" name="Picture 2" descr="Icon&#10;&#10;Description automatically generated">
            <a:extLst>
              <a:ext uri="{FF2B5EF4-FFF2-40B4-BE49-F238E27FC236}">
                <a16:creationId xmlns:a16="http://schemas.microsoft.com/office/drawing/2014/main" id="{14F53AE9-CC77-CEEA-D416-BEF231D1BB6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98" t="25883" r="19008" b="40606"/>
          <a:stretch/>
        </p:blipFill>
        <p:spPr>
          <a:xfrm>
            <a:off x="3630090" y="190793"/>
            <a:ext cx="532557" cy="328390"/>
          </a:xfrm>
          <a:prstGeom prst="rect">
            <a:avLst/>
          </a:prstGeom>
          <a:effectLst>
            <a:outerShdw blurRad="63500" sx="120000" sy="120000" algn="ctr" rotWithShape="0">
              <a:prstClr val="black">
                <a:alpha val="60000"/>
              </a:prstClr>
            </a:outerShdw>
          </a:effectLst>
        </p:spPr>
      </p:pic>
      <p:sp>
        <p:nvSpPr>
          <p:cNvPr id="2" name="TextBox 1">
            <a:extLst>
              <a:ext uri="{FF2B5EF4-FFF2-40B4-BE49-F238E27FC236}">
                <a16:creationId xmlns:a16="http://schemas.microsoft.com/office/drawing/2014/main" id="{7E7E95AE-C85F-27BC-7DDC-7DBD451FE85C}"/>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26</a:t>
            </a:r>
          </a:p>
        </p:txBody>
      </p:sp>
    </p:spTree>
    <p:extLst>
      <p:ext uri="{BB962C8B-B14F-4D97-AF65-F5344CB8AC3E}">
        <p14:creationId xmlns:p14="http://schemas.microsoft.com/office/powerpoint/2010/main" val="14157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CA9560B4-9D68-F77E-D287-F00F585AC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15940"/>
          </a:xfrm>
          <a:prstGeom prst="rect">
            <a:avLst/>
          </a:prstGeom>
        </p:spPr>
      </p:pic>
      <p:pic>
        <p:nvPicPr>
          <p:cNvPr id="9" name="Picture 8" descr="Map&#10;&#10;Description automatically generated">
            <a:extLst>
              <a:ext uri="{FF2B5EF4-FFF2-40B4-BE49-F238E27FC236}">
                <a16:creationId xmlns:a16="http://schemas.microsoft.com/office/drawing/2014/main" id="{877642FA-F25E-6471-01C9-9D04B33667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85072" cy="6953438"/>
          </a:xfrm>
          <a:prstGeom prst="rect">
            <a:avLst/>
          </a:prstGeom>
        </p:spPr>
      </p:pic>
      <p:sp>
        <p:nvSpPr>
          <p:cNvPr id="7" name="Rectangle 6">
            <a:extLst>
              <a:ext uri="{FF2B5EF4-FFF2-40B4-BE49-F238E27FC236}">
                <a16:creationId xmlns:a16="http://schemas.microsoft.com/office/drawing/2014/main" id="{072B6C2B-F255-6AA0-8BBB-6E50D4526311}"/>
              </a:ext>
            </a:extLst>
          </p:cNvPr>
          <p:cNvSpPr/>
          <p:nvPr/>
        </p:nvSpPr>
        <p:spPr>
          <a:xfrm>
            <a:off x="8700655" y="481264"/>
            <a:ext cx="3158836" cy="1293879"/>
          </a:xfrm>
          <a:prstGeom prst="rect">
            <a:avLst/>
          </a:prstGeom>
          <a:effectLst>
            <a:outerShdw blurRad="381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rbel" panose="020B0503020204020204" pitchFamily="34" charset="0"/>
              </a:rPr>
              <a:t>Improving user interface</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3297E0EC-7724-A129-7E8D-F9B7395513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356" t="29878" r="7416" b="38750"/>
          <a:stretch/>
        </p:blipFill>
        <p:spPr>
          <a:xfrm>
            <a:off x="438644" y="182692"/>
            <a:ext cx="671699" cy="351641"/>
          </a:xfrm>
          <a:prstGeom prst="rect">
            <a:avLst/>
          </a:prstGeom>
          <a:effectLst>
            <a:outerShdw blurRad="76200" sx="120000" sy="120000" algn="ctr" rotWithShape="0">
              <a:prstClr val="black">
                <a:alpha val="50000"/>
              </a:prstClr>
            </a:outerShdw>
          </a:effectLst>
        </p:spPr>
      </p:pic>
      <p:pic>
        <p:nvPicPr>
          <p:cNvPr id="10" name="Picture 9" descr="Icon&#10;&#10;Description automatically generated">
            <a:extLst>
              <a:ext uri="{FF2B5EF4-FFF2-40B4-BE49-F238E27FC236}">
                <a16:creationId xmlns:a16="http://schemas.microsoft.com/office/drawing/2014/main" id="{E5E2DF12-DCAB-AAAC-10BB-C9A998F995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556" t="23000" r="14723" b="41841"/>
          <a:stretch/>
        </p:blipFill>
        <p:spPr>
          <a:xfrm>
            <a:off x="3588251" y="143441"/>
            <a:ext cx="389390" cy="390892"/>
          </a:xfrm>
          <a:prstGeom prst="rect">
            <a:avLst/>
          </a:prstGeom>
          <a:ln>
            <a:noFill/>
          </a:ln>
          <a:effectLst>
            <a:outerShdw blurRad="63500" sx="120000" sy="120000" algn="ctr" rotWithShape="0">
              <a:prstClr val="black">
                <a:alpha val="50000"/>
              </a:prstClr>
            </a:outerShdw>
          </a:effectLst>
        </p:spPr>
      </p:pic>
      <p:grpSp>
        <p:nvGrpSpPr>
          <p:cNvPr id="13" name="Group 12">
            <a:extLst>
              <a:ext uri="{FF2B5EF4-FFF2-40B4-BE49-F238E27FC236}">
                <a16:creationId xmlns:a16="http://schemas.microsoft.com/office/drawing/2014/main" id="{3D6797A0-8563-8790-D370-DFDAD81F94B1}"/>
              </a:ext>
            </a:extLst>
          </p:cNvPr>
          <p:cNvGrpSpPr/>
          <p:nvPr/>
        </p:nvGrpSpPr>
        <p:grpSpPr>
          <a:xfrm>
            <a:off x="3588251" y="1509952"/>
            <a:ext cx="535514" cy="390892"/>
            <a:chOff x="3588251" y="1509952"/>
            <a:chExt cx="535514" cy="390892"/>
          </a:xfrm>
        </p:grpSpPr>
        <p:sp>
          <p:nvSpPr>
            <p:cNvPr id="11" name="Oval 10">
              <a:extLst>
                <a:ext uri="{FF2B5EF4-FFF2-40B4-BE49-F238E27FC236}">
                  <a16:creationId xmlns:a16="http://schemas.microsoft.com/office/drawing/2014/main" id="{704AE25E-9D92-9860-A9AF-C3F5CAA13307}"/>
                </a:ext>
              </a:extLst>
            </p:cNvPr>
            <p:cNvSpPr/>
            <p:nvPr/>
          </p:nvSpPr>
          <p:spPr>
            <a:xfrm>
              <a:off x="3588251" y="1509952"/>
              <a:ext cx="389390" cy="390892"/>
            </a:xfrm>
            <a:prstGeom prst="ellipse">
              <a:avLst/>
            </a:prstGeom>
            <a:solidFill>
              <a:schemeClr val="tx2"/>
            </a:solidFill>
            <a:ln>
              <a:solidFill>
                <a:schemeClr val="tx2">
                  <a:lumMod val="50000"/>
                </a:schemeClr>
              </a:solidFill>
            </a:ln>
            <a:effectLst>
              <a:outerShdw blurRad="63500" sx="120000" sy="12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0000"/>
                </a:solidFill>
              </a:endParaRPr>
            </a:p>
          </p:txBody>
        </p:sp>
        <p:sp>
          <p:nvSpPr>
            <p:cNvPr id="12" name="TextBox 11">
              <a:extLst>
                <a:ext uri="{FF2B5EF4-FFF2-40B4-BE49-F238E27FC236}">
                  <a16:creationId xmlns:a16="http://schemas.microsoft.com/office/drawing/2014/main" id="{B04B4195-4A90-F79D-379C-1C5EB5C53333}"/>
                </a:ext>
              </a:extLst>
            </p:cNvPr>
            <p:cNvSpPr txBox="1"/>
            <p:nvPr/>
          </p:nvSpPr>
          <p:spPr>
            <a:xfrm>
              <a:off x="3588251" y="1566898"/>
              <a:ext cx="535514" cy="276999"/>
            </a:xfrm>
            <a:prstGeom prst="rect">
              <a:avLst/>
            </a:prstGeom>
            <a:noFill/>
          </p:spPr>
          <p:txBody>
            <a:bodyPr wrap="square" rtlCol="0">
              <a:spAutoFit/>
            </a:bodyPr>
            <a:lstStyle/>
            <a:p>
              <a:r>
                <a:rPr lang="en-US" sz="1200">
                  <a:solidFill>
                    <a:srgbClr val="000000"/>
                  </a:solidFill>
                  <a:latin typeface="Abadi" panose="020F0502020204030204" pitchFamily="34" charset="0"/>
                </a:rPr>
                <a:t>GO</a:t>
              </a:r>
            </a:p>
          </p:txBody>
        </p:sp>
      </p:grpSp>
      <p:pic>
        <p:nvPicPr>
          <p:cNvPr id="17" name="Picture 16" descr="Map&#10;&#10;Description automatically generated">
            <a:extLst>
              <a:ext uri="{FF2B5EF4-FFF2-40B4-BE49-F238E27FC236}">
                <a16:creationId xmlns:a16="http://schemas.microsoft.com/office/drawing/2014/main" id="{59A906E7-D858-7DEE-B8AD-040E543ECA0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40" b="7302" l="10136" r="18643">
                        <a14:foregroundMark x1="11131" y1="3968" x2="15475" y2="3175"/>
                        <a14:foregroundMark x1="15475" y1="3175" x2="11674" y2="5556"/>
                        <a14:foregroundMark x1="11674" y1="5556" x2="13394" y2="3016"/>
                        <a14:foregroundMark x1="16199" y1="3333" x2="15747" y2="6508"/>
                        <a14:foregroundMark x1="16833" y1="5714" x2="17265" y2="3821"/>
                        <a14:foregroundMark x1="17647" y1="3333" x2="17014" y2="6508"/>
                        <a14:foregroundMark x1="18643" y1="5079" x2="18643" y2="4444"/>
                        <a14:foregroundMark x1="16290" y1="3175" x2="17195" y2="3175"/>
                        <a14:foregroundMark x1="10136" y1="5079" x2="10136" y2="5079"/>
                        <a14:backgroundMark x1="15475" y1="7778" x2="15113" y2="7778"/>
                        <a14:backgroundMark x1="15385" y1="7778" x2="15204" y2="7778"/>
                        <a14:backgroundMark x1="15204" y1="7619" x2="15204" y2="7619"/>
                        <a14:backgroundMark x1="15204" y1="7619" x2="15204" y2="7619"/>
                        <a14:backgroundMark x1="9593" y1="5238" x2="9864" y2="4762"/>
                      </a14:backgroundRemoval>
                    </a14:imgEffect>
                  </a14:imgLayer>
                </a14:imgProps>
              </a:ext>
              <a:ext uri="{28A0092B-C50C-407E-A947-70E740481C1C}">
                <a14:useLocalDpi xmlns:a14="http://schemas.microsoft.com/office/drawing/2010/main" val="0"/>
              </a:ext>
            </a:extLst>
          </a:blip>
          <a:srcRect l="9738" t="2270" r="80752" b="92109"/>
          <a:stretch/>
        </p:blipFill>
        <p:spPr>
          <a:xfrm>
            <a:off x="1190463" y="177630"/>
            <a:ext cx="1158834" cy="390892"/>
          </a:xfrm>
          <a:prstGeom prst="rect">
            <a:avLst/>
          </a:prstGeom>
          <a:effectLst>
            <a:outerShdw blurRad="63500" sx="120000" sy="120000" algn="ctr" rotWithShape="0">
              <a:prstClr val="black">
                <a:alpha val="40000"/>
              </a:prstClr>
            </a:outerShdw>
          </a:effectLst>
        </p:spPr>
      </p:pic>
      <p:pic>
        <p:nvPicPr>
          <p:cNvPr id="15" name="Graphic 14" descr="Cursor with solid fill">
            <a:extLst>
              <a:ext uri="{FF2B5EF4-FFF2-40B4-BE49-F238E27FC236}">
                <a16:creationId xmlns:a16="http://schemas.microsoft.com/office/drawing/2014/main" id="{E89AD46D-04FA-9BCD-3947-E05AA28809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2799" y="5592403"/>
            <a:ext cx="914400" cy="914400"/>
          </a:xfrm>
          <a:prstGeom prst="rect">
            <a:avLst/>
          </a:prstGeom>
        </p:spPr>
      </p:pic>
      <p:pic>
        <p:nvPicPr>
          <p:cNvPr id="19" name="Picture 18" descr="Diagram&#10;&#10;Description automatically generated">
            <a:extLst>
              <a:ext uri="{FF2B5EF4-FFF2-40B4-BE49-F238E27FC236}">
                <a16:creationId xmlns:a16="http://schemas.microsoft.com/office/drawing/2014/main" id="{BA58EB60-22AA-43C6-B166-A18A825609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28" y="6722"/>
            <a:ext cx="12178144" cy="6939995"/>
          </a:xfrm>
          <a:prstGeom prst="rect">
            <a:avLst/>
          </a:prstGeom>
        </p:spPr>
      </p:pic>
      <p:sp>
        <p:nvSpPr>
          <p:cNvPr id="2" name="TextBox 1">
            <a:extLst>
              <a:ext uri="{FF2B5EF4-FFF2-40B4-BE49-F238E27FC236}">
                <a16:creationId xmlns:a16="http://schemas.microsoft.com/office/drawing/2014/main" id="{78A5AD87-6A13-DBE4-63A9-8C46D69CF779}"/>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27</a:t>
            </a:r>
          </a:p>
        </p:txBody>
      </p:sp>
    </p:spTree>
    <p:extLst>
      <p:ext uri="{BB962C8B-B14F-4D97-AF65-F5344CB8AC3E}">
        <p14:creationId xmlns:p14="http://schemas.microsoft.com/office/powerpoint/2010/main" val="29891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703 -0.01551 L -0.53346 -0.78334 " pathEditMode="relative" rAng="0" ptsTypes="AA">
                                      <p:cBhvr>
                                        <p:cTn id="39" dur="2000" fill="hold"/>
                                        <p:tgtEl>
                                          <p:spTgt spid="15"/>
                                        </p:tgtEl>
                                        <p:attrNameLst>
                                          <p:attrName>ppt_x</p:attrName>
                                          <p:attrName>ppt_y</p:attrName>
                                        </p:attrNameLst>
                                      </p:cBhvr>
                                      <p:rCtr x="-26328" y="-38403"/>
                                    </p:animMotion>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3063631E-E5D4-0219-45BD-8FE680EAF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57391"/>
          </a:xfrm>
          <a:prstGeom prst="rect">
            <a:avLst/>
          </a:prstGeom>
        </p:spPr>
      </p:pic>
      <p:grpSp>
        <p:nvGrpSpPr>
          <p:cNvPr id="8" name="Group 7">
            <a:extLst>
              <a:ext uri="{FF2B5EF4-FFF2-40B4-BE49-F238E27FC236}">
                <a16:creationId xmlns:a16="http://schemas.microsoft.com/office/drawing/2014/main" id="{427D4F01-AF3D-D7AD-3E2D-6A5E5AA447BF}"/>
              </a:ext>
            </a:extLst>
          </p:cNvPr>
          <p:cNvGrpSpPr/>
          <p:nvPr/>
        </p:nvGrpSpPr>
        <p:grpSpPr>
          <a:xfrm>
            <a:off x="1355835" y="2065282"/>
            <a:ext cx="1926892" cy="307777"/>
            <a:chOff x="1355835" y="2065282"/>
            <a:chExt cx="1926892" cy="307777"/>
          </a:xfrm>
        </p:grpSpPr>
        <p:sp>
          <p:nvSpPr>
            <p:cNvPr id="7" name="TextBox 6">
              <a:extLst>
                <a:ext uri="{FF2B5EF4-FFF2-40B4-BE49-F238E27FC236}">
                  <a16:creationId xmlns:a16="http://schemas.microsoft.com/office/drawing/2014/main" id="{3635F0B4-753C-7886-0AD3-E7397D633327}"/>
                </a:ext>
              </a:extLst>
            </p:cNvPr>
            <p:cNvSpPr txBox="1"/>
            <p:nvPr/>
          </p:nvSpPr>
          <p:spPr>
            <a:xfrm>
              <a:off x="1355835" y="2065282"/>
              <a:ext cx="1844566" cy="307777"/>
            </a:xfrm>
            <a:prstGeom prst="rect">
              <a:avLst/>
            </a:prstGeom>
            <a:noFill/>
          </p:spPr>
          <p:txBody>
            <a:bodyPr wrap="square" rtlCol="0">
              <a:spAutoFit/>
            </a:bodyPr>
            <a:lstStyle/>
            <a:p>
              <a:r>
                <a:rPr lang="en-US" sz="1400" b="1">
                  <a:solidFill>
                    <a:schemeClr val="tx2"/>
                  </a:solidFill>
                  <a:latin typeface="Avenir Book" panose="02000503020000020003" pitchFamily="2" charset="0"/>
                  <a:ea typeface="Apple Color Emoji" pitchFamily="2" charset="0"/>
                  <a:cs typeface="Al Nile" pitchFamily="2" charset="-78"/>
                </a:rPr>
                <a:t>Audio Instructions</a:t>
              </a:r>
            </a:p>
          </p:txBody>
        </p:sp>
        <p:pic>
          <p:nvPicPr>
            <p:cNvPr id="2050" name="Picture 2" descr="Volume Icon - Download in Glyph Style">
              <a:extLst>
                <a:ext uri="{FF2B5EF4-FFF2-40B4-BE49-F238E27FC236}">
                  <a16:creationId xmlns:a16="http://schemas.microsoft.com/office/drawing/2014/main" id="{AE67AC4A-B207-D525-9910-0B4346DADBFF}"/>
                </a:ext>
              </a:extLst>
            </p:cNvPr>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colorTemperature colorTemp="3241"/>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974950" y="2065282"/>
              <a:ext cx="307777" cy="30777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Graphic 14" descr="Arrow Right with solid fill">
            <a:extLst>
              <a:ext uri="{FF2B5EF4-FFF2-40B4-BE49-F238E27FC236}">
                <a16:creationId xmlns:a16="http://schemas.microsoft.com/office/drawing/2014/main" id="{A2F71D16-1FD9-B51D-7E92-A3FE66581B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2316" y="1304770"/>
            <a:ext cx="914400" cy="914400"/>
          </a:xfrm>
          <a:prstGeom prst="rect">
            <a:avLst/>
          </a:prstGeom>
        </p:spPr>
      </p:pic>
      <p:pic>
        <p:nvPicPr>
          <p:cNvPr id="16" name="Graphic 15" descr="Arrow Right with solid fill">
            <a:extLst>
              <a:ext uri="{FF2B5EF4-FFF2-40B4-BE49-F238E27FC236}">
                <a16:creationId xmlns:a16="http://schemas.microsoft.com/office/drawing/2014/main" id="{8D38D28C-CD41-E5A4-696F-BC922B1135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22963" y="1335911"/>
            <a:ext cx="914400" cy="914400"/>
          </a:xfrm>
          <a:prstGeom prst="rect">
            <a:avLst/>
          </a:prstGeom>
        </p:spPr>
      </p:pic>
      <p:pic>
        <p:nvPicPr>
          <p:cNvPr id="17" name="Graphic 16" descr="Arrow Right with solid fill">
            <a:extLst>
              <a:ext uri="{FF2B5EF4-FFF2-40B4-BE49-F238E27FC236}">
                <a16:creationId xmlns:a16="http://schemas.microsoft.com/office/drawing/2014/main" id="{217CB945-F85F-B56B-4E4F-B3A6E96622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78602" y="3743170"/>
            <a:ext cx="914400" cy="914400"/>
          </a:xfrm>
          <a:prstGeom prst="rect">
            <a:avLst/>
          </a:prstGeom>
        </p:spPr>
      </p:pic>
      <p:sp>
        <p:nvSpPr>
          <p:cNvPr id="2" name="TextBox 1">
            <a:extLst>
              <a:ext uri="{FF2B5EF4-FFF2-40B4-BE49-F238E27FC236}">
                <a16:creationId xmlns:a16="http://schemas.microsoft.com/office/drawing/2014/main" id="{3E4E5534-D006-80DD-BB53-FD41A6C5F998}"/>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28</a:t>
            </a:r>
          </a:p>
        </p:txBody>
      </p:sp>
    </p:spTree>
    <p:extLst>
      <p:ext uri="{BB962C8B-B14F-4D97-AF65-F5344CB8AC3E}">
        <p14:creationId xmlns:p14="http://schemas.microsoft.com/office/powerpoint/2010/main" val="20807935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6A2E4-5BC4-6199-7800-69677781AAA6}"/>
              </a:ext>
            </a:extLst>
          </p:cNvPr>
          <p:cNvSpPr>
            <a:spLocks noGrp="1"/>
          </p:cNvSpPr>
          <p:nvPr>
            <p:ph type="title"/>
          </p:nvPr>
        </p:nvSpPr>
        <p:spPr>
          <a:xfrm>
            <a:off x="1092000" y="25193"/>
            <a:ext cx="10008000" cy="770800"/>
          </a:xfrm>
        </p:spPr>
        <p:txBody>
          <a:bodyPr/>
          <a:lstStyle/>
          <a:p>
            <a:r>
              <a:rPr lang="en-US" sz="3600" b="1">
                <a:latin typeface="Corbel"/>
              </a:rPr>
              <a:t>Integrate Into Other Resources</a:t>
            </a:r>
          </a:p>
        </p:txBody>
      </p:sp>
      <p:sp>
        <p:nvSpPr>
          <p:cNvPr id="18" name="Right Arrow 17">
            <a:extLst>
              <a:ext uri="{FF2B5EF4-FFF2-40B4-BE49-F238E27FC236}">
                <a16:creationId xmlns:a16="http://schemas.microsoft.com/office/drawing/2014/main" id="{739F0706-746E-8660-6742-B3FC5061FC74}"/>
              </a:ext>
            </a:extLst>
          </p:cNvPr>
          <p:cNvSpPr/>
          <p:nvPr/>
        </p:nvSpPr>
        <p:spPr>
          <a:xfrm rot="10800000">
            <a:off x="4512965" y="2725033"/>
            <a:ext cx="2088444" cy="159173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73C769B0-9484-CDAA-27F8-BC510B37FB3E}"/>
              </a:ext>
            </a:extLst>
          </p:cNvPr>
          <p:cNvSpPr/>
          <p:nvPr/>
        </p:nvSpPr>
        <p:spPr>
          <a:xfrm>
            <a:off x="5557186" y="2725034"/>
            <a:ext cx="2088444" cy="159173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12A0CAC-E84F-1CE6-98B9-36EA4BA1860A}"/>
              </a:ext>
            </a:extLst>
          </p:cNvPr>
          <p:cNvPicPr>
            <a:picLocks noChangeAspect="1"/>
          </p:cNvPicPr>
          <p:nvPr/>
        </p:nvPicPr>
        <p:blipFill>
          <a:blip r:embed="rId3"/>
          <a:stretch>
            <a:fillRect/>
          </a:stretch>
        </p:blipFill>
        <p:spPr>
          <a:xfrm>
            <a:off x="1745160" y="979793"/>
            <a:ext cx="2344798" cy="5082214"/>
          </a:xfrm>
          <a:prstGeom prst="rect">
            <a:avLst/>
          </a:prstGeom>
        </p:spPr>
      </p:pic>
      <p:pic>
        <p:nvPicPr>
          <p:cNvPr id="21" name="Picture 20">
            <a:extLst>
              <a:ext uri="{FF2B5EF4-FFF2-40B4-BE49-F238E27FC236}">
                <a16:creationId xmlns:a16="http://schemas.microsoft.com/office/drawing/2014/main" id="{788116E0-14E8-2E6D-5D9A-09AC4B655CD9}"/>
              </a:ext>
            </a:extLst>
          </p:cNvPr>
          <p:cNvPicPr>
            <a:picLocks noChangeAspect="1"/>
          </p:cNvPicPr>
          <p:nvPr/>
        </p:nvPicPr>
        <p:blipFill>
          <a:blip r:embed="rId4"/>
          <a:stretch>
            <a:fillRect/>
          </a:stretch>
        </p:blipFill>
        <p:spPr>
          <a:xfrm>
            <a:off x="8102044" y="979799"/>
            <a:ext cx="2344796" cy="5082208"/>
          </a:xfrm>
          <a:prstGeom prst="rect">
            <a:avLst/>
          </a:prstGeom>
        </p:spPr>
      </p:pic>
      <p:sp>
        <p:nvSpPr>
          <p:cNvPr id="22" name="TextBox 21">
            <a:extLst>
              <a:ext uri="{FF2B5EF4-FFF2-40B4-BE49-F238E27FC236}">
                <a16:creationId xmlns:a16="http://schemas.microsoft.com/office/drawing/2014/main" id="{22CC4DBB-270C-38A1-1547-2F16AA37FA42}"/>
              </a:ext>
            </a:extLst>
          </p:cNvPr>
          <p:cNvSpPr txBox="1"/>
          <p:nvPr/>
        </p:nvSpPr>
        <p:spPr>
          <a:xfrm>
            <a:off x="1753617" y="6123687"/>
            <a:ext cx="2323072" cy="523220"/>
          </a:xfrm>
          <a:prstGeom prst="rect">
            <a:avLst/>
          </a:prstGeom>
          <a:noFill/>
        </p:spPr>
        <p:txBody>
          <a:bodyPr wrap="none" lIns="91440" tIns="45720" rIns="91440" bIns="45720" rtlCol="0" anchor="t">
            <a:spAutoFit/>
          </a:bodyPr>
          <a:lstStyle/>
          <a:p>
            <a:r>
              <a:rPr lang="en-US" sz="2800">
                <a:latin typeface="Poppins"/>
                <a:cs typeface="Poppins"/>
              </a:rPr>
              <a:t>Cool Routes</a:t>
            </a:r>
          </a:p>
        </p:txBody>
      </p:sp>
      <p:sp>
        <p:nvSpPr>
          <p:cNvPr id="23" name="TextBox 22">
            <a:extLst>
              <a:ext uri="{FF2B5EF4-FFF2-40B4-BE49-F238E27FC236}">
                <a16:creationId xmlns:a16="http://schemas.microsoft.com/office/drawing/2014/main" id="{3A83911E-E9E9-2E48-1B0F-5677E037871B}"/>
              </a:ext>
            </a:extLst>
          </p:cNvPr>
          <p:cNvSpPr txBox="1"/>
          <p:nvPr/>
        </p:nvSpPr>
        <p:spPr>
          <a:xfrm>
            <a:off x="8859031" y="6172068"/>
            <a:ext cx="829073" cy="523220"/>
          </a:xfrm>
          <a:prstGeom prst="rect">
            <a:avLst/>
          </a:prstGeom>
          <a:noFill/>
        </p:spPr>
        <p:txBody>
          <a:bodyPr wrap="none" lIns="91440" tIns="45720" rIns="91440" bIns="45720" rtlCol="0" anchor="t">
            <a:spAutoFit/>
          </a:bodyPr>
          <a:lstStyle/>
          <a:p>
            <a:r>
              <a:rPr lang="en-US" sz="2800">
                <a:latin typeface="Poppins"/>
                <a:cs typeface="Poppins"/>
              </a:rPr>
              <a:t>PTV</a:t>
            </a:r>
          </a:p>
        </p:txBody>
      </p:sp>
      <p:pic>
        <p:nvPicPr>
          <p:cNvPr id="25" name="Picture 24">
            <a:extLst>
              <a:ext uri="{FF2B5EF4-FFF2-40B4-BE49-F238E27FC236}">
                <a16:creationId xmlns:a16="http://schemas.microsoft.com/office/drawing/2014/main" id="{4FF649C0-D268-36EA-0537-4F8FDF163A23}"/>
              </a:ext>
            </a:extLst>
          </p:cNvPr>
          <p:cNvPicPr>
            <a:picLocks noChangeAspect="1"/>
          </p:cNvPicPr>
          <p:nvPr/>
        </p:nvPicPr>
        <p:blipFill>
          <a:blip r:embed="rId5"/>
          <a:stretch>
            <a:fillRect/>
          </a:stretch>
        </p:blipFill>
        <p:spPr>
          <a:xfrm>
            <a:off x="4923602" y="887894"/>
            <a:ext cx="2344798" cy="5082212"/>
          </a:xfrm>
          <a:prstGeom prst="rect">
            <a:avLst/>
          </a:prstGeom>
        </p:spPr>
      </p:pic>
      <p:sp>
        <p:nvSpPr>
          <p:cNvPr id="26" name="TextBox 25">
            <a:extLst>
              <a:ext uri="{FF2B5EF4-FFF2-40B4-BE49-F238E27FC236}">
                <a16:creationId xmlns:a16="http://schemas.microsoft.com/office/drawing/2014/main" id="{D5FA85E9-FC55-176F-6C9F-18FC1E32B3F9}"/>
              </a:ext>
            </a:extLst>
          </p:cNvPr>
          <p:cNvSpPr txBox="1"/>
          <p:nvPr/>
        </p:nvSpPr>
        <p:spPr>
          <a:xfrm>
            <a:off x="4742121" y="1722474"/>
            <a:ext cx="184731" cy="369332"/>
          </a:xfrm>
          <a:prstGeom prst="rect">
            <a:avLst/>
          </a:prstGeom>
          <a:noFill/>
        </p:spPr>
        <p:txBody>
          <a:bodyPr wrap="none" rtlCol="0">
            <a:spAutoFit/>
          </a:bodyPr>
          <a:lstStyle/>
          <a:p>
            <a:endParaRPr lang="en-US"/>
          </a:p>
        </p:txBody>
      </p:sp>
      <p:sp>
        <p:nvSpPr>
          <p:cNvPr id="27" name="TextBox 26">
            <a:extLst>
              <a:ext uri="{FF2B5EF4-FFF2-40B4-BE49-F238E27FC236}">
                <a16:creationId xmlns:a16="http://schemas.microsoft.com/office/drawing/2014/main" id="{CB3E0A33-CE25-64AE-0D7F-55527E1A45C8}"/>
              </a:ext>
            </a:extLst>
          </p:cNvPr>
          <p:cNvSpPr txBox="1"/>
          <p:nvPr/>
        </p:nvSpPr>
        <p:spPr>
          <a:xfrm>
            <a:off x="5262887" y="6202845"/>
            <a:ext cx="184731" cy="461665"/>
          </a:xfrm>
          <a:prstGeom prst="rect">
            <a:avLst/>
          </a:prstGeom>
          <a:noFill/>
        </p:spPr>
        <p:txBody>
          <a:bodyPr wrap="none" rtlCol="0">
            <a:spAutoFit/>
          </a:bodyPr>
          <a:lstStyle/>
          <a:p>
            <a:endParaRPr lang="en-US" sz="2400">
              <a:latin typeface="Corbel" panose="020B0503020204020204" pitchFamily="34" charset="0"/>
            </a:endParaRPr>
          </a:p>
        </p:txBody>
      </p:sp>
      <p:sp>
        <p:nvSpPr>
          <p:cNvPr id="28" name="TextBox 27">
            <a:extLst>
              <a:ext uri="{FF2B5EF4-FFF2-40B4-BE49-F238E27FC236}">
                <a16:creationId xmlns:a16="http://schemas.microsoft.com/office/drawing/2014/main" id="{C40CD607-547C-3839-AC1D-EC82BEA1FBBA}"/>
              </a:ext>
            </a:extLst>
          </p:cNvPr>
          <p:cNvSpPr txBox="1"/>
          <p:nvPr/>
        </p:nvSpPr>
        <p:spPr>
          <a:xfrm>
            <a:off x="6149009" y="7977809"/>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59CC6848-17EB-42B8-EBC1-56889D4FCB20}"/>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29</a:t>
            </a:r>
          </a:p>
        </p:txBody>
      </p:sp>
    </p:spTree>
    <p:extLst>
      <p:ext uri="{BB962C8B-B14F-4D97-AF65-F5344CB8AC3E}">
        <p14:creationId xmlns:p14="http://schemas.microsoft.com/office/powerpoint/2010/main" val="95555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17 -0.01343 L 0.26081 -0.01343 " pathEditMode="relative" rAng="0" ptsTypes="AA">
                                      <p:cBhvr>
                                        <p:cTn id="6" dur="2000" fill="hold"/>
                                        <p:tgtEl>
                                          <p:spTgt spid="20"/>
                                        </p:tgtEl>
                                        <p:attrNameLst>
                                          <p:attrName>ppt_x</p:attrName>
                                          <p:attrName>ppt_y</p:attrName>
                                        </p:attrNameLst>
                                      </p:cBhvr>
                                      <p:rCtr x="13099" y="0"/>
                                    </p:animMotion>
                                  </p:childTnLst>
                                </p:cTn>
                              </p:par>
                              <p:par>
                                <p:cTn id="7" presetID="0" presetClass="path" presetSubtype="0" accel="50000" decel="50000" fill="hold" nodeType="withEffect">
                                  <p:stCondLst>
                                    <p:cond delay="0"/>
                                  </p:stCondLst>
                                  <p:childTnLst>
                                    <p:animMotion origin="layout" path="M -0.00417 -0.01343 L -0.26068 -0.01343 " pathEditMode="relative" ptsTypes="AA">
                                      <p:cBhvr>
                                        <p:cTn id="8" dur="2000" fill="hold"/>
                                        <p:tgtEl>
                                          <p:spTgt spid="21"/>
                                        </p:tgtEl>
                                        <p:attrNameLst>
                                          <p:attrName>ppt_x</p:attrName>
                                          <p:attrName>ppt_y</p:attrName>
                                        </p:attrNameLst>
                                      </p:cBhvr>
                                    </p:animMotion>
                                  </p:childTnLst>
                                </p:cTn>
                              </p:par>
                              <p:par>
                                <p:cTn id="9" presetID="22" presetClass="exit" presetSubtype="8" fill="hold" grpId="0" nodeType="withEffect">
                                  <p:stCondLst>
                                    <p:cond delay="0"/>
                                  </p:stCondLst>
                                  <p:childTnLst>
                                    <p:animEffect transition="out" filter="wipe(left)">
                                      <p:cBhvr>
                                        <p:cTn id="10" dur="2000"/>
                                        <p:tgtEl>
                                          <p:spTgt spid="18"/>
                                        </p:tgtEl>
                                      </p:cBhvr>
                                    </p:animEffect>
                                    <p:set>
                                      <p:cBhvr>
                                        <p:cTn id="11" dur="1" fill="hold">
                                          <p:stCondLst>
                                            <p:cond delay="1999"/>
                                          </p:stCondLst>
                                        </p:cTn>
                                        <p:tgtEl>
                                          <p:spTgt spid="18"/>
                                        </p:tgtEl>
                                        <p:attrNameLst>
                                          <p:attrName>style.visibility</p:attrName>
                                        </p:attrNameLst>
                                      </p:cBhvr>
                                      <p:to>
                                        <p:strVal val="hidden"/>
                                      </p:to>
                                    </p:set>
                                  </p:childTnLst>
                                </p:cTn>
                              </p:par>
                              <p:par>
                                <p:cTn id="12" presetID="22" presetClass="exit" presetSubtype="2" fill="hold" grpId="0" nodeType="withEffect">
                                  <p:stCondLst>
                                    <p:cond delay="300"/>
                                  </p:stCondLst>
                                  <p:childTnLst>
                                    <p:animEffect transition="out" filter="wipe(right)">
                                      <p:cBhvr>
                                        <p:cTn id="13" dur="1500"/>
                                        <p:tgtEl>
                                          <p:spTgt spid="19"/>
                                        </p:tgtEl>
                                      </p:cBhvr>
                                    </p:animEffect>
                                    <p:set>
                                      <p:cBhvr>
                                        <p:cTn id="14" dur="1" fill="hold">
                                          <p:stCondLst>
                                            <p:cond delay="1499"/>
                                          </p:stCondLst>
                                        </p:cTn>
                                        <p:tgtEl>
                                          <p:spTgt spid="19"/>
                                        </p:tgtEl>
                                        <p:attrNameLst>
                                          <p:attrName>style.visibility</p:attrName>
                                        </p:attrNameLst>
                                      </p:cBhvr>
                                      <p:to>
                                        <p:strVal val="hidden"/>
                                      </p:to>
                                    </p:set>
                                  </p:childTnLst>
                                </p:cTn>
                              </p:par>
                              <p:par>
                                <p:cTn id="15" presetID="42" presetClass="path" presetSubtype="0" accel="50000" decel="50000" fill="hold" grpId="0" nodeType="withEffect">
                                  <p:stCondLst>
                                    <p:cond delay="0"/>
                                  </p:stCondLst>
                                  <p:childTnLst>
                                    <p:animMotion origin="layout" path="M 0 0 L 0 0.25 E" pathEditMode="relative" ptsTypes="">
                                      <p:cBhvr>
                                        <p:cTn id="16" dur="2000" fill="hold"/>
                                        <p:tgtEl>
                                          <p:spTgt spid="22"/>
                                        </p:tgtEl>
                                        <p:attrNameLst>
                                          <p:attrName>ppt_x</p:attrName>
                                          <p:attrName>ppt_y</p:attrName>
                                        </p:attrNameLst>
                                      </p:cBhvr>
                                    </p:animMotion>
                                  </p:childTnLst>
                                </p:cTn>
                              </p:par>
                              <p:par>
                                <p:cTn id="17" presetID="42" presetClass="path" presetSubtype="0" accel="50000" decel="50000" fill="hold" grpId="0" nodeType="withEffect">
                                  <p:stCondLst>
                                    <p:cond delay="0"/>
                                  </p:stCondLst>
                                  <p:childTnLst>
                                    <p:animMotion origin="layout" path="M 0 0 L 0 0.25 E" pathEditMode="relative" ptsTypes="">
                                      <p:cBhvr>
                                        <p:cTn id="18" dur="2000" fill="hold"/>
                                        <p:tgtEl>
                                          <p:spTgt spid="23"/>
                                        </p:tgtEl>
                                        <p:attrNameLst>
                                          <p:attrName>ppt_x</p:attrName>
                                          <p:attrName>ppt_y</p:attrName>
                                        </p:attrNameLst>
                                      </p:cBhvr>
                                    </p:animMotion>
                                  </p:childTnLst>
                                </p:cTn>
                              </p:par>
                            </p:childTnLst>
                          </p:cTn>
                        </p:par>
                        <p:par>
                          <p:cTn id="19" fill="hold">
                            <p:stCondLst>
                              <p:cond delay="2000"/>
                            </p:stCondLst>
                            <p:childTnLst>
                              <p:par>
                                <p:cTn id="20" presetID="14" presetClass="exit" presetSubtype="10" fill="hold" nodeType="afterEffect">
                                  <p:stCondLst>
                                    <p:cond delay="0"/>
                                  </p:stCondLst>
                                  <p:childTnLst>
                                    <p:animEffect transition="out" filter="randombar(horizontal)">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4" presetClass="entr" presetSubtype="1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0" presetClass="path" presetSubtype="0" accel="50000" decel="50000" fill="hold" grpId="0" nodeType="withEffect">
                                  <p:stCondLst>
                                    <p:cond delay="0"/>
                                  </p:stCondLst>
                                  <p:childTnLst>
                                    <p:animMotion origin="layout" path="M 0 0 L 0.0043 -0.29954 " pathEditMode="relative" ptsTypes="AA">
                                      <p:cBhvr>
                                        <p:cTn id="34" dur="2000" fill="hold"/>
                                        <p:tgtEl>
                                          <p:spTgt spid="2"/>
                                        </p:tgtEl>
                                        <p:attrNameLst>
                                          <p:attrName>ppt_x</p:attrName>
                                          <p:attrName>ppt_y</p:attrName>
                                        </p:attrNameLst>
                                      </p:cBhvr>
                                    </p:animMotion>
                                  </p:childTnLst>
                                </p:cTn>
                              </p:par>
                              <p:par>
                                <p:cTn id="35" presetID="6" presetClass="emph" presetSubtype="0" fill="hold" nodeType="withEffect">
                                  <p:stCondLst>
                                    <p:cond delay="900"/>
                                  </p:stCondLst>
                                  <p:childTnLst>
                                    <p:animScale>
                                      <p:cBhvr>
                                        <p:cTn id="36" dur="1000" fill="hold"/>
                                        <p:tgtEl>
                                          <p:spTgt spid="25"/>
                                        </p:tgtEl>
                                      </p:cBhvr>
                                      <p:by x="135000" y="1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animBg="1"/>
      <p:bldP spid="22" grpId="0"/>
      <p:bldP spid="23"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25" name="Oval 24">
            <a:extLst>
              <a:ext uri="{FF2B5EF4-FFF2-40B4-BE49-F238E27FC236}">
                <a16:creationId xmlns:a16="http://schemas.microsoft.com/office/drawing/2014/main" id="{9E6ACBBC-C3E9-9A77-0008-FC818D1B03BB}"/>
              </a:ext>
            </a:extLst>
          </p:cNvPr>
          <p:cNvSpPr/>
          <p:nvPr/>
        </p:nvSpPr>
        <p:spPr>
          <a:xfrm>
            <a:off x="1851314" y="4518314"/>
            <a:ext cx="1482436" cy="1496291"/>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4" descr="Circles with arrows with solid fill">
            <a:extLst>
              <a:ext uri="{FF2B5EF4-FFF2-40B4-BE49-F238E27FC236}">
                <a16:creationId xmlns:a16="http://schemas.microsoft.com/office/drawing/2014/main" id="{2286BD27-84FF-11A4-3A95-2E1B24508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4273" y="4109945"/>
            <a:ext cx="2276518" cy="2345306"/>
          </a:xfrm>
          <a:prstGeom prst="rect">
            <a:avLst/>
          </a:prstGeom>
          <a:effectLst>
            <a:outerShdw blurRad="419100" sx="102000" sy="102000" algn="ctr" rotWithShape="0">
              <a:prstClr val="black">
                <a:alpha val="25000"/>
              </a:prstClr>
            </a:outerShdw>
          </a:effectLst>
        </p:spPr>
      </p:pic>
      <p:sp>
        <p:nvSpPr>
          <p:cNvPr id="20" name="Teardrop 19">
            <a:extLst>
              <a:ext uri="{FF2B5EF4-FFF2-40B4-BE49-F238E27FC236}">
                <a16:creationId xmlns:a16="http://schemas.microsoft.com/office/drawing/2014/main" id="{BC52F65B-3893-DAE5-3A7A-0E69DD3411F7}"/>
              </a:ext>
            </a:extLst>
          </p:cNvPr>
          <p:cNvSpPr/>
          <p:nvPr/>
        </p:nvSpPr>
        <p:spPr>
          <a:xfrm rot="8100000">
            <a:off x="8819112" y="1382584"/>
            <a:ext cx="1510146" cy="1593273"/>
          </a:xfrm>
          <a:prstGeom prst="teardrop">
            <a:avLst/>
          </a:prstGeom>
          <a:solidFill>
            <a:schemeClr val="tx2"/>
          </a:solidFill>
          <a:effectLst>
            <a:outerShdw blurRad="4191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grpSp>
        <p:nvGrpSpPr>
          <p:cNvPr id="369" name="Google Shape;369;p40"/>
          <p:cNvGrpSpPr/>
          <p:nvPr/>
        </p:nvGrpSpPr>
        <p:grpSpPr>
          <a:xfrm>
            <a:off x="1539174" y="1415480"/>
            <a:ext cx="2119696" cy="1738508"/>
            <a:chOff x="1160950" y="1573038"/>
            <a:chExt cx="1555094" cy="1275439"/>
          </a:xfrm>
          <a:effectLst>
            <a:outerShdw blurRad="419100" sx="102000" sy="102000" algn="ctr" rotWithShape="0">
              <a:prstClr val="black">
                <a:alpha val="25000"/>
              </a:prstClr>
            </a:outerShdw>
          </a:effectLst>
        </p:grpSpPr>
        <p:sp>
          <p:nvSpPr>
            <p:cNvPr id="370" name="Google Shape;370;p40"/>
            <p:cNvSpPr/>
            <p:nvPr/>
          </p:nvSpPr>
          <p:spPr>
            <a:xfrm>
              <a:off x="1160950" y="1573038"/>
              <a:ext cx="1555094" cy="1275439"/>
            </a:xfrm>
            <a:custGeom>
              <a:avLst/>
              <a:gdLst/>
              <a:ahLst/>
              <a:cxnLst/>
              <a:rect l="l" t="t" r="r" b="b"/>
              <a:pathLst>
                <a:path w="50762" h="41630" extrusionOk="0">
                  <a:moveTo>
                    <a:pt x="24320" y="1"/>
                  </a:moveTo>
                  <a:cubicBezTo>
                    <a:pt x="22105" y="1"/>
                    <a:pt x="20273" y="443"/>
                    <a:pt x="18603" y="1185"/>
                  </a:cubicBezTo>
                  <a:cubicBezTo>
                    <a:pt x="6323" y="6474"/>
                    <a:pt x="1" y="18206"/>
                    <a:pt x="6080" y="30821"/>
                  </a:cubicBezTo>
                  <a:cubicBezTo>
                    <a:pt x="6688" y="32067"/>
                    <a:pt x="7387" y="33252"/>
                    <a:pt x="8268" y="34347"/>
                  </a:cubicBezTo>
                  <a:cubicBezTo>
                    <a:pt x="9119" y="35441"/>
                    <a:pt x="10122" y="36413"/>
                    <a:pt x="11247" y="37234"/>
                  </a:cubicBezTo>
                  <a:cubicBezTo>
                    <a:pt x="12372" y="38085"/>
                    <a:pt x="13587" y="38754"/>
                    <a:pt x="14864" y="39301"/>
                  </a:cubicBezTo>
                  <a:cubicBezTo>
                    <a:pt x="18032" y="40641"/>
                    <a:pt x="22110" y="41629"/>
                    <a:pt x="25955" y="41629"/>
                  </a:cubicBezTo>
                  <a:cubicBezTo>
                    <a:pt x="27863" y="41629"/>
                    <a:pt x="29715" y="41386"/>
                    <a:pt x="31369" y="40821"/>
                  </a:cubicBezTo>
                  <a:cubicBezTo>
                    <a:pt x="35472" y="39392"/>
                    <a:pt x="37691" y="36444"/>
                    <a:pt x="40427" y="33374"/>
                  </a:cubicBezTo>
                  <a:cubicBezTo>
                    <a:pt x="41308" y="32340"/>
                    <a:pt x="42099" y="31277"/>
                    <a:pt x="42798" y="30122"/>
                  </a:cubicBezTo>
                  <a:cubicBezTo>
                    <a:pt x="50761" y="17264"/>
                    <a:pt x="39424" y="881"/>
                    <a:pt x="25320" y="30"/>
                  </a:cubicBezTo>
                  <a:cubicBezTo>
                    <a:pt x="24978" y="10"/>
                    <a:pt x="24645" y="1"/>
                    <a:pt x="24320"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533"/>
            </a:p>
          </p:txBody>
        </p:sp>
        <p:grpSp>
          <p:nvGrpSpPr>
            <p:cNvPr id="371" name="Google Shape;371;p40"/>
            <p:cNvGrpSpPr/>
            <p:nvPr/>
          </p:nvGrpSpPr>
          <p:grpSpPr>
            <a:xfrm>
              <a:off x="1304000" y="1690363"/>
              <a:ext cx="1269050" cy="1040750"/>
              <a:chOff x="1927525" y="4712275"/>
              <a:chExt cx="1269050" cy="1040750"/>
            </a:xfrm>
          </p:grpSpPr>
          <p:sp>
            <p:nvSpPr>
              <p:cNvPr id="372" name="Google Shape;372;p40"/>
              <p:cNvSpPr/>
              <p:nvPr/>
            </p:nvSpPr>
            <p:spPr>
              <a:xfrm>
                <a:off x="1927525" y="4712275"/>
                <a:ext cx="1269050" cy="1040750"/>
              </a:xfrm>
              <a:custGeom>
                <a:avLst/>
                <a:gdLst/>
                <a:ahLst/>
                <a:cxnLst/>
                <a:rect l="l" t="t" r="r" b="b"/>
                <a:pathLst>
                  <a:path w="50762" h="41630" extrusionOk="0">
                    <a:moveTo>
                      <a:pt x="24320" y="1"/>
                    </a:moveTo>
                    <a:cubicBezTo>
                      <a:pt x="22105" y="1"/>
                      <a:pt x="20273" y="443"/>
                      <a:pt x="18603" y="1185"/>
                    </a:cubicBezTo>
                    <a:cubicBezTo>
                      <a:pt x="6323" y="6474"/>
                      <a:pt x="1" y="18206"/>
                      <a:pt x="6080" y="30821"/>
                    </a:cubicBezTo>
                    <a:cubicBezTo>
                      <a:pt x="6688" y="32067"/>
                      <a:pt x="7387" y="33252"/>
                      <a:pt x="8268" y="34347"/>
                    </a:cubicBezTo>
                    <a:cubicBezTo>
                      <a:pt x="9119" y="35441"/>
                      <a:pt x="10122" y="36413"/>
                      <a:pt x="11247" y="37234"/>
                    </a:cubicBezTo>
                    <a:cubicBezTo>
                      <a:pt x="12372" y="38085"/>
                      <a:pt x="13587" y="38754"/>
                      <a:pt x="14864" y="39301"/>
                    </a:cubicBezTo>
                    <a:cubicBezTo>
                      <a:pt x="18032" y="40641"/>
                      <a:pt x="22110" y="41629"/>
                      <a:pt x="25955" y="41629"/>
                    </a:cubicBezTo>
                    <a:cubicBezTo>
                      <a:pt x="27863" y="41629"/>
                      <a:pt x="29715" y="41386"/>
                      <a:pt x="31369" y="40821"/>
                    </a:cubicBezTo>
                    <a:cubicBezTo>
                      <a:pt x="35472" y="39392"/>
                      <a:pt x="37691" y="36444"/>
                      <a:pt x="40427" y="33374"/>
                    </a:cubicBezTo>
                    <a:cubicBezTo>
                      <a:pt x="41308" y="32340"/>
                      <a:pt x="42099" y="31277"/>
                      <a:pt x="42798" y="30122"/>
                    </a:cubicBezTo>
                    <a:cubicBezTo>
                      <a:pt x="50761" y="17264"/>
                      <a:pt x="39424" y="881"/>
                      <a:pt x="25320" y="30"/>
                    </a:cubicBezTo>
                    <a:cubicBezTo>
                      <a:pt x="24978" y="10"/>
                      <a:pt x="24645" y="1"/>
                      <a:pt x="24320" y="1"/>
                    </a:cubicBezTo>
                    <a:close/>
                  </a:path>
                </a:pathLst>
              </a:custGeom>
              <a:solidFill>
                <a:srgbClr val="00C8CE"/>
              </a:solidFill>
              <a:ln>
                <a:noFill/>
              </a:ln>
            </p:spPr>
            <p:txBody>
              <a:bodyPr spcFirstLastPara="1" wrap="square" lIns="121900" tIns="121900" rIns="121900" bIns="121900" anchor="ctr" anchorCtr="0">
                <a:noAutofit/>
              </a:bodyPr>
              <a:lstStyle/>
              <a:p>
                <a:endParaRPr sz="2533"/>
              </a:p>
            </p:txBody>
          </p:sp>
          <p:sp>
            <p:nvSpPr>
              <p:cNvPr id="373" name="Google Shape;373;p40"/>
              <p:cNvSpPr/>
              <p:nvPr/>
            </p:nvSpPr>
            <p:spPr>
              <a:xfrm>
                <a:off x="2180575" y="4749550"/>
                <a:ext cx="607175" cy="993900"/>
              </a:xfrm>
              <a:custGeom>
                <a:avLst/>
                <a:gdLst/>
                <a:ahLst/>
                <a:cxnLst/>
                <a:rect l="l" t="t" r="r" b="b"/>
                <a:pathLst>
                  <a:path w="24287" h="39756" extrusionOk="0">
                    <a:moveTo>
                      <a:pt x="9635" y="0"/>
                    </a:moveTo>
                    <a:cubicBezTo>
                      <a:pt x="7368" y="0"/>
                      <a:pt x="4037" y="2494"/>
                      <a:pt x="4438" y="3068"/>
                    </a:cubicBezTo>
                    <a:cubicBezTo>
                      <a:pt x="4864" y="3706"/>
                      <a:pt x="5198" y="4436"/>
                      <a:pt x="5046" y="5196"/>
                    </a:cubicBezTo>
                    <a:cubicBezTo>
                      <a:pt x="4906" y="5756"/>
                      <a:pt x="4335" y="6209"/>
                      <a:pt x="3802" y="6209"/>
                    </a:cubicBezTo>
                    <a:cubicBezTo>
                      <a:pt x="3641" y="6209"/>
                      <a:pt x="3484" y="6168"/>
                      <a:pt x="3344" y="6077"/>
                    </a:cubicBezTo>
                    <a:cubicBezTo>
                      <a:pt x="2679" y="5578"/>
                      <a:pt x="2494" y="4245"/>
                      <a:pt x="1844" y="4245"/>
                    </a:cubicBezTo>
                    <a:cubicBezTo>
                      <a:pt x="1781" y="4245"/>
                      <a:pt x="1714" y="4257"/>
                      <a:pt x="1642" y="4284"/>
                    </a:cubicBezTo>
                    <a:cubicBezTo>
                      <a:pt x="1095" y="4466"/>
                      <a:pt x="1186" y="5317"/>
                      <a:pt x="1520" y="5773"/>
                    </a:cubicBezTo>
                    <a:cubicBezTo>
                      <a:pt x="1854" y="6259"/>
                      <a:pt x="2310" y="6746"/>
                      <a:pt x="2158" y="7293"/>
                    </a:cubicBezTo>
                    <a:cubicBezTo>
                      <a:pt x="2098" y="7627"/>
                      <a:pt x="1794" y="7840"/>
                      <a:pt x="1520" y="8114"/>
                    </a:cubicBezTo>
                    <a:cubicBezTo>
                      <a:pt x="304" y="9329"/>
                      <a:pt x="0" y="11335"/>
                      <a:pt x="760" y="12916"/>
                    </a:cubicBezTo>
                    <a:cubicBezTo>
                      <a:pt x="1064" y="13524"/>
                      <a:pt x="1520" y="14041"/>
                      <a:pt x="1794" y="14649"/>
                    </a:cubicBezTo>
                    <a:cubicBezTo>
                      <a:pt x="2189" y="15652"/>
                      <a:pt x="2006" y="16776"/>
                      <a:pt x="2189" y="17840"/>
                    </a:cubicBezTo>
                    <a:cubicBezTo>
                      <a:pt x="2554" y="19816"/>
                      <a:pt x="4225" y="21488"/>
                      <a:pt x="6201" y="21883"/>
                    </a:cubicBezTo>
                    <a:cubicBezTo>
                      <a:pt x="6657" y="21944"/>
                      <a:pt x="7143" y="21974"/>
                      <a:pt x="7508" y="22217"/>
                    </a:cubicBezTo>
                    <a:cubicBezTo>
                      <a:pt x="8177" y="22582"/>
                      <a:pt x="8359" y="23463"/>
                      <a:pt x="8967" y="23889"/>
                    </a:cubicBezTo>
                    <a:cubicBezTo>
                      <a:pt x="9605" y="24345"/>
                      <a:pt x="10487" y="24193"/>
                      <a:pt x="11277" y="24314"/>
                    </a:cubicBezTo>
                    <a:cubicBezTo>
                      <a:pt x="12067" y="24375"/>
                      <a:pt x="12949" y="25105"/>
                      <a:pt x="12645" y="25834"/>
                    </a:cubicBezTo>
                    <a:cubicBezTo>
                      <a:pt x="12463" y="26320"/>
                      <a:pt x="11824" y="26472"/>
                      <a:pt x="11399" y="26776"/>
                    </a:cubicBezTo>
                    <a:cubicBezTo>
                      <a:pt x="10487" y="27445"/>
                      <a:pt x="10608" y="28934"/>
                      <a:pt x="11308" y="29846"/>
                    </a:cubicBezTo>
                    <a:cubicBezTo>
                      <a:pt x="12007" y="30758"/>
                      <a:pt x="13101" y="31245"/>
                      <a:pt x="14104" y="31822"/>
                    </a:cubicBezTo>
                    <a:cubicBezTo>
                      <a:pt x="15077" y="32400"/>
                      <a:pt x="16110" y="33129"/>
                      <a:pt x="16414" y="34223"/>
                    </a:cubicBezTo>
                    <a:cubicBezTo>
                      <a:pt x="16718" y="35318"/>
                      <a:pt x="15928" y="38388"/>
                      <a:pt x="15654" y="39512"/>
                    </a:cubicBezTo>
                    <a:cubicBezTo>
                      <a:pt x="15612" y="39681"/>
                      <a:pt x="15675" y="39756"/>
                      <a:pt x="15817" y="39756"/>
                    </a:cubicBezTo>
                    <a:cubicBezTo>
                      <a:pt x="16594" y="39756"/>
                      <a:pt x="19735" y="37519"/>
                      <a:pt x="20943" y="36260"/>
                    </a:cubicBezTo>
                    <a:cubicBezTo>
                      <a:pt x="22007" y="35135"/>
                      <a:pt x="23101" y="33950"/>
                      <a:pt x="23679" y="32521"/>
                    </a:cubicBezTo>
                    <a:cubicBezTo>
                      <a:pt x="24287" y="31001"/>
                      <a:pt x="24226" y="29299"/>
                      <a:pt x="24165" y="27658"/>
                    </a:cubicBezTo>
                    <a:cubicBezTo>
                      <a:pt x="21490" y="27202"/>
                      <a:pt x="19788" y="23980"/>
                      <a:pt x="17144" y="23980"/>
                    </a:cubicBezTo>
                    <a:cubicBezTo>
                      <a:pt x="16427" y="23980"/>
                      <a:pt x="15726" y="24213"/>
                      <a:pt x="15052" y="24213"/>
                    </a:cubicBezTo>
                    <a:cubicBezTo>
                      <a:pt x="14782" y="24213"/>
                      <a:pt x="14516" y="24175"/>
                      <a:pt x="14256" y="24071"/>
                    </a:cubicBezTo>
                    <a:cubicBezTo>
                      <a:pt x="13557" y="23858"/>
                      <a:pt x="13071" y="23220"/>
                      <a:pt x="12432" y="22855"/>
                    </a:cubicBezTo>
                    <a:cubicBezTo>
                      <a:pt x="11824" y="22551"/>
                      <a:pt x="11095" y="22551"/>
                      <a:pt x="10396" y="22399"/>
                    </a:cubicBezTo>
                    <a:cubicBezTo>
                      <a:pt x="8086" y="21944"/>
                      <a:pt x="6262" y="19633"/>
                      <a:pt x="6383" y="17263"/>
                    </a:cubicBezTo>
                    <a:cubicBezTo>
                      <a:pt x="6414" y="16715"/>
                      <a:pt x="6596" y="16016"/>
                      <a:pt x="7113" y="15804"/>
                    </a:cubicBezTo>
                    <a:cubicBezTo>
                      <a:pt x="7265" y="15723"/>
                      <a:pt x="7427" y="15693"/>
                      <a:pt x="7595" y="15693"/>
                    </a:cubicBezTo>
                    <a:cubicBezTo>
                      <a:pt x="7999" y="15693"/>
                      <a:pt x="8438" y="15870"/>
                      <a:pt x="8846" y="15956"/>
                    </a:cubicBezTo>
                    <a:cubicBezTo>
                      <a:pt x="9093" y="16010"/>
                      <a:pt x="9345" y="16036"/>
                      <a:pt x="9596" y="16036"/>
                    </a:cubicBezTo>
                    <a:cubicBezTo>
                      <a:pt x="11166" y="16036"/>
                      <a:pt x="12725" y="15017"/>
                      <a:pt x="13222" y="13524"/>
                    </a:cubicBezTo>
                    <a:cubicBezTo>
                      <a:pt x="13435" y="12825"/>
                      <a:pt x="13496" y="12065"/>
                      <a:pt x="13830" y="11457"/>
                    </a:cubicBezTo>
                    <a:cubicBezTo>
                      <a:pt x="14317" y="10576"/>
                      <a:pt x="15350" y="10180"/>
                      <a:pt x="16171" y="9603"/>
                    </a:cubicBezTo>
                    <a:cubicBezTo>
                      <a:pt x="17022" y="9025"/>
                      <a:pt x="17782" y="7962"/>
                      <a:pt x="17326" y="7050"/>
                    </a:cubicBezTo>
                    <a:cubicBezTo>
                      <a:pt x="16566" y="5499"/>
                      <a:pt x="13830" y="6594"/>
                      <a:pt x="12645" y="5317"/>
                    </a:cubicBezTo>
                    <a:cubicBezTo>
                      <a:pt x="11612" y="4132"/>
                      <a:pt x="12797" y="2034"/>
                      <a:pt x="11763" y="819"/>
                    </a:cubicBezTo>
                    <a:cubicBezTo>
                      <a:pt x="11368" y="332"/>
                      <a:pt x="10669" y="150"/>
                      <a:pt x="10031" y="28"/>
                    </a:cubicBezTo>
                    <a:cubicBezTo>
                      <a:pt x="9904" y="9"/>
                      <a:pt x="9771" y="0"/>
                      <a:pt x="9635" y="0"/>
                    </a:cubicBezTo>
                    <a:close/>
                  </a:path>
                </a:pathLst>
              </a:custGeom>
              <a:solidFill>
                <a:srgbClr val="9EC96E"/>
              </a:solidFill>
              <a:ln>
                <a:noFill/>
              </a:ln>
            </p:spPr>
            <p:txBody>
              <a:bodyPr spcFirstLastPara="1" wrap="square" lIns="121900" tIns="121900" rIns="121900" bIns="121900" anchor="ctr" anchorCtr="0">
                <a:noAutofit/>
              </a:bodyPr>
              <a:lstStyle/>
              <a:p>
                <a:endParaRPr sz="2533"/>
              </a:p>
            </p:txBody>
          </p:sp>
          <p:sp>
            <p:nvSpPr>
              <p:cNvPr id="374" name="Google Shape;374;p40"/>
              <p:cNvSpPr/>
              <p:nvPr/>
            </p:nvSpPr>
            <p:spPr>
              <a:xfrm>
                <a:off x="2715525" y="4771525"/>
                <a:ext cx="319200" cy="305500"/>
              </a:xfrm>
              <a:custGeom>
                <a:avLst/>
                <a:gdLst/>
                <a:ahLst/>
                <a:cxnLst/>
                <a:rect l="l" t="t" r="r" b="b"/>
                <a:pathLst>
                  <a:path w="12768" h="12220" extrusionOk="0">
                    <a:moveTo>
                      <a:pt x="1977" y="0"/>
                    </a:moveTo>
                    <a:lnTo>
                      <a:pt x="1977" y="0"/>
                    </a:lnTo>
                    <a:cubicBezTo>
                      <a:pt x="1" y="2523"/>
                      <a:pt x="974" y="6870"/>
                      <a:pt x="3375" y="9271"/>
                    </a:cubicBezTo>
                    <a:cubicBezTo>
                      <a:pt x="5199" y="11125"/>
                      <a:pt x="8238" y="11581"/>
                      <a:pt x="10700" y="11946"/>
                    </a:cubicBezTo>
                    <a:cubicBezTo>
                      <a:pt x="11399" y="12067"/>
                      <a:pt x="12068" y="12159"/>
                      <a:pt x="12767" y="12219"/>
                    </a:cubicBezTo>
                    <a:cubicBezTo>
                      <a:pt x="10883" y="7083"/>
                      <a:pt x="6931" y="2584"/>
                      <a:pt x="1977" y="0"/>
                    </a:cubicBezTo>
                    <a:close/>
                  </a:path>
                </a:pathLst>
              </a:custGeom>
              <a:solidFill>
                <a:srgbClr val="9EC96E"/>
              </a:solidFill>
              <a:ln>
                <a:noFill/>
              </a:ln>
            </p:spPr>
            <p:txBody>
              <a:bodyPr spcFirstLastPara="1" wrap="square" lIns="121900" tIns="121900" rIns="121900" bIns="121900" anchor="ctr" anchorCtr="0">
                <a:noAutofit/>
              </a:bodyPr>
              <a:lstStyle/>
              <a:p>
                <a:endParaRPr sz="2533"/>
              </a:p>
            </p:txBody>
          </p:sp>
        </p:grpSp>
      </p:grpSp>
      <p:grpSp>
        <p:nvGrpSpPr>
          <p:cNvPr id="375" name="Google Shape;375;p40"/>
          <p:cNvGrpSpPr/>
          <p:nvPr/>
        </p:nvGrpSpPr>
        <p:grpSpPr>
          <a:xfrm>
            <a:off x="5317754" y="1415480"/>
            <a:ext cx="1563163" cy="1803975"/>
            <a:chOff x="1170775" y="6654475"/>
            <a:chExt cx="1075275" cy="1240925"/>
          </a:xfrm>
          <a:effectLst>
            <a:outerShdw blurRad="419100" sx="102000" sy="102000" algn="ctr" rotWithShape="0">
              <a:prstClr val="black">
                <a:alpha val="25000"/>
              </a:prstClr>
            </a:outerShdw>
          </a:effectLst>
        </p:grpSpPr>
        <p:sp>
          <p:nvSpPr>
            <p:cNvPr id="376" name="Google Shape;376;p40"/>
            <p:cNvSpPr/>
            <p:nvPr/>
          </p:nvSpPr>
          <p:spPr>
            <a:xfrm>
              <a:off x="1170775" y="6654475"/>
              <a:ext cx="1075275" cy="1240925"/>
            </a:xfrm>
            <a:custGeom>
              <a:avLst/>
              <a:gdLst/>
              <a:ahLst/>
              <a:cxnLst/>
              <a:rect l="l" t="t" r="r" b="b"/>
              <a:pathLst>
                <a:path w="43011" h="49637" extrusionOk="0">
                  <a:moveTo>
                    <a:pt x="20153" y="0"/>
                  </a:moveTo>
                  <a:cubicBezTo>
                    <a:pt x="19423" y="0"/>
                    <a:pt x="18785" y="213"/>
                    <a:pt x="18056" y="517"/>
                  </a:cubicBezTo>
                  <a:cubicBezTo>
                    <a:pt x="18025" y="456"/>
                    <a:pt x="17934" y="456"/>
                    <a:pt x="17873" y="456"/>
                  </a:cubicBezTo>
                  <a:lnTo>
                    <a:pt x="17812" y="456"/>
                  </a:lnTo>
                  <a:cubicBezTo>
                    <a:pt x="17660" y="426"/>
                    <a:pt x="17508" y="426"/>
                    <a:pt x="17357" y="426"/>
                  </a:cubicBezTo>
                  <a:cubicBezTo>
                    <a:pt x="16080" y="426"/>
                    <a:pt x="15168" y="973"/>
                    <a:pt x="14317" y="1490"/>
                  </a:cubicBezTo>
                  <a:cubicBezTo>
                    <a:pt x="12250" y="1520"/>
                    <a:pt x="11095" y="2949"/>
                    <a:pt x="10609" y="3557"/>
                  </a:cubicBezTo>
                  <a:cubicBezTo>
                    <a:pt x="10031" y="3739"/>
                    <a:pt x="9454" y="4013"/>
                    <a:pt x="8998" y="4377"/>
                  </a:cubicBezTo>
                  <a:cubicBezTo>
                    <a:pt x="8542" y="4772"/>
                    <a:pt x="8329" y="5076"/>
                    <a:pt x="7721" y="5927"/>
                  </a:cubicBezTo>
                  <a:cubicBezTo>
                    <a:pt x="6414" y="6535"/>
                    <a:pt x="5806" y="7690"/>
                    <a:pt x="5502" y="8268"/>
                  </a:cubicBezTo>
                  <a:cubicBezTo>
                    <a:pt x="4104" y="9089"/>
                    <a:pt x="3526" y="10548"/>
                    <a:pt x="3192" y="11459"/>
                  </a:cubicBezTo>
                  <a:cubicBezTo>
                    <a:pt x="2706" y="11946"/>
                    <a:pt x="2280" y="12675"/>
                    <a:pt x="2037" y="13618"/>
                  </a:cubicBezTo>
                  <a:cubicBezTo>
                    <a:pt x="1216" y="14681"/>
                    <a:pt x="1095" y="15958"/>
                    <a:pt x="1064" y="16505"/>
                  </a:cubicBezTo>
                  <a:cubicBezTo>
                    <a:pt x="1034" y="16657"/>
                    <a:pt x="1034" y="16870"/>
                    <a:pt x="1004" y="17083"/>
                  </a:cubicBezTo>
                  <a:cubicBezTo>
                    <a:pt x="1004" y="17265"/>
                    <a:pt x="943" y="17417"/>
                    <a:pt x="943" y="17569"/>
                  </a:cubicBezTo>
                  <a:cubicBezTo>
                    <a:pt x="700" y="18268"/>
                    <a:pt x="487" y="19210"/>
                    <a:pt x="548" y="20335"/>
                  </a:cubicBezTo>
                  <a:cubicBezTo>
                    <a:pt x="305" y="20943"/>
                    <a:pt x="153" y="21672"/>
                    <a:pt x="244" y="22554"/>
                  </a:cubicBezTo>
                  <a:lnTo>
                    <a:pt x="244" y="22767"/>
                  </a:lnTo>
                  <a:lnTo>
                    <a:pt x="244" y="22979"/>
                  </a:lnTo>
                  <a:cubicBezTo>
                    <a:pt x="31" y="23678"/>
                    <a:pt x="1" y="24560"/>
                    <a:pt x="274" y="25563"/>
                  </a:cubicBezTo>
                  <a:cubicBezTo>
                    <a:pt x="274" y="25624"/>
                    <a:pt x="274" y="25685"/>
                    <a:pt x="305" y="25806"/>
                  </a:cubicBezTo>
                  <a:cubicBezTo>
                    <a:pt x="335" y="25989"/>
                    <a:pt x="426" y="26171"/>
                    <a:pt x="457" y="26323"/>
                  </a:cubicBezTo>
                  <a:cubicBezTo>
                    <a:pt x="426" y="27022"/>
                    <a:pt x="548" y="27843"/>
                    <a:pt x="1004" y="28815"/>
                  </a:cubicBezTo>
                  <a:cubicBezTo>
                    <a:pt x="1034" y="28907"/>
                    <a:pt x="1095" y="29028"/>
                    <a:pt x="1156" y="29150"/>
                  </a:cubicBezTo>
                  <a:cubicBezTo>
                    <a:pt x="1216" y="29302"/>
                    <a:pt x="1247" y="29454"/>
                    <a:pt x="1338" y="29575"/>
                  </a:cubicBezTo>
                  <a:cubicBezTo>
                    <a:pt x="1399" y="30031"/>
                    <a:pt x="1551" y="30517"/>
                    <a:pt x="1794" y="31034"/>
                  </a:cubicBezTo>
                  <a:cubicBezTo>
                    <a:pt x="1824" y="31095"/>
                    <a:pt x="1824" y="31125"/>
                    <a:pt x="1855" y="31186"/>
                  </a:cubicBezTo>
                  <a:cubicBezTo>
                    <a:pt x="1915" y="31308"/>
                    <a:pt x="1946" y="31399"/>
                    <a:pt x="1976" y="31460"/>
                  </a:cubicBezTo>
                  <a:cubicBezTo>
                    <a:pt x="2159" y="32676"/>
                    <a:pt x="2979" y="33618"/>
                    <a:pt x="3830" y="34591"/>
                  </a:cubicBezTo>
                  <a:cubicBezTo>
                    <a:pt x="4226" y="35381"/>
                    <a:pt x="4833" y="36019"/>
                    <a:pt x="5320" y="36475"/>
                  </a:cubicBezTo>
                  <a:cubicBezTo>
                    <a:pt x="5624" y="37022"/>
                    <a:pt x="6080" y="37508"/>
                    <a:pt x="6657" y="37964"/>
                  </a:cubicBezTo>
                  <a:cubicBezTo>
                    <a:pt x="6870" y="38147"/>
                    <a:pt x="7265" y="38451"/>
                    <a:pt x="7873" y="39028"/>
                  </a:cubicBezTo>
                  <a:cubicBezTo>
                    <a:pt x="8451" y="39515"/>
                    <a:pt x="8998" y="40244"/>
                    <a:pt x="9454" y="40852"/>
                  </a:cubicBezTo>
                  <a:cubicBezTo>
                    <a:pt x="8785" y="43679"/>
                    <a:pt x="8299" y="45867"/>
                    <a:pt x="10183" y="47691"/>
                  </a:cubicBezTo>
                  <a:cubicBezTo>
                    <a:pt x="11065" y="48512"/>
                    <a:pt x="13071" y="49424"/>
                    <a:pt x="14591" y="49424"/>
                  </a:cubicBezTo>
                  <a:cubicBezTo>
                    <a:pt x="14712" y="49424"/>
                    <a:pt x="14834" y="49424"/>
                    <a:pt x="14925" y="49636"/>
                  </a:cubicBezTo>
                  <a:lnTo>
                    <a:pt x="14986" y="49636"/>
                  </a:lnTo>
                  <a:cubicBezTo>
                    <a:pt x="16232" y="49515"/>
                    <a:pt x="17357" y="48907"/>
                    <a:pt x="18116" y="47904"/>
                  </a:cubicBezTo>
                  <a:cubicBezTo>
                    <a:pt x="18998" y="46779"/>
                    <a:pt x="19089" y="45594"/>
                    <a:pt x="19119" y="44560"/>
                  </a:cubicBezTo>
                  <a:cubicBezTo>
                    <a:pt x="19119" y="44469"/>
                    <a:pt x="19150" y="44287"/>
                    <a:pt x="19150" y="44104"/>
                  </a:cubicBezTo>
                  <a:cubicBezTo>
                    <a:pt x="19484" y="44044"/>
                    <a:pt x="19940" y="43952"/>
                    <a:pt x="20457" y="43922"/>
                  </a:cubicBezTo>
                  <a:cubicBezTo>
                    <a:pt x="20791" y="43892"/>
                    <a:pt x="21126" y="43892"/>
                    <a:pt x="21399" y="43892"/>
                  </a:cubicBezTo>
                  <a:lnTo>
                    <a:pt x="22463" y="43892"/>
                  </a:lnTo>
                  <a:cubicBezTo>
                    <a:pt x="22980" y="43892"/>
                    <a:pt x="23466" y="43770"/>
                    <a:pt x="23983" y="43618"/>
                  </a:cubicBezTo>
                  <a:lnTo>
                    <a:pt x="24104" y="43618"/>
                  </a:lnTo>
                  <a:cubicBezTo>
                    <a:pt x="25016" y="43618"/>
                    <a:pt x="25715" y="43436"/>
                    <a:pt x="26323" y="43162"/>
                  </a:cubicBezTo>
                  <a:cubicBezTo>
                    <a:pt x="27630" y="43010"/>
                    <a:pt x="28846" y="42828"/>
                    <a:pt x="29788" y="42037"/>
                  </a:cubicBezTo>
                  <a:lnTo>
                    <a:pt x="30032" y="41916"/>
                  </a:lnTo>
                  <a:cubicBezTo>
                    <a:pt x="30062" y="41885"/>
                    <a:pt x="30123" y="41885"/>
                    <a:pt x="30184" y="41855"/>
                  </a:cubicBezTo>
                  <a:cubicBezTo>
                    <a:pt x="30700" y="41581"/>
                    <a:pt x="31156" y="41308"/>
                    <a:pt x="31491" y="41004"/>
                  </a:cubicBezTo>
                  <a:cubicBezTo>
                    <a:pt x="31642" y="40974"/>
                    <a:pt x="31764" y="40882"/>
                    <a:pt x="31916" y="40822"/>
                  </a:cubicBezTo>
                  <a:cubicBezTo>
                    <a:pt x="32068" y="40730"/>
                    <a:pt x="32190" y="40700"/>
                    <a:pt x="32250" y="40670"/>
                  </a:cubicBezTo>
                  <a:cubicBezTo>
                    <a:pt x="33223" y="40244"/>
                    <a:pt x="33861" y="39727"/>
                    <a:pt x="34317" y="39150"/>
                  </a:cubicBezTo>
                  <a:cubicBezTo>
                    <a:pt x="34469" y="39059"/>
                    <a:pt x="34621" y="38967"/>
                    <a:pt x="34773" y="38846"/>
                  </a:cubicBezTo>
                  <a:cubicBezTo>
                    <a:pt x="34834" y="38755"/>
                    <a:pt x="34925" y="38724"/>
                    <a:pt x="34956" y="38694"/>
                  </a:cubicBezTo>
                  <a:cubicBezTo>
                    <a:pt x="35867" y="38116"/>
                    <a:pt x="36384" y="37448"/>
                    <a:pt x="36688" y="36779"/>
                  </a:cubicBezTo>
                  <a:cubicBezTo>
                    <a:pt x="36749" y="36718"/>
                    <a:pt x="36810" y="36688"/>
                    <a:pt x="36871" y="36597"/>
                  </a:cubicBezTo>
                  <a:lnTo>
                    <a:pt x="37053" y="36414"/>
                  </a:lnTo>
                  <a:cubicBezTo>
                    <a:pt x="37661" y="35806"/>
                    <a:pt x="38026" y="35198"/>
                    <a:pt x="38269" y="34591"/>
                  </a:cubicBezTo>
                  <a:cubicBezTo>
                    <a:pt x="39059" y="33739"/>
                    <a:pt x="39515" y="32949"/>
                    <a:pt x="39789" y="32220"/>
                  </a:cubicBezTo>
                  <a:cubicBezTo>
                    <a:pt x="39849" y="32128"/>
                    <a:pt x="39971" y="32007"/>
                    <a:pt x="40032" y="31855"/>
                  </a:cubicBezTo>
                  <a:cubicBezTo>
                    <a:pt x="40153" y="31673"/>
                    <a:pt x="40275" y="31521"/>
                    <a:pt x="40396" y="31369"/>
                  </a:cubicBezTo>
                  <a:cubicBezTo>
                    <a:pt x="40731" y="30913"/>
                    <a:pt x="41491" y="29879"/>
                    <a:pt x="41551" y="28542"/>
                  </a:cubicBezTo>
                  <a:cubicBezTo>
                    <a:pt x="42007" y="27660"/>
                    <a:pt x="42159" y="26840"/>
                    <a:pt x="42129" y="26141"/>
                  </a:cubicBezTo>
                  <a:cubicBezTo>
                    <a:pt x="42463" y="25229"/>
                    <a:pt x="43010" y="23800"/>
                    <a:pt x="42524" y="22250"/>
                  </a:cubicBezTo>
                  <a:cubicBezTo>
                    <a:pt x="42676" y="21642"/>
                    <a:pt x="42980" y="20365"/>
                    <a:pt x="42403" y="19058"/>
                  </a:cubicBezTo>
                  <a:cubicBezTo>
                    <a:pt x="42524" y="17995"/>
                    <a:pt x="42555" y="17630"/>
                    <a:pt x="42433" y="16991"/>
                  </a:cubicBezTo>
                  <a:cubicBezTo>
                    <a:pt x="42403" y="16779"/>
                    <a:pt x="42251" y="16080"/>
                    <a:pt x="41795" y="15350"/>
                  </a:cubicBezTo>
                  <a:cubicBezTo>
                    <a:pt x="41825" y="14590"/>
                    <a:pt x="41916" y="12736"/>
                    <a:pt x="40336" y="11368"/>
                  </a:cubicBezTo>
                  <a:cubicBezTo>
                    <a:pt x="40032" y="10335"/>
                    <a:pt x="39667" y="9210"/>
                    <a:pt x="38421" y="8298"/>
                  </a:cubicBezTo>
                  <a:cubicBezTo>
                    <a:pt x="38330" y="8268"/>
                    <a:pt x="38269" y="8177"/>
                    <a:pt x="38178" y="8146"/>
                  </a:cubicBezTo>
                  <a:cubicBezTo>
                    <a:pt x="37813" y="7386"/>
                    <a:pt x="37357" y="6657"/>
                    <a:pt x="36597" y="6140"/>
                  </a:cubicBezTo>
                  <a:cubicBezTo>
                    <a:pt x="36293" y="5897"/>
                    <a:pt x="35928" y="5715"/>
                    <a:pt x="35594" y="5593"/>
                  </a:cubicBezTo>
                  <a:cubicBezTo>
                    <a:pt x="35503" y="5380"/>
                    <a:pt x="35351" y="5168"/>
                    <a:pt x="35168" y="4985"/>
                  </a:cubicBezTo>
                  <a:cubicBezTo>
                    <a:pt x="35260" y="3861"/>
                    <a:pt x="34956" y="2797"/>
                    <a:pt x="34226" y="1915"/>
                  </a:cubicBezTo>
                  <a:cubicBezTo>
                    <a:pt x="33405" y="882"/>
                    <a:pt x="32190" y="304"/>
                    <a:pt x="30822" y="304"/>
                  </a:cubicBezTo>
                  <a:cubicBezTo>
                    <a:pt x="30335" y="304"/>
                    <a:pt x="29940" y="395"/>
                    <a:pt x="29454" y="456"/>
                  </a:cubicBezTo>
                  <a:cubicBezTo>
                    <a:pt x="28846" y="547"/>
                    <a:pt x="28329" y="730"/>
                    <a:pt x="27965" y="882"/>
                  </a:cubicBezTo>
                  <a:cubicBezTo>
                    <a:pt x="27357" y="578"/>
                    <a:pt x="26688" y="426"/>
                    <a:pt x="25989" y="426"/>
                  </a:cubicBezTo>
                  <a:cubicBezTo>
                    <a:pt x="25624" y="426"/>
                    <a:pt x="25259" y="456"/>
                    <a:pt x="24864" y="547"/>
                  </a:cubicBezTo>
                  <a:cubicBezTo>
                    <a:pt x="24560" y="395"/>
                    <a:pt x="24256" y="274"/>
                    <a:pt x="23861" y="213"/>
                  </a:cubicBezTo>
                  <a:cubicBezTo>
                    <a:pt x="23557" y="152"/>
                    <a:pt x="23253" y="122"/>
                    <a:pt x="22949" y="122"/>
                  </a:cubicBezTo>
                  <a:cubicBezTo>
                    <a:pt x="22463" y="122"/>
                    <a:pt x="22037" y="213"/>
                    <a:pt x="21612" y="304"/>
                  </a:cubicBezTo>
                  <a:cubicBezTo>
                    <a:pt x="21308" y="152"/>
                    <a:pt x="20943" y="92"/>
                    <a:pt x="20548" y="31"/>
                  </a:cubicBezTo>
                  <a:cubicBezTo>
                    <a:pt x="20457" y="0"/>
                    <a:pt x="20305" y="0"/>
                    <a:pt x="20153"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533"/>
            </a:p>
          </p:txBody>
        </p:sp>
        <p:sp>
          <p:nvSpPr>
            <p:cNvPr id="377" name="Google Shape;377;p40"/>
            <p:cNvSpPr/>
            <p:nvPr/>
          </p:nvSpPr>
          <p:spPr>
            <a:xfrm>
              <a:off x="1271075" y="6778275"/>
              <a:ext cx="867075" cy="1030500"/>
            </a:xfrm>
            <a:custGeom>
              <a:avLst/>
              <a:gdLst/>
              <a:ahLst/>
              <a:cxnLst/>
              <a:rect l="l" t="t" r="r" b="b"/>
              <a:pathLst>
                <a:path w="34683" h="41220" extrusionOk="0">
                  <a:moveTo>
                    <a:pt x="15990" y="1"/>
                  </a:moveTo>
                  <a:cubicBezTo>
                    <a:pt x="15752" y="1"/>
                    <a:pt x="15154" y="313"/>
                    <a:pt x="14834" y="459"/>
                  </a:cubicBezTo>
                  <a:cubicBezTo>
                    <a:pt x="14287" y="732"/>
                    <a:pt x="14044" y="975"/>
                    <a:pt x="13892" y="1127"/>
                  </a:cubicBezTo>
                  <a:cubicBezTo>
                    <a:pt x="13861" y="1097"/>
                    <a:pt x="13800" y="1036"/>
                    <a:pt x="13740" y="975"/>
                  </a:cubicBezTo>
                  <a:cubicBezTo>
                    <a:pt x="13375" y="459"/>
                    <a:pt x="13223" y="398"/>
                    <a:pt x="13193" y="398"/>
                  </a:cubicBezTo>
                  <a:cubicBezTo>
                    <a:pt x="13071" y="398"/>
                    <a:pt x="12980" y="398"/>
                    <a:pt x="12159" y="945"/>
                  </a:cubicBezTo>
                  <a:cubicBezTo>
                    <a:pt x="11612" y="1340"/>
                    <a:pt x="11247" y="1857"/>
                    <a:pt x="11095" y="2100"/>
                  </a:cubicBezTo>
                  <a:cubicBezTo>
                    <a:pt x="11034" y="2009"/>
                    <a:pt x="10913" y="1918"/>
                    <a:pt x="10791" y="1857"/>
                  </a:cubicBezTo>
                  <a:cubicBezTo>
                    <a:pt x="10427" y="1553"/>
                    <a:pt x="10305" y="1492"/>
                    <a:pt x="10153" y="1492"/>
                  </a:cubicBezTo>
                  <a:cubicBezTo>
                    <a:pt x="9971" y="1492"/>
                    <a:pt x="9819" y="1675"/>
                    <a:pt x="9545" y="2009"/>
                  </a:cubicBezTo>
                  <a:cubicBezTo>
                    <a:pt x="9423" y="2161"/>
                    <a:pt x="9302" y="2343"/>
                    <a:pt x="9120" y="2495"/>
                  </a:cubicBezTo>
                  <a:cubicBezTo>
                    <a:pt x="8907" y="2738"/>
                    <a:pt x="8724" y="3042"/>
                    <a:pt x="8572" y="3316"/>
                  </a:cubicBezTo>
                  <a:cubicBezTo>
                    <a:pt x="8451" y="3468"/>
                    <a:pt x="8299" y="3681"/>
                    <a:pt x="8268" y="3772"/>
                  </a:cubicBezTo>
                  <a:cubicBezTo>
                    <a:pt x="8177" y="3711"/>
                    <a:pt x="7964" y="3559"/>
                    <a:pt x="7873" y="3529"/>
                  </a:cubicBezTo>
                  <a:cubicBezTo>
                    <a:pt x="7749" y="3425"/>
                    <a:pt x="7639" y="3364"/>
                    <a:pt x="7544" y="3364"/>
                  </a:cubicBezTo>
                  <a:cubicBezTo>
                    <a:pt x="7498" y="3364"/>
                    <a:pt x="7456" y="3378"/>
                    <a:pt x="7417" y="3407"/>
                  </a:cubicBezTo>
                  <a:cubicBezTo>
                    <a:pt x="7357" y="3468"/>
                    <a:pt x="7265" y="3620"/>
                    <a:pt x="6809" y="4258"/>
                  </a:cubicBezTo>
                  <a:lnTo>
                    <a:pt x="6627" y="4532"/>
                  </a:lnTo>
                  <a:cubicBezTo>
                    <a:pt x="6354" y="4866"/>
                    <a:pt x="6262" y="5292"/>
                    <a:pt x="6141" y="5596"/>
                  </a:cubicBezTo>
                  <a:cubicBezTo>
                    <a:pt x="6080" y="5687"/>
                    <a:pt x="6050" y="5808"/>
                    <a:pt x="6019" y="5900"/>
                  </a:cubicBezTo>
                  <a:cubicBezTo>
                    <a:pt x="5928" y="5839"/>
                    <a:pt x="5867" y="5778"/>
                    <a:pt x="5837" y="5687"/>
                  </a:cubicBezTo>
                  <a:cubicBezTo>
                    <a:pt x="5704" y="5554"/>
                    <a:pt x="5595" y="5468"/>
                    <a:pt x="5469" y="5468"/>
                  </a:cubicBezTo>
                  <a:cubicBezTo>
                    <a:pt x="5450" y="5468"/>
                    <a:pt x="5431" y="5470"/>
                    <a:pt x="5411" y="5474"/>
                  </a:cubicBezTo>
                  <a:cubicBezTo>
                    <a:pt x="5229" y="5474"/>
                    <a:pt x="5107" y="5687"/>
                    <a:pt x="4925" y="6082"/>
                  </a:cubicBezTo>
                  <a:cubicBezTo>
                    <a:pt x="4803" y="6264"/>
                    <a:pt x="4682" y="6507"/>
                    <a:pt x="4560" y="6720"/>
                  </a:cubicBezTo>
                  <a:cubicBezTo>
                    <a:pt x="4378" y="7024"/>
                    <a:pt x="4256" y="7419"/>
                    <a:pt x="4226" y="7632"/>
                  </a:cubicBezTo>
                  <a:cubicBezTo>
                    <a:pt x="4195" y="7754"/>
                    <a:pt x="4165" y="7875"/>
                    <a:pt x="4165" y="7906"/>
                  </a:cubicBezTo>
                  <a:cubicBezTo>
                    <a:pt x="4074" y="7875"/>
                    <a:pt x="3952" y="7784"/>
                    <a:pt x="3891" y="7754"/>
                  </a:cubicBezTo>
                  <a:cubicBezTo>
                    <a:pt x="3766" y="7653"/>
                    <a:pt x="3681" y="7594"/>
                    <a:pt x="3604" y="7594"/>
                  </a:cubicBezTo>
                  <a:cubicBezTo>
                    <a:pt x="3588" y="7594"/>
                    <a:pt x="3573" y="7596"/>
                    <a:pt x="3557" y="7602"/>
                  </a:cubicBezTo>
                  <a:cubicBezTo>
                    <a:pt x="3344" y="7632"/>
                    <a:pt x="3253" y="7784"/>
                    <a:pt x="2828" y="8818"/>
                  </a:cubicBezTo>
                  <a:cubicBezTo>
                    <a:pt x="2584" y="9425"/>
                    <a:pt x="2584" y="9942"/>
                    <a:pt x="2584" y="10246"/>
                  </a:cubicBezTo>
                  <a:cubicBezTo>
                    <a:pt x="2400" y="10167"/>
                    <a:pt x="2284" y="10088"/>
                    <a:pt x="2158" y="10088"/>
                  </a:cubicBezTo>
                  <a:cubicBezTo>
                    <a:pt x="2138" y="10088"/>
                    <a:pt x="2118" y="10090"/>
                    <a:pt x="2098" y="10094"/>
                  </a:cubicBezTo>
                  <a:cubicBezTo>
                    <a:pt x="1916" y="10155"/>
                    <a:pt x="1885" y="10337"/>
                    <a:pt x="1825" y="10489"/>
                  </a:cubicBezTo>
                  <a:cubicBezTo>
                    <a:pt x="1794" y="10611"/>
                    <a:pt x="1794" y="10793"/>
                    <a:pt x="1733" y="11006"/>
                  </a:cubicBezTo>
                  <a:cubicBezTo>
                    <a:pt x="1612" y="11371"/>
                    <a:pt x="1642" y="11705"/>
                    <a:pt x="1642" y="11979"/>
                  </a:cubicBezTo>
                  <a:lnTo>
                    <a:pt x="1642" y="12131"/>
                  </a:lnTo>
                  <a:cubicBezTo>
                    <a:pt x="1612" y="12070"/>
                    <a:pt x="1581" y="12070"/>
                    <a:pt x="1521" y="12039"/>
                  </a:cubicBezTo>
                  <a:cubicBezTo>
                    <a:pt x="1456" y="11996"/>
                    <a:pt x="1376" y="11953"/>
                    <a:pt x="1292" y="11953"/>
                  </a:cubicBezTo>
                  <a:cubicBezTo>
                    <a:pt x="1257" y="11953"/>
                    <a:pt x="1222" y="11961"/>
                    <a:pt x="1186" y="11979"/>
                  </a:cubicBezTo>
                  <a:cubicBezTo>
                    <a:pt x="1034" y="12039"/>
                    <a:pt x="1034" y="12161"/>
                    <a:pt x="973" y="12769"/>
                  </a:cubicBezTo>
                  <a:cubicBezTo>
                    <a:pt x="973" y="12982"/>
                    <a:pt x="913" y="13225"/>
                    <a:pt x="882" y="13498"/>
                  </a:cubicBezTo>
                  <a:cubicBezTo>
                    <a:pt x="852" y="13894"/>
                    <a:pt x="913" y="14350"/>
                    <a:pt x="1004" y="14714"/>
                  </a:cubicBezTo>
                  <a:cubicBezTo>
                    <a:pt x="1034" y="14805"/>
                    <a:pt x="1034" y="14927"/>
                    <a:pt x="1034" y="15018"/>
                  </a:cubicBezTo>
                  <a:cubicBezTo>
                    <a:pt x="1034" y="15018"/>
                    <a:pt x="1004" y="15018"/>
                    <a:pt x="1004" y="14957"/>
                  </a:cubicBezTo>
                  <a:cubicBezTo>
                    <a:pt x="911" y="14911"/>
                    <a:pt x="853" y="14846"/>
                    <a:pt x="776" y="14846"/>
                  </a:cubicBezTo>
                  <a:cubicBezTo>
                    <a:pt x="753" y="14846"/>
                    <a:pt x="728" y="14852"/>
                    <a:pt x="700" y="14866"/>
                  </a:cubicBezTo>
                  <a:cubicBezTo>
                    <a:pt x="578" y="14897"/>
                    <a:pt x="396" y="14927"/>
                    <a:pt x="457" y="16264"/>
                  </a:cubicBezTo>
                  <a:cubicBezTo>
                    <a:pt x="518" y="16690"/>
                    <a:pt x="609" y="17085"/>
                    <a:pt x="730" y="17389"/>
                  </a:cubicBezTo>
                  <a:cubicBezTo>
                    <a:pt x="730" y="17450"/>
                    <a:pt x="761" y="17511"/>
                    <a:pt x="761" y="17541"/>
                  </a:cubicBezTo>
                  <a:lnTo>
                    <a:pt x="730" y="17541"/>
                  </a:lnTo>
                  <a:cubicBezTo>
                    <a:pt x="654" y="17526"/>
                    <a:pt x="586" y="17518"/>
                    <a:pt x="525" y="17518"/>
                  </a:cubicBezTo>
                  <a:cubicBezTo>
                    <a:pt x="464" y="17518"/>
                    <a:pt x="411" y="17526"/>
                    <a:pt x="366" y="17541"/>
                  </a:cubicBezTo>
                  <a:cubicBezTo>
                    <a:pt x="153" y="17632"/>
                    <a:pt x="153" y="17845"/>
                    <a:pt x="153" y="18119"/>
                  </a:cubicBezTo>
                  <a:cubicBezTo>
                    <a:pt x="153" y="18240"/>
                    <a:pt x="153" y="18392"/>
                    <a:pt x="214" y="18575"/>
                  </a:cubicBezTo>
                  <a:cubicBezTo>
                    <a:pt x="214" y="18909"/>
                    <a:pt x="366" y="19334"/>
                    <a:pt x="426" y="19608"/>
                  </a:cubicBezTo>
                  <a:cubicBezTo>
                    <a:pt x="426" y="19669"/>
                    <a:pt x="457" y="19730"/>
                    <a:pt x="518" y="19790"/>
                  </a:cubicBezTo>
                  <a:cubicBezTo>
                    <a:pt x="477" y="19790"/>
                    <a:pt x="436" y="19787"/>
                    <a:pt x="396" y="19787"/>
                  </a:cubicBezTo>
                  <a:cubicBezTo>
                    <a:pt x="315" y="19787"/>
                    <a:pt x="234" y="19800"/>
                    <a:pt x="153" y="19882"/>
                  </a:cubicBezTo>
                  <a:cubicBezTo>
                    <a:pt x="1" y="19973"/>
                    <a:pt x="62" y="20185"/>
                    <a:pt x="122" y="20429"/>
                  </a:cubicBezTo>
                  <a:cubicBezTo>
                    <a:pt x="153" y="20550"/>
                    <a:pt x="214" y="20702"/>
                    <a:pt x="244" y="20885"/>
                  </a:cubicBezTo>
                  <a:cubicBezTo>
                    <a:pt x="305" y="21249"/>
                    <a:pt x="518" y="21644"/>
                    <a:pt x="700" y="22040"/>
                  </a:cubicBezTo>
                  <a:cubicBezTo>
                    <a:pt x="730" y="22100"/>
                    <a:pt x="761" y="22192"/>
                    <a:pt x="761" y="22222"/>
                  </a:cubicBezTo>
                  <a:cubicBezTo>
                    <a:pt x="700" y="22222"/>
                    <a:pt x="609" y="22252"/>
                    <a:pt x="548" y="22313"/>
                  </a:cubicBezTo>
                  <a:cubicBezTo>
                    <a:pt x="366" y="22465"/>
                    <a:pt x="457" y="22678"/>
                    <a:pt x="609" y="23012"/>
                  </a:cubicBezTo>
                  <a:cubicBezTo>
                    <a:pt x="700" y="23164"/>
                    <a:pt x="761" y="23377"/>
                    <a:pt x="882" y="23590"/>
                  </a:cubicBezTo>
                  <a:cubicBezTo>
                    <a:pt x="1034" y="24015"/>
                    <a:pt x="1308" y="24350"/>
                    <a:pt x="1460" y="24532"/>
                  </a:cubicBezTo>
                  <a:cubicBezTo>
                    <a:pt x="1429" y="24532"/>
                    <a:pt x="1369" y="24593"/>
                    <a:pt x="1338" y="24623"/>
                  </a:cubicBezTo>
                  <a:cubicBezTo>
                    <a:pt x="1186" y="24775"/>
                    <a:pt x="1308" y="24958"/>
                    <a:pt x="1429" y="25262"/>
                  </a:cubicBezTo>
                  <a:cubicBezTo>
                    <a:pt x="1460" y="25383"/>
                    <a:pt x="1490" y="25444"/>
                    <a:pt x="1581" y="25565"/>
                  </a:cubicBezTo>
                  <a:cubicBezTo>
                    <a:pt x="1642" y="25809"/>
                    <a:pt x="1825" y="26021"/>
                    <a:pt x="1977" y="26204"/>
                  </a:cubicBezTo>
                  <a:cubicBezTo>
                    <a:pt x="2068" y="26295"/>
                    <a:pt x="2129" y="26356"/>
                    <a:pt x="2189" y="26447"/>
                  </a:cubicBezTo>
                  <a:cubicBezTo>
                    <a:pt x="2098" y="26477"/>
                    <a:pt x="1977" y="26508"/>
                    <a:pt x="1977" y="26629"/>
                  </a:cubicBezTo>
                  <a:cubicBezTo>
                    <a:pt x="1946" y="26781"/>
                    <a:pt x="1977" y="26873"/>
                    <a:pt x="3162" y="28119"/>
                  </a:cubicBezTo>
                  <a:cubicBezTo>
                    <a:pt x="3314" y="28301"/>
                    <a:pt x="3496" y="28483"/>
                    <a:pt x="3648" y="28605"/>
                  </a:cubicBezTo>
                  <a:lnTo>
                    <a:pt x="3557" y="28727"/>
                  </a:lnTo>
                  <a:cubicBezTo>
                    <a:pt x="3466" y="28909"/>
                    <a:pt x="3557" y="29000"/>
                    <a:pt x="4347" y="29639"/>
                  </a:cubicBezTo>
                  <a:cubicBezTo>
                    <a:pt x="4530" y="29790"/>
                    <a:pt x="4773" y="29973"/>
                    <a:pt x="4864" y="30094"/>
                  </a:cubicBezTo>
                  <a:cubicBezTo>
                    <a:pt x="4834" y="30125"/>
                    <a:pt x="4834" y="30155"/>
                    <a:pt x="4803" y="30216"/>
                  </a:cubicBezTo>
                  <a:cubicBezTo>
                    <a:pt x="4773" y="30368"/>
                    <a:pt x="4864" y="30459"/>
                    <a:pt x="5168" y="30702"/>
                  </a:cubicBezTo>
                  <a:cubicBezTo>
                    <a:pt x="5442" y="30915"/>
                    <a:pt x="5898" y="31310"/>
                    <a:pt x="6627" y="31949"/>
                  </a:cubicBezTo>
                  <a:cubicBezTo>
                    <a:pt x="8116" y="33347"/>
                    <a:pt x="9515" y="35474"/>
                    <a:pt x="9575" y="35566"/>
                  </a:cubicBezTo>
                  <a:cubicBezTo>
                    <a:pt x="9819" y="35900"/>
                    <a:pt x="9788" y="36143"/>
                    <a:pt x="9545" y="36964"/>
                  </a:cubicBezTo>
                  <a:cubicBezTo>
                    <a:pt x="9515" y="37116"/>
                    <a:pt x="9484" y="37268"/>
                    <a:pt x="9423" y="37450"/>
                  </a:cubicBezTo>
                  <a:cubicBezTo>
                    <a:pt x="8724" y="40399"/>
                    <a:pt x="8876" y="40490"/>
                    <a:pt x="8968" y="40611"/>
                  </a:cubicBezTo>
                  <a:cubicBezTo>
                    <a:pt x="9120" y="40763"/>
                    <a:pt x="10153" y="41219"/>
                    <a:pt x="10579" y="41219"/>
                  </a:cubicBezTo>
                  <a:lnTo>
                    <a:pt x="10609" y="41219"/>
                  </a:lnTo>
                  <a:cubicBezTo>
                    <a:pt x="10730" y="41219"/>
                    <a:pt x="10791" y="41158"/>
                    <a:pt x="10852" y="41098"/>
                  </a:cubicBezTo>
                  <a:cubicBezTo>
                    <a:pt x="10943" y="40946"/>
                    <a:pt x="10943" y="40702"/>
                    <a:pt x="11004" y="40003"/>
                  </a:cubicBezTo>
                  <a:cubicBezTo>
                    <a:pt x="11034" y="39517"/>
                    <a:pt x="11034" y="38909"/>
                    <a:pt x="11156" y="38423"/>
                  </a:cubicBezTo>
                  <a:lnTo>
                    <a:pt x="11186" y="38180"/>
                  </a:lnTo>
                  <a:cubicBezTo>
                    <a:pt x="11338" y="37359"/>
                    <a:pt x="11460" y="36751"/>
                    <a:pt x="11825" y="36599"/>
                  </a:cubicBezTo>
                  <a:cubicBezTo>
                    <a:pt x="11855" y="36538"/>
                    <a:pt x="11946" y="36538"/>
                    <a:pt x="12007" y="36508"/>
                  </a:cubicBezTo>
                  <a:cubicBezTo>
                    <a:pt x="12615" y="36234"/>
                    <a:pt x="14044" y="35626"/>
                    <a:pt x="16171" y="35535"/>
                  </a:cubicBezTo>
                  <a:cubicBezTo>
                    <a:pt x="16665" y="35494"/>
                    <a:pt x="17054" y="35478"/>
                    <a:pt x="17362" y="35478"/>
                  </a:cubicBezTo>
                  <a:cubicBezTo>
                    <a:pt x="17737" y="35478"/>
                    <a:pt x="17994" y="35502"/>
                    <a:pt x="18177" y="35535"/>
                  </a:cubicBezTo>
                  <a:cubicBezTo>
                    <a:pt x="18264" y="35535"/>
                    <a:pt x="18336" y="35538"/>
                    <a:pt x="18397" y="35538"/>
                  </a:cubicBezTo>
                  <a:cubicBezTo>
                    <a:pt x="18548" y="35538"/>
                    <a:pt x="18629" y="35522"/>
                    <a:pt x="18694" y="35414"/>
                  </a:cubicBezTo>
                  <a:cubicBezTo>
                    <a:pt x="18755" y="35383"/>
                    <a:pt x="18755" y="35292"/>
                    <a:pt x="18755" y="35262"/>
                  </a:cubicBezTo>
                  <a:lnTo>
                    <a:pt x="19424" y="35262"/>
                  </a:lnTo>
                  <a:cubicBezTo>
                    <a:pt x="19723" y="35270"/>
                    <a:pt x="19946" y="35277"/>
                    <a:pt x="20113" y="35277"/>
                  </a:cubicBezTo>
                  <a:cubicBezTo>
                    <a:pt x="20520" y="35277"/>
                    <a:pt x="20588" y="35239"/>
                    <a:pt x="20609" y="35110"/>
                  </a:cubicBezTo>
                  <a:cubicBezTo>
                    <a:pt x="20639" y="35019"/>
                    <a:pt x="20609" y="34988"/>
                    <a:pt x="20609" y="34958"/>
                  </a:cubicBezTo>
                  <a:cubicBezTo>
                    <a:pt x="20791" y="34927"/>
                    <a:pt x="21065" y="34927"/>
                    <a:pt x="21278" y="34867"/>
                  </a:cubicBezTo>
                  <a:cubicBezTo>
                    <a:pt x="23010" y="34715"/>
                    <a:pt x="23041" y="34684"/>
                    <a:pt x="23102" y="34532"/>
                  </a:cubicBezTo>
                  <a:cubicBezTo>
                    <a:pt x="23162" y="34411"/>
                    <a:pt x="23162" y="34319"/>
                    <a:pt x="23071" y="34228"/>
                  </a:cubicBezTo>
                  <a:cubicBezTo>
                    <a:pt x="23162" y="34198"/>
                    <a:pt x="23254" y="34198"/>
                    <a:pt x="23375" y="34167"/>
                  </a:cubicBezTo>
                  <a:cubicBezTo>
                    <a:pt x="23618" y="34107"/>
                    <a:pt x="23922" y="34076"/>
                    <a:pt x="24135" y="33955"/>
                  </a:cubicBezTo>
                  <a:cubicBezTo>
                    <a:pt x="24257" y="33924"/>
                    <a:pt x="24378" y="33863"/>
                    <a:pt x="24439" y="33803"/>
                  </a:cubicBezTo>
                  <a:cubicBezTo>
                    <a:pt x="24743" y="33651"/>
                    <a:pt x="24925" y="33590"/>
                    <a:pt x="24925" y="33408"/>
                  </a:cubicBezTo>
                  <a:cubicBezTo>
                    <a:pt x="24925" y="33347"/>
                    <a:pt x="24895" y="33286"/>
                    <a:pt x="24895" y="33256"/>
                  </a:cubicBezTo>
                  <a:cubicBezTo>
                    <a:pt x="25168" y="33195"/>
                    <a:pt x="25594" y="33104"/>
                    <a:pt x="25959" y="32891"/>
                  </a:cubicBezTo>
                  <a:cubicBezTo>
                    <a:pt x="26202" y="32800"/>
                    <a:pt x="26384" y="32708"/>
                    <a:pt x="26536" y="32648"/>
                  </a:cubicBezTo>
                  <a:cubicBezTo>
                    <a:pt x="26871" y="32496"/>
                    <a:pt x="27114" y="32374"/>
                    <a:pt x="27083" y="32131"/>
                  </a:cubicBezTo>
                  <a:cubicBezTo>
                    <a:pt x="27083" y="32070"/>
                    <a:pt x="26992" y="31979"/>
                    <a:pt x="26962" y="31949"/>
                  </a:cubicBezTo>
                  <a:cubicBezTo>
                    <a:pt x="27023" y="31918"/>
                    <a:pt x="27114" y="31888"/>
                    <a:pt x="27144" y="31888"/>
                  </a:cubicBezTo>
                  <a:cubicBezTo>
                    <a:pt x="27479" y="31736"/>
                    <a:pt x="27934" y="31523"/>
                    <a:pt x="28208" y="31310"/>
                  </a:cubicBezTo>
                  <a:cubicBezTo>
                    <a:pt x="28360" y="31189"/>
                    <a:pt x="28512" y="31128"/>
                    <a:pt x="28603" y="31037"/>
                  </a:cubicBezTo>
                  <a:cubicBezTo>
                    <a:pt x="28816" y="30885"/>
                    <a:pt x="28968" y="30763"/>
                    <a:pt x="28938" y="30581"/>
                  </a:cubicBezTo>
                  <a:cubicBezTo>
                    <a:pt x="28907" y="30459"/>
                    <a:pt x="28816" y="30398"/>
                    <a:pt x="28694" y="30307"/>
                  </a:cubicBezTo>
                  <a:cubicBezTo>
                    <a:pt x="28755" y="30277"/>
                    <a:pt x="28816" y="30246"/>
                    <a:pt x="28846" y="30216"/>
                  </a:cubicBezTo>
                  <a:cubicBezTo>
                    <a:pt x="29120" y="30064"/>
                    <a:pt x="29454" y="29821"/>
                    <a:pt x="29728" y="29547"/>
                  </a:cubicBezTo>
                  <a:cubicBezTo>
                    <a:pt x="29849" y="29395"/>
                    <a:pt x="29971" y="29304"/>
                    <a:pt x="30032" y="29213"/>
                  </a:cubicBezTo>
                  <a:cubicBezTo>
                    <a:pt x="30214" y="29031"/>
                    <a:pt x="30366" y="28879"/>
                    <a:pt x="30275" y="28696"/>
                  </a:cubicBezTo>
                  <a:cubicBezTo>
                    <a:pt x="30214" y="28575"/>
                    <a:pt x="30123" y="28544"/>
                    <a:pt x="29971" y="28423"/>
                  </a:cubicBezTo>
                  <a:cubicBezTo>
                    <a:pt x="29971" y="28423"/>
                    <a:pt x="29910" y="28423"/>
                    <a:pt x="29910" y="28392"/>
                  </a:cubicBezTo>
                  <a:cubicBezTo>
                    <a:pt x="29971" y="28331"/>
                    <a:pt x="30001" y="28331"/>
                    <a:pt x="30032" y="28301"/>
                  </a:cubicBezTo>
                  <a:cubicBezTo>
                    <a:pt x="30305" y="28149"/>
                    <a:pt x="30670" y="27936"/>
                    <a:pt x="30974" y="27632"/>
                  </a:cubicBezTo>
                  <a:cubicBezTo>
                    <a:pt x="31886" y="26660"/>
                    <a:pt x="31825" y="26477"/>
                    <a:pt x="31734" y="26417"/>
                  </a:cubicBezTo>
                  <a:cubicBezTo>
                    <a:pt x="31673" y="26295"/>
                    <a:pt x="31552" y="26295"/>
                    <a:pt x="31430" y="26265"/>
                  </a:cubicBezTo>
                  <a:lnTo>
                    <a:pt x="31400" y="26265"/>
                  </a:lnTo>
                  <a:cubicBezTo>
                    <a:pt x="31491" y="26173"/>
                    <a:pt x="31552" y="26143"/>
                    <a:pt x="31643" y="26052"/>
                  </a:cubicBezTo>
                  <a:cubicBezTo>
                    <a:pt x="31947" y="25839"/>
                    <a:pt x="32281" y="25535"/>
                    <a:pt x="32555" y="25231"/>
                  </a:cubicBezTo>
                  <a:cubicBezTo>
                    <a:pt x="32707" y="24988"/>
                    <a:pt x="32859" y="24806"/>
                    <a:pt x="32950" y="24623"/>
                  </a:cubicBezTo>
                  <a:cubicBezTo>
                    <a:pt x="33314" y="24137"/>
                    <a:pt x="33375" y="24046"/>
                    <a:pt x="33314" y="23894"/>
                  </a:cubicBezTo>
                  <a:cubicBezTo>
                    <a:pt x="33254" y="23772"/>
                    <a:pt x="33163" y="23772"/>
                    <a:pt x="33011" y="23742"/>
                  </a:cubicBezTo>
                  <a:cubicBezTo>
                    <a:pt x="32950" y="23742"/>
                    <a:pt x="32919" y="23711"/>
                    <a:pt x="32859" y="23711"/>
                  </a:cubicBezTo>
                  <a:lnTo>
                    <a:pt x="32950" y="23590"/>
                  </a:lnTo>
                  <a:cubicBezTo>
                    <a:pt x="33163" y="23407"/>
                    <a:pt x="33406" y="23134"/>
                    <a:pt x="33527" y="22830"/>
                  </a:cubicBezTo>
                  <a:cubicBezTo>
                    <a:pt x="33618" y="22617"/>
                    <a:pt x="33710" y="22465"/>
                    <a:pt x="33770" y="22344"/>
                  </a:cubicBezTo>
                  <a:cubicBezTo>
                    <a:pt x="33831" y="22192"/>
                    <a:pt x="33953" y="22040"/>
                    <a:pt x="33831" y="21888"/>
                  </a:cubicBezTo>
                  <a:cubicBezTo>
                    <a:pt x="33770" y="21766"/>
                    <a:pt x="33618" y="21736"/>
                    <a:pt x="33375" y="21705"/>
                  </a:cubicBezTo>
                  <a:cubicBezTo>
                    <a:pt x="33618" y="21462"/>
                    <a:pt x="33922" y="21097"/>
                    <a:pt x="34135" y="20489"/>
                  </a:cubicBezTo>
                  <a:cubicBezTo>
                    <a:pt x="34530" y="19456"/>
                    <a:pt x="34530" y="19274"/>
                    <a:pt x="34409" y="19122"/>
                  </a:cubicBezTo>
                  <a:cubicBezTo>
                    <a:pt x="34470" y="19030"/>
                    <a:pt x="34378" y="19030"/>
                    <a:pt x="34166" y="19000"/>
                  </a:cubicBezTo>
                  <a:cubicBezTo>
                    <a:pt x="34105" y="19000"/>
                    <a:pt x="33983" y="18970"/>
                    <a:pt x="33862" y="18970"/>
                  </a:cubicBezTo>
                  <a:cubicBezTo>
                    <a:pt x="33922" y="18878"/>
                    <a:pt x="33953" y="18818"/>
                    <a:pt x="33983" y="18696"/>
                  </a:cubicBezTo>
                  <a:cubicBezTo>
                    <a:pt x="34105" y="18453"/>
                    <a:pt x="34257" y="18119"/>
                    <a:pt x="34318" y="17754"/>
                  </a:cubicBezTo>
                  <a:cubicBezTo>
                    <a:pt x="34378" y="17480"/>
                    <a:pt x="34439" y="17237"/>
                    <a:pt x="34470" y="17024"/>
                  </a:cubicBezTo>
                  <a:cubicBezTo>
                    <a:pt x="34591" y="16599"/>
                    <a:pt x="34682" y="16356"/>
                    <a:pt x="34530" y="16264"/>
                  </a:cubicBezTo>
                  <a:cubicBezTo>
                    <a:pt x="34449" y="16183"/>
                    <a:pt x="34355" y="16156"/>
                    <a:pt x="34229" y="16156"/>
                  </a:cubicBezTo>
                  <a:cubicBezTo>
                    <a:pt x="34166" y="16156"/>
                    <a:pt x="34095" y="16163"/>
                    <a:pt x="34014" y="16173"/>
                  </a:cubicBezTo>
                  <a:lnTo>
                    <a:pt x="33770" y="16173"/>
                  </a:lnTo>
                  <a:cubicBezTo>
                    <a:pt x="33801" y="16112"/>
                    <a:pt x="33831" y="15991"/>
                    <a:pt x="33862" y="15869"/>
                  </a:cubicBezTo>
                  <a:cubicBezTo>
                    <a:pt x="33983" y="15565"/>
                    <a:pt x="34166" y="15140"/>
                    <a:pt x="34226" y="14745"/>
                  </a:cubicBezTo>
                  <a:lnTo>
                    <a:pt x="34257" y="14441"/>
                  </a:lnTo>
                  <a:cubicBezTo>
                    <a:pt x="34318" y="13650"/>
                    <a:pt x="34378" y="13438"/>
                    <a:pt x="34318" y="13407"/>
                  </a:cubicBezTo>
                  <a:cubicBezTo>
                    <a:pt x="34287" y="13225"/>
                    <a:pt x="34135" y="13225"/>
                    <a:pt x="33862" y="13195"/>
                  </a:cubicBezTo>
                  <a:cubicBezTo>
                    <a:pt x="33770" y="13195"/>
                    <a:pt x="33527" y="13134"/>
                    <a:pt x="33406" y="13103"/>
                  </a:cubicBezTo>
                  <a:cubicBezTo>
                    <a:pt x="33406" y="12982"/>
                    <a:pt x="33466" y="12739"/>
                    <a:pt x="33497" y="12526"/>
                  </a:cubicBezTo>
                  <a:cubicBezTo>
                    <a:pt x="33527" y="12222"/>
                    <a:pt x="33618" y="11857"/>
                    <a:pt x="33558" y="11553"/>
                  </a:cubicBezTo>
                  <a:cubicBezTo>
                    <a:pt x="33558" y="11310"/>
                    <a:pt x="33558" y="11097"/>
                    <a:pt x="33618" y="10915"/>
                  </a:cubicBezTo>
                  <a:cubicBezTo>
                    <a:pt x="33649" y="10459"/>
                    <a:pt x="33649" y="10216"/>
                    <a:pt x="33497" y="10094"/>
                  </a:cubicBezTo>
                  <a:cubicBezTo>
                    <a:pt x="33375" y="10033"/>
                    <a:pt x="33223" y="10003"/>
                    <a:pt x="32767" y="10003"/>
                  </a:cubicBezTo>
                  <a:cubicBezTo>
                    <a:pt x="32646" y="10003"/>
                    <a:pt x="32494" y="10003"/>
                    <a:pt x="32403" y="9942"/>
                  </a:cubicBezTo>
                  <a:cubicBezTo>
                    <a:pt x="32433" y="9638"/>
                    <a:pt x="32555" y="9030"/>
                    <a:pt x="32342" y="8392"/>
                  </a:cubicBezTo>
                  <a:cubicBezTo>
                    <a:pt x="32099" y="7480"/>
                    <a:pt x="32038" y="7419"/>
                    <a:pt x="31947" y="7328"/>
                  </a:cubicBezTo>
                  <a:cubicBezTo>
                    <a:pt x="31916" y="7313"/>
                    <a:pt x="31878" y="7283"/>
                    <a:pt x="31772" y="7283"/>
                  </a:cubicBezTo>
                  <a:cubicBezTo>
                    <a:pt x="31666" y="7283"/>
                    <a:pt x="31491" y="7313"/>
                    <a:pt x="31187" y="7419"/>
                  </a:cubicBezTo>
                  <a:cubicBezTo>
                    <a:pt x="31096" y="7450"/>
                    <a:pt x="31035" y="7450"/>
                    <a:pt x="30944" y="7450"/>
                  </a:cubicBezTo>
                  <a:cubicBezTo>
                    <a:pt x="30944" y="7267"/>
                    <a:pt x="30913" y="6872"/>
                    <a:pt x="30670" y="6295"/>
                  </a:cubicBezTo>
                  <a:cubicBezTo>
                    <a:pt x="30518" y="5930"/>
                    <a:pt x="30275" y="5292"/>
                    <a:pt x="30123" y="5170"/>
                  </a:cubicBezTo>
                  <a:cubicBezTo>
                    <a:pt x="30084" y="5142"/>
                    <a:pt x="30025" y="5130"/>
                    <a:pt x="29957" y="5130"/>
                  </a:cubicBezTo>
                  <a:cubicBezTo>
                    <a:pt x="29655" y="5130"/>
                    <a:pt x="29150" y="5352"/>
                    <a:pt x="29150" y="5352"/>
                  </a:cubicBezTo>
                  <a:lnTo>
                    <a:pt x="29059" y="5383"/>
                  </a:lnTo>
                  <a:lnTo>
                    <a:pt x="28755" y="5535"/>
                  </a:lnTo>
                  <a:lnTo>
                    <a:pt x="28755" y="5474"/>
                  </a:lnTo>
                  <a:cubicBezTo>
                    <a:pt x="28694" y="5231"/>
                    <a:pt x="28603" y="4897"/>
                    <a:pt x="28451" y="4410"/>
                  </a:cubicBezTo>
                  <a:cubicBezTo>
                    <a:pt x="28117" y="3498"/>
                    <a:pt x="28026" y="3377"/>
                    <a:pt x="27904" y="3316"/>
                  </a:cubicBezTo>
                  <a:cubicBezTo>
                    <a:pt x="27893" y="3293"/>
                    <a:pt x="27869" y="3275"/>
                    <a:pt x="27803" y="3275"/>
                  </a:cubicBezTo>
                  <a:cubicBezTo>
                    <a:pt x="27694" y="3275"/>
                    <a:pt x="27468" y="3327"/>
                    <a:pt x="26992" y="3498"/>
                  </a:cubicBezTo>
                  <a:cubicBezTo>
                    <a:pt x="26931" y="3529"/>
                    <a:pt x="26871" y="3559"/>
                    <a:pt x="26810" y="3620"/>
                  </a:cubicBezTo>
                  <a:cubicBezTo>
                    <a:pt x="26810" y="3620"/>
                    <a:pt x="26779" y="3650"/>
                    <a:pt x="26719" y="3650"/>
                  </a:cubicBezTo>
                  <a:cubicBezTo>
                    <a:pt x="26384" y="3194"/>
                    <a:pt x="25959" y="2343"/>
                    <a:pt x="26536" y="1492"/>
                  </a:cubicBezTo>
                  <a:cubicBezTo>
                    <a:pt x="26779" y="1188"/>
                    <a:pt x="27114" y="489"/>
                    <a:pt x="26962" y="276"/>
                  </a:cubicBezTo>
                  <a:cubicBezTo>
                    <a:pt x="26904" y="205"/>
                    <a:pt x="26833" y="173"/>
                    <a:pt x="26707" y="173"/>
                  </a:cubicBezTo>
                  <a:cubicBezTo>
                    <a:pt x="26566" y="173"/>
                    <a:pt x="26356" y="212"/>
                    <a:pt x="26020" y="276"/>
                  </a:cubicBezTo>
                  <a:cubicBezTo>
                    <a:pt x="25655" y="307"/>
                    <a:pt x="25442" y="428"/>
                    <a:pt x="25138" y="580"/>
                  </a:cubicBezTo>
                  <a:cubicBezTo>
                    <a:pt x="24895" y="672"/>
                    <a:pt x="24621" y="793"/>
                    <a:pt x="24287" y="915"/>
                  </a:cubicBezTo>
                  <a:cubicBezTo>
                    <a:pt x="23831" y="1051"/>
                    <a:pt x="23495" y="1069"/>
                    <a:pt x="23240" y="1069"/>
                  </a:cubicBezTo>
                  <a:cubicBezTo>
                    <a:pt x="23155" y="1069"/>
                    <a:pt x="23079" y="1067"/>
                    <a:pt x="23010" y="1067"/>
                  </a:cubicBezTo>
                  <a:lnTo>
                    <a:pt x="22798" y="1067"/>
                  </a:lnTo>
                  <a:cubicBezTo>
                    <a:pt x="22706" y="1067"/>
                    <a:pt x="22585" y="1097"/>
                    <a:pt x="22494" y="1188"/>
                  </a:cubicBezTo>
                  <a:cubicBezTo>
                    <a:pt x="22463" y="915"/>
                    <a:pt x="22159" y="459"/>
                    <a:pt x="22038" y="368"/>
                  </a:cubicBezTo>
                  <a:cubicBezTo>
                    <a:pt x="22004" y="345"/>
                    <a:pt x="21967" y="331"/>
                    <a:pt x="21882" y="331"/>
                  </a:cubicBezTo>
                  <a:cubicBezTo>
                    <a:pt x="21735" y="331"/>
                    <a:pt x="21447" y="374"/>
                    <a:pt x="20791" y="489"/>
                  </a:cubicBezTo>
                  <a:cubicBezTo>
                    <a:pt x="20184" y="611"/>
                    <a:pt x="19758" y="824"/>
                    <a:pt x="19545" y="975"/>
                  </a:cubicBezTo>
                  <a:lnTo>
                    <a:pt x="19545" y="945"/>
                  </a:lnTo>
                  <a:cubicBezTo>
                    <a:pt x="19515" y="884"/>
                    <a:pt x="19515" y="793"/>
                    <a:pt x="19454" y="763"/>
                  </a:cubicBezTo>
                  <a:cubicBezTo>
                    <a:pt x="19089" y="64"/>
                    <a:pt x="18968" y="33"/>
                    <a:pt x="18937" y="33"/>
                  </a:cubicBezTo>
                  <a:cubicBezTo>
                    <a:pt x="18913" y="28"/>
                    <a:pt x="18888" y="25"/>
                    <a:pt x="18862" y="25"/>
                  </a:cubicBezTo>
                  <a:cubicBezTo>
                    <a:pt x="18727" y="25"/>
                    <a:pt x="18530" y="113"/>
                    <a:pt x="17843" y="520"/>
                  </a:cubicBezTo>
                  <a:cubicBezTo>
                    <a:pt x="17387" y="793"/>
                    <a:pt x="17083" y="975"/>
                    <a:pt x="16870" y="1127"/>
                  </a:cubicBezTo>
                  <a:cubicBezTo>
                    <a:pt x="16840" y="1127"/>
                    <a:pt x="16840" y="1158"/>
                    <a:pt x="16810" y="1158"/>
                  </a:cubicBezTo>
                  <a:lnTo>
                    <a:pt x="16658" y="884"/>
                  </a:lnTo>
                  <a:lnTo>
                    <a:pt x="16627" y="763"/>
                  </a:lnTo>
                  <a:cubicBezTo>
                    <a:pt x="16627" y="763"/>
                    <a:pt x="16263" y="3"/>
                    <a:pt x="16019" y="3"/>
                  </a:cubicBezTo>
                  <a:cubicBezTo>
                    <a:pt x="16010" y="2"/>
                    <a:pt x="16000" y="1"/>
                    <a:pt x="15990" y="1"/>
                  </a:cubicBezTo>
                  <a:close/>
                </a:path>
              </a:pathLst>
            </a:custGeom>
            <a:solidFill>
              <a:srgbClr val="9EC96E"/>
            </a:solidFill>
            <a:ln>
              <a:noFill/>
            </a:ln>
          </p:spPr>
          <p:txBody>
            <a:bodyPr spcFirstLastPara="1" wrap="square" lIns="121900" tIns="121900" rIns="121900" bIns="121900" anchor="ctr" anchorCtr="0">
              <a:noAutofit/>
            </a:bodyPr>
            <a:lstStyle/>
            <a:p>
              <a:endParaRPr sz="2533"/>
            </a:p>
          </p:txBody>
        </p:sp>
      </p:grpSp>
      <p:sp>
        <p:nvSpPr>
          <p:cNvPr id="378" name="Google Shape;378;p40"/>
          <p:cNvSpPr txBox="1">
            <a:spLocks noGrp="1"/>
          </p:cNvSpPr>
          <p:nvPr>
            <p:ph type="title" idx="6"/>
          </p:nvPr>
        </p:nvSpPr>
        <p:spPr>
          <a:xfrm>
            <a:off x="1092000" y="444146"/>
            <a:ext cx="10008000" cy="770800"/>
          </a:xfrm>
          <a:prstGeom prst="rect">
            <a:avLst/>
          </a:prstGeom>
        </p:spPr>
        <p:txBody>
          <a:bodyPr spcFirstLastPara="1" wrap="square" lIns="121900" tIns="121900" rIns="121900" bIns="121900" anchor="ctr" anchorCtr="0">
            <a:noAutofit/>
          </a:bodyPr>
          <a:lstStyle/>
          <a:p>
            <a:r>
              <a:rPr lang="en" sz="4800" b="1">
                <a:latin typeface="Corbel"/>
              </a:rPr>
              <a:t>Road Map</a:t>
            </a:r>
            <a:endParaRPr lang="en-US" sz="4800"/>
          </a:p>
        </p:txBody>
      </p:sp>
      <p:sp>
        <p:nvSpPr>
          <p:cNvPr id="382" name="Google Shape;382;p40"/>
          <p:cNvSpPr txBox="1">
            <a:spLocks noGrp="1"/>
          </p:cNvSpPr>
          <p:nvPr>
            <p:ph type="title" idx="2"/>
          </p:nvPr>
        </p:nvSpPr>
        <p:spPr>
          <a:xfrm>
            <a:off x="4837735" y="1886207"/>
            <a:ext cx="2494800" cy="797200"/>
          </a:xfrm>
          <a:prstGeom prst="rect">
            <a:avLst/>
          </a:prstGeom>
        </p:spPr>
        <p:txBody>
          <a:bodyPr spcFirstLastPara="1" wrap="square" lIns="121900" tIns="121900" rIns="121900" bIns="121900" anchor="ctr" anchorCtr="0">
            <a:noAutofit/>
          </a:bodyPr>
          <a:lstStyle/>
          <a:p>
            <a:r>
              <a:rPr lang="en"/>
              <a:t>2</a:t>
            </a:r>
            <a:endParaRPr/>
          </a:p>
        </p:txBody>
      </p:sp>
      <p:sp>
        <p:nvSpPr>
          <p:cNvPr id="384" name="Google Shape;384;p40"/>
          <p:cNvSpPr txBox="1">
            <a:spLocks noGrp="1"/>
          </p:cNvSpPr>
          <p:nvPr>
            <p:ph type="title"/>
          </p:nvPr>
        </p:nvSpPr>
        <p:spPr>
          <a:xfrm>
            <a:off x="1332201" y="1889059"/>
            <a:ext cx="2494800" cy="797200"/>
          </a:xfrm>
          <a:prstGeom prst="rect">
            <a:avLst/>
          </a:prstGeom>
        </p:spPr>
        <p:txBody>
          <a:bodyPr spcFirstLastPara="1" wrap="square" lIns="121900" tIns="121900" rIns="121900" bIns="121900" anchor="ctr" anchorCtr="0">
            <a:noAutofit/>
          </a:bodyPr>
          <a:lstStyle/>
          <a:p>
            <a:r>
              <a:rPr lang="en"/>
              <a:t>1</a:t>
            </a:r>
            <a:endParaRPr/>
          </a:p>
        </p:txBody>
      </p:sp>
      <p:sp>
        <p:nvSpPr>
          <p:cNvPr id="385" name="Google Shape;385;p40"/>
          <p:cNvSpPr txBox="1">
            <a:spLocks noGrp="1"/>
          </p:cNvSpPr>
          <p:nvPr>
            <p:ph type="title" idx="7"/>
          </p:nvPr>
        </p:nvSpPr>
        <p:spPr>
          <a:xfrm>
            <a:off x="793980" y="3154616"/>
            <a:ext cx="3409600" cy="1151600"/>
          </a:xfrm>
          <a:prstGeom prst="rect">
            <a:avLst/>
          </a:prstGeom>
        </p:spPr>
        <p:txBody>
          <a:bodyPr spcFirstLastPara="1" wrap="square" lIns="121900" tIns="121900" rIns="121900" bIns="121900" anchor="ctr" anchorCtr="0">
            <a:noAutofit/>
          </a:bodyPr>
          <a:lstStyle/>
          <a:p>
            <a:r>
              <a:rPr lang="en" sz="3050" b="1">
                <a:latin typeface="Corbel"/>
              </a:rPr>
              <a:t>Climate</a:t>
            </a:r>
            <a:br>
              <a:rPr lang="en" sz="3050" b="1">
                <a:latin typeface="Corbel"/>
              </a:rPr>
            </a:br>
            <a:r>
              <a:rPr lang="en" sz="3050" b="1">
                <a:latin typeface="Corbel"/>
              </a:rPr>
              <a:t>Emergency</a:t>
            </a:r>
            <a:endParaRPr lang="en-US" sz="3050" b="1">
              <a:latin typeface="Corbel"/>
            </a:endParaRPr>
          </a:p>
        </p:txBody>
      </p:sp>
      <p:sp>
        <p:nvSpPr>
          <p:cNvPr id="386" name="Google Shape;386;p40"/>
          <p:cNvSpPr txBox="1">
            <a:spLocks noGrp="1"/>
          </p:cNvSpPr>
          <p:nvPr>
            <p:ph type="title" idx="8"/>
          </p:nvPr>
        </p:nvSpPr>
        <p:spPr>
          <a:xfrm>
            <a:off x="4151804" y="3140239"/>
            <a:ext cx="3940255" cy="1151600"/>
          </a:xfrm>
          <a:prstGeom prst="rect">
            <a:avLst/>
          </a:prstGeom>
        </p:spPr>
        <p:txBody>
          <a:bodyPr spcFirstLastPara="1" wrap="square" lIns="121900" tIns="121900" rIns="121900" bIns="121900" anchor="ctr" anchorCtr="0">
            <a:noAutofit/>
          </a:bodyPr>
          <a:lstStyle/>
          <a:p>
            <a:r>
              <a:rPr lang="en" sz="3050" b="1">
                <a:latin typeface="Corbel"/>
              </a:rPr>
              <a:t>Climate </a:t>
            </a:r>
            <a:br>
              <a:rPr lang="en" sz="3050" b="1">
                <a:latin typeface="Corbel"/>
              </a:rPr>
            </a:br>
            <a:r>
              <a:rPr lang="en" sz="3050" b="1">
                <a:latin typeface="Corbel"/>
              </a:rPr>
              <a:t>Adaptation</a:t>
            </a:r>
            <a:endParaRPr lang="en-US" sz="3050" b="1">
              <a:latin typeface="Corbel"/>
            </a:endParaRPr>
          </a:p>
        </p:txBody>
      </p:sp>
      <p:sp>
        <p:nvSpPr>
          <p:cNvPr id="387" name="Google Shape;387;p40"/>
          <p:cNvSpPr txBox="1">
            <a:spLocks noGrp="1"/>
          </p:cNvSpPr>
          <p:nvPr>
            <p:ph type="title" idx="9"/>
          </p:nvPr>
        </p:nvSpPr>
        <p:spPr>
          <a:xfrm>
            <a:off x="7867481" y="3136579"/>
            <a:ext cx="3409600" cy="1151600"/>
          </a:xfrm>
          <a:prstGeom prst="rect">
            <a:avLst/>
          </a:prstGeom>
        </p:spPr>
        <p:txBody>
          <a:bodyPr spcFirstLastPara="1" wrap="square" lIns="121900" tIns="121900" rIns="121900" bIns="121900" anchor="ctr" anchorCtr="0">
            <a:noAutofit/>
          </a:bodyPr>
          <a:lstStyle/>
          <a:p>
            <a:r>
              <a:rPr lang="en" sz="3050" b="1">
                <a:latin typeface="Corbel"/>
              </a:rPr>
              <a:t>Cool Routes</a:t>
            </a:r>
            <a:endParaRPr lang="en-US" sz="3050" b="1">
              <a:latin typeface="Corbel"/>
            </a:endParaRPr>
          </a:p>
        </p:txBody>
      </p:sp>
      <p:sp>
        <p:nvSpPr>
          <p:cNvPr id="3" name="Google Shape;387;p40">
            <a:extLst>
              <a:ext uri="{FF2B5EF4-FFF2-40B4-BE49-F238E27FC236}">
                <a16:creationId xmlns:a16="http://schemas.microsoft.com/office/drawing/2014/main" id="{05DBBFCD-1960-E822-4383-974615607660}"/>
              </a:ext>
            </a:extLst>
          </p:cNvPr>
          <p:cNvSpPr txBox="1">
            <a:spLocks/>
          </p:cNvSpPr>
          <p:nvPr/>
        </p:nvSpPr>
        <p:spPr>
          <a:xfrm>
            <a:off x="410860" y="5987945"/>
            <a:ext cx="4337482" cy="83702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300"/>
              <a:buFont typeface="Lilita One"/>
              <a:buNone/>
              <a:defRPr sz="3067"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2pPr>
            <a:lvl3pPr marR="0" lvl="2"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3pPr>
            <a:lvl4pPr marR="0" lvl="3"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4pPr>
            <a:lvl5pPr marR="0" lvl="4"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5pPr>
            <a:lvl6pPr marR="0" lvl="5"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6pPr>
            <a:lvl7pPr marR="0" lvl="6"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7pPr>
            <a:lvl8pPr marR="0" lvl="7"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8pPr>
            <a:lvl9pPr marR="0" lvl="8"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9pPr>
          </a:lstStyle>
          <a:p>
            <a:r>
              <a:rPr lang="en" sz="3050" b="1" kern="0">
                <a:latin typeface="Corbel"/>
              </a:rPr>
              <a:t>Research Objectives</a:t>
            </a:r>
            <a:endParaRPr lang="en-US" sz="3050" b="1"/>
          </a:p>
        </p:txBody>
      </p:sp>
      <p:sp>
        <p:nvSpPr>
          <p:cNvPr id="4" name="Google Shape;387;p40">
            <a:extLst>
              <a:ext uri="{FF2B5EF4-FFF2-40B4-BE49-F238E27FC236}">
                <a16:creationId xmlns:a16="http://schemas.microsoft.com/office/drawing/2014/main" id="{93208545-865C-8FF5-CEB4-D50136167FB4}"/>
              </a:ext>
            </a:extLst>
          </p:cNvPr>
          <p:cNvSpPr txBox="1">
            <a:spLocks/>
          </p:cNvSpPr>
          <p:nvPr/>
        </p:nvSpPr>
        <p:spPr>
          <a:xfrm>
            <a:off x="4417131" y="5830657"/>
            <a:ext cx="3409600" cy="115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300"/>
              <a:buFont typeface="Lilita One"/>
              <a:buNone/>
              <a:defRPr sz="3067"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2pPr>
            <a:lvl3pPr marR="0" lvl="2"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3pPr>
            <a:lvl4pPr marR="0" lvl="3"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4pPr>
            <a:lvl5pPr marR="0" lvl="4"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5pPr>
            <a:lvl6pPr marR="0" lvl="5"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6pPr>
            <a:lvl7pPr marR="0" lvl="6"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7pPr>
            <a:lvl8pPr marR="0" lvl="7"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8pPr>
            <a:lvl9pPr marR="0" lvl="8"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9pPr>
          </a:lstStyle>
          <a:p>
            <a:r>
              <a:rPr lang="en" sz="3050" b="1" kern="0">
                <a:latin typeface="Corbel"/>
              </a:rPr>
              <a:t>Results</a:t>
            </a:r>
            <a:endParaRPr lang="en-US" sz="3050" b="1"/>
          </a:p>
        </p:txBody>
      </p:sp>
      <p:sp>
        <p:nvSpPr>
          <p:cNvPr id="19" name="Teardrop 18">
            <a:extLst>
              <a:ext uri="{FF2B5EF4-FFF2-40B4-BE49-F238E27FC236}">
                <a16:creationId xmlns:a16="http://schemas.microsoft.com/office/drawing/2014/main" id="{CB10DD15-CE6E-CA2A-D408-F04CAA9F7715}"/>
              </a:ext>
            </a:extLst>
          </p:cNvPr>
          <p:cNvSpPr/>
          <p:nvPr/>
        </p:nvSpPr>
        <p:spPr>
          <a:xfrm rot="8100000">
            <a:off x="9025743" y="1586345"/>
            <a:ext cx="1136073" cy="1191490"/>
          </a:xfrm>
          <a:prstGeom prst="teardrop">
            <a:avLst/>
          </a:prstGeom>
          <a:solidFill>
            <a:schemeClr val="accent5">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Google Shape;383;p40"/>
          <p:cNvSpPr txBox="1">
            <a:spLocks noGrp="1"/>
          </p:cNvSpPr>
          <p:nvPr>
            <p:ph type="title" idx="3"/>
          </p:nvPr>
        </p:nvSpPr>
        <p:spPr>
          <a:xfrm>
            <a:off x="8323102" y="1884133"/>
            <a:ext cx="2494800" cy="797200"/>
          </a:xfrm>
          <a:prstGeom prst="rect">
            <a:avLst/>
          </a:prstGeom>
        </p:spPr>
        <p:txBody>
          <a:bodyPr spcFirstLastPara="1" wrap="square" lIns="121900" tIns="121900" rIns="121900" bIns="121900" anchor="ctr" anchorCtr="0">
            <a:noAutofit/>
          </a:bodyPr>
          <a:lstStyle/>
          <a:p>
            <a:r>
              <a:rPr lang="en"/>
              <a:t>3</a:t>
            </a:r>
            <a:endParaRPr/>
          </a:p>
        </p:txBody>
      </p:sp>
      <p:sp>
        <p:nvSpPr>
          <p:cNvPr id="6" name="Google Shape;383;p40">
            <a:extLst>
              <a:ext uri="{FF2B5EF4-FFF2-40B4-BE49-F238E27FC236}">
                <a16:creationId xmlns:a16="http://schemas.microsoft.com/office/drawing/2014/main" id="{41E81EA7-067D-DA40-4DDC-4B61C4B5FF1B}"/>
              </a:ext>
            </a:extLst>
          </p:cNvPr>
          <p:cNvSpPr txBox="1">
            <a:spLocks/>
          </p:cNvSpPr>
          <p:nvPr/>
        </p:nvSpPr>
        <p:spPr>
          <a:xfrm>
            <a:off x="1345132" y="4827724"/>
            <a:ext cx="2494800" cy="79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400"/>
              <a:buFont typeface="Lilita One"/>
              <a:buNone/>
              <a:defRPr sz="6667"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2pPr>
            <a:lvl3pPr marR="0" lvl="2"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3pPr>
            <a:lvl4pPr marR="0" lvl="3"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4pPr>
            <a:lvl5pPr marR="0" lvl="4"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5pPr>
            <a:lvl6pPr marR="0" lvl="5"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6pPr>
            <a:lvl7pPr marR="0" lvl="6"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7pPr>
            <a:lvl8pPr marR="0" lvl="7"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8pPr>
            <a:lvl9pPr marR="0" lvl="8"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9pPr>
          </a:lstStyle>
          <a:p>
            <a:r>
              <a:rPr lang="en" sz="6650" kern="0"/>
              <a:t>4</a:t>
            </a:r>
            <a:endParaRPr lang="en" kern="0"/>
          </a:p>
        </p:txBody>
      </p:sp>
      <p:grpSp>
        <p:nvGrpSpPr>
          <p:cNvPr id="13" name="Group 12">
            <a:extLst>
              <a:ext uri="{FF2B5EF4-FFF2-40B4-BE49-F238E27FC236}">
                <a16:creationId xmlns:a16="http://schemas.microsoft.com/office/drawing/2014/main" id="{13BC4EA5-DA0E-FC29-DA24-92369F68DB92}"/>
              </a:ext>
            </a:extLst>
          </p:cNvPr>
          <p:cNvGrpSpPr/>
          <p:nvPr/>
        </p:nvGrpSpPr>
        <p:grpSpPr>
          <a:xfrm>
            <a:off x="5458344" y="4518314"/>
            <a:ext cx="1422573" cy="1432729"/>
            <a:chOff x="3816350" y="3639134"/>
            <a:chExt cx="2070100" cy="2075866"/>
          </a:xfrm>
          <a:effectLst>
            <a:outerShdw blurRad="419100" sx="102000" sy="102000" algn="ctr" rotWithShape="0">
              <a:prstClr val="black">
                <a:alpha val="25000"/>
              </a:prstClr>
            </a:outerShdw>
          </a:effectLst>
        </p:grpSpPr>
        <p:pic>
          <p:nvPicPr>
            <p:cNvPr id="10" name="Picture 9" descr="Icon&#10;&#10;Description automatically generated">
              <a:extLst>
                <a:ext uri="{FF2B5EF4-FFF2-40B4-BE49-F238E27FC236}">
                  <a16:creationId xmlns:a16="http://schemas.microsoft.com/office/drawing/2014/main" id="{3ED9282E-9A8A-C649-8C48-0D8AED440F02}"/>
                </a:ext>
              </a:extLst>
            </p:cNvPr>
            <p:cNvPicPr>
              <a:picLocks noChangeAspect="1"/>
            </p:cNvPicPr>
            <p:nvPr/>
          </p:nvPicPr>
          <p:blipFill>
            <a:blip r:embed="rId5" cstate="print">
              <a:biLevel thresh="25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816350" y="3639134"/>
              <a:ext cx="2070100" cy="2075866"/>
            </a:xfrm>
            <a:prstGeom prst="rect">
              <a:avLst/>
            </a:prstGeom>
            <a:effectLst>
              <a:outerShdw blurRad="50800" dist="38100" dir="5400000" algn="t" rotWithShape="0">
                <a:prstClr val="black">
                  <a:alpha val="40000"/>
                </a:prstClr>
              </a:outerShdw>
            </a:effectLst>
          </p:spPr>
        </p:pic>
        <p:pic>
          <p:nvPicPr>
            <p:cNvPr id="12" name="Picture 11" descr="Icon&#10;&#10;Description automatically generated">
              <a:extLst>
                <a:ext uri="{FF2B5EF4-FFF2-40B4-BE49-F238E27FC236}">
                  <a16:creationId xmlns:a16="http://schemas.microsoft.com/office/drawing/2014/main" id="{AA2689D8-335D-BE87-95D9-ABDEED077EC7}"/>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19383" y="3739354"/>
              <a:ext cx="1887618" cy="1892876"/>
            </a:xfrm>
            <a:prstGeom prst="rect">
              <a:avLst/>
            </a:prstGeom>
          </p:spPr>
        </p:pic>
      </p:grpSp>
      <p:grpSp>
        <p:nvGrpSpPr>
          <p:cNvPr id="14" name="Group 13">
            <a:extLst>
              <a:ext uri="{FF2B5EF4-FFF2-40B4-BE49-F238E27FC236}">
                <a16:creationId xmlns:a16="http://schemas.microsoft.com/office/drawing/2014/main" id="{B095472C-D410-70D5-6C88-3679522BC7C1}"/>
              </a:ext>
            </a:extLst>
          </p:cNvPr>
          <p:cNvGrpSpPr/>
          <p:nvPr/>
        </p:nvGrpSpPr>
        <p:grpSpPr>
          <a:xfrm>
            <a:off x="8677271" y="4261785"/>
            <a:ext cx="1909566" cy="1631176"/>
            <a:chOff x="8814576" y="4288179"/>
            <a:chExt cx="1909566" cy="1631176"/>
          </a:xfrm>
          <a:effectLst>
            <a:outerShdw blurRad="419100" sx="102000" sy="102000" algn="ctr" rotWithShape="0">
              <a:prstClr val="black">
                <a:alpha val="25000"/>
              </a:prstClr>
            </a:outerShdw>
          </a:effectLst>
        </p:grpSpPr>
        <p:grpSp>
          <p:nvGrpSpPr>
            <p:cNvPr id="7" name="Group 6">
              <a:extLst>
                <a:ext uri="{FF2B5EF4-FFF2-40B4-BE49-F238E27FC236}">
                  <a16:creationId xmlns:a16="http://schemas.microsoft.com/office/drawing/2014/main" id="{BD4AD332-4436-B2A4-F266-2E2A83E92887}"/>
                </a:ext>
              </a:extLst>
            </p:cNvPr>
            <p:cNvGrpSpPr/>
            <p:nvPr/>
          </p:nvGrpSpPr>
          <p:grpSpPr>
            <a:xfrm>
              <a:off x="8814576" y="4288179"/>
              <a:ext cx="1909566" cy="1631176"/>
              <a:chOff x="8642143" y="3974524"/>
              <a:chExt cx="2081999" cy="1944831"/>
            </a:xfrm>
          </p:grpSpPr>
          <p:pic>
            <p:nvPicPr>
              <p:cNvPr id="9" name="Picture 8" descr="Shape, icon&#10;&#10;Description automatically generated">
                <a:extLst>
                  <a:ext uri="{FF2B5EF4-FFF2-40B4-BE49-F238E27FC236}">
                    <a16:creationId xmlns:a16="http://schemas.microsoft.com/office/drawing/2014/main" id="{F239697F-075E-92DB-CC72-6735E781FE05}"/>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backgroundRemoval t="7031" b="97656" l="9896" r="89974">
                            <a14:foregroundMark x1="14193" y1="64714" x2="14193" y2="77734"/>
                            <a14:foregroundMark x1="14714" y1="80078" x2="33073" y2="94792"/>
                            <a14:foregroundMark x1="33073" y1="94792" x2="40365" y2="93359"/>
                            <a14:foregroundMark x1="61458" y1="97396" x2="72135" y2="97786"/>
                            <a14:foregroundMark x1="15755" y1="7031" x2="41276" y2="10026"/>
                            <a14:foregroundMark x1="13151" y1="54036" x2="14714" y2="39714"/>
                            <a14:foregroundMark x1="15365" y1="30339" x2="16667" y2="18359"/>
                            <a14:foregroundMark x1="11979" y1="79688" x2="11979" y2="83073"/>
                            <a14:foregroundMark x1="65234" y1="15755" x2="64974" y2="20703"/>
                          </a14:backgroundRemoval>
                        </a14:imgEffect>
                        <a14:imgEffect>
                          <a14:artisticPencil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642143" y="3974524"/>
                <a:ext cx="2081999" cy="1944831"/>
              </a:xfrm>
              <a:prstGeom prst="rect">
                <a:avLst/>
              </a:prstGeom>
              <a:effectLst>
                <a:outerShdw blurRad="50800" dist="38100" dir="5400000" algn="t" rotWithShape="0">
                  <a:prstClr val="black">
                    <a:alpha val="40000"/>
                  </a:prstClr>
                </a:outerShdw>
              </a:effectLst>
            </p:spPr>
          </p:pic>
          <p:pic>
            <p:nvPicPr>
              <p:cNvPr id="11" name="Picture 10" descr="Shape, icon&#10;&#10;Description automatically generated">
                <a:extLst>
                  <a:ext uri="{FF2B5EF4-FFF2-40B4-BE49-F238E27FC236}">
                    <a16:creationId xmlns:a16="http://schemas.microsoft.com/office/drawing/2014/main" id="{092A7DBC-FEB2-C422-41F1-24F55B38F96D}"/>
                  </a:ext>
                </a:extLst>
              </p:cNvPr>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colorTemperature colorTemp="4700"/>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773819" y="4081186"/>
                <a:ext cx="1853628" cy="1731506"/>
              </a:xfrm>
              <a:prstGeom prst="rect">
                <a:avLst/>
              </a:prstGeom>
            </p:spPr>
          </p:pic>
        </p:grpSp>
        <p:sp>
          <p:nvSpPr>
            <p:cNvPr id="15" name="TextBox 14">
              <a:extLst>
                <a:ext uri="{FF2B5EF4-FFF2-40B4-BE49-F238E27FC236}">
                  <a16:creationId xmlns:a16="http://schemas.microsoft.com/office/drawing/2014/main" id="{3360BA58-CBB4-360F-CCD5-B46E09D3F68F}"/>
                </a:ext>
              </a:extLst>
            </p:cNvPr>
            <p:cNvSpPr txBox="1"/>
            <p:nvPr/>
          </p:nvSpPr>
          <p:spPr>
            <a:xfrm>
              <a:off x="9298916" y="4665156"/>
              <a:ext cx="1002052" cy="11156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50">
                  <a:solidFill>
                    <a:srgbClr val="005364"/>
                  </a:solidFill>
                  <a:effectLst>
                    <a:outerShdw blurRad="50800" dist="38100" dir="5400000" algn="t" rotWithShape="0">
                      <a:prstClr val="black">
                        <a:alpha val="40000"/>
                      </a:prstClr>
                    </a:outerShdw>
                  </a:effectLst>
                  <a:latin typeface="Lilita One"/>
                </a:rPr>
                <a:t>6</a:t>
              </a:r>
            </a:p>
          </p:txBody>
        </p:sp>
      </p:grpSp>
      <p:sp>
        <p:nvSpPr>
          <p:cNvPr id="8" name="Google Shape;383;p40">
            <a:extLst>
              <a:ext uri="{FF2B5EF4-FFF2-40B4-BE49-F238E27FC236}">
                <a16:creationId xmlns:a16="http://schemas.microsoft.com/office/drawing/2014/main" id="{AEA44301-85F3-E707-AB68-350BD7DDB810}"/>
              </a:ext>
            </a:extLst>
          </p:cNvPr>
          <p:cNvSpPr txBox="1">
            <a:spLocks/>
          </p:cNvSpPr>
          <p:nvPr/>
        </p:nvSpPr>
        <p:spPr>
          <a:xfrm>
            <a:off x="4965799" y="4863948"/>
            <a:ext cx="2494800" cy="79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400"/>
              <a:buFont typeface="Lilita One"/>
              <a:buNone/>
              <a:defRPr sz="6667"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2pPr>
            <a:lvl3pPr marR="0" lvl="2"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3pPr>
            <a:lvl4pPr marR="0" lvl="3"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4pPr>
            <a:lvl5pPr marR="0" lvl="4"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5pPr>
            <a:lvl6pPr marR="0" lvl="5"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6pPr>
            <a:lvl7pPr marR="0" lvl="6"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7pPr>
            <a:lvl8pPr marR="0" lvl="7"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8pPr>
            <a:lvl9pPr marR="0" lvl="8" algn="ctr" rtl="0">
              <a:lnSpc>
                <a:spcPct val="100000"/>
              </a:lnSpc>
              <a:spcBef>
                <a:spcPts val="0"/>
              </a:spcBef>
              <a:spcAft>
                <a:spcPts val="0"/>
              </a:spcAft>
              <a:buClr>
                <a:schemeClr val="accent5"/>
              </a:buClr>
              <a:buSzPts val="12000"/>
              <a:buFont typeface="Ranchers"/>
              <a:buNone/>
              <a:defRPr sz="16000" b="0" i="0" u="none" strike="noStrike" cap="none">
                <a:solidFill>
                  <a:schemeClr val="accent5"/>
                </a:solidFill>
                <a:latin typeface="Ranchers"/>
                <a:ea typeface="Ranchers"/>
                <a:cs typeface="Ranchers"/>
                <a:sym typeface="Ranchers"/>
              </a:defRPr>
            </a:lvl9pPr>
          </a:lstStyle>
          <a:p>
            <a:r>
              <a:rPr lang="en" sz="6650" kern="0"/>
              <a:t>5</a:t>
            </a:r>
            <a:endParaRPr lang="en" kern="0"/>
          </a:p>
        </p:txBody>
      </p:sp>
      <p:sp>
        <p:nvSpPr>
          <p:cNvPr id="16" name="Google Shape;387;p40">
            <a:extLst>
              <a:ext uri="{FF2B5EF4-FFF2-40B4-BE49-F238E27FC236}">
                <a16:creationId xmlns:a16="http://schemas.microsoft.com/office/drawing/2014/main" id="{8819691D-46F6-CE49-5D2D-4C2D1DDE4B19}"/>
              </a:ext>
            </a:extLst>
          </p:cNvPr>
          <p:cNvSpPr txBox="1">
            <a:spLocks/>
          </p:cNvSpPr>
          <p:nvPr/>
        </p:nvSpPr>
        <p:spPr>
          <a:xfrm>
            <a:off x="7922130" y="5830657"/>
            <a:ext cx="3571525" cy="115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300"/>
              <a:buFont typeface="Lilita One"/>
              <a:buNone/>
              <a:defRPr sz="3067"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2pPr>
            <a:lvl3pPr marR="0" lvl="2"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3pPr>
            <a:lvl4pPr marR="0" lvl="3"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4pPr>
            <a:lvl5pPr marR="0" lvl="4"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5pPr>
            <a:lvl6pPr marR="0" lvl="5"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6pPr>
            <a:lvl7pPr marR="0" lvl="6"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7pPr>
            <a:lvl8pPr marR="0" lvl="7"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8pPr>
            <a:lvl9pPr marR="0" lvl="8" algn="l" rtl="0">
              <a:lnSpc>
                <a:spcPct val="100000"/>
              </a:lnSpc>
              <a:spcBef>
                <a:spcPts val="0"/>
              </a:spcBef>
              <a:spcAft>
                <a:spcPts val="0"/>
              </a:spcAft>
              <a:buClr>
                <a:schemeClr val="accent5"/>
              </a:buClr>
              <a:buSzPts val="2300"/>
              <a:buFont typeface="Ranchers"/>
              <a:buNone/>
              <a:defRPr sz="3067" b="0" i="0" u="none" strike="noStrike" cap="none">
                <a:solidFill>
                  <a:schemeClr val="accent5"/>
                </a:solidFill>
                <a:latin typeface="Ranchers"/>
                <a:ea typeface="Ranchers"/>
                <a:cs typeface="Ranchers"/>
                <a:sym typeface="Ranchers"/>
              </a:defRPr>
            </a:lvl9pPr>
          </a:lstStyle>
          <a:p>
            <a:r>
              <a:rPr lang="en" sz="3050" b="1" kern="0">
                <a:latin typeface="Corbel"/>
              </a:rPr>
              <a:t>Recommendations</a:t>
            </a:r>
            <a:endParaRPr lang="en-US" sz="3050" b="1"/>
          </a:p>
        </p:txBody>
      </p:sp>
      <p:sp>
        <p:nvSpPr>
          <p:cNvPr id="21" name="TextBox 20">
            <a:extLst>
              <a:ext uri="{FF2B5EF4-FFF2-40B4-BE49-F238E27FC236}">
                <a16:creationId xmlns:a16="http://schemas.microsoft.com/office/drawing/2014/main" id="{3DC9A0BD-2342-3259-0175-27351A4BDE58}"/>
              </a:ext>
            </a:extLst>
          </p:cNvPr>
          <p:cNvSpPr txBox="1"/>
          <p:nvPr/>
        </p:nvSpPr>
        <p:spPr>
          <a:xfrm>
            <a:off x="11886538" y="6455777"/>
            <a:ext cx="25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Poppins"/>
                <a:cs typeface="Poppins"/>
              </a:rPr>
              <a:t>3</a:t>
            </a:r>
            <a:endParaRPr lang="en-US" sz="2000" b="1">
              <a:ln>
                <a:solidFill>
                  <a:schemeClr val="bg1">
                    <a:lumMod val="10000"/>
                  </a:schemeClr>
                </a:solidFill>
              </a:ln>
              <a:solidFill>
                <a:schemeClr val="tx2"/>
              </a:solidFill>
            </a:endParaRPr>
          </a:p>
        </p:txBody>
      </p:sp>
    </p:spTree>
    <p:extLst>
      <p:ext uri="{BB962C8B-B14F-4D97-AF65-F5344CB8AC3E}">
        <p14:creationId xmlns:p14="http://schemas.microsoft.com/office/powerpoint/2010/main" val="1580680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28E6C2A-F292-0E65-30C1-80DDFFFB917B}"/>
              </a:ext>
            </a:extLst>
          </p:cNvPr>
          <p:cNvSpPr txBox="1"/>
          <p:nvPr/>
        </p:nvSpPr>
        <p:spPr>
          <a:xfrm>
            <a:off x="870146" y="1536174"/>
            <a:ext cx="10451708" cy="3785652"/>
          </a:xfrm>
          <a:prstGeom prst="rect">
            <a:avLst/>
          </a:prstGeom>
          <a:solidFill>
            <a:srgbClr val="FFFFCC"/>
          </a:solidFill>
          <a:ln w="57150">
            <a:solidFill>
              <a:schemeClr val="accent2"/>
            </a:solidFill>
          </a:ln>
          <a:effectLst>
            <a:outerShdw blurRad="419100" sx="102000" sy="102000" algn="ctr" rotWithShape="0">
              <a:prstClr val="black">
                <a:alpha val="2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0" b="1">
                <a:solidFill>
                  <a:schemeClr val="accent2">
                    <a:lumMod val="75000"/>
                  </a:schemeClr>
                </a:solidFill>
                <a:latin typeface="Corbel"/>
                <a:cs typeface="Arial"/>
              </a:rPr>
              <a:t>Marketing Opportunities</a:t>
            </a:r>
          </a:p>
        </p:txBody>
      </p:sp>
      <p:sp>
        <p:nvSpPr>
          <p:cNvPr id="2" name="TextBox 1">
            <a:extLst>
              <a:ext uri="{FF2B5EF4-FFF2-40B4-BE49-F238E27FC236}">
                <a16:creationId xmlns:a16="http://schemas.microsoft.com/office/drawing/2014/main" id="{73848E58-246B-38FA-DC05-568A20321B1F}"/>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30</a:t>
            </a:r>
          </a:p>
        </p:txBody>
      </p:sp>
    </p:spTree>
    <p:extLst>
      <p:ext uri="{BB962C8B-B14F-4D97-AF65-F5344CB8AC3E}">
        <p14:creationId xmlns:p14="http://schemas.microsoft.com/office/powerpoint/2010/main" val="2017851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168DD-F1B6-E0A7-F50D-7B10B2443DC6}"/>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FBA128C3-EB30-E72E-349D-9EE9FE1EA43C}"/>
              </a:ext>
            </a:extLst>
          </p:cNvPr>
          <p:cNvSpPr>
            <a:spLocks noGrp="1"/>
          </p:cNvSpPr>
          <p:nvPr>
            <p:ph type="title"/>
          </p:nvPr>
        </p:nvSpPr>
        <p:spPr>
          <a:xfrm>
            <a:off x="1566524" y="255728"/>
            <a:ext cx="9064571" cy="770800"/>
          </a:xfrm>
        </p:spPr>
        <p:txBody>
          <a:bodyPr/>
          <a:lstStyle/>
          <a:p>
            <a:pPr algn="ctr"/>
            <a:r>
              <a:rPr lang="en-US" sz="3600" b="1">
                <a:latin typeface="Corbel"/>
              </a:rPr>
              <a:t>Marketing in Preparation for Heat Waves</a:t>
            </a:r>
          </a:p>
        </p:txBody>
      </p:sp>
      <p:pic>
        <p:nvPicPr>
          <p:cNvPr id="5" name="Picture 4">
            <a:extLst>
              <a:ext uri="{FF2B5EF4-FFF2-40B4-BE49-F238E27FC236}">
                <a16:creationId xmlns:a16="http://schemas.microsoft.com/office/drawing/2014/main" id="{A407460E-FD6D-58C5-5B6E-074B8C3004C8}"/>
              </a:ext>
            </a:extLst>
          </p:cNvPr>
          <p:cNvPicPr>
            <a:picLocks noChangeAspect="1"/>
          </p:cNvPicPr>
          <p:nvPr/>
        </p:nvPicPr>
        <p:blipFill>
          <a:blip r:embed="rId3"/>
          <a:stretch>
            <a:fillRect/>
          </a:stretch>
        </p:blipFill>
        <p:spPr>
          <a:xfrm>
            <a:off x="0" y="1235552"/>
            <a:ext cx="12192000" cy="5294149"/>
          </a:xfrm>
          <a:prstGeom prst="rect">
            <a:avLst/>
          </a:prstGeom>
        </p:spPr>
      </p:pic>
      <p:sp>
        <p:nvSpPr>
          <p:cNvPr id="10" name="Oval 9">
            <a:extLst>
              <a:ext uri="{FF2B5EF4-FFF2-40B4-BE49-F238E27FC236}">
                <a16:creationId xmlns:a16="http://schemas.microsoft.com/office/drawing/2014/main" id="{7FB4F381-D420-CCA2-E3CE-A3958C607E55}"/>
              </a:ext>
            </a:extLst>
          </p:cNvPr>
          <p:cNvSpPr/>
          <p:nvPr/>
        </p:nvSpPr>
        <p:spPr>
          <a:xfrm>
            <a:off x="2990322" y="6111374"/>
            <a:ext cx="4207105" cy="276998"/>
          </a:xfrm>
          <a:prstGeom prst="ellipse">
            <a:avLst/>
          </a:prstGeom>
          <a:solidFill>
            <a:schemeClr val="tx2"/>
          </a:solidFill>
          <a:ln>
            <a:solidFill>
              <a:schemeClr val="tx2"/>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7946FB-AA0F-511F-41DB-DD61FA585F2D}"/>
              </a:ext>
            </a:extLst>
          </p:cNvPr>
          <p:cNvSpPr txBox="1"/>
          <p:nvPr/>
        </p:nvSpPr>
        <p:spPr>
          <a:xfrm>
            <a:off x="3072581" y="6088512"/>
            <a:ext cx="4124847" cy="276999"/>
          </a:xfrm>
          <a:prstGeom prst="rect">
            <a:avLst/>
          </a:prstGeom>
          <a:noFill/>
          <a:effectLst>
            <a:glow rad="228600">
              <a:schemeClr val="accent2">
                <a:satMod val="175000"/>
                <a:alpha val="40000"/>
              </a:schemeClr>
            </a:glow>
          </a:effectLst>
        </p:spPr>
        <p:txBody>
          <a:bodyPr wrap="square" rtlCol="0">
            <a:spAutoFit/>
          </a:bodyPr>
          <a:lstStyle/>
          <a:p>
            <a:r>
              <a:rPr lang="en-US" sz="1200" u="sng">
                <a:solidFill>
                  <a:schemeClr val="accent4">
                    <a:lumMod val="60000"/>
                    <a:lumOff val="40000"/>
                  </a:schemeClr>
                </a:solidFill>
              </a:rPr>
              <a:t>Cool Routes – navigate Melbourne protected from the sun</a:t>
            </a:r>
          </a:p>
        </p:txBody>
      </p:sp>
      <p:sp>
        <p:nvSpPr>
          <p:cNvPr id="9" name="Oval 8">
            <a:extLst>
              <a:ext uri="{FF2B5EF4-FFF2-40B4-BE49-F238E27FC236}">
                <a16:creationId xmlns:a16="http://schemas.microsoft.com/office/drawing/2014/main" id="{4DDF8D43-D42B-CBB7-3B2C-D7C5FA778016}"/>
              </a:ext>
            </a:extLst>
          </p:cNvPr>
          <p:cNvSpPr/>
          <p:nvPr/>
        </p:nvSpPr>
        <p:spPr>
          <a:xfrm>
            <a:off x="3072581" y="6227012"/>
            <a:ext cx="49161" cy="45719"/>
          </a:xfrm>
          <a:prstGeom prst="ellipse">
            <a:avLst/>
          </a:prstGeom>
          <a:solidFill>
            <a:schemeClr val="bg1">
              <a:lumMod val="1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D170C79-92FD-E767-C413-C684DD4AF7A9}"/>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31</a:t>
            </a:r>
          </a:p>
        </p:txBody>
      </p:sp>
    </p:spTree>
    <p:extLst>
      <p:ext uri="{BB962C8B-B14F-4D97-AF65-F5344CB8AC3E}">
        <p14:creationId xmlns:p14="http://schemas.microsoft.com/office/powerpoint/2010/main" val="290647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0B98-D1BE-C2C5-6394-4524B1A5605C}"/>
              </a:ext>
            </a:extLst>
          </p:cNvPr>
          <p:cNvSpPr>
            <a:spLocks noGrp="1"/>
          </p:cNvSpPr>
          <p:nvPr>
            <p:ph type="title"/>
          </p:nvPr>
        </p:nvSpPr>
        <p:spPr>
          <a:xfrm>
            <a:off x="1043833" y="351735"/>
            <a:ext cx="10092070" cy="857700"/>
          </a:xfrm>
        </p:spPr>
        <p:txBody>
          <a:bodyPr spcFirstLastPara="1" wrap="square" lIns="91425" tIns="91425" rIns="91425" bIns="91425" anchor="b" anchorCtr="0">
            <a:noAutofit/>
          </a:bodyPr>
          <a:lstStyle/>
          <a:p>
            <a:r>
              <a:rPr lang="en-US" sz="3600" b="1">
                <a:latin typeface="Corbel"/>
              </a:rPr>
              <a:t>Increase Physical Marketing Within the City </a:t>
            </a:r>
            <a:endParaRPr lang="en-US"/>
          </a:p>
        </p:txBody>
      </p:sp>
      <p:pic>
        <p:nvPicPr>
          <p:cNvPr id="3" name="Picture 4">
            <a:extLst>
              <a:ext uri="{FF2B5EF4-FFF2-40B4-BE49-F238E27FC236}">
                <a16:creationId xmlns:a16="http://schemas.microsoft.com/office/drawing/2014/main" id="{C67526A0-722D-1213-CF62-10F3BDE6840E}"/>
              </a:ext>
            </a:extLst>
          </p:cNvPr>
          <p:cNvPicPr>
            <a:picLocks noChangeAspect="1"/>
          </p:cNvPicPr>
          <p:nvPr/>
        </p:nvPicPr>
        <p:blipFill>
          <a:blip r:embed="rId3"/>
          <a:stretch>
            <a:fillRect/>
          </a:stretch>
        </p:blipFill>
        <p:spPr>
          <a:xfrm rot="5400000">
            <a:off x="1209726" y="2340752"/>
            <a:ext cx="5058097" cy="3787797"/>
          </a:xfrm>
          <a:prstGeom prst="rect">
            <a:avLst/>
          </a:prstGeom>
        </p:spPr>
      </p:pic>
      <p:sp>
        <p:nvSpPr>
          <p:cNvPr id="8" name="Title 7">
            <a:extLst>
              <a:ext uri="{FF2B5EF4-FFF2-40B4-BE49-F238E27FC236}">
                <a16:creationId xmlns:a16="http://schemas.microsoft.com/office/drawing/2014/main" id="{06702714-CA4B-42B9-487D-1D2B124D684A}"/>
              </a:ext>
            </a:extLst>
          </p:cNvPr>
          <p:cNvSpPr txBox="1">
            <a:spLocks/>
          </p:cNvSpPr>
          <p:nvPr/>
        </p:nvSpPr>
        <p:spPr>
          <a:xfrm>
            <a:off x="6416439" y="2968930"/>
            <a:ext cx="5153199" cy="1526463"/>
          </a:xfrm>
          <a:prstGeom prst="rect">
            <a:avLst/>
          </a:prstGeom>
          <a:solidFill>
            <a:schemeClr val="accent4">
              <a:lumMod val="75000"/>
            </a:schemeClr>
          </a:solidFill>
          <a:ln w="38100">
            <a:solidFill>
              <a:srgbClr val="005364"/>
            </a:solidFill>
          </a:ln>
          <a:effectLst>
            <a:outerShdw blurRad="50800" dist="38100" dir="5400000" algn="t" rotWithShape="0">
              <a:prstClr val="black">
                <a:alpha val="40000"/>
              </a:prstClr>
            </a:outerShdw>
          </a:effectLst>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400" b="1" kern="0">
                <a:solidFill>
                  <a:schemeClr val="tx2"/>
                </a:solidFill>
                <a:effectLst>
                  <a:outerShdw blurRad="38100" dist="38100" dir="2700000" algn="tl">
                    <a:srgbClr val="000000">
                      <a:alpha val="43137"/>
                    </a:srgbClr>
                  </a:outerShdw>
                </a:effectLst>
                <a:latin typeface="Corbel"/>
                <a:cs typeface="Poppins"/>
              </a:rPr>
              <a:t>Creative signage throughout the city</a:t>
            </a:r>
            <a:endParaRPr lang="en-US" sz="4400">
              <a:solidFill>
                <a:schemeClr val="tx2"/>
              </a:solidFill>
              <a:latin typeface="Corbel"/>
            </a:endParaRPr>
          </a:p>
        </p:txBody>
      </p:sp>
      <p:sp>
        <p:nvSpPr>
          <p:cNvPr id="12" name="Title 7">
            <a:extLst>
              <a:ext uri="{FF2B5EF4-FFF2-40B4-BE49-F238E27FC236}">
                <a16:creationId xmlns:a16="http://schemas.microsoft.com/office/drawing/2014/main" id="{A23F2321-342A-CD9F-089D-AC798E672CCC}"/>
              </a:ext>
            </a:extLst>
          </p:cNvPr>
          <p:cNvSpPr txBox="1">
            <a:spLocks/>
          </p:cNvSpPr>
          <p:nvPr/>
        </p:nvSpPr>
        <p:spPr>
          <a:xfrm>
            <a:off x="591996" y="3212107"/>
            <a:ext cx="5325727" cy="1526464"/>
          </a:xfrm>
          <a:prstGeom prst="rect">
            <a:avLst/>
          </a:prstGeom>
          <a:solidFill>
            <a:schemeClr val="accent4">
              <a:lumMod val="75000"/>
            </a:schemeClr>
          </a:solidFill>
          <a:ln w="38100">
            <a:solidFill>
              <a:srgbClr val="005364"/>
            </a:solidFill>
          </a:ln>
          <a:effectLst>
            <a:outerShdw blurRad="50800" dist="38100" dir="5400000" algn="t" rotWithShape="0">
              <a:prstClr val="black">
                <a:alpha val="40000"/>
              </a:prstClr>
            </a:outerShdw>
          </a:effectLst>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400" b="1" kern="0">
                <a:solidFill>
                  <a:schemeClr val="tx2"/>
                </a:solidFill>
                <a:effectLst>
                  <a:outerShdw blurRad="38100" dist="38100" dir="2700000" algn="tl">
                    <a:srgbClr val="000000">
                      <a:alpha val="43137"/>
                    </a:srgbClr>
                  </a:outerShdw>
                </a:effectLst>
                <a:latin typeface="Corbel"/>
                <a:cs typeface="Poppins"/>
              </a:rPr>
              <a:t>City Ambassador and librarian training</a:t>
            </a:r>
          </a:p>
        </p:txBody>
      </p:sp>
      <p:pic>
        <p:nvPicPr>
          <p:cNvPr id="13" name="Picture 13">
            <a:extLst>
              <a:ext uri="{FF2B5EF4-FFF2-40B4-BE49-F238E27FC236}">
                <a16:creationId xmlns:a16="http://schemas.microsoft.com/office/drawing/2014/main" id="{77859645-6C4D-4003-E879-B24FDCB17731}"/>
              </a:ext>
            </a:extLst>
          </p:cNvPr>
          <p:cNvPicPr>
            <a:picLocks noChangeAspect="1"/>
          </p:cNvPicPr>
          <p:nvPr/>
        </p:nvPicPr>
        <p:blipFill>
          <a:blip r:embed="rId4"/>
          <a:stretch>
            <a:fillRect/>
          </a:stretch>
        </p:blipFill>
        <p:spPr>
          <a:xfrm>
            <a:off x="6075871" y="1695810"/>
            <a:ext cx="5992483" cy="4559059"/>
          </a:xfrm>
          <a:prstGeom prst="rect">
            <a:avLst/>
          </a:prstGeom>
        </p:spPr>
      </p:pic>
      <p:sp>
        <p:nvSpPr>
          <p:cNvPr id="4" name="TextBox 3">
            <a:extLst>
              <a:ext uri="{FF2B5EF4-FFF2-40B4-BE49-F238E27FC236}">
                <a16:creationId xmlns:a16="http://schemas.microsoft.com/office/drawing/2014/main" id="{BB643724-F3C2-8B49-10E2-EBA80A5CDDA1}"/>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32</a:t>
            </a:r>
          </a:p>
        </p:txBody>
      </p:sp>
      <p:pic>
        <p:nvPicPr>
          <p:cNvPr id="5" name="Picture 5">
            <a:extLst>
              <a:ext uri="{FF2B5EF4-FFF2-40B4-BE49-F238E27FC236}">
                <a16:creationId xmlns:a16="http://schemas.microsoft.com/office/drawing/2014/main" id="{48E0567B-E7B6-E327-5DD6-422C7AD8F8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3072" y="2355218"/>
            <a:ext cx="2611403" cy="2919869"/>
          </a:xfrm>
          <a:prstGeom prst="rect">
            <a:avLst/>
          </a:prstGeom>
        </p:spPr>
      </p:pic>
    </p:spTree>
    <p:extLst>
      <p:ext uri="{BB962C8B-B14F-4D97-AF65-F5344CB8AC3E}">
        <p14:creationId xmlns:p14="http://schemas.microsoft.com/office/powerpoint/2010/main" val="347976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37"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900" decel="100000" fill="hold"/>
                                        <p:tgtEl>
                                          <p:spTgt spid="1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A9F5-E483-3D79-BDC2-187D9CC6ECC4}"/>
              </a:ext>
            </a:extLst>
          </p:cNvPr>
          <p:cNvSpPr>
            <a:spLocks noGrp="1"/>
          </p:cNvSpPr>
          <p:nvPr>
            <p:ph type="title"/>
          </p:nvPr>
        </p:nvSpPr>
        <p:spPr>
          <a:xfrm>
            <a:off x="312263" y="209542"/>
            <a:ext cx="3905155" cy="3776844"/>
          </a:xfrm>
        </p:spPr>
        <p:txBody>
          <a:bodyPr/>
          <a:lstStyle/>
          <a:p>
            <a:r>
              <a:rPr lang="en-US" sz="4000" b="1">
                <a:latin typeface="Corbel"/>
              </a:rPr>
              <a:t>Utilize the existing </a:t>
            </a:r>
            <a:r>
              <a:rPr lang="en-US" sz="4000" b="1" err="1">
                <a:latin typeface="Corbel"/>
              </a:rPr>
              <a:t>CoM</a:t>
            </a:r>
            <a:r>
              <a:rPr lang="en-US" sz="4000" b="1">
                <a:latin typeface="Corbel"/>
              </a:rPr>
              <a:t> marketing resources</a:t>
            </a:r>
          </a:p>
        </p:txBody>
      </p:sp>
      <p:pic>
        <p:nvPicPr>
          <p:cNvPr id="5" name="Picture 5" descr="Website&#10;&#10;Description automatically generated">
            <a:extLst>
              <a:ext uri="{FF2B5EF4-FFF2-40B4-BE49-F238E27FC236}">
                <a16:creationId xmlns:a16="http://schemas.microsoft.com/office/drawing/2014/main" id="{35F20ADA-67F3-6664-D1A1-33B57B5CBEE1}"/>
              </a:ext>
            </a:extLst>
          </p:cNvPr>
          <p:cNvPicPr>
            <a:picLocks noChangeAspect="1"/>
          </p:cNvPicPr>
          <p:nvPr/>
        </p:nvPicPr>
        <p:blipFill>
          <a:blip r:embed="rId3"/>
          <a:stretch>
            <a:fillRect/>
          </a:stretch>
        </p:blipFill>
        <p:spPr>
          <a:xfrm>
            <a:off x="5498691" y="210350"/>
            <a:ext cx="5139812" cy="2836233"/>
          </a:xfrm>
          <a:prstGeom prst="rect">
            <a:avLst/>
          </a:prstGeom>
        </p:spPr>
      </p:pic>
      <p:sp>
        <p:nvSpPr>
          <p:cNvPr id="7" name="TextBox 6">
            <a:extLst>
              <a:ext uri="{FF2B5EF4-FFF2-40B4-BE49-F238E27FC236}">
                <a16:creationId xmlns:a16="http://schemas.microsoft.com/office/drawing/2014/main" id="{DE725C6E-38D5-982E-989E-BA67BE6DB424}"/>
              </a:ext>
            </a:extLst>
          </p:cNvPr>
          <p:cNvSpPr txBox="1"/>
          <p:nvPr/>
        </p:nvSpPr>
        <p:spPr>
          <a:xfrm>
            <a:off x="5696646" y="2848420"/>
            <a:ext cx="4780694" cy="707886"/>
          </a:xfrm>
          <a:prstGeom prst="rect">
            <a:avLst/>
          </a:prstGeom>
          <a:solidFill>
            <a:srgbClr val="0089A4"/>
          </a:solidFill>
          <a:effectLst>
            <a:outerShdw blurRad="419100" sx="102000" sy="102000" algn="ctr" rotWithShape="0">
              <a:prstClr val="black">
                <a:alpha val="25000"/>
              </a:prstClr>
            </a:outerShdw>
          </a:effectLst>
        </p:spPr>
        <p:txBody>
          <a:bodyPr wrap="square" lIns="91440" tIns="45720" rIns="91440" bIns="45720" rtlCol="0" anchor="t">
            <a:spAutoFit/>
          </a:bodyPr>
          <a:lstStyle/>
          <a:p>
            <a:pPr algn="ctr"/>
            <a:r>
              <a:rPr lang="en-US" sz="4000" b="1" err="1">
                <a:ln>
                  <a:solidFill>
                    <a:sysClr val="windowText" lastClr="000000"/>
                  </a:solidFill>
                </a:ln>
                <a:solidFill>
                  <a:schemeClr val="tx2"/>
                </a:solidFill>
                <a:latin typeface="Corbel"/>
              </a:rPr>
              <a:t>What'sOnMelbourne</a:t>
            </a:r>
            <a:endParaRPr lang="en-US" sz="4000">
              <a:solidFill>
                <a:schemeClr val="tx2"/>
              </a:solidFill>
              <a:cs typeface="Arial"/>
            </a:endParaRPr>
          </a:p>
        </p:txBody>
      </p:sp>
      <p:pic>
        <p:nvPicPr>
          <p:cNvPr id="8" name="Picture 8" descr="Diagram&#10;&#10;Description automatically generated">
            <a:extLst>
              <a:ext uri="{FF2B5EF4-FFF2-40B4-BE49-F238E27FC236}">
                <a16:creationId xmlns:a16="http://schemas.microsoft.com/office/drawing/2014/main" id="{65CE3FCA-F559-9FB2-60F2-1959E3CF1989}"/>
              </a:ext>
            </a:extLst>
          </p:cNvPr>
          <p:cNvPicPr>
            <a:picLocks noChangeAspect="1"/>
          </p:cNvPicPr>
          <p:nvPr/>
        </p:nvPicPr>
        <p:blipFill>
          <a:blip r:embed="rId4"/>
          <a:stretch>
            <a:fillRect/>
          </a:stretch>
        </p:blipFill>
        <p:spPr>
          <a:xfrm>
            <a:off x="5510981" y="3807080"/>
            <a:ext cx="5139812" cy="2463906"/>
          </a:xfrm>
          <a:prstGeom prst="rect">
            <a:avLst/>
          </a:prstGeom>
        </p:spPr>
      </p:pic>
      <p:sp>
        <p:nvSpPr>
          <p:cNvPr id="9" name="TextBox 8">
            <a:extLst>
              <a:ext uri="{FF2B5EF4-FFF2-40B4-BE49-F238E27FC236}">
                <a16:creationId xmlns:a16="http://schemas.microsoft.com/office/drawing/2014/main" id="{E6269732-257C-628D-60B7-FA1C2689A8D6}"/>
              </a:ext>
            </a:extLst>
          </p:cNvPr>
          <p:cNvSpPr txBox="1"/>
          <p:nvPr/>
        </p:nvSpPr>
        <p:spPr>
          <a:xfrm>
            <a:off x="5598323" y="6007032"/>
            <a:ext cx="4989628" cy="707886"/>
          </a:xfrm>
          <a:prstGeom prst="rect">
            <a:avLst/>
          </a:prstGeom>
          <a:solidFill>
            <a:srgbClr val="0089A4"/>
          </a:solidFill>
          <a:effectLst>
            <a:outerShdw blurRad="419100" sx="102000" sy="102000" algn="ctr" rotWithShape="0">
              <a:prstClr val="black">
                <a:alpha val="25000"/>
              </a:prstClr>
            </a:outerShdw>
          </a:effectLst>
        </p:spPr>
        <p:txBody>
          <a:bodyPr wrap="square" lIns="91440" tIns="45720" rIns="91440" bIns="45720" rtlCol="0" anchor="t">
            <a:spAutoFit/>
          </a:bodyPr>
          <a:lstStyle/>
          <a:p>
            <a:pPr algn="ctr"/>
            <a:r>
              <a:rPr lang="en-US" sz="4000" b="1" err="1">
                <a:ln>
                  <a:solidFill>
                    <a:sysClr val="windowText" lastClr="000000"/>
                  </a:solidFill>
                </a:ln>
                <a:solidFill>
                  <a:schemeClr val="tx2"/>
                </a:solidFill>
                <a:latin typeface="Corbel"/>
              </a:rPr>
              <a:t>ParticipateMelbourne</a:t>
            </a:r>
            <a:endParaRPr lang="en-US" sz="4000">
              <a:solidFill>
                <a:schemeClr val="tx2"/>
              </a:solidFill>
              <a:cs typeface="Arial"/>
            </a:endParaRPr>
          </a:p>
        </p:txBody>
      </p:sp>
      <p:pic>
        <p:nvPicPr>
          <p:cNvPr id="4" name="Picture 4" descr="Text, email&#10;&#10;Description automatically generated">
            <a:extLst>
              <a:ext uri="{FF2B5EF4-FFF2-40B4-BE49-F238E27FC236}">
                <a16:creationId xmlns:a16="http://schemas.microsoft.com/office/drawing/2014/main" id="{138FC53D-D5F6-7E31-5345-3F8DA6CB4F83}"/>
              </a:ext>
            </a:extLst>
          </p:cNvPr>
          <p:cNvPicPr>
            <a:picLocks noChangeAspect="1"/>
          </p:cNvPicPr>
          <p:nvPr/>
        </p:nvPicPr>
        <p:blipFill>
          <a:blip r:embed="rId5"/>
          <a:stretch>
            <a:fillRect/>
          </a:stretch>
        </p:blipFill>
        <p:spPr>
          <a:xfrm>
            <a:off x="5093110" y="826401"/>
            <a:ext cx="5950974" cy="1591843"/>
          </a:xfrm>
          <a:prstGeom prst="rect">
            <a:avLst/>
          </a:prstGeom>
        </p:spPr>
      </p:pic>
      <p:pic>
        <p:nvPicPr>
          <p:cNvPr id="11" name="Picture 11" descr="A picture containing website&#10;&#10;Description automatically generated">
            <a:extLst>
              <a:ext uri="{FF2B5EF4-FFF2-40B4-BE49-F238E27FC236}">
                <a16:creationId xmlns:a16="http://schemas.microsoft.com/office/drawing/2014/main" id="{47682CD8-1F90-E4A9-E951-74FDBA397FA0}"/>
              </a:ext>
            </a:extLst>
          </p:cNvPr>
          <p:cNvPicPr>
            <a:picLocks noChangeAspect="1"/>
          </p:cNvPicPr>
          <p:nvPr/>
        </p:nvPicPr>
        <p:blipFill rotWithShape="1">
          <a:blip r:embed="rId6"/>
          <a:srcRect t="138" r="24113" b="43874"/>
          <a:stretch/>
        </p:blipFill>
        <p:spPr>
          <a:xfrm>
            <a:off x="4122289" y="3363148"/>
            <a:ext cx="7892616" cy="2824492"/>
          </a:xfrm>
          <a:prstGeom prst="rect">
            <a:avLst/>
          </a:prstGeom>
        </p:spPr>
      </p:pic>
      <p:sp>
        <p:nvSpPr>
          <p:cNvPr id="12" name="TextBox 11">
            <a:extLst>
              <a:ext uri="{FF2B5EF4-FFF2-40B4-BE49-F238E27FC236}">
                <a16:creationId xmlns:a16="http://schemas.microsoft.com/office/drawing/2014/main" id="{5232C8CB-232B-F44D-EE59-890EEBE42FE7}"/>
              </a:ext>
            </a:extLst>
          </p:cNvPr>
          <p:cNvSpPr txBox="1"/>
          <p:nvPr/>
        </p:nvSpPr>
        <p:spPr>
          <a:xfrm>
            <a:off x="6249709" y="1988096"/>
            <a:ext cx="3649984" cy="707886"/>
          </a:xfrm>
          <a:prstGeom prst="rect">
            <a:avLst/>
          </a:prstGeom>
          <a:solidFill>
            <a:srgbClr val="0089A4"/>
          </a:solidFill>
          <a:effectLst>
            <a:outerShdw blurRad="419100" sx="102000" sy="102000" algn="ctr" rotWithShape="0">
              <a:prstClr val="black">
                <a:alpha val="25000"/>
              </a:prstClr>
            </a:outerShdw>
          </a:effectLst>
        </p:spPr>
        <p:txBody>
          <a:bodyPr wrap="square" lIns="91440" tIns="45720" rIns="91440" bIns="45720" rtlCol="0" anchor="t">
            <a:spAutoFit/>
          </a:bodyPr>
          <a:lstStyle/>
          <a:p>
            <a:pPr algn="ctr"/>
            <a:r>
              <a:rPr lang="en-US" sz="4000" b="1">
                <a:ln>
                  <a:solidFill>
                    <a:sysClr val="windowText" lastClr="000000"/>
                  </a:solidFill>
                </a:ln>
                <a:solidFill>
                  <a:schemeClr val="tx2"/>
                </a:solidFill>
                <a:latin typeface="Corbel"/>
              </a:rPr>
              <a:t>Green Leaflet</a:t>
            </a:r>
            <a:endParaRPr lang="en-US">
              <a:solidFill>
                <a:schemeClr val="tx2"/>
              </a:solidFill>
            </a:endParaRPr>
          </a:p>
        </p:txBody>
      </p:sp>
      <p:sp>
        <p:nvSpPr>
          <p:cNvPr id="13" name="TextBox 12">
            <a:extLst>
              <a:ext uri="{FF2B5EF4-FFF2-40B4-BE49-F238E27FC236}">
                <a16:creationId xmlns:a16="http://schemas.microsoft.com/office/drawing/2014/main" id="{45EB6CE9-D906-5762-BBB5-DB2459143382}"/>
              </a:ext>
            </a:extLst>
          </p:cNvPr>
          <p:cNvSpPr txBox="1"/>
          <p:nvPr/>
        </p:nvSpPr>
        <p:spPr>
          <a:xfrm>
            <a:off x="5401718" y="5833697"/>
            <a:ext cx="5333757" cy="707886"/>
          </a:xfrm>
          <a:prstGeom prst="rect">
            <a:avLst/>
          </a:prstGeom>
          <a:solidFill>
            <a:srgbClr val="0089A4"/>
          </a:solidFill>
          <a:effectLst>
            <a:outerShdw blurRad="419100" sx="102000" sy="102000" algn="ctr" rotWithShape="0">
              <a:prstClr val="black">
                <a:alpha val="25000"/>
              </a:prstClr>
            </a:outerShdw>
          </a:effectLst>
        </p:spPr>
        <p:txBody>
          <a:bodyPr wrap="square" lIns="91440" tIns="45720" rIns="91440" bIns="45720" rtlCol="0" anchor="t">
            <a:spAutoFit/>
          </a:bodyPr>
          <a:lstStyle/>
          <a:p>
            <a:pPr algn="ctr"/>
            <a:r>
              <a:rPr lang="en-US" sz="4000" b="1" err="1">
                <a:ln>
                  <a:solidFill>
                    <a:sysClr val="windowText" lastClr="000000"/>
                  </a:solidFill>
                </a:ln>
                <a:solidFill>
                  <a:schemeClr val="tx2"/>
                </a:solidFill>
                <a:latin typeface="Corbel"/>
              </a:rPr>
              <a:t>Neighbourhood</a:t>
            </a:r>
            <a:r>
              <a:rPr lang="en-US" sz="4000" b="1">
                <a:ln>
                  <a:solidFill>
                    <a:sysClr val="windowText" lastClr="000000"/>
                  </a:solidFill>
                </a:ln>
                <a:solidFill>
                  <a:schemeClr val="tx2"/>
                </a:solidFill>
                <a:latin typeface="Corbel"/>
              </a:rPr>
              <a:t> Portals</a:t>
            </a:r>
            <a:endParaRPr lang="en-US">
              <a:solidFill>
                <a:schemeClr val="tx2"/>
              </a:solidFill>
            </a:endParaRPr>
          </a:p>
        </p:txBody>
      </p:sp>
      <p:sp>
        <p:nvSpPr>
          <p:cNvPr id="3" name="TextBox 2">
            <a:extLst>
              <a:ext uri="{FF2B5EF4-FFF2-40B4-BE49-F238E27FC236}">
                <a16:creationId xmlns:a16="http://schemas.microsoft.com/office/drawing/2014/main" id="{02485184-1306-8C6B-F34D-5C0F93BD3DA0}"/>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33</a:t>
            </a:r>
          </a:p>
        </p:txBody>
      </p:sp>
    </p:spTree>
    <p:extLst>
      <p:ext uri="{BB962C8B-B14F-4D97-AF65-F5344CB8AC3E}">
        <p14:creationId xmlns:p14="http://schemas.microsoft.com/office/powerpoint/2010/main" val="18483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8916-CCD6-C4BB-EAFE-35DC12268A7D}"/>
              </a:ext>
            </a:extLst>
          </p:cNvPr>
          <p:cNvSpPr>
            <a:spLocks noGrp="1"/>
          </p:cNvSpPr>
          <p:nvPr>
            <p:ph type="title"/>
          </p:nvPr>
        </p:nvSpPr>
        <p:spPr>
          <a:xfrm>
            <a:off x="1092000" y="493776"/>
            <a:ext cx="10008000" cy="770800"/>
          </a:xfrm>
        </p:spPr>
        <p:txBody>
          <a:bodyPr/>
          <a:lstStyle/>
          <a:p>
            <a:r>
              <a:rPr lang="en-US" sz="3600" b="1">
                <a:latin typeface="Corbel"/>
              </a:rPr>
              <a:t>Market at Summer Events</a:t>
            </a:r>
          </a:p>
        </p:txBody>
      </p:sp>
      <p:pic>
        <p:nvPicPr>
          <p:cNvPr id="4" name="Picture 3" descr="A tennis match in a stadium&#10;&#10;Description automatically generated with medium confidence">
            <a:extLst>
              <a:ext uri="{FF2B5EF4-FFF2-40B4-BE49-F238E27FC236}">
                <a16:creationId xmlns:a16="http://schemas.microsoft.com/office/drawing/2014/main" id="{2033652F-177E-330D-1B3B-13091992804D}"/>
              </a:ext>
            </a:extLst>
          </p:cNvPr>
          <p:cNvPicPr>
            <a:picLocks noChangeAspect="1"/>
          </p:cNvPicPr>
          <p:nvPr/>
        </p:nvPicPr>
        <p:blipFill rotWithShape="1">
          <a:blip r:embed="rId2">
            <a:extLst>
              <a:ext uri="{28A0092B-C50C-407E-A947-70E740481C1C}">
                <a14:useLocalDpi xmlns:a14="http://schemas.microsoft.com/office/drawing/2010/main" val="0"/>
              </a:ext>
            </a:extLst>
          </a:blip>
          <a:srcRect t="3058" b="3058"/>
          <a:stretch/>
        </p:blipFill>
        <p:spPr>
          <a:xfrm>
            <a:off x="993648" y="1800478"/>
            <a:ext cx="5998464" cy="4223664"/>
          </a:xfrm>
          <a:prstGeom prst="rect">
            <a:avLst/>
          </a:prstGeom>
        </p:spPr>
      </p:pic>
      <p:pic>
        <p:nvPicPr>
          <p:cNvPr id="9" name="Picture 8" descr="A group of people sitting at tables&#10;&#10;Description automatically generated with low confidence">
            <a:extLst>
              <a:ext uri="{FF2B5EF4-FFF2-40B4-BE49-F238E27FC236}">
                <a16:creationId xmlns:a16="http://schemas.microsoft.com/office/drawing/2014/main" id="{A8AADB97-A2F6-91E0-6875-DC8B1AC8F84B}"/>
              </a:ext>
            </a:extLst>
          </p:cNvPr>
          <p:cNvPicPr>
            <a:picLocks noChangeAspect="1"/>
          </p:cNvPicPr>
          <p:nvPr/>
        </p:nvPicPr>
        <p:blipFill rotWithShape="1">
          <a:blip r:embed="rId3">
            <a:extLst>
              <a:ext uri="{28A0092B-C50C-407E-A947-70E740481C1C}">
                <a14:useLocalDpi xmlns:a14="http://schemas.microsoft.com/office/drawing/2010/main" val="0"/>
              </a:ext>
            </a:extLst>
          </a:blip>
          <a:srcRect l="2591" r="2591"/>
          <a:stretch/>
        </p:blipFill>
        <p:spPr>
          <a:xfrm>
            <a:off x="993648" y="1809260"/>
            <a:ext cx="5998464" cy="4223664"/>
          </a:xfrm>
          <a:prstGeom prst="rect">
            <a:avLst/>
          </a:prstGeom>
        </p:spPr>
      </p:pic>
      <p:sp>
        <p:nvSpPr>
          <p:cNvPr id="3" name="TextBox 2">
            <a:extLst>
              <a:ext uri="{FF2B5EF4-FFF2-40B4-BE49-F238E27FC236}">
                <a16:creationId xmlns:a16="http://schemas.microsoft.com/office/drawing/2014/main" id="{4803AF40-E7EB-0194-F4C9-C6839A754299}"/>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34</a:t>
            </a:r>
          </a:p>
        </p:txBody>
      </p:sp>
      <p:pic>
        <p:nvPicPr>
          <p:cNvPr id="1030" name="Picture 6" descr="Free download Australian Open logo | Australian open, ? logo ...">
            <a:extLst>
              <a:ext uri="{FF2B5EF4-FFF2-40B4-BE49-F238E27FC236}">
                <a16:creationId xmlns:a16="http://schemas.microsoft.com/office/drawing/2014/main" id="{8E248DE1-DBA7-6F0F-3B84-0CCF6D645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790" y="1809260"/>
            <a:ext cx="4223664" cy="4223664"/>
          </a:xfrm>
          <a:prstGeom prst="rect">
            <a:avLst/>
          </a:prstGeom>
          <a:noFill/>
          <a:effectLst>
            <a:outerShdw blurRad="419100" sx="102000" sy="102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5" name="Picture 5" descr="Text&#10;&#10;Description automatically generated">
            <a:extLst>
              <a:ext uri="{FF2B5EF4-FFF2-40B4-BE49-F238E27FC236}">
                <a16:creationId xmlns:a16="http://schemas.microsoft.com/office/drawing/2014/main" id="{3B0D60C3-F00E-4A51-AB50-48894DABDE31}"/>
              </a:ext>
            </a:extLst>
          </p:cNvPr>
          <p:cNvPicPr>
            <a:picLocks noChangeAspect="1"/>
          </p:cNvPicPr>
          <p:nvPr/>
        </p:nvPicPr>
        <p:blipFill>
          <a:blip r:embed="rId5"/>
          <a:stretch>
            <a:fillRect/>
          </a:stretch>
        </p:blipFill>
        <p:spPr>
          <a:xfrm>
            <a:off x="7284929" y="2659339"/>
            <a:ext cx="4339771" cy="2206938"/>
          </a:xfrm>
          <a:prstGeom prst="rect">
            <a:avLst/>
          </a:prstGeom>
          <a:effectLst>
            <a:outerShdw blurRad="419100" sx="102000" sy="102000" algn="ctr" rotWithShape="0">
              <a:prstClr val="black">
                <a:alpha val="25000"/>
              </a:prstClr>
            </a:outerShdw>
          </a:effectLst>
        </p:spPr>
      </p:pic>
    </p:spTree>
    <p:extLst>
      <p:ext uri="{BB962C8B-B14F-4D97-AF65-F5344CB8AC3E}">
        <p14:creationId xmlns:p14="http://schemas.microsoft.com/office/powerpoint/2010/main" val="262628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xit" presetSubtype="0" fill="hold" nodeType="withEffect">
                                  <p:stCondLst>
                                    <p:cond delay="0"/>
                                  </p:stCondLst>
                                  <p:childTnLst>
                                    <p:set>
                                      <p:cBhvr>
                                        <p:cTn id="9" dur="1" fill="hold">
                                          <p:stCondLst>
                                            <p:cond delay="0"/>
                                          </p:stCondLst>
                                        </p:cTn>
                                        <p:tgtEl>
                                          <p:spTgt spid="1030"/>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4C4A66-DE2D-6370-07BF-F2C903729903}"/>
              </a:ext>
            </a:extLst>
          </p:cNvPr>
          <p:cNvSpPr/>
          <p:nvPr/>
        </p:nvSpPr>
        <p:spPr>
          <a:xfrm>
            <a:off x="0" y="-397565"/>
            <a:ext cx="12177989" cy="81235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7">
            <a:extLst>
              <a:ext uri="{FF2B5EF4-FFF2-40B4-BE49-F238E27FC236}">
                <a16:creationId xmlns:a16="http://schemas.microsoft.com/office/drawing/2014/main" id="{57E63550-CEE1-EE72-172E-03169E3F753B}"/>
              </a:ext>
            </a:extLst>
          </p:cNvPr>
          <p:cNvPicPr>
            <a:picLocks noChangeAspect="1"/>
          </p:cNvPicPr>
          <p:nvPr/>
        </p:nvPicPr>
        <p:blipFill>
          <a:blip r:embed="rId3" cstate="print">
            <a:alphaModFix amt="35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4011" y="-396952"/>
            <a:ext cx="12192000" cy="8123693"/>
          </a:xfrm>
          <a:prstGeom prst="rect">
            <a:avLst/>
          </a:prstGeom>
        </p:spPr>
      </p:pic>
      <p:sp>
        <p:nvSpPr>
          <p:cNvPr id="7" name="Title 6">
            <a:extLst>
              <a:ext uri="{FF2B5EF4-FFF2-40B4-BE49-F238E27FC236}">
                <a16:creationId xmlns:a16="http://schemas.microsoft.com/office/drawing/2014/main" id="{61FB9448-E5B4-7E19-05E0-C3F5C19521E0}"/>
              </a:ext>
            </a:extLst>
          </p:cNvPr>
          <p:cNvSpPr>
            <a:spLocks noGrp="1"/>
          </p:cNvSpPr>
          <p:nvPr>
            <p:ph type="title" idx="4"/>
          </p:nvPr>
        </p:nvSpPr>
        <p:spPr>
          <a:xfrm>
            <a:off x="1092000" y="506730"/>
            <a:ext cx="10008000" cy="770800"/>
          </a:xfrm>
        </p:spPr>
        <p:txBody>
          <a:bodyPr/>
          <a:lstStyle/>
          <a:p>
            <a:r>
              <a:rPr lang="en-US" sz="3600" b="1">
                <a:latin typeface="Corbel"/>
              </a:rPr>
              <a:t>Merge With Self-Guided Tours</a:t>
            </a:r>
            <a:endParaRPr lang="en-US" sz="3600" b="1">
              <a:ln w="1270">
                <a:noFill/>
              </a:ln>
              <a:effectLst>
                <a:outerShdw blurRad="419100" sx="105000" sy="105000" algn="ctr" rotWithShape="0">
                  <a:prstClr val="black">
                    <a:alpha val="50000"/>
                  </a:prstClr>
                </a:outerShdw>
              </a:effectLst>
              <a:latin typeface="Corbel"/>
            </a:endParaRPr>
          </a:p>
        </p:txBody>
      </p:sp>
      <p:pic>
        <p:nvPicPr>
          <p:cNvPr id="14" name="Picture 13" descr="A picture containing text&#10;&#10;Description automatically generated">
            <a:extLst>
              <a:ext uri="{FF2B5EF4-FFF2-40B4-BE49-F238E27FC236}">
                <a16:creationId xmlns:a16="http://schemas.microsoft.com/office/drawing/2014/main" id="{2D88B970-10DA-D2D8-4F36-ADC29C3186C7}"/>
              </a:ext>
            </a:extLst>
          </p:cNvPr>
          <p:cNvPicPr>
            <a:picLocks noChangeAspect="1"/>
          </p:cNvPicPr>
          <p:nvPr/>
        </p:nvPicPr>
        <p:blipFill rotWithShape="1">
          <a:blip r:embed="rId5">
            <a:extLst>
              <a:ext uri="{28A0092B-C50C-407E-A947-70E740481C1C}">
                <a14:useLocalDpi xmlns:a14="http://schemas.microsoft.com/office/drawing/2010/main" val="0"/>
              </a:ext>
            </a:extLst>
          </a:blip>
          <a:srcRect r="1664"/>
          <a:stretch/>
        </p:blipFill>
        <p:spPr>
          <a:xfrm>
            <a:off x="6363264" y="2070412"/>
            <a:ext cx="2447236" cy="3767415"/>
          </a:xfrm>
          <a:prstGeom prst="rect">
            <a:avLst/>
          </a:prstGeom>
          <a:ln w="19050">
            <a:solidFill>
              <a:srgbClr val="000000"/>
            </a:solidFill>
          </a:ln>
          <a:effectLst>
            <a:outerShdw blurRad="419100" sx="105000" sy="105000" algn="ctr" rotWithShape="0">
              <a:prstClr val="black">
                <a:alpha val="30000"/>
              </a:prstClr>
            </a:outerShdw>
          </a:effectLst>
        </p:spPr>
      </p:pic>
      <p:pic>
        <p:nvPicPr>
          <p:cNvPr id="16" name="Picture 15" descr="A picture containing graphical user interface&#10;&#10;Description automatically generated">
            <a:extLst>
              <a:ext uri="{FF2B5EF4-FFF2-40B4-BE49-F238E27FC236}">
                <a16:creationId xmlns:a16="http://schemas.microsoft.com/office/drawing/2014/main" id="{454FD19A-7039-2D90-15AE-F306F6A89F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365" y="2069798"/>
            <a:ext cx="2350833" cy="3778464"/>
          </a:xfrm>
          <a:prstGeom prst="rect">
            <a:avLst/>
          </a:prstGeom>
          <a:ln w="19050">
            <a:solidFill>
              <a:srgbClr val="000000"/>
            </a:solidFill>
          </a:ln>
          <a:effectLst>
            <a:outerShdw blurRad="419100" sx="105000" sy="105000" algn="ctr" rotWithShape="0">
              <a:prstClr val="black">
                <a:alpha val="30000"/>
              </a:prstClr>
            </a:outerShdw>
          </a:effectLst>
        </p:spPr>
      </p:pic>
      <p:pic>
        <p:nvPicPr>
          <p:cNvPr id="18" name="Picture 17" descr="A picture containing text&#10;&#10;Description automatically generated">
            <a:extLst>
              <a:ext uri="{FF2B5EF4-FFF2-40B4-BE49-F238E27FC236}">
                <a16:creationId xmlns:a16="http://schemas.microsoft.com/office/drawing/2014/main" id="{887F4798-B87A-15B9-5253-9B15A0FEB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75" y="2064888"/>
            <a:ext cx="2357989" cy="3778464"/>
          </a:xfrm>
          <a:prstGeom prst="rect">
            <a:avLst/>
          </a:prstGeom>
          <a:ln w="19050">
            <a:solidFill>
              <a:srgbClr val="000000"/>
            </a:solidFill>
          </a:ln>
          <a:effectLst>
            <a:outerShdw blurRad="419100" sx="105000" sy="105000" algn="ctr" rotWithShape="0">
              <a:prstClr val="black">
                <a:alpha val="30000"/>
              </a:prstClr>
            </a:outerShdw>
          </a:effectLst>
        </p:spPr>
      </p:pic>
      <p:pic>
        <p:nvPicPr>
          <p:cNvPr id="20" name="Picture 19" descr="A picture containing text, sky, outdoor, shore&#10;&#10;Description automatically generated">
            <a:extLst>
              <a:ext uri="{FF2B5EF4-FFF2-40B4-BE49-F238E27FC236}">
                <a16:creationId xmlns:a16="http://schemas.microsoft.com/office/drawing/2014/main" id="{B1374A33-17CD-E23D-0262-9D5483924939}"/>
              </a:ext>
            </a:extLst>
          </p:cNvPr>
          <p:cNvPicPr>
            <a:picLocks noChangeAspect="1"/>
          </p:cNvPicPr>
          <p:nvPr/>
        </p:nvPicPr>
        <p:blipFill rotWithShape="1">
          <a:blip r:embed="rId8">
            <a:extLst>
              <a:ext uri="{28A0092B-C50C-407E-A947-70E740481C1C}">
                <a14:useLocalDpi xmlns:a14="http://schemas.microsoft.com/office/drawing/2010/main" val="0"/>
              </a:ext>
            </a:extLst>
          </a:blip>
          <a:srcRect t="1041"/>
          <a:stretch/>
        </p:blipFill>
        <p:spPr>
          <a:xfrm>
            <a:off x="9368692" y="2055456"/>
            <a:ext cx="2350833" cy="3767415"/>
          </a:xfrm>
          <a:prstGeom prst="rect">
            <a:avLst/>
          </a:prstGeom>
          <a:ln w="19050">
            <a:solidFill>
              <a:srgbClr val="000000"/>
            </a:solidFill>
          </a:ln>
          <a:effectLst>
            <a:outerShdw blurRad="419100" sx="105000" sy="105000" algn="ctr" rotWithShape="0">
              <a:prstClr val="black">
                <a:alpha val="30000"/>
              </a:prstClr>
            </a:outerShdw>
          </a:effectLst>
        </p:spPr>
      </p:pic>
      <p:sp>
        <p:nvSpPr>
          <p:cNvPr id="3" name="TextBox 2">
            <a:extLst>
              <a:ext uri="{FF2B5EF4-FFF2-40B4-BE49-F238E27FC236}">
                <a16:creationId xmlns:a16="http://schemas.microsoft.com/office/drawing/2014/main" id="{48B5954C-4277-8938-29B4-2A70EC8AADE7}"/>
              </a:ext>
            </a:extLst>
          </p:cNvPr>
          <p:cNvSpPr txBox="1"/>
          <p:nvPr/>
        </p:nvSpPr>
        <p:spPr>
          <a:xfrm>
            <a:off x="11738428"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35</a:t>
            </a:r>
          </a:p>
        </p:txBody>
      </p:sp>
    </p:spTree>
    <p:extLst>
      <p:ext uri="{BB962C8B-B14F-4D97-AF65-F5344CB8AC3E}">
        <p14:creationId xmlns:p14="http://schemas.microsoft.com/office/powerpoint/2010/main" val="487274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aircraft, balloon&#10;&#10;Description automatically generated">
            <a:extLst>
              <a:ext uri="{FF2B5EF4-FFF2-40B4-BE49-F238E27FC236}">
                <a16:creationId xmlns:a16="http://schemas.microsoft.com/office/drawing/2014/main" id="{23A65EA9-4316-A26B-87F6-EF722AA8C81D}"/>
              </a:ext>
            </a:extLst>
          </p:cNvPr>
          <p:cNvPicPr>
            <a:picLocks noChangeAspect="1"/>
          </p:cNvPicPr>
          <p:nvPr/>
        </p:nvPicPr>
        <p:blipFill>
          <a:blip r:embed="rId2"/>
          <a:stretch>
            <a:fillRect/>
          </a:stretch>
        </p:blipFill>
        <p:spPr>
          <a:xfrm>
            <a:off x="2668209" y="1210"/>
            <a:ext cx="6855580" cy="6855580"/>
          </a:xfrm>
          <a:prstGeom prst="rect">
            <a:avLst/>
          </a:prstGeom>
        </p:spPr>
      </p:pic>
      <p:sp>
        <p:nvSpPr>
          <p:cNvPr id="8" name="Star: 5 Points 7">
            <a:extLst>
              <a:ext uri="{FF2B5EF4-FFF2-40B4-BE49-F238E27FC236}">
                <a16:creationId xmlns:a16="http://schemas.microsoft.com/office/drawing/2014/main" id="{5A1EC3BF-C8CD-2C5A-D2BF-092FD5BAC317}"/>
              </a:ext>
            </a:extLst>
          </p:cNvPr>
          <p:cNvSpPr/>
          <p:nvPr/>
        </p:nvSpPr>
        <p:spPr>
          <a:xfrm>
            <a:off x="6380237" y="4045855"/>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6521E7CD-D2D7-DE39-EDE4-5E97DE00A624}"/>
              </a:ext>
            </a:extLst>
          </p:cNvPr>
          <p:cNvSpPr/>
          <p:nvPr/>
        </p:nvSpPr>
        <p:spPr>
          <a:xfrm>
            <a:off x="6694712" y="3816044"/>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C0D8EA10-69CB-FEC6-412E-3691E9D20544}"/>
              </a:ext>
            </a:extLst>
          </p:cNvPr>
          <p:cNvSpPr/>
          <p:nvPr/>
        </p:nvSpPr>
        <p:spPr>
          <a:xfrm>
            <a:off x="6549570" y="3138711"/>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4BAD7E7C-27F5-A191-5B2A-11339DC3A67B}"/>
              </a:ext>
            </a:extLst>
          </p:cNvPr>
          <p:cNvSpPr/>
          <p:nvPr/>
        </p:nvSpPr>
        <p:spPr>
          <a:xfrm>
            <a:off x="6343950" y="4457092"/>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E10C9EEF-6596-9718-F7E7-95271AF87E69}"/>
              </a:ext>
            </a:extLst>
          </p:cNvPr>
          <p:cNvSpPr/>
          <p:nvPr/>
        </p:nvSpPr>
        <p:spPr>
          <a:xfrm>
            <a:off x="5103381" y="3063111"/>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70D21FAC-C4CE-D077-B258-E8E4A81EB432}"/>
              </a:ext>
            </a:extLst>
          </p:cNvPr>
          <p:cNvSpPr/>
          <p:nvPr/>
        </p:nvSpPr>
        <p:spPr>
          <a:xfrm>
            <a:off x="5424713" y="3816045"/>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EF8DEC74-0DE6-BEB4-E73E-55BE59EBF8ED}"/>
              </a:ext>
            </a:extLst>
          </p:cNvPr>
          <p:cNvSpPr/>
          <p:nvPr/>
        </p:nvSpPr>
        <p:spPr>
          <a:xfrm>
            <a:off x="5678713" y="2683524"/>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99A93139-614F-360F-1D27-DC3EEFB3F472}"/>
              </a:ext>
            </a:extLst>
          </p:cNvPr>
          <p:cNvSpPr/>
          <p:nvPr/>
        </p:nvSpPr>
        <p:spPr>
          <a:xfrm>
            <a:off x="6059712" y="3864426"/>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C58C1261-25BD-5BB4-2868-335314EBC986}"/>
              </a:ext>
            </a:extLst>
          </p:cNvPr>
          <p:cNvSpPr/>
          <p:nvPr/>
        </p:nvSpPr>
        <p:spPr>
          <a:xfrm>
            <a:off x="4832045" y="3634616"/>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C52A571E-F150-CB91-8ACC-0BD634E5805E}"/>
              </a:ext>
            </a:extLst>
          </p:cNvPr>
          <p:cNvSpPr/>
          <p:nvPr/>
        </p:nvSpPr>
        <p:spPr>
          <a:xfrm>
            <a:off x="5745237" y="3285060"/>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40492425-9F41-E8C2-EB15-9E963F5C44B6}"/>
              </a:ext>
            </a:extLst>
          </p:cNvPr>
          <p:cNvSpPr/>
          <p:nvPr/>
        </p:nvSpPr>
        <p:spPr>
          <a:xfrm>
            <a:off x="6549570" y="2304140"/>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9503CBC1-5675-EEF3-26DF-9BDA76EB2032}"/>
              </a:ext>
            </a:extLst>
          </p:cNvPr>
          <p:cNvSpPr/>
          <p:nvPr/>
        </p:nvSpPr>
        <p:spPr>
          <a:xfrm>
            <a:off x="6198808" y="2158997"/>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EED49BF9-06E3-CE2E-A465-12027EC18070}"/>
              </a:ext>
            </a:extLst>
          </p:cNvPr>
          <p:cNvSpPr/>
          <p:nvPr/>
        </p:nvSpPr>
        <p:spPr>
          <a:xfrm>
            <a:off x="4807856" y="2449283"/>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CA09A720-B5FD-6DA3-661A-0B901C4E727D}"/>
              </a:ext>
            </a:extLst>
          </p:cNvPr>
          <p:cNvSpPr/>
          <p:nvPr/>
        </p:nvSpPr>
        <p:spPr>
          <a:xfrm>
            <a:off x="4009570" y="2158998"/>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645DD5EA-DD83-F03F-099E-60FC2C2E56D7}"/>
              </a:ext>
            </a:extLst>
          </p:cNvPr>
          <p:cNvSpPr/>
          <p:nvPr/>
        </p:nvSpPr>
        <p:spPr>
          <a:xfrm>
            <a:off x="4807856" y="1796140"/>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1586F62D-C0CB-71D8-B2C5-1A59704B073B}"/>
              </a:ext>
            </a:extLst>
          </p:cNvPr>
          <p:cNvSpPr/>
          <p:nvPr/>
        </p:nvSpPr>
        <p:spPr>
          <a:xfrm>
            <a:off x="5291665" y="1566330"/>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32135FDB-B76B-1788-EB81-AF71AA8D594B}"/>
              </a:ext>
            </a:extLst>
          </p:cNvPr>
          <p:cNvSpPr/>
          <p:nvPr/>
        </p:nvSpPr>
        <p:spPr>
          <a:xfrm>
            <a:off x="7287379" y="4602235"/>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F93601B2-5E47-1A2F-1B01-0AE63807C0D1}"/>
              </a:ext>
            </a:extLst>
          </p:cNvPr>
          <p:cNvSpPr/>
          <p:nvPr/>
        </p:nvSpPr>
        <p:spPr>
          <a:xfrm>
            <a:off x="4868332" y="731759"/>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9178869A-7CCB-5AF0-12ED-7C802F6360DE}"/>
              </a:ext>
            </a:extLst>
          </p:cNvPr>
          <p:cNvSpPr/>
          <p:nvPr/>
        </p:nvSpPr>
        <p:spPr>
          <a:xfrm>
            <a:off x="4360332" y="1421188"/>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B7A86E21-AAF9-6EC3-0E94-A1CB8A9E2540}"/>
              </a:ext>
            </a:extLst>
          </p:cNvPr>
          <p:cNvSpPr/>
          <p:nvPr/>
        </p:nvSpPr>
        <p:spPr>
          <a:xfrm>
            <a:off x="5848046" y="151188"/>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89E3F5B9-99E3-0678-DCE3-C0BC84576963}"/>
              </a:ext>
            </a:extLst>
          </p:cNvPr>
          <p:cNvSpPr/>
          <p:nvPr/>
        </p:nvSpPr>
        <p:spPr>
          <a:xfrm>
            <a:off x="3828142" y="1276045"/>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B562FC54-5365-91D8-C62A-0902C8E96B4B}"/>
              </a:ext>
            </a:extLst>
          </p:cNvPr>
          <p:cNvSpPr/>
          <p:nvPr/>
        </p:nvSpPr>
        <p:spPr>
          <a:xfrm>
            <a:off x="4360332" y="876903"/>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3AF4180B-3527-4FDD-75D2-25199010197F}"/>
              </a:ext>
            </a:extLst>
          </p:cNvPr>
          <p:cNvSpPr/>
          <p:nvPr/>
        </p:nvSpPr>
        <p:spPr>
          <a:xfrm>
            <a:off x="3428998" y="1360711"/>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637FF5C1-8625-B5E6-2DF2-2F9A1BA8CF89}"/>
              </a:ext>
            </a:extLst>
          </p:cNvPr>
          <p:cNvSpPr/>
          <p:nvPr/>
        </p:nvSpPr>
        <p:spPr>
          <a:xfrm>
            <a:off x="4541760" y="441473"/>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F66EB43A-533F-E91E-5C9F-9CCD9885575C}"/>
              </a:ext>
            </a:extLst>
          </p:cNvPr>
          <p:cNvSpPr/>
          <p:nvPr/>
        </p:nvSpPr>
        <p:spPr>
          <a:xfrm>
            <a:off x="5049760" y="151188"/>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tar: 5 Points 11">
            <a:extLst>
              <a:ext uri="{FF2B5EF4-FFF2-40B4-BE49-F238E27FC236}">
                <a16:creationId xmlns:a16="http://schemas.microsoft.com/office/drawing/2014/main" id="{086CA0C9-AD0D-B696-4A25-7B1F3181E5EC}"/>
              </a:ext>
            </a:extLst>
          </p:cNvPr>
          <p:cNvSpPr/>
          <p:nvPr/>
        </p:nvSpPr>
        <p:spPr>
          <a:xfrm>
            <a:off x="6418332" y="2775854"/>
            <a:ext cx="350762" cy="290286"/>
          </a:xfrm>
          <a:prstGeom prst="star5">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0307D6-CB17-A428-ED69-2DD483E0649F}"/>
              </a:ext>
            </a:extLst>
          </p:cNvPr>
          <p:cNvSpPr txBox="1"/>
          <p:nvPr/>
        </p:nvSpPr>
        <p:spPr>
          <a:xfrm>
            <a:off x="11738428"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36</a:t>
            </a:r>
          </a:p>
        </p:txBody>
      </p:sp>
    </p:spTree>
    <p:extLst>
      <p:ext uri="{BB962C8B-B14F-4D97-AF65-F5344CB8AC3E}">
        <p14:creationId xmlns:p14="http://schemas.microsoft.com/office/powerpoint/2010/main" val="32487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399"/>
                                          </p:stCondLst>
                                        </p:cTn>
                                        <p:tgtEl>
                                          <p:spTgt spid="9"/>
                                        </p:tgtEl>
                                        <p:attrNameLst>
                                          <p:attrName>style.visibility</p:attrName>
                                        </p:attrNameLst>
                                      </p:cBhvr>
                                      <p:to>
                                        <p:strVal val="visible"/>
                                      </p:to>
                                    </p:set>
                                  </p:childTnLst>
                                </p:cTn>
                              </p:par>
                            </p:childTnLst>
                          </p:cTn>
                        </p:par>
                        <p:par>
                          <p:cTn id="16" fill="hold">
                            <p:stCondLst>
                              <p:cond delay="1900"/>
                            </p:stCondLst>
                            <p:childTnLst>
                              <p:par>
                                <p:cTn id="17" presetID="1" presetClass="entr" presetSubtype="0" fill="hold" grpId="0" nodeType="afterEffect">
                                  <p:stCondLst>
                                    <p:cond delay="0"/>
                                  </p:stCondLst>
                                  <p:childTnLst>
                                    <p:set>
                                      <p:cBhvr>
                                        <p:cTn id="18" dur="1" fill="hold">
                                          <p:stCondLst>
                                            <p:cond delay="399"/>
                                          </p:stCondLst>
                                        </p:cTn>
                                        <p:tgtEl>
                                          <p:spTgt spid="11"/>
                                        </p:tgtEl>
                                        <p:attrNameLst>
                                          <p:attrName>style.visibility</p:attrName>
                                        </p:attrNameLst>
                                      </p:cBhvr>
                                      <p:to>
                                        <p:strVal val="visible"/>
                                      </p:to>
                                    </p:set>
                                  </p:childTnLst>
                                </p:cTn>
                              </p:par>
                            </p:childTnLst>
                          </p:cTn>
                        </p:par>
                        <p:par>
                          <p:cTn id="19" fill="hold">
                            <p:stCondLst>
                              <p:cond delay="2300"/>
                            </p:stCondLst>
                            <p:childTnLst>
                              <p:par>
                                <p:cTn id="20" presetID="1" presetClass="entr" presetSubtype="0" fill="hold" grpId="0" nodeType="afterEffect">
                                  <p:stCondLst>
                                    <p:cond delay="0"/>
                                  </p:stCondLst>
                                  <p:childTnLst>
                                    <p:set>
                                      <p:cBhvr>
                                        <p:cTn id="21" dur="1" fill="hold">
                                          <p:stCondLst>
                                            <p:cond delay="399"/>
                                          </p:stCondLst>
                                        </p:cTn>
                                        <p:tgtEl>
                                          <p:spTgt spid="10"/>
                                        </p:tgtEl>
                                        <p:attrNameLst>
                                          <p:attrName>style.visibility</p:attrName>
                                        </p:attrNameLst>
                                      </p:cBhvr>
                                      <p:to>
                                        <p:strVal val="visible"/>
                                      </p:to>
                                    </p:set>
                                  </p:childTnLst>
                                </p:cTn>
                              </p:par>
                            </p:childTnLst>
                          </p:cTn>
                        </p:par>
                        <p:par>
                          <p:cTn id="22" fill="hold">
                            <p:stCondLst>
                              <p:cond delay="2700"/>
                            </p:stCondLst>
                            <p:childTnLst>
                              <p:par>
                                <p:cTn id="23" presetID="1" presetClass="entr" presetSubtype="0" fill="hold" grpId="0" nodeType="afterEffect">
                                  <p:stCondLst>
                                    <p:cond delay="0"/>
                                  </p:stCondLst>
                                  <p:childTnLst>
                                    <p:set>
                                      <p:cBhvr>
                                        <p:cTn id="24" dur="1" fill="hold">
                                          <p:stCondLst>
                                            <p:cond delay="399"/>
                                          </p:stCondLst>
                                        </p:cTn>
                                        <p:tgtEl>
                                          <p:spTgt spid="12"/>
                                        </p:tgtEl>
                                        <p:attrNameLst>
                                          <p:attrName>style.visibility</p:attrName>
                                        </p:attrNameLst>
                                      </p:cBhvr>
                                      <p:to>
                                        <p:strVal val="visible"/>
                                      </p:to>
                                    </p:set>
                                  </p:childTnLst>
                                </p:cTn>
                              </p:par>
                            </p:childTnLst>
                          </p:cTn>
                        </p:par>
                        <p:par>
                          <p:cTn id="25" fill="hold">
                            <p:stCondLst>
                              <p:cond delay="3100"/>
                            </p:stCondLst>
                            <p:childTnLst>
                              <p:par>
                                <p:cTn id="26" presetID="1" presetClass="entr" presetSubtype="0" fill="hold" grpId="0" nodeType="afterEffect">
                                  <p:stCondLst>
                                    <p:cond delay="0"/>
                                  </p:stCondLst>
                                  <p:childTnLst>
                                    <p:set>
                                      <p:cBhvr>
                                        <p:cTn id="27" dur="1" fill="hold">
                                          <p:stCondLst>
                                            <p:cond delay="399"/>
                                          </p:stCondLst>
                                        </p:cTn>
                                        <p:tgtEl>
                                          <p:spTgt spid="24"/>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0"/>
                                  </p:stCondLst>
                                  <p:childTnLst>
                                    <p:set>
                                      <p:cBhvr>
                                        <p:cTn id="30" dur="1" fill="hold">
                                          <p:stCondLst>
                                            <p:cond delay="299"/>
                                          </p:stCondLst>
                                        </p:cTn>
                                        <p:tgtEl>
                                          <p:spTgt spid="14"/>
                                        </p:tgtEl>
                                        <p:attrNameLst>
                                          <p:attrName>style.visibility</p:attrName>
                                        </p:attrNameLst>
                                      </p:cBhvr>
                                      <p:to>
                                        <p:strVal val="visible"/>
                                      </p:to>
                                    </p:set>
                                  </p:childTnLst>
                                </p:cTn>
                              </p:par>
                            </p:childTnLst>
                          </p:cTn>
                        </p:par>
                        <p:par>
                          <p:cTn id="31" fill="hold">
                            <p:stCondLst>
                              <p:cond delay="3800"/>
                            </p:stCondLst>
                            <p:childTnLst>
                              <p:par>
                                <p:cTn id="32" presetID="1" presetClass="entr" presetSubtype="0" fill="hold" grpId="0" nodeType="afterEffect">
                                  <p:stCondLst>
                                    <p:cond delay="0"/>
                                  </p:stCondLst>
                                  <p:childTnLst>
                                    <p:set>
                                      <p:cBhvr>
                                        <p:cTn id="33" dur="1" fill="hold">
                                          <p:stCondLst>
                                            <p:cond delay="299"/>
                                          </p:stCondLst>
                                        </p:cTn>
                                        <p:tgtEl>
                                          <p:spTgt spid="17"/>
                                        </p:tgtEl>
                                        <p:attrNameLst>
                                          <p:attrName>style.visibility</p:attrName>
                                        </p:attrNameLst>
                                      </p:cBhvr>
                                      <p:to>
                                        <p:strVal val="visible"/>
                                      </p:to>
                                    </p:set>
                                  </p:childTnLst>
                                </p:cTn>
                              </p:par>
                            </p:childTnLst>
                          </p:cTn>
                        </p:par>
                        <p:par>
                          <p:cTn id="34" fill="hold">
                            <p:stCondLst>
                              <p:cond delay="4100"/>
                            </p:stCondLst>
                            <p:childTnLst>
                              <p:par>
                                <p:cTn id="35" presetID="1" presetClass="entr" presetSubtype="0" fill="hold" grpId="0" nodeType="afterEffect">
                                  <p:stCondLst>
                                    <p:cond delay="0"/>
                                  </p:stCondLst>
                                  <p:childTnLst>
                                    <p:set>
                                      <p:cBhvr>
                                        <p:cTn id="36" dur="1" fill="hold">
                                          <p:stCondLst>
                                            <p:cond delay="299"/>
                                          </p:stCondLst>
                                        </p:cTn>
                                        <p:tgtEl>
                                          <p:spTgt spid="2"/>
                                        </p:tgtEl>
                                        <p:attrNameLst>
                                          <p:attrName>style.visibility</p:attrName>
                                        </p:attrNameLst>
                                      </p:cBhvr>
                                      <p:to>
                                        <p:strVal val="visible"/>
                                      </p:to>
                                    </p:set>
                                  </p:childTnLst>
                                </p:cTn>
                              </p:par>
                            </p:childTnLst>
                          </p:cTn>
                        </p:par>
                        <p:par>
                          <p:cTn id="37" fill="hold">
                            <p:stCondLst>
                              <p:cond delay="4400"/>
                            </p:stCondLst>
                            <p:childTnLst>
                              <p:par>
                                <p:cTn id="38" presetID="1" presetClass="entr" presetSubtype="0" fill="hold" grpId="0" nodeType="afterEffect">
                                  <p:stCondLst>
                                    <p:cond delay="0"/>
                                  </p:stCondLst>
                                  <p:childTnLst>
                                    <p:set>
                                      <p:cBhvr>
                                        <p:cTn id="39" dur="1" fill="hold">
                                          <p:stCondLst>
                                            <p:cond delay="299"/>
                                          </p:stCondLst>
                                        </p:cTn>
                                        <p:tgtEl>
                                          <p:spTgt spid="20"/>
                                        </p:tgtEl>
                                        <p:attrNameLst>
                                          <p:attrName>style.visibility</p:attrName>
                                        </p:attrNameLst>
                                      </p:cBhvr>
                                      <p:to>
                                        <p:strVal val="visible"/>
                                      </p:to>
                                    </p:set>
                                  </p:childTnLst>
                                </p:cTn>
                              </p:par>
                            </p:childTnLst>
                          </p:cTn>
                        </p:par>
                        <p:par>
                          <p:cTn id="40" fill="hold">
                            <p:stCondLst>
                              <p:cond delay="4700"/>
                            </p:stCondLst>
                            <p:childTnLst>
                              <p:par>
                                <p:cTn id="41" presetID="1" presetClass="entr" presetSubtype="0" fill="hold" grpId="0" nodeType="afterEffect">
                                  <p:stCondLst>
                                    <p:cond delay="0"/>
                                  </p:stCondLst>
                                  <p:childTnLst>
                                    <p:set>
                                      <p:cBhvr>
                                        <p:cTn id="42" dur="1" fill="hold">
                                          <p:stCondLst>
                                            <p:cond delay="299"/>
                                          </p:stCondLst>
                                        </p:cTn>
                                        <p:tgtEl>
                                          <p:spTgt spid="23"/>
                                        </p:tgtEl>
                                        <p:attrNameLst>
                                          <p:attrName>style.visibility</p:attrName>
                                        </p:attrNameLst>
                                      </p:cBhvr>
                                      <p:to>
                                        <p:strVal val="visible"/>
                                      </p:to>
                                    </p:set>
                                  </p:child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199"/>
                                          </p:stCondLst>
                                        </p:cTn>
                                        <p:tgtEl>
                                          <p:spTgt spid="19"/>
                                        </p:tgtEl>
                                        <p:attrNameLst>
                                          <p:attrName>style.visibility</p:attrName>
                                        </p:attrNameLst>
                                      </p:cBhvr>
                                      <p:to>
                                        <p:strVal val="visible"/>
                                      </p:to>
                                    </p:set>
                                  </p:childTnLst>
                                </p:cTn>
                              </p:par>
                            </p:childTnLst>
                          </p:cTn>
                        </p:par>
                        <p:par>
                          <p:cTn id="46" fill="hold">
                            <p:stCondLst>
                              <p:cond delay="5200"/>
                            </p:stCondLst>
                            <p:childTnLst>
                              <p:par>
                                <p:cTn id="47" presetID="1" presetClass="entr" presetSubtype="0" fill="hold" grpId="0" nodeType="afterEffect">
                                  <p:stCondLst>
                                    <p:cond delay="0"/>
                                  </p:stCondLst>
                                  <p:childTnLst>
                                    <p:set>
                                      <p:cBhvr>
                                        <p:cTn id="48" dur="1" fill="hold">
                                          <p:stCondLst>
                                            <p:cond delay="199"/>
                                          </p:stCondLst>
                                        </p:cTn>
                                        <p:tgtEl>
                                          <p:spTgt spid="21"/>
                                        </p:tgtEl>
                                        <p:attrNameLst>
                                          <p:attrName>style.visibility</p:attrName>
                                        </p:attrNameLst>
                                      </p:cBhvr>
                                      <p:to>
                                        <p:strVal val="visible"/>
                                      </p:to>
                                    </p:set>
                                  </p:childTnLst>
                                </p:cTn>
                              </p:par>
                            </p:childTnLst>
                          </p:cTn>
                        </p:par>
                        <p:par>
                          <p:cTn id="49" fill="hold">
                            <p:stCondLst>
                              <p:cond delay="5400"/>
                            </p:stCondLst>
                            <p:childTnLst>
                              <p:par>
                                <p:cTn id="50" presetID="1" presetClass="entr" presetSubtype="0" fill="hold" grpId="0" nodeType="afterEffect">
                                  <p:stCondLst>
                                    <p:cond delay="0"/>
                                  </p:stCondLst>
                                  <p:childTnLst>
                                    <p:set>
                                      <p:cBhvr>
                                        <p:cTn id="51" dur="1" fill="hold">
                                          <p:stCondLst>
                                            <p:cond delay="199"/>
                                          </p:stCondLst>
                                        </p:cTn>
                                        <p:tgtEl>
                                          <p:spTgt spid="18"/>
                                        </p:tgtEl>
                                        <p:attrNameLst>
                                          <p:attrName>style.visibility</p:attrName>
                                        </p:attrNameLst>
                                      </p:cBhvr>
                                      <p:to>
                                        <p:strVal val="visible"/>
                                      </p:to>
                                    </p:set>
                                  </p:childTnLst>
                                </p:cTn>
                              </p:par>
                            </p:childTnLst>
                          </p:cTn>
                        </p:par>
                        <p:par>
                          <p:cTn id="52" fill="hold">
                            <p:stCondLst>
                              <p:cond delay="5600"/>
                            </p:stCondLst>
                            <p:childTnLst>
                              <p:par>
                                <p:cTn id="53" presetID="1" presetClass="entr" presetSubtype="0" fill="hold" grpId="0" nodeType="afterEffect">
                                  <p:stCondLst>
                                    <p:cond delay="0"/>
                                  </p:stCondLst>
                                  <p:childTnLst>
                                    <p:set>
                                      <p:cBhvr>
                                        <p:cTn id="54" dur="1" fill="hold">
                                          <p:stCondLst>
                                            <p:cond delay="199"/>
                                          </p:stCondLst>
                                        </p:cTn>
                                        <p:tgtEl>
                                          <p:spTgt spid="22"/>
                                        </p:tgtEl>
                                        <p:attrNameLst>
                                          <p:attrName>style.visibility</p:attrName>
                                        </p:attrNameLst>
                                      </p:cBhvr>
                                      <p:to>
                                        <p:strVal val="visible"/>
                                      </p:to>
                                    </p:set>
                                  </p:childTnLst>
                                </p:cTn>
                              </p:par>
                            </p:childTnLst>
                          </p:cTn>
                        </p:par>
                        <p:par>
                          <p:cTn id="55" fill="hold">
                            <p:stCondLst>
                              <p:cond delay="5800"/>
                            </p:stCondLst>
                            <p:childTnLst>
                              <p:par>
                                <p:cTn id="56" presetID="1" presetClass="entr" presetSubtype="0" fill="hold" grpId="0" nodeType="afterEffect">
                                  <p:stCondLst>
                                    <p:cond delay="0"/>
                                  </p:stCondLst>
                                  <p:childTnLst>
                                    <p:set>
                                      <p:cBhvr>
                                        <p:cTn id="57" dur="1" fill="hold">
                                          <p:stCondLst>
                                            <p:cond delay="199"/>
                                          </p:stCondLst>
                                        </p:cTn>
                                        <p:tgtEl>
                                          <p:spTgt spid="26"/>
                                        </p:tgtEl>
                                        <p:attrNameLst>
                                          <p:attrName>style.visibility</p:attrName>
                                        </p:attrNameLst>
                                      </p:cBhvr>
                                      <p:to>
                                        <p:strVal val="visible"/>
                                      </p:to>
                                    </p:set>
                                  </p:child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
                                          </p:stCondLst>
                                        </p:cTn>
                                        <p:tgtEl>
                                          <p:spTgt spid="25"/>
                                        </p:tgtEl>
                                        <p:attrNameLst>
                                          <p:attrName>style.visibility</p:attrName>
                                        </p:attrNameLst>
                                      </p:cBhvr>
                                      <p:to>
                                        <p:strVal val="visible"/>
                                      </p:to>
                                    </p:set>
                                  </p:childTnLst>
                                </p:cTn>
                              </p:par>
                            </p:childTnLst>
                          </p:cTn>
                        </p:par>
                        <p:par>
                          <p:cTn id="61" fill="hold">
                            <p:stCondLst>
                              <p:cond delay="6100"/>
                            </p:stCondLst>
                            <p:childTnLst>
                              <p:par>
                                <p:cTn id="62" presetID="1" presetClass="entr" presetSubtype="0" fill="hold" grpId="0" nodeType="afterEffect">
                                  <p:stCondLst>
                                    <p:cond delay="0"/>
                                  </p:stCondLst>
                                  <p:childTnLst>
                                    <p:set>
                                      <p:cBhvr>
                                        <p:cTn id="63" dur="1" fill="hold">
                                          <p:stCondLst>
                                            <p:cond delay="99"/>
                                          </p:stCondLst>
                                        </p:cTn>
                                        <p:tgtEl>
                                          <p:spTgt spid="27"/>
                                        </p:tgtEl>
                                        <p:attrNameLst>
                                          <p:attrName>style.visibility</p:attrName>
                                        </p:attrNameLst>
                                      </p:cBhvr>
                                      <p:to>
                                        <p:strVal val="visible"/>
                                      </p:to>
                                    </p:set>
                                  </p:childTnLst>
                                </p:cTn>
                              </p:par>
                            </p:childTnLst>
                          </p:cTn>
                        </p:par>
                        <p:par>
                          <p:cTn id="64" fill="hold">
                            <p:stCondLst>
                              <p:cond delay="6200"/>
                            </p:stCondLst>
                            <p:childTnLst>
                              <p:par>
                                <p:cTn id="65" presetID="1" presetClass="entr" presetSubtype="0" fill="hold" grpId="0" nodeType="afterEffect">
                                  <p:stCondLst>
                                    <p:cond delay="0"/>
                                  </p:stCondLst>
                                  <p:childTnLst>
                                    <p:set>
                                      <p:cBhvr>
                                        <p:cTn id="66" dur="1" fill="hold">
                                          <p:stCondLst>
                                            <p:cond delay="99"/>
                                          </p:stCondLst>
                                        </p:cTn>
                                        <p:tgtEl>
                                          <p:spTgt spid="32"/>
                                        </p:tgtEl>
                                        <p:attrNameLst>
                                          <p:attrName>style.visibility</p:attrName>
                                        </p:attrNameLst>
                                      </p:cBhvr>
                                      <p:to>
                                        <p:strVal val="visible"/>
                                      </p:to>
                                    </p:set>
                                  </p:childTnLst>
                                </p:cTn>
                              </p:par>
                            </p:childTnLst>
                          </p:cTn>
                        </p:par>
                        <p:par>
                          <p:cTn id="67" fill="hold">
                            <p:stCondLst>
                              <p:cond delay="6300"/>
                            </p:stCondLst>
                            <p:childTnLst>
                              <p:par>
                                <p:cTn id="68" presetID="1" presetClass="entr" presetSubtype="0" fill="hold" grpId="0" nodeType="afterEffect">
                                  <p:stCondLst>
                                    <p:cond delay="0"/>
                                  </p:stCondLst>
                                  <p:childTnLst>
                                    <p:set>
                                      <p:cBhvr>
                                        <p:cTn id="69" dur="1" fill="hold">
                                          <p:stCondLst>
                                            <p:cond delay="99"/>
                                          </p:stCondLst>
                                        </p:cTn>
                                        <p:tgtEl>
                                          <p:spTgt spid="28"/>
                                        </p:tgtEl>
                                        <p:attrNameLst>
                                          <p:attrName>style.visibility</p:attrName>
                                        </p:attrNameLst>
                                      </p:cBhvr>
                                      <p:to>
                                        <p:strVal val="visible"/>
                                      </p:to>
                                    </p:set>
                                  </p:childTnLst>
                                </p:cTn>
                              </p:par>
                            </p:childTnLst>
                          </p:cTn>
                        </p:par>
                        <p:par>
                          <p:cTn id="70" fill="hold">
                            <p:stCondLst>
                              <p:cond delay="6400"/>
                            </p:stCondLst>
                            <p:childTnLst>
                              <p:par>
                                <p:cTn id="71" presetID="1" presetClass="entr" presetSubtype="0" fill="hold" grpId="0" nodeType="afterEffect">
                                  <p:stCondLst>
                                    <p:cond delay="0"/>
                                  </p:stCondLst>
                                  <p:childTnLst>
                                    <p:set>
                                      <p:cBhvr>
                                        <p:cTn id="72" dur="1" fill="hold">
                                          <p:stCondLst>
                                            <p:cond delay="99"/>
                                          </p:stCondLst>
                                        </p:cTn>
                                        <p:tgtEl>
                                          <p:spTgt spid="30"/>
                                        </p:tgtEl>
                                        <p:attrNameLst>
                                          <p:attrName>style.visibility</p:attrName>
                                        </p:attrNameLst>
                                      </p:cBhvr>
                                      <p:to>
                                        <p:strVal val="visible"/>
                                      </p:to>
                                    </p:set>
                                  </p:childTnLst>
                                </p:cTn>
                              </p:par>
                            </p:childTnLst>
                          </p:cTn>
                        </p:par>
                        <p:par>
                          <p:cTn id="73" fill="hold">
                            <p:stCondLst>
                              <p:cond delay="6500"/>
                            </p:stCondLst>
                            <p:childTnLst>
                              <p:par>
                                <p:cTn id="74" presetID="1" presetClass="entr" presetSubtype="0" fill="hold" grpId="0" nodeType="afterEffect">
                                  <p:stCondLst>
                                    <p:cond delay="0"/>
                                  </p:stCondLst>
                                  <p:childTnLst>
                                    <p:set>
                                      <p:cBhvr>
                                        <p:cTn id="75" dur="1" fill="hold">
                                          <p:stCondLst>
                                            <p:cond delay="99"/>
                                          </p:stCondLst>
                                        </p:cTn>
                                        <p:tgtEl>
                                          <p:spTgt spid="29"/>
                                        </p:tgtEl>
                                        <p:attrNameLst>
                                          <p:attrName>style.visibility</p:attrName>
                                        </p:attrNameLst>
                                      </p:cBhvr>
                                      <p:to>
                                        <p:strVal val="visible"/>
                                      </p:to>
                                    </p:set>
                                  </p:childTnLst>
                                </p:cTn>
                              </p:par>
                            </p:childTnLst>
                          </p:cTn>
                        </p:par>
                        <p:par>
                          <p:cTn id="76" fill="hold">
                            <p:stCondLst>
                              <p:cond delay="6600"/>
                            </p:stCondLst>
                            <p:childTnLst>
                              <p:par>
                                <p:cTn id="77" presetID="1" presetClass="entr" presetSubtype="0" fill="hold" grpId="0" nodeType="afterEffect">
                                  <p:stCondLst>
                                    <p:cond delay="0"/>
                                  </p:stCondLst>
                                  <p:childTnLst>
                                    <p:set>
                                      <p:cBhvr>
                                        <p:cTn id="78" dur="1" fill="hold">
                                          <p:stCondLst>
                                            <p:cond delay="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FF5B3-0E90-F6DB-4A13-DFFD8145462F}"/>
              </a:ext>
            </a:extLst>
          </p:cNvPr>
          <p:cNvSpPr>
            <a:spLocks noGrp="1"/>
          </p:cNvSpPr>
          <p:nvPr>
            <p:ph type="title"/>
          </p:nvPr>
        </p:nvSpPr>
        <p:spPr>
          <a:xfrm>
            <a:off x="1874005" y="1089659"/>
            <a:ext cx="8443790" cy="1942800"/>
          </a:xfrm>
        </p:spPr>
        <p:txBody>
          <a:bodyPr/>
          <a:lstStyle/>
          <a:p>
            <a:r>
              <a:rPr lang="en-US" sz="13300" b="1">
                <a:solidFill>
                  <a:schemeClr val="tx2"/>
                </a:solidFill>
                <a:latin typeface="Corbel"/>
              </a:rPr>
              <a:t>Thank You</a:t>
            </a:r>
            <a:endParaRPr lang="en-US" b="1">
              <a:solidFill>
                <a:schemeClr val="tx2"/>
              </a:solidFill>
              <a:latin typeface="Corbel"/>
            </a:endParaRPr>
          </a:p>
        </p:txBody>
      </p:sp>
      <p:sp>
        <p:nvSpPr>
          <p:cNvPr id="3" name="Subtitle 2">
            <a:extLst>
              <a:ext uri="{FF2B5EF4-FFF2-40B4-BE49-F238E27FC236}">
                <a16:creationId xmlns:a16="http://schemas.microsoft.com/office/drawing/2014/main" id="{B602F8D9-54AF-7423-2F14-080B1627ACFD}"/>
              </a:ext>
            </a:extLst>
          </p:cNvPr>
          <p:cNvSpPr>
            <a:spLocks noGrp="1"/>
          </p:cNvSpPr>
          <p:nvPr>
            <p:ph type="subTitle" idx="1"/>
          </p:nvPr>
        </p:nvSpPr>
        <p:spPr>
          <a:xfrm>
            <a:off x="3357300" y="2852600"/>
            <a:ext cx="5477200" cy="1152800"/>
          </a:xfrm>
        </p:spPr>
        <p:txBody>
          <a:bodyPr/>
          <a:lstStyle/>
          <a:p>
            <a:r>
              <a:rPr lang="en-US" sz="4000" b="1">
                <a:latin typeface="Corbel"/>
              </a:rPr>
              <a:t>Any questions?</a:t>
            </a:r>
          </a:p>
        </p:txBody>
      </p:sp>
      <p:pic>
        <p:nvPicPr>
          <p:cNvPr id="7" name="Picture 6">
            <a:extLst>
              <a:ext uri="{FF2B5EF4-FFF2-40B4-BE49-F238E27FC236}">
                <a16:creationId xmlns:a16="http://schemas.microsoft.com/office/drawing/2014/main" id="{5B134D52-D578-C8B6-293D-CB7A5CCA9486}"/>
              </a:ext>
            </a:extLst>
          </p:cNvPr>
          <p:cNvPicPr>
            <a:picLocks noChangeAspect="1"/>
          </p:cNvPicPr>
          <p:nvPr/>
        </p:nvPicPr>
        <p:blipFill>
          <a:blip r:embed="rId3"/>
          <a:stretch>
            <a:fillRect/>
          </a:stretch>
        </p:blipFill>
        <p:spPr>
          <a:xfrm>
            <a:off x="8848678" y="3825541"/>
            <a:ext cx="2870119" cy="2477762"/>
          </a:xfrm>
          <a:prstGeom prst="rect">
            <a:avLst/>
          </a:prstGeom>
        </p:spPr>
      </p:pic>
      <p:sp>
        <p:nvSpPr>
          <p:cNvPr id="4" name="TextBox 3">
            <a:extLst>
              <a:ext uri="{FF2B5EF4-FFF2-40B4-BE49-F238E27FC236}">
                <a16:creationId xmlns:a16="http://schemas.microsoft.com/office/drawing/2014/main" id="{56ED1A44-0B18-BA61-3EDF-FEF138F79610}"/>
              </a:ext>
            </a:extLst>
          </p:cNvPr>
          <p:cNvSpPr txBox="1"/>
          <p:nvPr/>
        </p:nvSpPr>
        <p:spPr>
          <a:xfrm>
            <a:off x="471738" y="3383875"/>
            <a:ext cx="4519955" cy="2308324"/>
          </a:xfrm>
          <a:prstGeom prst="rect">
            <a:avLst/>
          </a:prstGeom>
          <a:noFill/>
        </p:spPr>
        <p:txBody>
          <a:bodyPr wrap="none" rtlCol="0">
            <a:spAutoFit/>
          </a:bodyPr>
          <a:lstStyle/>
          <a:p>
            <a:r>
              <a:rPr lang="en-US">
                <a:latin typeface="Corbel" panose="020B0503020204020204" pitchFamily="34" charset="0"/>
              </a:rPr>
              <a:t>Special thanks to:</a:t>
            </a:r>
          </a:p>
          <a:p>
            <a:r>
              <a:rPr lang="en-US">
                <a:latin typeface="Corbel" panose="020B0503020204020204" pitchFamily="34" charset="0"/>
              </a:rPr>
              <a:t>Candace Jordan, City of Melbourne</a:t>
            </a:r>
          </a:p>
          <a:p>
            <a:r>
              <a:rPr lang="en-US">
                <a:latin typeface="Corbel" panose="020B0503020204020204" pitchFamily="34" charset="0"/>
              </a:rPr>
              <a:t>Nicki Colls, City of Melbourne </a:t>
            </a:r>
          </a:p>
          <a:p>
            <a:r>
              <a:rPr lang="en-US">
                <a:latin typeface="Corbel" panose="020B0503020204020204" pitchFamily="34" charset="0"/>
              </a:rPr>
              <a:t>Jack Barrett &amp; Dani Bramante, Nova Systems </a:t>
            </a:r>
          </a:p>
          <a:p>
            <a:r>
              <a:rPr lang="en-US">
                <a:latin typeface="Corbel" panose="020B0503020204020204" pitchFamily="34" charset="0"/>
              </a:rPr>
              <a:t>Emma Bacon, Sweltering Cities </a:t>
            </a:r>
          </a:p>
          <a:p>
            <a:r>
              <a:rPr lang="en-US" err="1">
                <a:latin typeface="Corbel" panose="020B0503020204020204" pitchFamily="34" charset="0"/>
              </a:rPr>
              <a:t>CoM</a:t>
            </a:r>
            <a:r>
              <a:rPr lang="en-US">
                <a:latin typeface="Corbel" panose="020B0503020204020204" pitchFamily="34" charset="0"/>
              </a:rPr>
              <a:t> Focus Group Participants</a:t>
            </a:r>
          </a:p>
          <a:p>
            <a:r>
              <a:rPr lang="en-US">
                <a:latin typeface="Corbel" panose="020B0503020204020204" pitchFamily="34" charset="0"/>
              </a:rPr>
              <a:t>Aarti &amp; Ryan Madan, WPI </a:t>
            </a:r>
          </a:p>
          <a:p>
            <a:endParaRPr lang="en-US"/>
          </a:p>
        </p:txBody>
      </p:sp>
      <p:pic>
        <p:nvPicPr>
          <p:cNvPr id="6" name="Picture 2" descr="Resources &amp; Tools | Worcester Polytechnic Institute">
            <a:extLst>
              <a:ext uri="{FF2B5EF4-FFF2-40B4-BE49-F238E27FC236}">
                <a16:creationId xmlns:a16="http://schemas.microsoft.com/office/drawing/2014/main" id="{CD8291E6-630F-51D7-F63C-7222C56594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1887" y="5086085"/>
            <a:ext cx="2478496" cy="1915060"/>
          </a:xfrm>
          <a:prstGeom prst="rect">
            <a:avLst/>
          </a:prstGeom>
          <a:ln>
            <a:noFill/>
          </a:ln>
          <a:effectLst>
            <a:outerShdw blurRad="419100" dist="139700" dir="2700000" algn="tl" rotWithShape="0">
              <a:srgbClr val="333333">
                <a:alpha val="25000"/>
              </a:srgbClr>
            </a:outerShdw>
          </a:effectLst>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DB052163-F85B-7C51-3A9A-7912E3E26326}"/>
              </a:ext>
            </a:extLst>
          </p:cNvPr>
          <p:cNvPicPr>
            <a:picLocks noChangeAspect="1"/>
          </p:cNvPicPr>
          <p:nvPr/>
        </p:nvPicPr>
        <p:blipFill>
          <a:blip r:embed="rId5"/>
          <a:stretch>
            <a:fillRect/>
          </a:stretch>
        </p:blipFill>
        <p:spPr>
          <a:xfrm>
            <a:off x="471738" y="5550960"/>
            <a:ext cx="2458508" cy="985309"/>
          </a:xfrm>
          <a:prstGeom prst="rect">
            <a:avLst/>
          </a:prstGeom>
          <a:ln>
            <a:noFill/>
          </a:ln>
          <a:effectLst>
            <a:outerShdw blurRad="419100" dist="139700" dir="2700000" algn="tl" rotWithShape="0">
              <a:srgbClr val="333333">
                <a:alpha val="25000"/>
              </a:srgbClr>
            </a:outerShdw>
          </a:effectLst>
        </p:spPr>
      </p:pic>
      <p:sp>
        <p:nvSpPr>
          <p:cNvPr id="5" name="TextBox 4">
            <a:extLst>
              <a:ext uri="{FF2B5EF4-FFF2-40B4-BE49-F238E27FC236}">
                <a16:creationId xmlns:a16="http://schemas.microsoft.com/office/drawing/2014/main" id="{163D6DFE-852D-2CF4-1863-DBC0F3320670}"/>
              </a:ext>
            </a:extLst>
          </p:cNvPr>
          <p:cNvSpPr txBox="1"/>
          <p:nvPr/>
        </p:nvSpPr>
        <p:spPr>
          <a:xfrm>
            <a:off x="11798905"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37</a:t>
            </a:r>
          </a:p>
        </p:txBody>
      </p:sp>
    </p:spTree>
    <p:extLst>
      <p:ext uri="{BB962C8B-B14F-4D97-AF65-F5344CB8AC3E}">
        <p14:creationId xmlns:p14="http://schemas.microsoft.com/office/powerpoint/2010/main" val="1598170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133649-58B3-D803-7F1B-D36943D46B0C}"/>
              </a:ext>
            </a:extLst>
          </p:cNvPr>
          <p:cNvPicPr>
            <a:picLocks noChangeAspect="1"/>
          </p:cNvPicPr>
          <p:nvPr/>
        </p:nvPicPr>
        <p:blipFill rotWithShape="1">
          <a:blip r:embed="rId3">
            <a:extLst>
              <a:ext uri="{28A0092B-C50C-407E-A947-70E740481C1C}">
                <a14:useLocalDpi xmlns:a14="http://schemas.microsoft.com/office/drawing/2010/main" val="0"/>
              </a:ext>
            </a:extLst>
          </a:blip>
          <a:srcRect b="152"/>
          <a:stretch/>
        </p:blipFill>
        <p:spPr>
          <a:xfrm>
            <a:off x="-82867" y="-285750"/>
            <a:ext cx="12274867" cy="7379680"/>
          </a:xfrm>
          <a:prstGeom prst="rect">
            <a:avLst/>
          </a:prstGeom>
        </p:spPr>
      </p:pic>
      <p:sp>
        <p:nvSpPr>
          <p:cNvPr id="6" name="Donut 5">
            <a:extLst>
              <a:ext uri="{FF2B5EF4-FFF2-40B4-BE49-F238E27FC236}">
                <a16:creationId xmlns:a16="http://schemas.microsoft.com/office/drawing/2014/main" id="{1F6A9D63-D655-A9E9-729B-E8E8FADA3374}"/>
              </a:ext>
            </a:extLst>
          </p:cNvPr>
          <p:cNvSpPr/>
          <p:nvPr/>
        </p:nvSpPr>
        <p:spPr>
          <a:xfrm>
            <a:off x="9477633" y="3620528"/>
            <a:ext cx="2273643" cy="1791730"/>
          </a:xfrm>
          <a:prstGeom prst="donut">
            <a:avLst>
              <a:gd name="adj" fmla="val 4294"/>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09EF18DD-E17D-171E-4037-EF5F06662833}"/>
              </a:ext>
            </a:extLst>
          </p:cNvPr>
          <p:cNvSpPr txBox="1"/>
          <p:nvPr/>
        </p:nvSpPr>
        <p:spPr>
          <a:xfrm>
            <a:off x="11850794" y="6457890"/>
            <a:ext cx="25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Poppins"/>
                <a:cs typeface="Poppins"/>
              </a:rPr>
              <a:t>4</a:t>
            </a:r>
            <a:endParaRPr lang="en-US" sz="2000" b="1">
              <a:ln>
                <a:solidFill>
                  <a:schemeClr val="bg1">
                    <a:lumMod val="10000"/>
                  </a:schemeClr>
                </a:solidFill>
              </a:ln>
              <a:solidFill>
                <a:schemeClr val="tx2"/>
              </a:solidFill>
            </a:endParaRPr>
          </a:p>
        </p:txBody>
      </p:sp>
    </p:spTree>
    <p:extLst>
      <p:ext uri="{BB962C8B-B14F-4D97-AF65-F5344CB8AC3E}">
        <p14:creationId xmlns:p14="http://schemas.microsoft.com/office/powerpoint/2010/main" val="23109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61774F-38AF-E3FB-9A1C-6DA05619D1EA}"/>
              </a:ext>
            </a:extLst>
          </p:cNvPr>
          <p:cNvSpPr txBox="1"/>
          <p:nvPr/>
        </p:nvSpPr>
        <p:spPr>
          <a:xfrm>
            <a:off x="1190625" y="1280584"/>
            <a:ext cx="9810750" cy="4296833"/>
          </a:xfrm>
          <a:prstGeom prst="rect">
            <a:avLst/>
          </a:prstGeom>
          <a:solidFill>
            <a:srgbClr val="FFFFCC"/>
          </a:solidFill>
          <a:ln w="57150">
            <a:solidFill>
              <a:schemeClr val="tx1">
                <a:lumMod val="75000"/>
              </a:schemeClr>
            </a:solidFill>
          </a:ln>
          <a:effectLst>
            <a:outerShdw blurRad="419100" sx="102000" sy="102000" algn="ctr" rotWithShape="0">
              <a:prstClr val="black">
                <a:alpha val="2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C7892B33-84FC-ABF9-BA84-9B9766506446}"/>
              </a:ext>
            </a:extLst>
          </p:cNvPr>
          <p:cNvSpPr txBox="1"/>
          <p:nvPr/>
        </p:nvSpPr>
        <p:spPr>
          <a:xfrm>
            <a:off x="1358899" y="1718733"/>
            <a:ext cx="948478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i="1">
                <a:solidFill>
                  <a:schemeClr val="tx1">
                    <a:lumMod val="50000"/>
                  </a:schemeClr>
                </a:solidFill>
                <a:latin typeface="Corbel" panose="020B0503020204020204" pitchFamily="34" charset="0"/>
                <a:cs typeface="Calibri"/>
              </a:rPr>
              <a:t>Climate Change Adaptation Initiative:</a:t>
            </a:r>
          </a:p>
          <a:p>
            <a:pPr algn="ctr"/>
            <a:endParaRPr lang="en-US" sz="3600" i="1">
              <a:solidFill>
                <a:schemeClr val="tx1">
                  <a:lumMod val="50000"/>
                </a:schemeClr>
              </a:solidFill>
              <a:latin typeface="Corbel" panose="020B0503020204020204" pitchFamily="34" charset="0"/>
              <a:cs typeface="Calibri"/>
            </a:endParaRPr>
          </a:p>
          <a:p>
            <a:r>
              <a:rPr lang="en-US" sz="3200">
                <a:solidFill>
                  <a:schemeClr val="tx1">
                    <a:lumMod val="50000"/>
                  </a:schemeClr>
                </a:solidFill>
                <a:latin typeface="Corbel" panose="020B0503020204020204" pitchFamily="34" charset="0"/>
                <a:cs typeface="Calibri"/>
              </a:rPr>
              <a:t>“Process of </a:t>
            </a:r>
            <a:r>
              <a:rPr lang="en-US" sz="3200" b="1">
                <a:solidFill>
                  <a:schemeClr val="tx1">
                    <a:lumMod val="50000"/>
                  </a:schemeClr>
                </a:solidFill>
                <a:latin typeface="Corbel" panose="020B0503020204020204" pitchFamily="34" charset="0"/>
                <a:cs typeface="Calibri"/>
              </a:rPr>
              <a:t>planning, preparing, responding, and driving adjustments</a:t>
            </a:r>
            <a:r>
              <a:rPr lang="en-US" sz="3200">
                <a:solidFill>
                  <a:schemeClr val="tx1">
                    <a:lumMod val="50000"/>
                  </a:schemeClr>
                </a:solidFill>
                <a:latin typeface="Corbel" panose="020B0503020204020204" pitchFamily="34" charset="0"/>
                <a:cs typeface="Calibri"/>
              </a:rPr>
              <a:t> in the city to ensure that people can </a:t>
            </a:r>
            <a:r>
              <a:rPr lang="en-US" sz="3200" b="1">
                <a:solidFill>
                  <a:schemeClr val="tx1">
                    <a:lumMod val="50000"/>
                  </a:schemeClr>
                </a:solidFill>
                <a:latin typeface="Corbel" panose="020B0503020204020204" pitchFamily="34" charset="0"/>
                <a:cs typeface="Calibri"/>
              </a:rPr>
              <a:t>survive</a:t>
            </a:r>
            <a:r>
              <a:rPr lang="en-US" sz="3200">
                <a:solidFill>
                  <a:schemeClr val="tx1">
                    <a:lumMod val="50000"/>
                  </a:schemeClr>
                </a:solidFill>
                <a:latin typeface="Corbel" panose="020B0503020204020204" pitchFamily="34" charset="0"/>
                <a:cs typeface="Calibri"/>
              </a:rPr>
              <a:t> and </a:t>
            </a:r>
            <a:r>
              <a:rPr lang="en-US" sz="3200" b="1">
                <a:solidFill>
                  <a:schemeClr val="tx1">
                    <a:lumMod val="50000"/>
                  </a:schemeClr>
                </a:solidFill>
                <a:latin typeface="Corbel" panose="020B0503020204020204" pitchFamily="34" charset="0"/>
                <a:cs typeface="Calibri"/>
              </a:rPr>
              <a:t>thrive</a:t>
            </a:r>
            <a:r>
              <a:rPr lang="en-US" sz="3200">
                <a:solidFill>
                  <a:schemeClr val="tx1">
                    <a:lumMod val="50000"/>
                  </a:schemeClr>
                </a:solidFill>
                <a:latin typeface="Corbel" panose="020B0503020204020204" pitchFamily="34" charset="0"/>
                <a:cs typeface="Calibri"/>
              </a:rPr>
              <a:t> no matter the change.” </a:t>
            </a:r>
            <a:r>
              <a:rPr lang="en-US" sz="3200" i="1">
                <a:solidFill>
                  <a:schemeClr val="tx1">
                    <a:lumMod val="50000"/>
                  </a:schemeClr>
                </a:solidFill>
                <a:latin typeface="Corbel" panose="020B0503020204020204" pitchFamily="34" charset="0"/>
                <a:cs typeface="Calibri"/>
              </a:rPr>
              <a:t> </a:t>
            </a:r>
            <a:endParaRPr lang="en-US" sz="3200">
              <a:solidFill>
                <a:schemeClr val="tx1">
                  <a:lumMod val="50000"/>
                </a:schemeClr>
              </a:solidFill>
              <a:latin typeface="Corbel" panose="020B0503020204020204" pitchFamily="34" charset="0"/>
              <a:cs typeface="Arial"/>
            </a:endParaRPr>
          </a:p>
          <a:p>
            <a:endParaRPr lang="en-US" sz="2400" i="1">
              <a:solidFill>
                <a:schemeClr val="tx1">
                  <a:lumMod val="50000"/>
                </a:schemeClr>
              </a:solidFill>
              <a:latin typeface="Corbel" panose="020B0503020204020204" pitchFamily="34" charset="0"/>
              <a:cs typeface="Calibri"/>
            </a:endParaRPr>
          </a:p>
          <a:p>
            <a:r>
              <a:rPr lang="en-US" sz="2400" i="1">
                <a:solidFill>
                  <a:schemeClr val="tx1">
                    <a:lumMod val="50000"/>
                  </a:schemeClr>
                </a:solidFill>
                <a:latin typeface="Corbel" panose="020B0503020204020204" pitchFamily="34" charset="0"/>
                <a:cs typeface="Calibri"/>
              </a:rPr>
              <a:t>  -   City of Melbourne Climate Change Adaptation Strategy Refresh (2017)</a:t>
            </a:r>
            <a:endParaRPr lang="en-US" sz="2400">
              <a:solidFill>
                <a:schemeClr val="tx1">
                  <a:lumMod val="50000"/>
                </a:schemeClr>
              </a:solidFill>
              <a:latin typeface="Corbel" panose="020B0503020204020204" pitchFamily="34" charset="0"/>
              <a:cs typeface="Arial"/>
            </a:endParaRPr>
          </a:p>
        </p:txBody>
      </p:sp>
      <p:sp>
        <p:nvSpPr>
          <p:cNvPr id="3" name="TextBox 2">
            <a:extLst>
              <a:ext uri="{FF2B5EF4-FFF2-40B4-BE49-F238E27FC236}">
                <a16:creationId xmlns:a16="http://schemas.microsoft.com/office/drawing/2014/main" id="{0FCAA1DC-58D1-97D8-5180-CDD7CB1B2371}"/>
              </a:ext>
            </a:extLst>
          </p:cNvPr>
          <p:cNvSpPr txBox="1"/>
          <p:nvPr/>
        </p:nvSpPr>
        <p:spPr>
          <a:xfrm>
            <a:off x="11859380" y="6513286"/>
            <a:ext cx="25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Poppins"/>
                <a:cs typeface="Poppins"/>
              </a:rPr>
              <a:t>5</a:t>
            </a:r>
            <a:endParaRPr lang="en-US" sz="2000" b="1">
              <a:ln>
                <a:solidFill>
                  <a:schemeClr val="bg1">
                    <a:lumMod val="10000"/>
                  </a:schemeClr>
                </a:solidFill>
              </a:ln>
              <a:solidFill>
                <a:schemeClr val="tx2"/>
              </a:solidFill>
            </a:endParaRPr>
          </a:p>
        </p:txBody>
      </p:sp>
    </p:spTree>
    <p:extLst>
      <p:ext uri="{BB962C8B-B14F-4D97-AF65-F5344CB8AC3E}">
        <p14:creationId xmlns:p14="http://schemas.microsoft.com/office/powerpoint/2010/main" val="2133484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
              <a:schemeClr val="accent1">
                <a:lumMod val="30000"/>
                <a:lumOff val="70000"/>
              </a:schemeClr>
            </a:gs>
          </a:gsLst>
          <a:lin ang="5400000" scaled="1"/>
        </a:gradFill>
        <a:effectLst/>
      </p:bgPr>
    </p:bg>
    <p:spTree>
      <p:nvGrpSpPr>
        <p:cNvPr id="1" name="Shape 424"/>
        <p:cNvGrpSpPr/>
        <p:nvPr/>
      </p:nvGrpSpPr>
      <p:grpSpPr>
        <a:xfrm>
          <a:off x="0" y="0"/>
          <a:ext cx="0" cy="0"/>
          <a:chOff x="0" y="0"/>
          <a:chExt cx="0" cy="0"/>
        </a:xfrm>
      </p:grpSpPr>
      <p:sp>
        <p:nvSpPr>
          <p:cNvPr id="426" name="Google Shape;426;p45"/>
          <p:cNvSpPr txBox="1">
            <a:spLocks noGrp="1"/>
          </p:cNvSpPr>
          <p:nvPr>
            <p:ph type="title" idx="8"/>
          </p:nvPr>
        </p:nvSpPr>
        <p:spPr>
          <a:xfrm>
            <a:off x="1253914" y="457694"/>
            <a:ext cx="10008000" cy="770800"/>
          </a:xfrm>
          <a:prstGeom prst="rect">
            <a:avLst/>
          </a:prstGeom>
        </p:spPr>
        <p:txBody>
          <a:bodyPr spcFirstLastPara="1" wrap="square" lIns="121900" tIns="121900" rIns="121900" bIns="121900" anchor="ctr" anchorCtr="0">
            <a:noAutofit/>
          </a:bodyPr>
          <a:lstStyle/>
          <a:p>
            <a:r>
              <a:rPr lang="en-US" sz="4400" b="1">
                <a:latin typeface="Corbel" panose="020B0503020204020204" pitchFamily="34" charset="0"/>
              </a:rPr>
              <a:t>City of Melbourne’s Progressive Mindset</a:t>
            </a:r>
          </a:p>
        </p:txBody>
      </p:sp>
      <p:sp>
        <p:nvSpPr>
          <p:cNvPr id="428" name="Google Shape;428;p45"/>
          <p:cNvSpPr txBox="1">
            <a:spLocks noGrp="1"/>
          </p:cNvSpPr>
          <p:nvPr>
            <p:ph type="title"/>
          </p:nvPr>
        </p:nvSpPr>
        <p:spPr>
          <a:xfrm>
            <a:off x="-432466" y="2470502"/>
            <a:ext cx="2734800" cy="560800"/>
          </a:xfrm>
          <a:prstGeom prst="rect">
            <a:avLst/>
          </a:prstGeom>
        </p:spPr>
        <p:txBody>
          <a:bodyPr spcFirstLastPara="1" wrap="square" lIns="121900" tIns="121900" rIns="121900" bIns="121900" anchor="ctr" anchorCtr="0">
            <a:noAutofit/>
          </a:bodyPr>
          <a:lstStyle/>
          <a:p>
            <a:r>
              <a:rPr lang="en" sz="3050">
                <a:latin typeface="Corbel"/>
              </a:rPr>
              <a:t>Chief Heat Officers (x2)</a:t>
            </a:r>
            <a:endParaRPr lang="en-US">
              <a:latin typeface="Corbel" panose="020B0503020204020204" pitchFamily="34" charset="0"/>
            </a:endParaRPr>
          </a:p>
        </p:txBody>
      </p:sp>
      <p:sp>
        <p:nvSpPr>
          <p:cNvPr id="434" name="Google Shape;434;p45"/>
          <p:cNvSpPr txBox="1">
            <a:spLocks noGrp="1"/>
          </p:cNvSpPr>
          <p:nvPr>
            <p:ph type="title" idx="6"/>
          </p:nvPr>
        </p:nvSpPr>
        <p:spPr>
          <a:xfrm>
            <a:off x="941998" y="5280075"/>
            <a:ext cx="2734800" cy="560800"/>
          </a:xfrm>
          <a:prstGeom prst="rect">
            <a:avLst/>
          </a:prstGeom>
        </p:spPr>
        <p:txBody>
          <a:bodyPr spcFirstLastPara="1" wrap="square" lIns="121900" tIns="121900" rIns="121900" bIns="121900" anchor="ctr" anchorCtr="0">
            <a:noAutofit/>
          </a:bodyPr>
          <a:lstStyle/>
          <a:p>
            <a:pPr algn="r"/>
            <a:r>
              <a:rPr lang="en-US">
                <a:latin typeface="Corbel" panose="020B0503020204020204" pitchFamily="34" charset="0"/>
              </a:rPr>
              <a:t>Parks &amp; City Greening</a:t>
            </a:r>
          </a:p>
        </p:txBody>
      </p:sp>
      <p:pic>
        <p:nvPicPr>
          <p:cNvPr id="12" name="Picture 11">
            <a:extLst>
              <a:ext uri="{FF2B5EF4-FFF2-40B4-BE49-F238E27FC236}">
                <a16:creationId xmlns:a16="http://schemas.microsoft.com/office/drawing/2014/main" id="{9D2E6BD1-AD34-3303-3F09-EF4B5F746B37}"/>
              </a:ext>
            </a:extLst>
          </p:cNvPr>
          <p:cNvPicPr>
            <a:picLocks noChangeAspect="1"/>
          </p:cNvPicPr>
          <p:nvPr/>
        </p:nvPicPr>
        <p:blipFill>
          <a:blip r:embed="rId3"/>
          <a:srcRect l="52640" t="100000" r="40488" b="-194"/>
          <a:stretch>
            <a:fillRect/>
          </a:stretch>
        </p:blipFill>
        <p:spPr>
          <a:xfrm>
            <a:off x="4454407" y="3684364"/>
            <a:ext cx="189743" cy="3623"/>
          </a:xfrm>
          <a:custGeom>
            <a:avLst/>
            <a:gdLst>
              <a:gd name="connsiteX0" fmla="*/ 0 w 189743"/>
              <a:gd name="connsiteY0" fmla="*/ 0 h 3623"/>
              <a:gd name="connsiteX1" fmla="*/ 189743 w 189743"/>
              <a:gd name="connsiteY1" fmla="*/ 0 h 3623"/>
              <a:gd name="connsiteX2" fmla="*/ 78436 w 189743"/>
              <a:gd name="connsiteY2" fmla="*/ 3623 h 3623"/>
              <a:gd name="connsiteX3" fmla="*/ 0 w 189743"/>
              <a:gd name="connsiteY3" fmla="*/ 0 h 3623"/>
            </a:gdLst>
            <a:ahLst/>
            <a:cxnLst>
              <a:cxn ang="0">
                <a:pos x="connsiteX0" y="connsiteY0"/>
              </a:cxn>
              <a:cxn ang="0">
                <a:pos x="connsiteX1" y="connsiteY1"/>
              </a:cxn>
              <a:cxn ang="0">
                <a:pos x="connsiteX2" y="connsiteY2"/>
              </a:cxn>
              <a:cxn ang="0">
                <a:pos x="connsiteX3" y="connsiteY3"/>
              </a:cxn>
            </a:cxnLst>
            <a:rect l="l" t="t" r="r" b="b"/>
            <a:pathLst>
              <a:path w="189743" h="3623">
                <a:moveTo>
                  <a:pt x="0" y="0"/>
                </a:moveTo>
                <a:lnTo>
                  <a:pt x="189743" y="0"/>
                </a:lnTo>
                <a:lnTo>
                  <a:pt x="78436" y="3623"/>
                </a:lnTo>
                <a:lnTo>
                  <a:pt x="0" y="0"/>
                </a:lnTo>
                <a:close/>
              </a:path>
            </a:pathLst>
          </a:custGeom>
        </p:spPr>
      </p:pic>
      <p:pic>
        <p:nvPicPr>
          <p:cNvPr id="10" name="Picture 9">
            <a:extLst>
              <a:ext uri="{FF2B5EF4-FFF2-40B4-BE49-F238E27FC236}">
                <a16:creationId xmlns:a16="http://schemas.microsoft.com/office/drawing/2014/main" id="{E1B38BD1-2A3C-3337-91EE-4CE373052E39}"/>
              </a:ext>
            </a:extLst>
          </p:cNvPr>
          <p:cNvPicPr>
            <a:picLocks noChangeAspect="1"/>
          </p:cNvPicPr>
          <p:nvPr/>
        </p:nvPicPr>
        <p:blipFill>
          <a:blip r:embed="rId3"/>
          <a:srcRect l="1867" t="347" r="963"/>
          <a:stretch>
            <a:fillRect/>
          </a:stretch>
        </p:blipFill>
        <p:spPr>
          <a:xfrm>
            <a:off x="2422626" y="1567510"/>
            <a:ext cx="3174416" cy="2205019"/>
          </a:xfrm>
          <a:custGeom>
            <a:avLst/>
            <a:gdLst>
              <a:gd name="connsiteX0" fmla="*/ 1214946 w 2683210"/>
              <a:gd name="connsiteY0" fmla="*/ 0 h 1864953"/>
              <a:gd name="connsiteX1" fmla="*/ 2360150 w 2683210"/>
              <a:gd name="connsiteY1" fmla="*/ 547726 h 1864953"/>
              <a:gd name="connsiteX2" fmla="*/ 2220209 w 2683210"/>
              <a:gd name="connsiteY2" fmla="*/ 1767203 h 1864953"/>
              <a:gd name="connsiteX3" fmla="*/ 1689775 w 2683210"/>
              <a:gd name="connsiteY3" fmla="*/ 1861763 h 1864953"/>
              <a:gd name="connsiteX4" fmla="*/ 1591771 w 2683210"/>
              <a:gd name="connsiteY4" fmla="*/ 1864953 h 1864953"/>
              <a:gd name="connsiteX5" fmla="*/ 1402028 w 2683210"/>
              <a:gd name="connsiteY5" fmla="*/ 1864953 h 1864953"/>
              <a:gd name="connsiteX6" fmla="*/ 1186009 w 2683210"/>
              <a:gd name="connsiteY6" fmla="*/ 1854975 h 1864953"/>
              <a:gd name="connsiteX7" fmla="*/ 423928 w 2683210"/>
              <a:gd name="connsiteY7" fmla="*/ 1631078 h 1864953"/>
              <a:gd name="connsiteX8" fmla="*/ 409076 w 2683210"/>
              <a:gd name="connsiteY8" fmla="*/ 243488 h 1864953"/>
              <a:gd name="connsiteX9" fmla="*/ 1214946 w 2683210"/>
              <a:gd name="connsiteY9" fmla="*/ 0 h 186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10" h="1864953">
                <a:moveTo>
                  <a:pt x="1214946" y="0"/>
                </a:moveTo>
                <a:cubicBezTo>
                  <a:pt x="1636681" y="0"/>
                  <a:pt x="2046087" y="191221"/>
                  <a:pt x="2360150" y="547726"/>
                </a:cubicBezTo>
                <a:cubicBezTo>
                  <a:pt x="2875884" y="1133004"/>
                  <a:pt x="2733420" y="1589270"/>
                  <a:pt x="2220209" y="1767203"/>
                </a:cubicBezTo>
                <a:cubicBezTo>
                  <a:pt x="2081377" y="1815343"/>
                  <a:pt x="1894363" y="1848296"/>
                  <a:pt x="1689775" y="1861763"/>
                </a:cubicBezTo>
                <a:lnTo>
                  <a:pt x="1591771" y="1864953"/>
                </a:lnTo>
                <a:lnTo>
                  <a:pt x="1402028" y="1864953"/>
                </a:lnTo>
                <a:lnTo>
                  <a:pt x="1186009" y="1854975"/>
                </a:lnTo>
                <a:cubicBezTo>
                  <a:pt x="892818" y="1827360"/>
                  <a:pt x="612263" y="1756456"/>
                  <a:pt x="423928" y="1631078"/>
                </a:cubicBezTo>
                <a:cubicBezTo>
                  <a:pt x="-9811" y="1342529"/>
                  <a:pt x="-253029" y="664605"/>
                  <a:pt x="409076" y="243488"/>
                </a:cubicBezTo>
                <a:cubicBezTo>
                  <a:pt x="668123" y="78872"/>
                  <a:pt x="944098" y="0"/>
                  <a:pt x="1214946" y="0"/>
                </a:cubicBezTo>
                <a:close/>
              </a:path>
            </a:pathLst>
          </a:custGeom>
          <a:effectLst>
            <a:outerShdw blurRad="419100" sx="102000" sy="102000" algn="ctr" rotWithShape="0">
              <a:prstClr val="black">
                <a:alpha val="25000"/>
              </a:prstClr>
            </a:outerShdw>
          </a:effectLst>
        </p:spPr>
      </p:pic>
      <p:pic>
        <p:nvPicPr>
          <p:cNvPr id="16" name="Picture 15">
            <a:extLst>
              <a:ext uri="{FF2B5EF4-FFF2-40B4-BE49-F238E27FC236}">
                <a16:creationId xmlns:a16="http://schemas.microsoft.com/office/drawing/2014/main" id="{2846CCA5-E1F4-72AE-C6AA-EE802014EAC3}"/>
              </a:ext>
            </a:extLst>
          </p:cNvPr>
          <p:cNvPicPr>
            <a:picLocks noChangeAspect="1"/>
          </p:cNvPicPr>
          <p:nvPr/>
        </p:nvPicPr>
        <p:blipFill>
          <a:blip r:embed="rId4"/>
          <a:srcRect l="43132" t="100000" r="32682" b="-2054"/>
          <a:stretch>
            <a:fillRect/>
          </a:stretch>
        </p:blipFill>
        <p:spPr>
          <a:xfrm>
            <a:off x="7670918" y="3980558"/>
            <a:ext cx="598508" cy="48908"/>
          </a:xfrm>
          <a:custGeom>
            <a:avLst/>
            <a:gdLst>
              <a:gd name="connsiteX0" fmla="*/ 0 w 598508"/>
              <a:gd name="connsiteY0" fmla="*/ 0 h 48908"/>
              <a:gd name="connsiteX1" fmla="*/ 598508 w 598508"/>
              <a:gd name="connsiteY1" fmla="*/ 0 h 48908"/>
              <a:gd name="connsiteX2" fmla="*/ 577354 w 598508"/>
              <a:gd name="connsiteY2" fmla="*/ 7422 h 48908"/>
              <a:gd name="connsiteX3" fmla="*/ 298520 w 598508"/>
              <a:gd name="connsiteY3" fmla="*/ 48908 h 48908"/>
              <a:gd name="connsiteX4" fmla="*/ 13311 w 598508"/>
              <a:gd name="connsiteY4" fmla="*/ 5187 h 48908"/>
              <a:gd name="connsiteX5" fmla="*/ 0 w 598508"/>
              <a:gd name="connsiteY5" fmla="*/ 0 h 4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508" h="48908">
                <a:moveTo>
                  <a:pt x="0" y="0"/>
                </a:moveTo>
                <a:lnTo>
                  <a:pt x="598508" y="0"/>
                </a:lnTo>
                <a:lnTo>
                  <a:pt x="577354" y="7422"/>
                </a:lnTo>
                <a:cubicBezTo>
                  <a:pt x="484459" y="35228"/>
                  <a:pt x="391161" y="48908"/>
                  <a:pt x="298520" y="48908"/>
                </a:cubicBezTo>
                <a:cubicBezTo>
                  <a:pt x="202353" y="48908"/>
                  <a:pt x="106889" y="34168"/>
                  <a:pt x="13311" y="5187"/>
                </a:cubicBezTo>
                <a:lnTo>
                  <a:pt x="0" y="0"/>
                </a:lnTo>
                <a:close/>
              </a:path>
            </a:pathLst>
          </a:custGeom>
        </p:spPr>
      </p:pic>
      <p:pic>
        <p:nvPicPr>
          <p:cNvPr id="14" name="Picture 13">
            <a:extLst>
              <a:ext uri="{FF2B5EF4-FFF2-40B4-BE49-F238E27FC236}">
                <a16:creationId xmlns:a16="http://schemas.microsoft.com/office/drawing/2014/main" id="{1B092FA2-A9A0-ABF7-8D45-D98C3614D824}"/>
              </a:ext>
            </a:extLst>
          </p:cNvPr>
          <p:cNvPicPr>
            <a:picLocks noChangeAspect="1"/>
          </p:cNvPicPr>
          <p:nvPr/>
        </p:nvPicPr>
        <p:blipFill>
          <a:blip r:embed="rId4"/>
          <a:srcRect l="1075" t="5277" r="22"/>
          <a:stretch>
            <a:fillRect/>
          </a:stretch>
        </p:blipFill>
        <p:spPr>
          <a:xfrm>
            <a:off x="6135695" y="1434063"/>
            <a:ext cx="3007850" cy="2583187"/>
          </a:xfrm>
          <a:custGeom>
            <a:avLst/>
            <a:gdLst>
              <a:gd name="connsiteX0" fmla="*/ 1097033 w 2447372"/>
              <a:gd name="connsiteY0" fmla="*/ 0 h 2255714"/>
              <a:gd name="connsiteX1" fmla="*/ 2060706 w 2447372"/>
              <a:gd name="connsiteY1" fmla="*/ 292920 h 2255714"/>
              <a:gd name="connsiteX2" fmla="*/ 2074253 w 2447372"/>
              <a:gd name="connsiteY2" fmla="*/ 2004314 h 2255714"/>
              <a:gd name="connsiteX3" fmla="*/ 1710770 w 2447372"/>
              <a:gd name="connsiteY3" fmla="*/ 2230604 h 2255714"/>
              <a:gd name="connsiteX4" fmla="*/ 1639202 w 2447372"/>
              <a:gd name="connsiteY4" fmla="*/ 2255714 h 2255714"/>
              <a:gd name="connsiteX5" fmla="*/ 1040694 w 2447372"/>
              <a:gd name="connsiteY5" fmla="*/ 2255714 h 2255714"/>
              <a:gd name="connsiteX6" fmla="*/ 915200 w 2447372"/>
              <a:gd name="connsiteY6" fmla="*/ 2206812 h 2255714"/>
              <a:gd name="connsiteX7" fmla="*/ 294666 w 2447372"/>
              <a:gd name="connsiteY7" fmla="*/ 1629079 h 2255714"/>
              <a:gd name="connsiteX8" fmla="*/ 422307 w 2447372"/>
              <a:gd name="connsiteY8" fmla="*/ 125028 h 2255714"/>
              <a:gd name="connsiteX9" fmla="*/ 1097033 w 2447372"/>
              <a:gd name="connsiteY9" fmla="*/ 0 h 22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7372" h="2255714">
                <a:moveTo>
                  <a:pt x="1097033" y="0"/>
                </a:moveTo>
                <a:cubicBezTo>
                  <a:pt x="1453085" y="0"/>
                  <a:pt x="1831665" y="86739"/>
                  <a:pt x="2060706" y="292920"/>
                </a:cubicBezTo>
                <a:cubicBezTo>
                  <a:pt x="2456322" y="648804"/>
                  <a:pt x="2678163" y="1484926"/>
                  <a:pt x="2074253" y="2004314"/>
                </a:cubicBezTo>
                <a:cubicBezTo>
                  <a:pt x="1956114" y="2105829"/>
                  <a:pt x="1834114" y="2180906"/>
                  <a:pt x="1710770" y="2230604"/>
                </a:cubicBezTo>
                <a:lnTo>
                  <a:pt x="1639202" y="2255714"/>
                </a:lnTo>
                <a:lnTo>
                  <a:pt x="1040694" y="2255714"/>
                </a:lnTo>
                <a:lnTo>
                  <a:pt x="915200" y="2206812"/>
                </a:lnTo>
                <a:cubicBezTo>
                  <a:pt x="686710" y="2099072"/>
                  <a:pt x="473703" y="1903891"/>
                  <a:pt x="294666" y="1629079"/>
                </a:cubicBezTo>
                <a:cubicBezTo>
                  <a:pt x="-175739" y="907223"/>
                  <a:pt x="-45797" y="344483"/>
                  <a:pt x="422307" y="125028"/>
                </a:cubicBezTo>
                <a:cubicBezTo>
                  <a:pt x="591146" y="45863"/>
                  <a:pt x="838114" y="0"/>
                  <a:pt x="1097033" y="0"/>
                </a:cubicBezTo>
                <a:close/>
              </a:path>
            </a:pathLst>
          </a:custGeom>
          <a:effectLst>
            <a:outerShdw blurRad="419100" sx="102000" sy="102000" algn="ctr" rotWithShape="0">
              <a:prstClr val="black">
                <a:alpha val="25000"/>
              </a:prstClr>
            </a:outerShdw>
          </a:effectLst>
        </p:spPr>
      </p:pic>
      <p:pic>
        <p:nvPicPr>
          <p:cNvPr id="20" name="Picture 19">
            <a:extLst>
              <a:ext uri="{FF2B5EF4-FFF2-40B4-BE49-F238E27FC236}">
                <a16:creationId xmlns:a16="http://schemas.microsoft.com/office/drawing/2014/main" id="{96293D4D-83AF-336F-A42C-92CCCCC1F954}"/>
              </a:ext>
            </a:extLst>
          </p:cNvPr>
          <p:cNvPicPr>
            <a:picLocks noChangeAspect="1"/>
          </p:cNvPicPr>
          <p:nvPr/>
        </p:nvPicPr>
        <p:blipFill>
          <a:blip r:embed="rId5"/>
          <a:srcRect l="100000" t="28647" r="-645" b="57297"/>
          <a:stretch>
            <a:fillRect/>
          </a:stretch>
        </p:blipFill>
        <p:spPr>
          <a:xfrm>
            <a:off x="7354902" y="5055553"/>
            <a:ext cx="16898" cy="310563"/>
          </a:xfrm>
          <a:custGeom>
            <a:avLst/>
            <a:gdLst>
              <a:gd name="connsiteX0" fmla="*/ 0 w 16898"/>
              <a:gd name="connsiteY0" fmla="*/ 0 h 310563"/>
              <a:gd name="connsiteX1" fmla="*/ 9945 w 16898"/>
              <a:gd name="connsiteY1" fmla="*/ 47444 h 310563"/>
              <a:gd name="connsiteX2" fmla="*/ 11687 w 16898"/>
              <a:gd name="connsiteY2" fmla="*/ 241351 h 310563"/>
              <a:gd name="connsiteX3" fmla="*/ 0 w 16898"/>
              <a:gd name="connsiteY3" fmla="*/ 310563 h 310563"/>
              <a:gd name="connsiteX4" fmla="*/ 0 w 16898"/>
              <a:gd name="connsiteY4" fmla="*/ 0 h 310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8" h="310563">
                <a:moveTo>
                  <a:pt x="0" y="0"/>
                </a:moveTo>
                <a:lnTo>
                  <a:pt x="9945" y="47444"/>
                </a:lnTo>
                <a:cubicBezTo>
                  <a:pt x="18496" y="108484"/>
                  <a:pt x="19258" y="173233"/>
                  <a:pt x="11687" y="241351"/>
                </a:cubicBezTo>
                <a:lnTo>
                  <a:pt x="0" y="310563"/>
                </a:lnTo>
                <a:lnTo>
                  <a:pt x="0" y="0"/>
                </a:lnTo>
                <a:close/>
              </a:path>
            </a:pathLst>
          </a:custGeom>
        </p:spPr>
      </p:pic>
      <p:pic>
        <p:nvPicPr>
          <p:cNvPr id="18" name="Picture 17">
            <a:extLst>
              <a:ext uri="{FF2B5EF4-FFF2-40B4-BE49-F238E27FC236}">
                <a16:creationId xmlns:a16="http://schemas.microsoft.com/office/drawing/2014/main" id="{FCAA6060-2FBB-7BA1-313F-AC381F9D8124}"/>
              </a:ext>
            </a:extLst>
          </p:cNvPr>
          <p:cNvPicPr>
            <a:picLocks noChangeAspect="1"/>
          </p:cNvPicPr>
          <p:nvPr/>
        </p:nvPicPr>
        <p:blipFill>
          <a:blip r:embed="rId5"/>
          <a:srcRect l="1344" t="1338" b="86"/>
          <a:stretch>
            <a:fillRect/>
          </a:stretch>
        </p:blipFill>
        <p:spPr>
          <a:xfrm>
            <a:off x="4381563" y="4168784"/>
            <a:ext cx="3067802" cy="2581067"/>
          </a:xfrm>
          <a:custGeom>
            <a:avLst/>
            <a:gdLst>
              <a:gd name="connsiteX0" fmla="*/ 1434438 w 2582895"/>
              <a:gd name="connsiteY0" fmla="*/ 0 h 2178027"/>
              <a:gd name="connsiteX1" fmla="*/ 2151186 w 2582895"/>
              <a:gd name="connsiteY1" fmla="*/ 118160 h 2178027"/>
              <a:gd name="connsiteX2" fmla="*/ 2574240 w 2582895"/>
              <a:gd name="connsiteY2" fmla="*/ 562091 h 2178027"/>
              <a:gd name="connsiteX3" fmla="*/ 2582895 w 2582895"/>
              <a:gd name="connsiteY3" fmla="*/ 603381 h 2178027"/>
              <a:gd name="connsiteX4" fmla="*/ 2582895 w 2582895"/>
              <a:gd name="connsiteY4" fmla="*/ 913944 h 2178027"/>
              <a:gd name="connsiteX5" fmla="*/ 2576909 w 2582895"/>
              <a:gd name="connsiteY5" fmla="*/ 949394 h 2178027"/>
              <a:gd name="connsiteX6" fmla="*/ 2286776 w 2582895"/>
              <a:gd name="connsiteY6" fmla="*/ 1539593 h 2178027"/>
              <a:gd name="connsiteX7" fmla="*/ 1177175 w 2582895"/>
              <a:gd name="connsiteY7" fmla="*/ 2178027 h 2178027"/>
              <a:gd name="connsiteX8" fmla="*/ 396358 w 2582895"/>
              <a:gd name="connsiteY8" fmla="*/ 1894216 h 2178027"/>
              <a:gd name="connsiteX9" fmla="*/ 410749 w 2582895"/>
              <a:gd name="connsiteY9" fmla="*/ 276830 h 2178027"/>
              <a:gd name="connsiteX10" fmla="*/ 1434438 w 2582895"/>
              <a:gd name="connsiteY10" fmla="*/ 0 h 217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2895" h="2178027">
                <a:moveTo>
                  <a:pt x="1434438" y="0"/>
                </a:moveTo>
                <a:cubicBezTo>
                  <a:pt x="1709482" y="0"/>
                  <a:pt x="1971831" y="43344"/>
                  <a:pt x="2151186" y="118160"/>
                </a:cubicBezTo>
                <a:cubicBezTo>
                  <a:pt x="2368736" y="208898"/>
                  <a:pt x="2517528" y="361733"/>
                  <a:pt x="2574240" y="562091"/>
                </a:cubicBezTo>
                <a:lnTo>
                  <a:pt x="2582895" y="603381"/>
                </a:lnTo>
                <a:lnTo>
                  <a:pt x="2582895" y="913944"/>
                </a:lnTo>
                <a:lnTo>
                  <a:pt x="2576909" y="949394"/>
                </a:lnTo>
                <a:cubicBezTo>
                  <a:pt x="2536810" y="1127901"/>
                  <a:pt x="2442933" y="1326404"/>
                  <a:pt x="2286776" y="1539593"/>
                </a:cubicBezTo>
                <a:cubicBezTo>
                  <a:pt x="1982477" y="1955139"/>
                  <a:pt x="1585799" y="2178027"/>
                  <a:pt x="1177175" y="2178027"/>
                </a:cubicBezTo>
                <a:cubicBezTo>
                  <a:pt x="914747" y="2178027"/>
                  <a:pt x="647352" y="2086093"/>
                  <a:pt x="396358" y="1894216"/>
                </a:cubicBezTo>
                <a:cubicBezTo>
                  <a:pt x="-245163" y="1403358"/>
                  <a:pt x="-9506" y="613165"/>
                  <a:pt x="410749" y="276830"/>
                </a:cubicBezTo>
                <a:cubicBezTo>
                  <a:pt x="654054" y="81975"/>
                  <a:pt x="1056212" y="0"/>
                  <a:pt x="1434438" y="0"/>
                </a:cubicBezTo>
                <a:close/>
              </a:path>
            </a:pathLst>
          </a:custGeom>
          <a:effectLst>
            <a:outerShdw blurRad="419100" sx="102000" sy="102000" algn="ctr" rotWithShape="0">
              <a:prstClr val="black">
                <a:alpha val="25000"/>
              </a:prstClr>
            </a:outerShdw>
          </a:effectLst>
        </p:spPr>
      </p:pic>
      <p:sp>
        <p:nvSpPr>
          <p:cNvPr id="442" name="Google Shape;442;p45"/>
          <p:cNvSpPr/>
          <p:nvPr/>
        </p:nvSpPr>
        <p:spPr>
          <a:xfrm rot="2413014">
            <a:off x="5338911" y="1806844"/>
            <a:ext cx="728069" cy="483521"/>
          </a:xfrm>
          <a:custGeom>
            <a:avLst/>
            <a:gdLst/>
            <a:ahLst/>
            <a:cxnLst/>
            <a:rect l="l" t="t" r="r" b="b"/>
            <a:pathLst>
              <a:path w="8481" h="5632" extrusionOk="0">
                <a:moveTo>
                  <a:pt x="1496" y="1"/>
                </a:moveTo>
                <a:cubicBezTo>
                  <a:pt x="993" y="1"/>
                  <a:pt x="491" y="53"/>
                  <a:pt x="0" y="160"/>
                </a:cubicBezTo>
                <a:cubicBezTo>
                  <a:pt x="304" y="1315"/>
                  <a:pt x="1125" y="2379"/>
                  <a:pt x="2189" y="3048"/>
                </a:cubicBezTo>
                <a:cubicBezTo>
                  <a:pt x="3617" y="3899"/>
                  <a:pt x="5411" y="3960"/>
                  <a:pt x="6991" y="4476"/>
                </a:cubicBezTo>
                <a:cubicBezTo>
                  <a:pt x="7599" y="4659"/>
                  <a:pt x="8268" y="5024"/>
                  <a:pt x="8480" y="5631"/>
                </a:cubicBezTo>
                <a:cubicBezTo>
                  <a:pt x="8480" y="5084"/>
                  <a:pt x="8450" y="4659"/>
                  <a:pt x="8298" y="4264"/>
                </a:cubicBezTo>
                <a:cubicBezTo>
                  <a:pt x="8146" y="3808"/>
                  <a:pt x="7751" y="3291"/>
                  <a:pt x="7447" y="2926"/>
                </a:cubicBezTo>
                <a:cubicBezTo>
                  <a:pt x="6748" y="2075"/>
                  <a:pt x="5897" y="1376"/>
                  <a:pt x="4985" y="859"/>
                </a:cubicBezTo>
                <a:cubicBezTo>
                  <a:pt x="3912" y="301"/>
                  <a:pt x="2702" y="1"/>
                  <a:pt x="1496" y="1"/>
                </a:cubicBezTo>
                <a:close/>
              </a:path>
            </a:pathLst>
          </a:custGeom>
          <a:solidFill>
            <a:schemeClr val="accent1"/>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Corbel" panose="020B0503020204020204" pitchFamily="34" charset="0"/>
              <a:cs typeface="Arial"/>
              <a:sym typeface="Arial"/>
            </a:endParaRPr>
          </a:p>
        </p:txBody>
      </p:sp>
      <p:sp>
        <p:nvSpPr>
          <p:cNvPr id="443" name="Google Shape;443;p45"/>
          <p:cNvSpPr/>
          <p:nvPr/>
        </p:nvSpPr>
        <p:spPr>
          <a:xfrm rot="18120000">
            <a:off x="3707415" y="4119704"/>
            <a:ext cx="814329" cy="627297"/>
          </a:xfrm>
          <a:custGeom>
            <a:avLst/>
            <a:gdLst/>
            <a:ahLst/>
            <a:cxnLst/>
            <a:rect l="l" t="t" r="r" b="b"/>
            <a:pathLst>
              <a:path w="8481" h="5632" extrusionOk="0">
                <a:moveTo>
                  <a:pt x="1496" y="1"/>
                </a:moveTo>
                <a:cubicBezTo>
                  <a:pt x="993" y="1"/>
                  <a:pt x="491" y="53"/>
                  <a:pt x="0" y="160"/>
                </a:cubicBezTo>
                <a:cubicBezTo>
                  <a:pt x="304" y="1315"/>
                  <a:pt x="1125" y="2379"/>
                  <a:pt x="2189" y="3048"/>
                </a:cubicBezTo>
                <a:cubicBezTo>
                  <a:pt x="3617" y="3899"/>
                  <a:pt x="5411" y="3960"/>
                  <a:pt x="6991" y="4476"/>
                </a:cubicBezTo>
                <a:cubicBezTo>
                  <a:pt x="7599" y="4659"/>
                  <a:pt x="8268" y="5024"/>
                  <a:pt x="8480" y="5631"/>
                </a:cubicBezTo>
                <a:cubicBezTo>
                  <a:pt x="8480" y="5084"/>
                  <a:pt x="8450" y="4659"/>
                  <a:pt x="8298" y="4264"/>
                </a:cubicBezTo>
                <a:cubicBezTo>
                  <a:pt x="8146" y="3808"/>
                  <a:pt x="7751" y="3291"/>
                  <a:pt x="7447" y="2926"/>
                </a:cubicBezTo>
                <a:cubicBezTo>
                  <a:pt x="6748" y="2075"/>
                  <a:pt x="5897" y="1376"/>
                  <a:pt x="4985" y="859"/>
                </a:cubicBezTo>
                <a:cubicBezTo>
                  <a:pt x="3912" y="301"/>
                  <a:pt x="2702" y="1"/>
                  <a:pt x="1496" y="1"/>
                </a:cubicBezTo>
                <a:close/>
              </a:path>
            </a:pathLst>
          </a:custGeom>
          <a:solidFill>
            <a:schemeClr val="accent1"/>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Corbel" panose="020B0503020204020204" pitchFamily="34" charset="0"/>
              <a:cs typeface="Arial"/>
              <a:sym typeface="Arial"/>
            </a:endParaRPr>
          </a:p>
        </p:txBody>
      </p:sp>
      <p:sp>
        <p:nvSpPr>
          <p:cNvPr id="445" name="Google Shape;445;p45"/>
          <p:cNvSpPr/>
          <p:nvPr/>
        </p:nvSpPr>
        <p:spPr>
          <a:xfrm rot="4200000" flipH="1">
            <a:off x="7793525" y="4335527"/>
            <a:ext cx="832403" cy="683331"/>
          </a:xfrm>
          <a:custGeom>
            <a:avLst/>
            <a:gdLst/>
            <a:ahLst/>
            <a:cxnLst/>
            <a:rect l="l" t="t" r="r" b="b"/>
            <a:pathLst>
              <a:path w="8481" h="5632" extrusionOk="0">
                <a:moveTo>
                  <a:pt x="1496" y="1"/>
                </a:moveTo>
                <a:cubicBezTo>
                  <a:pt x="993" y="1"/>
                  <a:pt x="491" y="53"/>
                  <a:pt x="0" y="160"/>
                </a:cubicBezTo>
                <a:cubicBezTo>
                  <a:pt x="304" y="1315"/>
                  <a:pt x="1125" y="2379"/>
                  <a:pt x="2189" y="3048"/>
                </a:cubicBezTo>
                <a:cubicBezTo>
                  <a:pt x="3617" y="3899"/>
                  <a:pt x="5411" y="3960"/>
                  <a:pt x="6991" y="4476"/>
                </a:cubicBezTo>
                <a:cubicBezTo>
                  <a:pt x="7599" y="4659"/>
                  <a:pt x="8268" y="5024"/>
                  <a:pt x="8480" y="5631"/>
                </a:cubicBezTo>
                <a:cubicBezTo>
                  <a:pt x="8480" y="5084"/>
                  <a:pt x="8450" y="4659"/>
                  <a:pt x="8298" y="4264"/>
                </a:cubicBezTo>
                <a:cubicBezTo>
                  <a:pt x="8146" y="3808"/>
                  <a:pt x="7751" y="3291"/>
                  <a:pt x="7447" y="2926"/>
                </a:cubicBezTo>
                <a:cubicBezTo>
                  <a:pt x="6748" y="2075"/>
                  <a:pt x="5897" y="1376"/>
                  <a:pt x="4985" y="859"/>
                </a:cubicBezTo>
                <a:cubicBezTo>
                  <a:pt x="3912" y="301"/>
                  <a:pt x="2702" y="1"/>
                  <a:pt x="1496" y="1"/>
                </a:cubicBezTo>
                <a:close/>
              </a:path>
            </a:pathLst>
          </a:custGeom>
          <a:solidFill>
            <a:schemeClr val="accent1"/>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Corbel" panose="020B0503020204020204" pitchFamily="34" charset="0"/>
              <a:cs typeface="Arial"/>
              <a:sym typeface="Arial"/>
            </a:endParaRPr>
          </a:p>
        </p:txBody>
      </p:sp>
      <p:sp>
        <p:nvSpPr>
          <p:cNvPr id="446" name="Google Shape;446;p45"/>
          <p:cNvSpPr/>
          <p:nvPr/>
        </p:nvSpPr>
        <p:spPr>
          <a:xfrm>
            <a:off x="5854714" y="3563412"/>
            <a:ext cx="403200" cy="416000"/>
          </a:xfrm>
          <a:prstGeom prst="ellipse">
            <a:avLst/>
          </a:prstGeom>
          <a:solidFill>
            <a:schemeClr val="accent3"/>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Corbel" panose="020B0503020204020204" pitchFamily="34" charset="0"/>
              <a:cs typeface="Arial"/>
              <a:sym typeface="Arial"/>
            </a:endParaRPr>
          </a:p>
        </p:txBody>
      </p:sp>
      <p:sp>
        <p:nvSpPr>
          <p:cNvPr id="430" name="Google Shape;430;p45"/>
          <p:cNvSpPr txBox="1">
            <a:spLocks noGrp="1"/>
          </p:cNvSpPr>
          <p:nvPr>
            <p:ph type="title" idx="2"/>
          </p:nvPr>
        </p:nvSpPr>
        <p:spPr>
          <a:xfrm>
            <a:off x="9149843" y="1982267"/>
            <a:ext cx="3324226" cy="1539239"/>
          </a:xfrm>
          <a:prstGeom prst="rect">
            <a:avLst/>
          </a:prstGeom>
        </p:spPr>
        <p:txBody>
          <a:bodyPr spcFirstLastPara="1" wrap="square" lIns="121900" tIns="121900" rIns="121900" bIns="121900" anchor="ctr" anchorCtr="0">
            <a:noAutofit/>
          </a:bodyPr>
          <a:lstStyle/>
          <a:p>
            <a:pPr algn="l"/>
            <a:r>
              <a:rPr lang="en-US" sz="3050">
                <a:latin typeface="Corbel" panose="020B0503020204020204" pitchFamily="34" charset="0"/>
              </a:rPr>
              <a:t>Climate Change &amp; City Resilience </a:t>
            </a:r>
            <a:endParaRPr lang="en-US">
              <a:latin typeface="Corbel" panose="020B0503020204020204" pitchFamily="34" charset="0"/>
            </a:endParaRPr>
          </a:p>
        </p:txBody>
      </p:sp>
      <p:sp>
        <p:nvSpPr>
          <p:cNvPr id="5" name="TextBox 4">
            <a:extLst>
              <a:ext uri="{FF2B5EF4-FFF2-40B4-BE49-F238E27FC236}">
                <a16:creationId xmlns:a16="http://schemas.microsoft.com/office/drawing/2014/main" id="{5E47F08C-6284-C491-BB9C-55DDAD65948E}"/>
              </a:ext>
            </a:extLst>
          </p:cNvPr>
          <p:cNvSpPr txBox="1"/>
          <p:nvPr/>
        </p:nvSpPr>
        <p:spPr>
          <a:xfrm>
            <a:off x="11883570" y="6452810"/>
            <a:ext cx="25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Arial"/>
                <a:cs typeface="Arial"/>
              </a:rPr>
              <a:t>6</a:t>
            </a:r>
            <a:endParaRPr lang="en-US" sz="2000" b="1">
              <a:ln>
                <a:solidFill>
                  <a:schemeClr val="bg1">
                    <a:lumMod val="10000"/>
                  </a:schemeClr>
                </a:solidFill>
              </a:ln>
              <a:solidFill>
                <a:schemeClr val="tx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917AE302-D407-F495-F4DC-7706DD5A7E6D}"/>
              </a:ext>
            </a:extLst>
          </p:cNvPr>
          <p:cNvPicPr>
            <a:picLocks noChangeAspect="1"/>
          </p:cNvPicPr>
          <p:nvPr/>
        </p:nvPicPr>
        <p:blipFill>
          <a:blip r:embed="rId3"/>
          <a:stretch>
            <a:fillRect/>
          </a:stretch>
        </p:blipFill>
        <p:spPr>
          <a:xfrm>
            <a:off x="0" y="-1421"/>
            <a:ext cx="12197686" cy="6860843"/>
          </a:xfrm>
          <a:prstGeom prst="rect">
            <a:avLst/>
          </a:prstGeom>
        </p:spPr>
      </p:pic>
      <p:sp>
        <p:nvSpPr>
          <p:cNvPr id="5" name="TextBox 4">
            <a:extLst>
              <a:ext uri="{FF2B5EF4-FFF2-40B4-BE49-F238E27FC236}">
                <a16:creationId xmlns:a16="http://schemas.microsoft.com/office/drawing/2014/main" id="{F08B49E9-139D-2B04-5D5E-7A7383DB2257}"/>
              </a:ext>
            </a:extLst>
          </p:cNvPr>
          <p:cNvSpPr txBox="1"/>
          <p:nvPr/>
        </p:nvSpPr>
        <p:spPr>
          <a:xfrm>
            <a:off x="2974077" y="212682"/>
            <a:ext cx="8936717" cy="1077218"/>
          </a:xfrm>
          <a:prstGeom prst="rect">
            <a:avLst/>
          </a:prstGeom>
          <a:solidFill>
            <a:schemeClr val="tx2"/>
          </a:solidFill>
          <a:ln w="28575">
            <a:solidFill>
              <a:srgbClr val="000000"/>
            </a:solidFill>
          </a:ln>
          <a:effectLst>
            <a:outerShdw blurRad="419100" sx="102000" sy="102000" algn="ctr" rotWithShape="0">
              <a:prstClr val="black">
                <a:alpha val="2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38761D"/>
                </a:solidFill>
                <a:latin typeface="Corbel"/>
              </a:rPr>
              <a:t>Cool Routes</a:t>
            </a:r>
            <a:endParaRPr lang="en-US" sz="4000">
              <a:solidFill>
                <a:srgbClr val="38761D"/>
              </a:solidFill>
              <a:latin typeface="Corbel"/>
            </a:endParaRPr>
          </a:p>
          <a:p>
            <a:pPr algn="ctr"/>
            <a:r>
              <a:rPr lang="en-US" sz="2400">
                <a:solidFill>
                  <a:srgbClr val="38761D"/>
                </a:solidFill>
                <a:latin typeface="Poppins" pitchFamily="2" charset="77"/>
                <a:cs typeface="Poppins" pitchFamily="2" charset="77"/>
              </a:rPr>
              <a:t>Climate adaptation tool for Melbourne’s pedestrians</a:t>
            </a:r>
            <a:r>
              <a:rPr lang="en-US" sz="2400">
                <a:solidFill>
                  <a:srgbClr val="AF7B51"/>
                </a:solidFill>
                <a:latin typeface="Poppins" pitchFamily="2" charset="77"/>
                <a:cs typeface="Poppins" pitchFamily="2" charset="77"/>
              </a:rPr>
              <a:t> </a:t>
            </a:r>
            <a:endParaRPr lang="en-US" sz="2400">
              <a:latin typeface="Poppins" pitchFamily="2" charset="77"/>
              <a:cs typeface="Poppins" pitchFamily="2" charset="77"/>
            </a:endParaRPr>
          </a:p>
        </p:txBody>
      </p:sp>
      <p:sp>
        <p:nvSpPr>
          <p:cNvPr id="6" name="TextBox 5">
            <a:extLst>
              <a:ext uri="{FF2B5EF4-FFF2-40B4-BE49-F238E27FC236}">
                <a16:creationId xmlns:a16="http://schemas.microsoft.com/office/drawing/2014/main" id="{F4E0C762-E520-8660-1F6D-AFF282E7B4B8}"/>
              </a:ext>
            </a:extLst>
          </p:cNvPr>
          <p:cNvSpPr txBox="1"/>
          <p:nvPr/>
        </p:nvSpPr>
        <p:spPr>
          <a:xfrm>
            <a:off x="9454197" y="2181626"/>
            <a:ext cx="2456597" cy="3724096"/>
          </a:xfrm>
          <a:prstGeom prst="rect">
            <a:avLst/>
          </a:prstGeom>
          <a:solidFill>
            <a:schemeClr val="tx2"/>
          </a:solidFill>
          <a:ln w="28575">
            <a:solidFill>
              <a:srgbClr val="00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1000">
              <a:latin typeface="Corbel"/>
              <a:ea typeface="+mn-lt"/>
              <a:cs typeface="+mn-lt"/>
            </a:endParaRPr>
          </a:p>
          <a:p>
            <a:r>
              <a:rPr lang="en-US" sz="2400">
                <a:latin typeface="Corbel"/>
                <a:ea typeface="+mn-lt"/>
                <a:cs typeface="+mn-lt"/>
              </a:rPr>
              <a:t>Using Data from:</a:t>
            </a:r>
          </a:p>
          <a:p>
            <a:pPr marL="285750" indent="-285750">
              <a:buFont typeface="Arial"/>
              <a:buChar char="•"/>
            </a:pPr>
            <a:r>
              <a:rPr lang="en-US" sz="2400">
                <a:latin typeface="Corbel"/>
                <a:ea typeface="+mn-lt"/>
                <a:cs typeface="+mn-lt"/>
              </a:rPr>
              <a:t>Temperature </a:t>
            </a:r>
          </a:p>
          <a:p>
            <a:pPr marL="285750" indent="-285750">
              <a:buFont typeface="Arial"/>
              <a:buChar char="•"/>
            </a:pPr>
            <a:r>
              <a:rPr lang="en-US" sz="2400">
                <a:latin typeface="Corbel"/>
                <a:ea typeface="+mn-lt"/>
                <a:cs typeface="+mn-lt"/>
              </a:rPr>
              <a:t>Time of day</a:t>
            </a:r>
          </a:p>
          <a:p>
            <a:pPr marL="285750" indent="-285750">
              <a:buFont typeface="Arial"/>
              <a:buChar char="•"/>
            </a:pPr>
            <a:r>
              <a:rPr lang="en-US" sz="2400">
                <a:latin typeface="Corbel"/>
                <a:ea typeface="+mn-lt"/>
                <a:cs typeface="+mn-lt"/>
              </a:rPr>
              <a:t>Landscape</a:t>
            </a:r>
          </a:p>
          <a:p>
            <a:pPr marL="285750" indent="-285750">
              <a:buFont typeface="Arial"/>
              <a:buChar char="•"/>
            </a:pPr>
            <a:r>
              <a:rPr lang="en-US" sz="2400">
                <a:latin typeface="Corbel"/>
                <a:ea typeface="+mn-lt"/>
                <a:cs typeface="+mn-lt"/>
              </a:rPr>
              <a:t>Surface of pathways</a:t>
            </a:r>
          </a:p>
          <a:p>
            <a:pPr marL="285750" indent="-285750">
              <a:buFont typeface="Arial"/>
              <a:buChar char="•"/>
            </a:pPr>
            <a:r>
              <a:rPr lang="en-US" sz="2400">
                <a:latin typeface="Corbel"/>
                <a:ea typeface="+mn-lt"/>
                <a:cs typeface="+mn-lt"/>
              </a:rPr>
              <a:t>City infrastructure</a:t>
            </a:r>
          </a:p>
          <a:p>
            <a:pPr marL="285750" indent="-285750">
              <a:buFont typeface="Arial"/>
              <a:buChar char="•"/>
            </a:pPr>
            <a:r>
              <a:rPr lang="en-US" sz="2400">
                <a:latin typeface="Corbel"/>
                <a:ea typeface="+mn-lt"/>
                <a:cs typeface="+mn-lt"/>
              </a:rPr>
              <a:t>Shade cover</a:t>
            </a:r>
          </a:p>
          <a:p>
            <a:pPr marL="285750" indent="-285750">
              <a:buFont typeface="Arial"/>
              <a:buChar char="•"/>
            </a:pPr>
            <a:endParaRPr lang="en-US" sz="1000">
              <a:latin typeface="Corbel"/>
              <a:ea typeface="+mn-lt"/>
              <a:cs typeface="+mn-lt"/>
            </a:endParaRPr>
          </a:p>
        </p:txBody>
      </p:sp>
      <p:sp>
        <p:nvSpPr>
          <p:cNvPr id="4" name="TextBox 3">
            <a:extLst>
              <a:ext uri="{FF2B5EF4-FFF2-40B4-BE49-F238E27FC236}">
                <a16:creationId xmlns:a16="http://schemas.microsoft.com/office/drawing/2014/main" id="{04B6E6AB-098F-9580-B62C-B0B9A1963B58}"/>
              </a:ext>
            </a:extLst>
          </p:cNvPr>
          <p:cNvSpPr txBox="1"/>
          <p:nvPr/>
        </p:nvSpPr>
        <p:spPr>
          <a:xfrm>
            <a:off x="11907761" y="6452810"/>
            <a:ext cx="25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Arial"/>
                <a:cs typeface="Arial"/>
              </a:rPr>
              <a:t>7</a:t>
            </a:r>
            <a:endParaRPr lang="en-US" sz="2000" b="1">
              <a:ln>
                <a:solidFill>
                  <a:schemeClr val="bg1">
                    <a:lumMod val="10000"/>
                  </a:schemeClr>
                </a:solidFill>
              </a:ln>
              <a:solidFill>
                <a:schemeClr val="tx2"/>
              </a:solidFill>
            </a:endParaRPr>
          </a:p>
        </p:txBody>
      </p:sp>
    </p:spTree>
    <p:extLst>
      <p:ext uri="{BB962C8B-B14F-4D97-AF65-F5344CB8AC3E}">
        <p14:creationId xmlns:p14="http://schemas.microsoft.com/office/powerpoint/2010/main" val="13001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61AD3D61-EFD8-6427-B15F-0BD9EED78CDC}"/>
              </a:ext>
            </a:extLst>
          </p:cNvPr>
          <p:cNvPicPr>
            <a:picLocks noChangeAspect="1"/>
          </p:cNvPicPr>
          <p:nvPr/>
        </p:nvPicPr>
        <p:blipFill>
          <a:blip r:embed="rId3"/>
          <a:stretch>
            <a:fillRect/>
          </a:stretch>
        </p:blipFill>
        <p:spPr>
          <a:xfrm>
            <a:off x="711" y="711"/>
            <a:ext cx="12180626" cy="6849469"/>
          </a:xfrm>
          <a:prstGeom prst="rect">
            <a:avLst/>
          </a:prstGeom>
        </p:spPr>
      </p:pic>
      <p:pic>
        <p:nvPicPr>
          <p:cNvPr id="6" name="Picture 6" descr="A picture containing text, building, outdoor, house&#10;&#10;Description automatically generated">
            <a:extLst>
              <a:ext uri="{FF2B5EF4-FFF2-40B4-BE49-F238E27FC236}">
                <a16:creationId xmlns:a16="http://schemas.microsoft.com/office/drawing/2014/main" id="{C5C44EFE-BFDA-2A85-2A38-9AE1E4E488E1}"/>
              </a:ext>
            </a:extLst>
          </p:cNvPr>
          <p:cNvPicPr>
            <a:picLocks noChangeAspect="1"/>
          </p:cNvPicPr>
          <p:nvPr/>
        </p:nvPicPr>
        <p:blipFill>
          <a:blip r:embed="rId4"/>
          <a:stretch>
            <a:fillRect/>
          </a:stretch>
        </p:blipFill>
        <p:spPr>
          <a:xfrm>
            <a:off x="7936315" y="435735"/>
            <a:ext cx="3751710" cy="5287084"/>
          </a:xfrm>
          <a:prstGeom prst="rect">
            <a:avLst/>
          </a:prstGeom>
          <a:ln w="28575">
            <a:solidFill>
              <a:srgbClr val="000000"/>
            </a:solidFill>
          </a:ln>
          <a:effectLst>
            <a:outerShdw blurRad="419100" sx="102000" sy="102000" algn="ctr" rotWithShape="0">
              <a:prstClr val="black">
                <a:alpha val="25000"/>
              </a:prstClr>
            </a:outerShdw>
          </a:effectLst>
        </p:spPr>
      </p:pic>
      <p:pic>
        <p:nvPicPr>
          <p:cNvPr id="4" name="Picture 4" descr="A picture containing text, tree, outdoor, apartment building&#10;&#10;Description automatically generated">
            <a:extLst>
              <a:ext uri="{FF2B5EF4-FFF2-40B4-BE49-F238E27FC236}">
                <a16:creationId xmlns:a16="http://schemas.microsoft.com/office/drawing/2014/main" id="{C48DA179-D849-9C71-AE51-0AFB02BE63E2}"/>
              </a:ext>
            </a:extLst>
          </p:cNvPr>
          <p:cNvPicPr>
            <a:picLocks noChangeAspect="1"/>
          </p:cNvPicPr>
          <p:nvPr/>
        </p:nvPicPr>
        <p:blipFill>
          <a:blip r:embed="rId5"/>
          <a:stretch>
            <a:fillRect/>
          </a:stretch>
        </p:blipFill>
        <p:spPr>
          <a:xfrm>
            <a:off x="7936315" y="435735"/>
            <a:ext cx="3746025" cy="5287085"/>
          </a:xfrm>
          <a:prstGeom prst="rect">
            <a:avLst/>
          </a:prstGeom>
          <a:ln w="28575">
            <a:solidFill>
              <a:srgbClr val="000000"/>
            </a:solidFill>
          </a:ln>
          <a:effectLst>
            <a:outerShdw blurRad="419100" sx="102000" sy="102000" algn="ctr" rotWithShape="0">
              <a:prstClr val="black">
                <a:alpha val="25000"/>
              </a:prstClr>
            </a:outerShdw>
          </a:effectLst>
        </p:spPr>
      </p:pic>
      <p:pic>
        <p:nvPicPr>
          <p:cNvPr id="7" name="Picture 7" descr="Diagram&#10;&#10;Description automatically generated">
            <a:extLst>
              <a:ext uri="{FF2B5EF4-FFF2-40B4-BE49-F238E27FC236}">
                <a16:creationId xmlns:a16="http://schemas.microsoft.com/office/drawing/2014/main" id="{B334E7AD-1B63-5E37-E0E4-4B871C65C5A2}"/>
              </a:ext>
            </a:extLst>
          </p:cNvPr>
          <p:cNvPicPr>
            <a:picLocks noChangeAspect="1"/>
          </p:cNvPicPr>
          <p:nvPr/>
        </p:nvPicPr>
        <p:blipFill>
          <a:blip r:embed="rId6"/>
          <a:stretch>
            <a:fillRect/>
          </a:stretch>
        </p:blipFill>
        <p:spPr>
          <a:xfrm>
            <a:off x="476249" y="862937"/>
            <a:ext cx="6863971" cy="4423155"/>
          </a:xfrm>
          <a:prstGeom prst="rect">
            <a:avLst/>
          </a:prstGeom>
          <a:ln w="28575">
            <a:solidFill>
              <a:srgbClr val="000000"/>
            </a:solidFill>
          </a:ln>
          <a:effectLst>
            <a:outerShdw blurRad="419100" sx="102000" sy="102000" algn="ctr" rotWithShape="0">
              <a:prstClr val="black">
                <a:alpha val="25000"/>
              </a:prstClr>
            </a:outerShdw>
          </a:effectLst>
        </p:spPr>
      </p:pic>
      <p:sp>
        <p:nvSpPr>
          <p:cNvPr id="8" name="TextBox 7">
            <a:extLst>
              <a:ext uri="{FF2B5EF4-FFF2-40B4-BE49-F238E27FC236}">
                <a16:creationId xmlns:a16="http://schemas.microsoft.com/office/drawing/2014/main" id="{FA9C8349-79F1-1D5F-5A54-3923F04A8824}"/>
              </a:ext>
            </a:extLst>
          </p:cNvPr>
          <p:cNvSpPr txBox="1"/>
          <p:nvPr/>
        </p:nvSpPr>
        <p:spPr>
          <a:xfrm>
            <a:off x="840475" y="5634250"/>
            <a:ext cx="6229065" cy="707886"/>
          </a:xfrm>
          <a:prstGeom prst="rect">
            <a:avLst/>
          </a:prstGeom>
          <a:solidFill>
            <a:schemeClr val="tx2"/>
          </a:solidFill>
          <a:ln w="28575">
            <a:solidFill>
              <a:srgbClr val="000000"/>
            </a:solidFill>
          </a:ln>
          <a:effectLst>
            <a:outerShdw blurRad="419100" sx="102000" sy="102000" algn="ctr" rotWithShape="0">
              <a:prstClr val="black">
                <a:alpha val="2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cs typeface="Calibri"/>
              </a:rPr>
              <a:t>The website also pinpoints the location of water fountains and green and blue infrastructures throughout the city</a:t>
            </a:r>
            <a:endParaRPr lang="en-US" sz="2000">
              <a:latin typeface="Corbel"/>
              <a:cs typeface="Arial"/>
            </a:endParaRPr>
          </a:p>
        </p:txBody>
      </p:sp>
      <p:pic>
        <p:nvPicPr>
          <p:cNvPr id="3" name="Picture 3" descr="A picture containing outdoor, way, sidewalk, stone&#10;&#10;Description automatically generated">
            <a:extLst>
              <a:ext uri="{FF2B5EF4-FFF2-40B4-BE49-F238E27FC236}">
                <a16:creationId xmlns:a16="http://schemas.microsoft.com/office/drawing/2014/main" id="{C7FB804A-7152-2A15-1594-73D7D8756123}"/>
              </a:ext>
            </a:extLst>
          </p:cNvPr>
          <p:cNvPicPr>
            <a:picLocks noChangeAspect="1"/>
          </p:cNvPicPr>
          <p:nvPr/>
        </p:nvPicPr>
        <p:blipFill>
          <a:blip r:embed="rId7"/>
          <a:stretch>
            <a:fillRect/>
          </a:stretch>
        </p:blipFill>
        <p:spPr>
          <a:xfrm>
            <a:off x="7912430" y="435734"/>
            <a:ext cx="3793793" cy="5289502"/>
          </a:xfrm>
          <a:prstGeom prst="rect">
            <a:avLst/>
          </a:prstGeom>
          <a:ln w="28575">
            <a:solidFill>
              <a:srgbClr val="000000"/>
            </a:solidFill>
          </a:ln>
          <a:effectLst>
            <a:outerShdw blurRad="419100" sx="102000" sy="102000" algn="ctr" rotWithShape="0">
              <a:prstClr val="black">
                <a:alpha val="25000"/>
              </a:prstClr>
            </a:outerShdw>
          </a:effectLst>
        </p:spPr>
      </p:pic>
      <p:grpSp>
        <p:nvGrpSpPr>
          <p:cNvPr id="17" name="Group 16">
            <a:extLst>
              <a:ext uri="{FF2B5EF4-FFF2-40B4-BE49-F238E27FC236}">
                <a16:creationId xmlns:a16="http://schemas.microsoft.com/office/drawing/2014/main" id="{C2D0ADC7-6709-F12D-6D29-CDECAD8C3A80}"/>
              </a:ext>
            </a:extLst>
          </p:cNvPr>
          <p:cNvGrpSpPr/>
          <p:nvPr/>
        </p:nvGrpSpPr>
        <p:grpSpPr>
          <a:xfrm>
            <a:off x="470564" y="862937"/>
            <a:ext cx="6869656" cy="4423155"/>
            <a:chOff x="470564" y="862937"/>
            <a:chExt cx="6869656" cy="4423155"/>
          </a:xfrm>
          <a:effectLst>
            <a:outerShdw blurRad="419100" sx="102000" sy="102000" algn="ctr" rotWithShape="0">
              <a:prstClr val="black">
                <a:alpha val="25000"/>
              </a:prstClr>
            </a:outerShdw>
          </a:effectLst>
        </p:grpSpPr>
        <p:sp>
          <p:nvSpPr>
            <p:cNvPr id="11" name="Rectangle 10">
              <a:extLst>
                <a:ext uri="{FF2B5EF4-FFF2-40B4-BE49-F238E27FC236}">
                  <a16:creationId xmlns:a16="http://schemas.microsoft.com/office/drawing/2014/main" id="{6C6213ED-5597-9B69-90E6-2532A86839EB}"/>
                </a:ext>
              </a:extLst>
            </p:cNvPr>
            <p:cNvSpPr/>
            <p:nvPr/>
          </p:nvSpPr>
          <p:spPr>
            <a:xfrm>
              <a:off x="470564" y="862937"/>
              <a:ext cx="6869656" cy="4423155"/>
            </a:xfrm>
            <a:prstGeom prst="rect">
              <a:avLst/>
            </a:prstGeom>
            <a:solidFill>
              <a:schemeClr val="tx2"/>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10;&#10;Description automatically generated">
              <a:extLst>
                <a:ext uri="{FF2B5EF4-FFF2-40B4-BE49-F238E27FC236}">
                  <a16:creationId xmlns:a16="http://schemas.microsoft.com/office/drawing/2014/main" id="{C76BDF18-4E58-B195-E87A-5076F0C67A2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3030" l="8163" r="91327">
                          <a14:foregroundMark x1="8673" y1="69091" x2="8673" y2="69091"/>
                          <a14:foregroundMark x1="50000" y1="93333" x2="50000" y2="93333"/>
                          <a14:foregroundMark x1="91327" y1="69091" x2="91327" y2="69091"/>
                          <a14:backgroundMark x1="8163" y1="59394" x2="8163" y2="59394"/>
                          <a14:backgroundMark x1="8929" y1="60909" x2="8929" y2="60909"/>
                          <a14:backgroundMark x1="8163" y1="60303" x2="8163" y2="60303"/>
                          <a14:backgroundMark x1="8418" y1="59091" x2="8163" y2="60909"/>
                        </a14:backgroundRemoval>
                      </a14:imgEffect>
                    </a14:imgLayer>
                  </a14:imgProps>
                </a:ext>
                <a:ext uri="{28A0092B-C50C-407E-A947-70E740481C1C}">
                  <a14:useLocalDpi xmlns:a14="http://schemas.microsoft.com/office/drawing/2010/main" val="0"/>
                </a:ext>
              </a:extLst>
            </a:blip>
            <a:srcRect t="20453"/>
            <a:stretch/>
          </p:blipFill>
          <p:spPr>
            <a:xfrm>
              <a:off x="1581596" y="1309168"/>
              <a:ext cx="4635786" cy="3104374"/>
            </a:xfrm>
            <a:prstGeom prst="rect">
              <a:avLst/>
            </a:prstGeom>
            <a:ln>
              <a:noFill/>
            </a:ln>
          </p:spPr>
        </p:pic>
        <p:sp>
          <p:nvSpPr>
            <p:cNvPr id="14" name="TextBox 13">
              <a:extLst>
                <a:ext uri="{FF2B5EF4-FFF2-40B4-BE49-F238E27FC236}">
                  <a16:creationId xmlns:a16="http://schemas.microsoft.com/office/drawing/2014/main" id="{DC3CE9F3-2461-E716-9AA1-5092B514FA01}"/>
                </a:ext>
              </a:extLst>
            </p:cNvPr>
            <p:cNvSpPr txBox="1"/>
            <p:nvPr/>
          </p:nvSpPr>
          <p:spPr>
            <a:xfrm>
              <a:off x="840475" y="4921586"/>
              <a:ext cx="6111470" cy="276999"/>
            </a:xfrm>
            <a:prstGeom prst="rect">
              <a:avLst/>
            </a:prstGeom>
            <a:noFill/>
          </p:spPr>
          <p:txBody>
            <a:bodyPr wrap="square" rtlCol="0">
              <a:spAutoFit/>
            </a:bodyPr>
            <a:lstStyle/>
            <a:p>
              <a:pPr algn="ctr"/>
              <a:r>
                <a:rPr lang="en-US" sz="1200">
                  <a:solidFill>
                    <a:srgbClr val="4D4D4D"/>
                  </a:solidFill>
                </a:rPr>
                <a:t>Examples of blue infrastructure include bodies of water, tree pits, and rain gardens</a:t>
              </a:r>
            </a:p>
          </p:txBody>
        </p:sp>
      </p:grpSp>
      <p:sp>
        <p:nvSpPr>
          <p:cNvPr id="9" name="TextBox 8">
            <a:extLst>
              <a:ext uri="{FF2B5EF4-FFF2-40B4-BE49-F238E27FC236}">
                <a16:creationId xmlns:a16="http://schemas.microsoft.com/office/drawing/2014/main" id="{58888D1E-5C16-F79C-4138-BA20BF73E472}"/>
              </a:ext>
            </a:extLst>
          </p:cNvPr>
          <p:cNvSpPr txBox="1"/>
          <p:nvPr/>
        </p:nvSpPr>
        <p:spPr>
          <a:xfrm>
            <a:off x="11871476" y="6452810"/>
            <a:ext cx="25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chemeClr val="bg1">
                      <a:lumMod val="10000"/>
                    </a:schemeClr>
                  </a:solidFill>
                </a:ln>
                <a:solidFill>
                  <a:schemeClr val="tx2"/>
                </a:solidFill>
                <a:latin typeface="Poppins"/>
                <a:cs typeface="Poppins"/>
              </a:rPr>
              <a:t>8</a:t>
            </a:r>
            <a:endParaRPr lang="en-US" sz="2000" b="1">
              <a:ln>
                <a:solidFill>
                  <a:schemeClr val="bg1">
                    <a:lumMod val="10000"/>
                  </a:schemeClr>
                </a:solidFill>
              </a:ln>
              <a:solidFill>
                <a:schemeClr val="tx2"/>
              </a:solidFill>
            </a:endParaRPr>
          </a:p>
        </p:txBody>
      </p:sp>
    </p:spTree>
    <p:extLst>
      <p:ext uri="{BB962C8B-B14F-4D97-AF65-F5344CB8AC3E}">
        <p14:creationId xmlns:p14="http://schemas.microsoft.com/office/powerpoint/2010/main" val="15321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cxnSp>
        <p:nvCxnSpPr>
          <p:cNvPr id="5" name="Straight Connector 4" descr="timeline">
            <a:extLst>
              <a:ext uri="{FF2B5EF4-FFF2-40B4-BE49-F238E27FC236}">
                <a16:creationId xmlns:a16="http://schemas.microsoft.com/office/drawing/2014/main" id="{C9CB70D8-731A-6E9E-782D-12327A69BE61}"/>
              </a:ext>
            </a:extLst>
          </p:cNvPr>
          <p:cNvCxnSpPr>
            <a:cxnSpLocks/>
          </p:cNvCxnSpPr>
          <p:nvPr/>
        </p:nvCxnSpPr>
        <p:spPr>
          <a:xfrm flipH="1">
            <a:off x="984593" y="3846776"/>
            <a:ext cx="10456624"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6" name="Oval 5" descr="timeline markers">
            <a:extLst>
              <a:ext uri="{FF2B5EF4-FFF2-40B4-BE49-F238E27FC236}">
                <a16:creationId xmlns:a16="http://schemas.microsoft.com/office/drawing/2014/main" id="{35920418-C8FB-58E3-2DBB-D6CCDAD7E120}"/>
              </a:ext>
            </a:extLst>
          </p:cNvPr>
          <p:cNvSpPr/>
          <p:nvPr/>
        </p:nvSpPr>
        <p:spPr>
          <a:xfrm>
            <a:off x="949533" y="3762294"/>
            <a:ext cx="168964" cy="168964"/>
          </a:xfrm>
          <a:prstGeom prst="ellipse">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7" name="Oval 6" descr="timeline markers">
            <a:extLst>
              <a:ext uri="{FF2B5EF4-FFF2-40B4-BE49-F238E27FC236}">
                <a16:creationId xmlns:a16="http://schemas.microsoft.com/office/drawing/2014/main" id="{09D5BF95-1A2A-270D-CCBC-46F32C1C5DF5}"/>
              </a:ext>
            </a:extLst>
          </p:cNvPr>
          <p:cNvSpPr/>
          <p:nvPr/>
        </p:nvSpPr>
        <p:spPr>
          <a:xfrm>
            <a:off x="3480525" y="3762294"/>
            <a:ext cx="168964" cy="168964"/>
          </a:xfrm>
          <a:prstGeom prst="ellipse">
            <a:avLst/>
          </a:prstGeom>
          <a:solidFill>
            <a:srgbClr val="FF979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8" name="Oval 7" descr="timeline markers">
            <a:extLst>
              <a:ext uri="{FF2B5EF4-FFF2-40B4-BE49-F238E27FC236}">
                <a16:creationId xmlns:a16="http://schemas.microsoft.com/office/drawing/2014/main" id="{46F28B48-E4B8-0156-6E49-1634DB2B7407}"/>
              </a:ext>
            </a:extLst>
          </p:cNvPr>
          <p:cNvSpPr/>
          <p:nvPr/>
        </p:nvSpPr>
        <p:spPr>
          <a:xfrm>
            <a:off x="6011518" y="3741838"/>
            <a:ext cx="168964" cy="168964"/>
          </a:xfrm>
          <a:prstGeom prst="ellipse">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9" name="Oval 8" descr="timeline markers">
            <a:extLst>
              <a:ext uri="{FF2B5EF4-FFF2-40B4-BE49-F238E27FC236}">
                <a16:creationId xmlns:a16="http://schemas.microsoft.com/office/drawing/2014/main" id="{4DBEB3FB-B7EB-5271-D6E2-B689C2205024}"/>
              </a:ext>
            </a:extLst>
          </p:cNvPr>
          <p:cNvSpPr/>
          <p:nvPr/>
        </p:nvSpPr>
        <p:spPr>
          <a:xfrm>
            <a:off x="11324023" y="3733437"/>
            <a:ext cx="168964" cy="168964"/>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10" name="Text Placeholder 17">
            <a:extLst>
              <a:ext uri="{FF2B5EF4-FFF2-40B4-BE49-F238E27FC236}">
                <a16:creationId xmlns:a16="http://schemas.microsoft.com/office/drawing/2014/main" id="{D74982D1-4955-8060-3A5E-161448820E85}"/>
              </a:ext>
            </a:extLst>
          </p:cNvPr>
          <p:cNvSpPr txBox="1">
            <a:spLocks/>
          </p:cNvSpPr>
          <p:nvPr/>
        </p:nvSpPr>
        <p:spPr>
          <a:xfrm>
            <a:off x="412277" y="4152983"/>
            <a:ext cx="1889637" cy="369311"/>
          </a:xfrm>
          <a:prstGeom prst="rect">
            <a:avLst/>
          </a:prstGeom>
          <a:effectLst>
            <a:outerShdw blurRad="419100" sx="102000" sy="102000" algn="ctr" rotWithShape="0">
              <a:prstClr val="black">
                <a:alpha val="25000"/>
              </a:prstClr>
            </a:outerShdw>
          </a:effectLst>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kern="0">
                <a:latin typeface="Corbel"/>
              </a:rPr>
              <a:t>Covid-19 </a:t>
            </a:r>
            <a:r>
              <a:rPr lang="en-US" sz="2000" kern="0">
                <a:effectLst>
                  <a:outerShdw blurRad="419100" sx="102000" sy="102000" algn="ctr" rotWithShape="0">
                    <a:prstClr val="black">
                      <a:alpha val="25000"/>
                    </a:prstClr>
                  </a:outerShdw>
                </a:effectLst>
                <a:latin typeface="Corbel"/>
              </a:rPr>
              <a:t>Pandemic</a:t>
            </a:r>
            <a:r>
              <a:rPr lang="en-US" sz="2000" kern="0">
                <a:latin typeface="Corbel"/>
              </a:rPr>
              <a:t> </a:t>
            </a:r>
            <a:endParaRPr lang="en-US" sz="2000" kern="0">
              <a:latin typeface="Corbel" panose="020B0503020204020204" pitchFamily="34" charset="0"/>
            </a:endParaRPr>
          </a:p>
          <a:p>
            <a:r>
              <a:rPr lang="en-US" sz="2000" b="1" kern="0">
                <a:latin typeface="Corbel"/>
              </a:rPr>
              <a:t>March 2020</a:t>
            </a:r>
          </a:p>
        </p:txBody>
      </p:sp>
      <p:sp>
        <p:nvSpPr>
          <p:cNvPr id="11" name="Text Placeholder 18">
            <a:extLst>
              <a:ext uri="{FF2B5EF4-FFF2-40B4-BE49-F238E27FC236}">
                <a16:creationId xmlns:a16="http://schemas.microsoft.com/office/drawing/2014/main" id="{E750544D-5247-86B8-07A6-EF85E14F410B}"/>
              </a:ext>
            </a:extLst>
          </p:cNvPr>
          <p:cNvSpPr txBox="1">
            <a:spLocks/>
          </p:cNvSpPr>
          <p:nvPr/>
        </p:nvSpPr>
        <p:spPr>
          <a:xfrm>
            <a:off x="2201772" y="2368252"/>
            <a:ext cx="2740691" cy="369311"/>
          </a:xfrm>
          <a:prstGeom prst="rect">
            <a:avLst/>
          </a:prstGeom>
          <a:effectLst>
            <a:outerShdw blurRad="419100" sx="102000" sy="102000" algn="ctr" rotWithShape="0">
              <a:prstClr val="black">
                <a:alpha val="25000"/>
              </a:prstClr>
            </a:outerShdw>
          </a:effectLst>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000" kern="0">
                <a:effectLst>
                  <a:outerShdw blurRad="419100" sx="102000" sy="102000" algn="ctr" rotWithShape="0">
                    <a:prstClr val="black">
                      <a:alpha val="25000"/>
                    </a:prstClr>
                  </a:outerShdw>
                </a:effectLst>
                <a:latin typeface="Corbel"/>
              </a:rPr>
              <a:t>Public needs shift after infection rates skyrocket</a:t>
            </a:r>
          </a:p>
          <a:p>
            <a:pPr algn="ctr"/>
            <a:r>
              <a:rPr lang="en-US" sz="2000" b="1" kern="0">
                <a:latin typeface="Corbel"/>
              </a:rPr>
              <a:t>April 2020</a:t>
            </a:r>
          </a:p>
        </p:txBody>
      </p:sp>
      <p:sp>
        <p:nvSpPr>
          <p:cNvPr id="12" name="Text Placeholder 19">
            <a:extLst>
              <a:ext uri="{FF2B5EF4-FFF2-40B4-BE49-F238E27FC236}">
                <a16:creationId xmlns:a16="http://schemas.microsoft.com/office/drawing/2014/main" id="{5ACEAA9D-3143-D637-B5C6-1E504009CFE2}"/>
              </a:ext>
            </a:extLst>
          </p:cNvPr>
          <p:cNvSpPr txBox="1">
            <a:spLocks/>
          </p:cNvSpPr>
          <p:nvPr/>
        </p:nvSpPr>
        <p:spPr>
          <a:xfrm>
            <a:off x="4572000" y="4268561"/>
            <a:ext cx="3048000" cy="451181"/>
          </a:xfrm>
          <a:prstGeom prst="rect">
            <a:avLst/>
          </a:prstGeom>
          <a:effectLst>
            <a:outerShdw blurRad="419100" sx="102000" sy="102000" algn="ctr" rotWithShape="0">
              <a:prstClr val="black">
                <a:alpha val="25000"/>
              </a:prstClr>
            </a:outerShdw>
          </a:effectLst>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000" kern="0">
                <a:latin typeface="Corbel"/>
              </a:rPr>
              <a:t>Cool Routes launched </a:t>
            </a:r>
            <a:endParaRPr lang="en-US" sz="2000" kern="0">
              <a:latin typeface="Corbel" panose="020B0503020204020204" pitchFamily="34" charset="0"/>
            </a:endParaRPr>
          </a:p>
          <a:p>
            <a:pPr algn="ctr"/>
            <a:r>
              <a:rPr lang="en-US" sz="2000" b="1" kern="0">
                <a:latin typeface="Corbel"/>
              </a:rPr>
              <a:t>Dec. 2020</a:t>
            </a:r>
          </a:p>
          <a:p>
            <a:endParaRPr lang="en-US" sz="1600" kern="0"/>
          </a:p>
        </p:txBody>
      </p:sp>
      <p:sp>
        <p:nvSpPr>
          <p:cNvPr id="13" name="Text Placeholder 20">
            <a:extLst>
              <a:ext uri="{FF2B5EF4-FFF2-40B4-BE49-F238E27FC236}">
                <a16:creationId xmlns:a16="http://schemas.microsoft.com/office/drawing/2014/main" id="{29F8EA99-34CD-0B0D-6FA8-6839C166EDB2}"/>
              </a:ext>
            </a:extLst>
          </p:cNvPr>
          <p:cNvSpPr txBox="1">
            <a:spLocks/>
          </p:cNvSpPr>
          <p:nvPr/>
        </p:nvSpPr>
        <p:spPr>
          <a:xfrm>
            <a:off x="7334019" y="2398635"/>
            <a:ext cx="2585943" cy="369311"/>
          </a:xfrm>
          <a:prstGeom prst="rect">
            <a:avLst/>
          </a:prstGeom>
          <a:effectLst>
            <a:outerShdw blurRad="419100" sx="102000" sy="102000" algn="ctr" rotWithShape="0">
              <a:prstClr val="black">
                <a:alpha val="25000"/>
              </a:prstClr>
            </a:outerShdw>
          </a:effectLst>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000" kern="0">
                <a:effectLst>
                  <a:outerShdw blurRad="419100" sx="102000" sy="102000" algn="ctr" rotWithShape="0">
                    <a:prstClr val="black">
                      <a:alpha val="25000"/>
                    </a:prstClr>
                  </a:outerShdw>
                </a:effectLst>
                <a:latin typeface="Corbel"/>
              </a:rPr>
              <a:t>Australia opens borders with restrictions</a:t>
            </a:r>
          </a:p>
          <a:p>
            <a:pPr algn="ctr"/>
            <a:r>
              <a:rPr lang="en-US" sz="2000" b="1" kern="0">
                <a:latin typeface="Corbel"/>
              </a:rPr>
              <a:t>Nov. 2021</a:t>
            </a:r>
          </a:p>
        </p:txBody>
      </p:sp>
      <p:sp>
        <p:nvSpPr>
          <p:cNvPr id="22" name="Title 21">
            <a:extLst>
              <a:ext uri="{FF2B5EF4-FFF2-40B4-BE49-F238E27FC236}">
                <a16:creationId xmlns:a16="http://schemas.microsoft.com/office/drawing/2014/main" id="{87FD0406-A8AF-4A31-93CE-710F6D77A7D9}"/>
              </a:ext>
            </a:extLst>
          </p:cNvPr>
          <p:cNvSpPr>
            <a:spLocks noGrp="1"/>
          </p:cNvSpPr>
          <p:nvPr>
            <p:ph type="title" idx="6"/>
          </p:nvPr>
        </p:nvSpPr>
        <p:spPr>
          <a:effectLst>
            <a:outerShdw blurRad="419100" sx="102000" sy="102000" algn="ctr" rotWithShape="0">
              <a:prstClr val="black">
                <a:alpha val="25000"/>
              </a:prstClr>
            </a:outerShdw>
          </a:effectLst>
        </p:spPr>
        <p:txBody>
          <a:bodyPr/>
          <a:lstStyle/>
          <a:p>
            <a:r>
              <a:rPr lang="en-US" sz="4400" b="1">
                <a:effectLst>
                  <a:outerShdw blurRad="419100" sx="102000" sy="102000" algn="ctr" rotWithShape="0">
                    <a:prstClr val="black">
                      <a:alpha val="25000"/>
                    </a:prstClr>
                  </a:outerShdw>
                </a:effectLst>
                <a:latin typeface="Corbel" panose="020B0503020204020204" pitchFamily="34" charset="0"/>
              </a:rPr>
              <a:t>Growth Timeline</a:t>
            </a:r>
          </a:p>
        </p:txBody>
      </p:sp>
      <p:pic>
        <p:nvPicPr>
          <p:cNvPr id="15" name="Picture 14">
            <a:extLst>
              <a:ext uri="{FF2B5EF4-FFF2-40B4-BE49-F238E27FC236}">
                <a16:creationId xmlns:a16="http://schemas.microsoft.com/office/drawing/2014/main" id="{64826044-C63B-25F1-C59C-06EBAA5598C0}"/>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4528" b="95669" l="10000" r="90000">
                        <a14:foregroundMark x1="40426" y1="6102" x2="40426" y2="6102"/>
                        <a14:foregroundMark x1="49468" y1="4724" x2="49468" y2="4724"/>
                        <a14:foregroundMark x1="46809" y1="93898" x2="46809" y2="93898"/>
                        <a14:foregroundMark x1="52128" y1="95669" x2="52128" y2="95669"/>
                        <a14:foregroundMark x1="73723" y1="62992" x2="73723" y2="62992"/>
                        <a14:foregroundMark x1="66277" y1="55709" x2="66277" y2="55709"/>
                        <a14:foregroundMark x1="69362" y1="58858" x2="69362" y2="58858"/>
                      </a14:backgroundRemoval>
                    </a14:imgEffect>
                  </a14:imgLayer>
                </a14:imgProps>
              </a:ext>
            </a:extLst>
          </a:blip>
          <a:stretch>
            <a:fillRect/>
          </a:stretch>
        </p:blipFill>
        <p:spPr>
          <a:xfrm>
            <a:off x="169860" y="2606548"/>
            <a:ext cx="1728307" cy="934021"/>
          </a:xfrm>
          <a:prstGeom prst="rect">
            <a:avLst/>
          </a:prstGeom>
          <a:effectLst>
            <a:outerShdw blurRad="419100" sx="102000" sy="102000" algn="ctr" rotWithShape="0">
              <a:prstClr val="black">
                <a:alpha val="25000"/>
              </a:prstClr>
            </a:outerShdw>
          </a:effectLst>
        </p:spPr>
      </p:pic>
      <p:pic>
        <p:nvPicPr>
          <p:cNvPr id="17" name="Picture 16">
            <a:extLst>
              <a:ext uri="{FF2B5EF4-FFF2-40B4-BE49-F238E27FC236}">
                <a16:creationId xmlns:a16="http://schemas.microsoft.com/office/drawing/2014/main" id="{4674EA4C-787E-FD13-1064-09FA06016E13}"/>
              </a:ext>
            </a:extLst>
          </p:cNvPr>
          <p:cNvPicPr>
            <a:picLocks noChangeAspect="1"/>
          </p:cNvPicPr>
          <p:nvPr/>
        </p:nvPicPr>
        <p:blipFill rotWithShape="1">
          <a:blip r:embed="rId5"/>
          <a:srcRect r="62670"/>
          <a:stretch/>
        </p:blipFill>
        <p:spPr>
          <a:xfrm>
            <a:off x="5663385" y="2650140"/>
            <a:ext cx="865230" cy="642029"/>
          </a:xfrm>
          <a:prstGeom prst="rect">
            <a:avLst/>
          </a:prstGeom>
          <a:effectLst>
            <a:outerShdw blurRad="419100" sx="102000" sy="102000" algn="ctr" rotWithShape="0">
              <a:prstClr val="black">
                <a:alpha val="25000"/>
              </a:prstClr>
            </a:outerShdw>
          </a:effectLst>
        </p:spPr>
      </p:pic>
      <p:pic>
        <p:nvPicPr>
          <p:cNvPr id="18" name="Picture 17">
            <a:extLst>
              <a:ext uri="{FF2B5EF4-FFF2-40B4-BE49-F238E27FC236}">
                <a16:creationId xmlns:a16="http://schemas.microsoft.com/office/drawing/2014/main" id="{18A9D214-6B3A-B473-CD82-0055F3D1D9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143127" y="4091682"/>
            <a:ext cx="963564" cy="963564"/>
          </a:xfrm>
          <a:prstGeom prst="rect">
            <a:avLst/>
          </a:prstGeom>
          <a:effectLst>
            <a:outerShdw blurRad="419100" sx="102000" sy="102000" algn="ctr" rotWithShape="0">
              <a:prstClr val="black">
                <a:alpha val="25000"/>
              </a:prstClr>
            </a:outerShdw>
          </a:effectLst>
        </p:spPr>
      </p:pic>
      <p:pic>
        <p:nvPicPr>
          <p:cNvPr id="2" name="Picture 2">
            <a:extLst>
              <a:ext uri="{FF2B5EF4-FFF2-40B4-BE49-F238E27FC236}">
                <a16:creationId xmlns:a16="http://schemas.microsoft.com/office/drawing/2014/main" id="{2630F2C6-4B89-25D9-7CCA-6646F1EC91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4525" y="4152983"/>
            <a:ext cx="840963" cy="840963"/>
          </a:xfrm>
          <a:prstGeom prst="rect">
            <a:avLst/>
          </a:prstGeom>
          <a:effectLst>
            <a:outerShdw blurRad="419100" sx="102000" sy="102000" algn="ctr" rotWithShape="0">
              <a:prstClr val="black">
                <a:alpha val="25000"/>
              </a:prstClr>
            </a:outerShdw>
          </a:effectLst>
        </p:spPr>
      </p:pic>
      <p:sp>
        <p:nvSpPr>
          <p:cNvPr id="24" name="Oval 23" descr="timeline markers">
            <a:extLst>
              <a:ext uri="{FF2B5EF4-FFF2-40B4-BE49-F238E27FC236}">
                <a16:creationId xmlns:a16="http://schemas.microsoft.com/office/drawing/2014/main" id="{58CF3859-2A5E-70DB-E1AE-4AFAB54D6520}"/>
              </a:ext>
            </a:extLst>
          </p:cNvPr>
          <p:cNvSpPr/>
          <p:nvPr/>
        </p:nvSpPr>
        <p:spPr>
          <a:xfrm>
            <a:off x="8542510" y="3755573"/>
            <a:ext cx="168964" cy="168964"/>
          </a:xfrm>
          <a:prstGeom prst="ellipse">
            <a:avLst/>
          </a:prstGeom>
          <a:solidFill>
            <a:srgbClr val="FF979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27" name="Text Placeholder 19">
            <a:extLst>
              <a:ext uri="{FF2B5EF4-FFF2-40B4-BE49-F238E27FC236}">
                <a16:creationId xmlns:a16="http://schemas.microsoft.com/office/drawing/2014/main" id="{40A920FA-CF3A-0ADC-0D70-244202966A8D}"/>
              </a:ext>
            </a:extLst>
          </p:cNvPr>
          <p:cNvSpPr txBox="1">
            <a:spLocks/>
          </p:cNvSpPr>
          <p:nvPr/>
        </p:nvSpPr>
        <p:spPr>
          <a:xfrm>
            <a:off x="9826701" y="4152983"/>
            <a:ext cx="1953022" cy="369311"/>
          </a:xfrm>
          <a:prstGeom prst="rect">
            <a:avLst/>
          </a:prstGeom>
          <a:effectLst>
            <a:outerShdw blurRad="419100" sx="102000" sy="102000" algn="ctr" rotWithShape="0">
              <a:prstClr val="black">
                <a:alpha val="25000"/>
              </a:prstClr>
            </a:outerShdw>
          </a:effectLst>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2000" kern="0">
                <a:latin typeface="Corbel"/>
              </a:rPr>
              <a:t>Cool Routes Project</a:t>
            </a:r>
          </a:p>
          <a:p>
            <a:pPr algn="r"/>
            <a:r>
              <a:rPr lang="en-US" sz="2000" b="1" kern="0">
                <a:latin typeface="Corbel"/>
              </a:rPr>
              <a:t>Jan. 2023</a:t>
            </a:r>
          </a:p>
        </p:txBody>
      </p:sp>
      <p:pic>
        <p:nvPicPr>
          <p:cNvPr id="29" name="Picture 29">
            <a:extLst>
              <a:ext uri="{FF2B5EF4-FFF2-40B4-BE49-F238E27FC236}">
                <a16:creationId xmlns:a16="http://schemas.microsoft.com/office/drawing/2014/main" id="{E6EE87D3-F223-F966-4E08-D93CA6BC6B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26723" y="2651924"/>
            <a:ext cx="963564" cy="963564"/>
          </a:xfrm>
          <a:prstGeom prst="rect">
            <a:avLst/>
          </a:prstGeom>
          <a:effectLst>
            <a:outerShdw blurRad="419100" sx="102000" sy="102000" algn="ctr" rotWithShape="0">
              <a:prstClr val="black">
                <a:alpha val="25000"/>
              </a:prstClr>
            </a:outerShdw>
          </a:effectLst>
        </p:spPr>
      </p:pic>
      <p:sp>
        <p:nvSpPr>
          <p:cNvPr id="4" name="TextBox 3">
            <a:extLst>
              <a:ext uri="{FF2B5EF4-FFF2-40B4-BE49-F238E27FC236}">
                <a16:creationId xmlns:a16="http://schemas.microsoft.com/office/drawing/2014/main" id="{DA9D0579-69B9-733F-3427-44D26BB305DE}"/>
              </a:ext>
            </a:extLst>
          </p:cNvPr>
          <p:cNvSpPr txBox="1"/>
          <p:nvPr/>
        </p:nvSpPr>
        <p:spPr>
          <a:xfrm>
            <a:off x="11919857" y="6452810"/>
            <a:ext cx="544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n>
                  <a:solidFill>
                    <a:srgbClr val="E0ECBF">
                      <a:lumMod val="10000"/>
                    </a:srgbClr>
                  </a:solidFill>
                </a:ln>
                <a:solidFill>
                  <a:schemeClr val="tx2"/>
                </a:solidFill>
                <a:cs typeface="Arial"/>
              </a:rPr>
              <a:t>9</a:t>
            </a:r>
          </a:p>
        </p:txBody>
      </p:sp>
      <p:sp>
        <p:nvSpPr>
          <p:cNvPr id="32" name="Title 1">
            <a:extLst>
              <a:ext uri="{FF2B5EF4-FFF2-40B4-BE49-F238E27FC236}">
                <a16:creationId xmlns:a16="http://schemas.microsoft.com/office/drawing/2014/main" id="{18A91C85-7045-47FD-9E73-17309837CABB}"/>
              </a:ext>
            </a:extLst>
          </p:cNvPr>
          <p:cNvSpPr>
            <a:spLocks noGrp="1"/>
          </p:cNvSpPr>
          <p:nvPr>
            <p:ph type="title"/>
          </p:nvPr>
        </p:nvSpPr>
        <p:spPr>
          <a:xfrm>
            <a:off x="412277" y="632934"/>
            <a:ext cx="11418474" cy="5306467"/>
          </a:xfrm>
          <a:solidFill>
            <a:schemeClr val="accent1">
              <a:lumMod val="60000"/>
              <a:lumOff val="40000"/>
            </a:schemeClr>
          </a:solidFill>
          <a:ln w="28575">
            <a:solidFill>
              <a:schemeClr val="accent2">
                <a:lumMod val="50000"/>
              </a:schemeClr>
            </a:solidFill>
          </a:ln>
          <a:effectLst>
            <a:outerShdw blurRad="419100" dist="38100" dir="16200000" rotWithShape="0">
              <a:prstClr val="black">
                <a:alpha val="25000"/>
              </a:prstClr>
            </a:outerShdw>
          </a:effectLst>
        </p:spPr>
        <p:txBody>
          <a:bodyPr/>
          <a:lstStyle/>
          <a:p>
            <a:r>
              <a:rPr lang="en-US" sz="6000" b="1">
                <a:solidFill>
                  <a:schemeClr val="accent2">
                    <a:lumMod val="50000"/>
                  </a:schemeClr>
                </a:solidFill>
                <a:latin typeface="Corbel" panose="020B0503020204020204" pitchFamily="34" charset="0"/>
              </a:rPr>
              <a:t>How can we improve the uptake of the Cool Routes Climate tool within the city of Melbourne?</a:t>
            </a:r>
            <a:endParaRPr lang="en-US" sz="6000">
              <a:ln>
                <a:solidFill>
                  <a:sysClr val="windowText" lastClr="000000"/>
                </a:solidFill>
              </a:ln>
              <a:solidFill>
                <a:schemeClr val="accent2">
                  <a:lumMod val="50000"/>
                </a:schemeClr>
              </a:solidFill>
              <a:latin typeface="Corbel" panose="020B0503020204020204" pitchFamily="34" charset="0"/>
            </a:endParaRPr>
          </a:p>
        </p:txBody>
      </p:sp>
    </p:spTree>
    <p:extLst>
      <p:ext uri="{BB962C8B-B14F-4D97-AF65-F5344CB8AC3E}">
        <p14:creationId xmlns:p14="http://schemas.microsoft.com/office/powerpoint/2010/main" val="51898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Climate Change by Slidesgo">
  <a:themeElements>
    <a:clrScheme name="Simple Light">
      <a:dk1>
        <a:srgbClr val="057D3A"/>
      </a:dk1>
      <a:lt1>
        <a:srgbClr val="E0ECBF"/>
      </a:lt1>
      <a:dk2>
        <a:srgbClr val="005364"/>
      </a:dk2>
      <a:lt2>
        <a:srgbClr val="FFFFFF"/>
      </a:lt2>
      <a:accent1>
        <a:srgbClr val="9EC96E"/>
      </a:accent1>
      <a:accent2>
        <a:srgbClr val="057D3A"/>
      </a:accent2>
      <a:accent3>
        <a:srgbClr val="00C8CE"/>
      </a:accent3>
      <a:accent4>
        <a:srgbClr val="24749D"/>
      </a:accent4>
      <a:accent5>
        <a:srgbClr val="005364"/>
      </a:accent5>
      <a:accent6>
        <a:srgbClr val="FFCEBB"/>
      </a:accent6>
      <a:hlink>
        <a:srgbClr val="057D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imate Change by Slidesgo">
  <a:themeElements>
    <a:clrScheme name="Simple Light">
      <a:dk1>
        <a:srgbClr val="057D3A"/>
      </a:dk1>
      <a:lt1>
        <a:srgbClr val="E0ECBF"/>
      </a:lt1>
      <a:dk2>
        <a:srgbClr val="005364"/>
      </a:dk2>
      <a:lt2>
        <a:srgbClr val="FFFFFF"/>
      </a:lt2>
      <a:accent1>
        <a:srgbClr val="9EC96E"/>
      </a:accent1>
      <a:accent2>
        <a:srgbClr val="057D3A"/>
      </a:accent2>
      <a:accent3>
        <a:srgbClr val="00C8CE"/>
      </a:accent3>
      <a:accent4>
        <a:srgbClr val="24749D"/>
      </a:accent4>
      <a:accent5>
        <a:srgbClr val="005364"/>
      </a:accent5>
      <a:accent6>
        <a:srgbClr val="FFCEBB"/>
      </a:accent6>
      <a:hlink>
        <a:srgbClr val="057D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30024fc-acff-4ae3-80f1-630815cce5f3">
      <UserInfo>
        <DisplayName>Coleman-Foley, Kylar</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F2A5B4CB89A140B44A8A6D5A803352" ma:contentTypeVersion="6" ma:contentTypeDescription="Create a new document." ma:contentTypeScope="" ma:versionID="3766193bff192f557fc122ca0d40dd28">
  <xsd:schema xmlns:xsd="http://www.w3.org/2001/XMLSchema" xmlns:xs="http://www.w3.org/2001/XMLSchema" xmlns:p="http://schemas.microsoft.com/office/2006/metadata/properties" xmlns:ns2="f680fb53-ad07-4076-9200-3b55fe7847df" xmlns:ns3="a30024fc-acff-4ae3-80f1-630815cce5f3" targetNamespace="http://schemas.microsoft.com/office/2006/metadata/properties" ma:root="true" ma:fieldsID="a0b8a11ad82b9f088504a97f434bd4c4" ns2:_="" ns3:_="">
    <xsd:import namespace="f680fb53-ad07-4076-9200-3b55fe7847df"/>
    <xsd:import namespace="a30024fc-acff-4ae3-80f1-630815cce5f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80fb53-ad07-4076-9200-3b55fe7847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0024fc-acff-4ae3-80f1-630815cce5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4C2C1B-402A-4A49-A93F-ABF716D6FB4A}">
  <ds:schemaRefs>
    <ds:schemaRef ds:uri="a30024fc-acff-4ae3-80f1-630815cce5f3"/>
    <ds:schemaRef ds:uri="f680fb53-ad07-4076-9200-3b55fe7847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3D43BEE-1E87-4B98-B1D6-5E018B59E2E2}">
  <ds:schemaRefs>
    <ds:schemaRef ds:uri="a30024fc-acff-4ae3-80f1-630815cce5f3"/>
    <ds:schemaRef ds:uri="f680fb53-ad07-4076-9200-3b55fe7847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21E02B-2526-4AFB-BF38-AF862B6D1B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3122</Words>
  <Application>Microsoft Office PowerPoint</Application>
  <PresentationFormat>Widescreen</PresentationFormat>
  <Paragraphs>380</Paragraphs>
  <Slides>37</Slides>
  <Notes>34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Abadi</vt:lpstr>
      <vt:lpstr>Arial</vt:lpstr>
      <vt:lpstr>Avenir Book</vt:lpstr>
      <vt:lpstr>Calibri</vt:lpstr>
      <vt:lpstr>Corbel</vt:lpstr>
      <vt:lpstr>Lilita One</vt:lpstr>
      <vt:lpstr>Poppins</vt:lpstr>
      <vt:lpstr>Ranchers</vt:lpstr>
      <vt:lpstr>Climate Change by Slidesgo</vt:lpstr>
      <vt:lpstr>1_Climate Change by Slidesgo</vt:lpstr>
      <vt:lpstr>Analysis of Cool Routes Climate Adaptation Tool</vt:lpstr>
      <vt:lpstr>Acknowledgements </vt:lpstr>
      <vt:lpstr>Road Map</vt:lpstr>
      <vt:lpstr>PowerPoint Presentation</vt:lpstr>
      <vt:lpstr>PowerPoint Presentation</vt:lpstr>
      <vt:lpstr>City of Melbourne’s Progressive Mindset</vt:lpstr>
      <vt:lpstr>PowerPoint Presentation</vt:lpstr>
      <vt:lpstr>PowerPoint Presentation</vt:lpstr>
      <vt:lpstr>Growth Timeline</vt:lpstr>
      <vt:lpstr>PowerPoint Presentation</vt:lpstr>
      <vt:lpstr>PowerPoint Presentation</vt:lpstr>
      <vt:lpstr>PowerPoint Presentation</vt:lpstr>
      <vt:lpstr>PowerPoint Presentation</vt:lpstr>
      <vt:lpstr>PowerPoint Presentation</vt:lpstr>
      <vt:lpstr>PowerPoint Presentation</vt:lpstr>
      <vt:lpstr>People 18-55 are negatively affected by heat when they walk or bike</vt:lpstr>
      <vt:lpstr>Citizens and tourists change their transportation during extreme heat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 Into Other Resources</vt:lpstr>
      <vt:lpstr>PowerPoint Presentation</vt:lpstr>
      <vt:lpstr>Marketing in Preparation for Heat Waves</vt:lpstr>
      <vt:lpstr>Increase Physical Marketing Within the City </vt:lpstr>
      <vt:lpstr>Utilize the existing CoM marketing resources</vt:lpstr>
      <vt:lpstr>Market at Summer Events</vt:lpstr>
      <vt:lpstr>Merge With Self-Guided Tours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Abbi</dc:creator>
  <cp:lastModifiedBy>Abbigail Poland</cp:lastModifiedBy>
  <cp:revision>1</cp:revision>
  <dcterms:created xsi:type="dcterms:W3CDTF">2022-12-11T19:18:13Z</dcterms:created>
  <dcterms:modified xsi:type="dcterms:W3CDTF">2023-03-02T00:33:00Z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0x010100E9F2A5B4CB89A140B44A8A6D5A803352</vt:lpwstr>
  </property>
</Properties>
</file>