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2"/>
  </p:notesMasterIdLst>
  <p:handoutMasterIdLst>
    <p:handoutMasterId r:id="rId23"/>
  </p:handoutMasterIdLst>
  <p:sldIdLst>
    <p:sldId id="309" r:id="rId5"/>
    <p:sldId id="298" r:id="rId6"/>
    <p:sldId id="265" r:id="rId7"/>
    <p:sldId id="299" r:id="rId8"/>
    <p:sldId id="258" r:id="rId9"/>
    <p:sldId id="302" r:id="rId10"/>
    <p:sldId id="261" r:id="rId11"/>
    <p:sldId id="303" r:id="rId12"/>
    <p:sldId id="300" r:id="rId13"/>
    <p:sldId id="301" r:id="rId14"/>
    <p:sldId id="310" r:id="rId15"/>
    <p:sldId id="262" r:id="rId16"/>
    <p:sldId id="312" r:id="rId17"/>
    <p:sldId id="308" r:id="rId18"/>
    <p:sldId id="307" r:id="rId19"/>
    <p:sldId id="281" r:id="rId20"/>
    <p:sldId id="297" r:id="rId21"/>
  </p:sldIdLst>
  <p:sldSz cx="9144000" cy="5143500" type="screen16x9"/>
  <p:notesSz cx="6858000" cy="9144000"/>
  <p:embeddedFontLst>
    <p:embeddedFont>
      <p:font typeface="Amasis MT Pro Medium" panose="020B0604020202020204" charset="0"/>
      <p:regular r:id="rId24"/>
      <p:italic r:id="rId25"/>
    </p:embeddedFont>
    <p:embeddedFont>
      <p:font typeface="Barlow" panose="020B0604020202020204" charset="0"/>
      <p:regular r:id="rId26"/>
      <p:bold r:id="rId27"/>
      <p:italic r:id="rId28"/>
      <p:boldItalic r:id="rId29"/>
    </p:embeddedFont>
    <p:embeddedFont>
      <p:font typeface="Barlow Light"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2A6F"/>
    <a:srgbClr val="000000"/>
    <a:srgbClr val="FEFDFF"/>
    <a:srgbClr val="5AA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381D3-F396-4FDA-BAC9-F5613C1F34D9}" v="760" vWet="766" dt="2021-12-07T12:25:40.102"/>
    <p1510:client id="{1FF607F5-9027-A44B-B788-305A4269F54D}" v="3173" dt="2021-12-07T16:31:10.844"/>
    <p1510:client id="{32C28642-1BC7-5242-BB17-12FE83966AD9}" v="673" dt="2021-12-06T22:11:14.684"/>
    <p1510:client id="{4C8A5EA7-310B-4D5D-BBC5-21DE5570C22A}" v="349" dt="2021-12-07T13:05:12.752"/>
    <p1510:client id="{A49E37E9-7BE8-4D0C-BC75-5BDF791FA76A}" v="908" dt="2021-12-07T13:03:41.725"/>
  </p1510:revLst>
</p1510:revInfo>
</file>

<file path=ppt/tableStyles.xml><?xml version="1.0" encoding="utf-8"?>
<a:tblStyleLst xmlns:a="http://schemas.openxmlformats.org/drawingml/2006/main" def="{511C7EFF-B079-44CD-85B6-E6D3598932AC}">
  <a:tblStyle styleId="{511C7EFF-B079-44CD-85B6-E6D3598932A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CDC246-CD5F-43C5-B557-0B5EE2D3867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e, Hannah D." userId="0008b455-2e4c-4482-b789-88640bdaef7a" providerId="ADAL" clId="{A49E37E9-7BE8-4D0C-BC75-5BDF791FA76A}"/>
    <pc:docChg chg="undo custSel addSld delSld modSld sldOrd">
      <pc:chgData name="Jayne, Hannah D." userId="0008b455-2e4c-4482-b789-88640bdaef7a" providerId="ADAL" clId="{A49E37E9-7BE8-4D0C-BC75-5BDF791FA76A}" dt="2021-12-07T13:03:41.725" v="905" actId="20577"/>
      <pc:docMkLst>
        <pc:docMk/>
      </pc:docMkLst>
      <pc:sldChg chg="del">
        <pc:chgData name="Jayne, Hannah D." userId="0008b455-2e4c-4482-b789-88640bdaef7a" providerId="ADAL" clId="{A49E37E9-7BE8-4D0C-BC75-5BDF791FA76A}" dt="2021-12-05T18:02:08.424" v="203" actId="2696"/>
        <pc:sldMkLst>
          <pc:docMk/>
          <pc:sldMk cId="0" sldId="256"/>
        </pc:sldMkLst>
      </pc:sldChg>
      <pc:sldChg chg="delSp modSp mod ord">
        <pc:chgData name="Jayne, Hannah D." userId="0008b455-2e4c-4482-b789-88640bdaef7a" providerId="ADAL" clId="{A49E37E9-7BE8-4D0C-BC75-5BDF791FA76A}" dt="2021-12-05T18:08:38.616" v="209" actId="5793"/>
        <pc:sldMkLst>
          <pc:docMk/>
          <pc:sldMk cId="0" sldId="257"/>
        </pc:sldMkLst>
        <pc:spChg chg="mod">
          <ac:chgData name="Jayne, Hannah D." userId="0008b455-2e4c-4482-b789-88640bdaef7a" providerId="ADAL" clId="{A49E37E9-7BE8-4D0C-BC75-5BDF791FA76A}" dt="2021-12-05T17:57:25.772" v="162" actId="20577"/>
          <ac:spMkLst>
            <pc:docMk/>
            <pc:sldMk cId="0" sldId="257"/>
            <ac:spMk id="106" creationId="{00000000-0000-0000-0000-000000000000}"/>
          </ac:spMkLst>
        </pc:spChg>
        <pc:spChg chg="del mod">
          <ac:chgData name="Jayne, Hannah D." userId="0008b455-2e4c-4482-b789-88640bdaef7a" providerId="ADAL" clId="{A49E37E9-7BE8-4D0C-BC75-5BDF791FA76A}" dt="2021-12-05T17:57:10.087" v="135" actId="21"/>
          <ac:spMkLst>
            <pc:docMk/>
            <pc:sldMk cId="0" sldId="257"/>
            <ac:spMk id="107" creationId="{00000000-0000-0000-0000-000000000000}"/>
          </ac:spMkLst>
        </pc:spChg>
        <pc:spChg chg="mod">
          <ac:chgData name="Jayne, Hannah D." userId="0008b455-2e4c-4482-b789-88640bdaef7a" providerId="ADAL" clId="{A49E37E9-7BE8-4D0C-BC75-5BDF791FA76A}" dt="2021-12-05T18:08:38.616" v="209" actId="5793"/>
          <ac:spMkLst>
            <pc:docMk/>
            <pc:sldMk cId="0" sldId="257"/>
            <ac:spMk id="108" creationId="{00000000-0000-0000-0000-000000000000}"/>
          </ac:spMkLst>
        </pc:spChg>
        <pc:spChg chg="mod">
          <ac:chgData name="Jayne, Hannah D." userId="0008b455-2e4c-4482-b789-88640bdaef7a" providerId="ADAL" clId="{A49E37E9-7BE8-4D0C-BC75-5BDF791FA76A}" dt="2021-12-05T17:56:55.425" v="125" actId="20577"/>
          <ac:spMkLst>
            <pc:docMk/>
            <pc:sldMk cId="0" sldId="257"/>
            <ac:spMk id="109" creationId="{00000000-0000-0000-0000-000000000000}"/>
          </ac:spMkLst>
        </pc:spChg>
      </pc:sldChg>
      <pc:sldChg chg="modSp mod modClrScheme chgLayout">
        <pc:chgData name="Jayne, Hannah D." userId="0008b455-2e4c-4482-b789-88640bdaef7a" providerId="ADAL" clId="{A49E37E9-7BE8-4D0C-BC75-5BDF791FA76A}" dt="2021-12-06T19:36:08.263" v="891" actId="26606"/>
        <pc:sldMkLst>
          <pc:docMk/>
          <pc:sldMk cId="0" sldId="258"/>
        </pc:sldMkLst>
        <pc:spChg chg="mod">
          <ac:chgData name="Jayne, Hannah D." userId="0008b455-2e4c-4482-b789-88640bdaef7a" providerId="ADAL" clId="{A49E37E9-7BE8-4D0C-BC75-5BDF791FA76A}" dt="2021-12-06T19:36:08.263" v="891" actId="26606"/>
          <ac:spMkLst>
            <pc:docMk/>
            <pc:sldMk cId="0" sldId="258"/>
            <ac:spMk id="116" creationId="{00000000-0000-0000-0000-000000000000}"/>
          </ac:spMkLst>
        </pc:spChg>
        <pc:spChg chg="mod">
          <ac:chgData name="Jayne, Hannah D." userId="0008b455-2e4c-4482-b789-88640bdaef7a" providerId="ADAL" clId="{A49E37E9-7BE8-4D0C-BC75-5BDF791FA76A}" dt="2021-12-06T19:36:08.263" v="891" actId="26606"/>
          <ac:spMkLst>
            <pc:docMk/>
            <pc:sldMk cId="0" sldId="258"/>
            <ac:spMk id="117" creationId="{00000000-0000-0000-0000-000000000000}"/>
          </ac:spMkLst>
        </pc:spChg>
        <pc:spChg chg="mod">
          <ac:chgData name="Jayne, Hannah D." userId="0008b455-2e4c-4482-b789-88640bdaef7a" providerId="ADAL" clId="{A49E37E9-7BE8-4D0C-BC75-5BDF791FA76A}" dt="2021-12-06T19:36:08.263" v="891" actId="26606"/>
          <ac:spMkLst>
            <pc:docMk/>
            <pc:sldMk cId="0" sldId="258"/>
            <ac:spMk id="118" creationId="{00000000-0000-0000-0000-000000000000}"/>
          </ac:spMkLst>
        </pc:spChg>
      </pc:sldChg>
      <pc:sldChg chg="del">
        <pc:chgData name="Jayne, Hannah D." userId="0008b455-2e4c-4482-b789-88640bdaef7a" providerId="ADAL" clId="{A49E37E9-7BE8-4D0C-BC75-5BDF791FA76A}" dt="2021-12-05T18:00:04.191" v="180" actId="2696"/>
        <pc:sldMkLst>
          <pc:docMk/>
          <pc:sldMk cId="0" sldId="259"/>
        </pc:sldMkLst>
      </pc:sldChg>
      <pc:sldChg chg="del">
        <pc:chgData name="Jayne, Hannah D." userId="0008b455-2e4c-4482-b789-88640bdaef7a" providerId="ADAL" clId="{A49E37E9-7BE8-4D0C-BC75-5BDF791FA76A}" dt="2021-12-05T17:59:27.603" v="169" actId="2696"/>
        <pc:sldMkLst>
          <pc:docMk/>
          <pc:sldMk cId="0" sldId="260"/>
        </pc:sldMkLst>
      </pc:sldChg>
      <pc:sldChg chg="del">
        <pc:chgData name="Jayne, Hannah D." userId="0008b455-2e4c-4482-b789-88640bdaef7a" providerId="ADAL" clId="{A49E37E9-7BE8-4D0C-BC75-5BDF791FA76A}" dt="2021-12-05T17:59:30.960" v="170" actId="2696"/>
        <pc:sldMkLst>
          <pc:docMk/>
          <pc:sldMk cId="0" sldId="261"/>
        </pc:sldMkLst>
      </pc:sldChg>
      <pc:sldChg chg="modSp mod">
        <pc:chgData name="Jayne, Hannah D." userId="0008b455-2e4c-4482-b789-88640bdaef7a" providerId="ADAL" clId="{A49E37E9-7BE8-4D0C-BC75-5BDF791FA76A}" dt="2021-12-05T17:53:35.680" v="55" actId="1076"/>
        <pc:sldMkLst>
          <pc:docMk/>
          <pc:sldMk cId="0" sldId="262"/>
        </pc:sldMkLst>
        <pc:grpChg chg="mod">
          <ac:chgData name="Jayne, Hannah D." userId="0008b455-2e4c-4482-b789-88640bdaef7a" providerId="ADAL" clId="{A49E37E9-7BE8-4D0C-BC75-5BDF791FA76A}" dt="2021-12-05T17:53:35.680" v="55" actId="1076"/>
          <ac:grpSpMkLst>
            <pc:docMk/>
            <pc:sldMk cId="0" sldId="262"/>
            <ac:grpSpMk id="61" creationId="{9FFAB22B-D793-2D4F-B073-773ACEB505B9}"/>
          </ac:grpSpMkLst>
        </pc:grpChg>
      </pc:sldChg>
      <pc:sldChg chg="del">
        <pc:chgData name="Jayne, Hannah D." userId="0008b455-2e4c-4482-b789-88640bdaef7a" providerId="ADAL" clId="{A49E37E9-7BE8-4D0C-BC75-5BDF791FA76A}" dt="2021-12-05T17:59:33.834" v="171" actId="2696"/>
        <pc:sldMkLst>
          <pc:docMk/>
          <pc:sldMk cId="0" sldId="263"/>
        </pc:sldMkLst>
      </pc:sldChg>
      <pc:sldChg chg="del">
        <pc:chgData name="Jayne, Hannah D." userId="0008b455-2e4c-4482-b789-88640bdaef7a" providerId="ADAL" clId="{A49E37E9-7BE8-4D0C-BC75-5BDF791FA76A}" dt="2021-12-05T17:59:38.989" v="172" actId="2696"/>
        <pc:sldMkLst>
          <pc:docMk/>
          <pc:sldMk cId="0" sldId="264"/>
        </pc:sldMkLst>
      </pc:sldChg>
      <pc:sldChg chg="del">
        <pc:chgData name="Jayne, Hannah D." userId="0008b455-2e4c-4482-b789-88640bdaef7a" providerId="ADAL" clId="{A49E37E9-7BE8-4D0C-BC75-5BDF791FA76A}" dt="2021-12-05T17:59:51.939" v="176" actId="2696"/>
        <pc:sldMkLst>
          <pc:docMk/>
          <pc:sldMk cId="0" sldId="266"/>
        </pc:sldMkLst>
      </pc:sldChg>
      <pc:sldChg chg="del">
        <pc:chgData name="Jayne, Hannah D." userId="0008b455-2e4c-4482-b789-88640bdaef7a" providerId="ADAL" clId="{A49E37E9-7BE8-4D0C-BC75-5BDF791FA76A}" dt="2021-12-05T17:59:48.919" v="175" actId="2696"/>
        <pc:sldMkLst>
          <pc:docMk/>
          <pc:sldMk cId="0" sldId="267"/>
        </pc:sldMkLst>
      </pc:sldChg>
      <pc:sldChg chg="del">
        <pc:chgData name="Jayne, Hannah D." userId="0008b455-2e4c-4482-b789-88640bdaef7a" providerId="ADAL" clId="{A49E37E9-7BE8-4D0C-BC75-5BDF791FA76A}" dt="2021-12-05T17:59:43.539" v="173" actId="2696"/>
        <pc:sldMkLst>
          <pc:docMk/>
          <pc:sldMk cId="0" sldId="268"/>
        </pc:sldMkLst>
      </pc:sldChg>
      <pc:sldChg chg="del">
        <pc:chgData name="Jayne, Hannah D." userId="0008b455-2e4c-4482-b789-88640bdaef7a" providerId="ADAL" clId="{A49E37E9-7BE8-4D0C-BC75-5BDF791FA76A}" dt="2021-12-05T17:59:46.422" v="174" actId="2696"/>
        <pc:sldMkLst>
          <pc:docMk/>
          <pc:sldMk cId="0" sldId="269"/>
        </pc:sldMkLst>
      </pc:sldChg>
      <pc:sldChg chg="del">
        <pc:chgData name="Jayne, Hannah D." userId="0008b455-2e4c-4482-b789-88640bdaef7a" providerId="ADAL" clId="{A49E37E9-7BE8-4D0C-BC75-5BDF791FA76A}" dt="2021-12-05T17:59:54.955" v="177" actId="2696"/>
        <pc:sldMkLst>
          <pc:docMk/>
          <pc:sldMk cId="0" sldId="270"/>
        </pc:sldMkLst>
      </pc:sldChg>
      <pc:sldChg chg="del">
        <pc:chgData name="Jayne, Hannah D." userId="0008b455-2e4c-4482-b789-88640bdaef7a" providerId="ADAL" clId="{A49E37E9-7BE8-4D0C-BC75-5BDF791FA76A}" dt="2021-12-05T17:59:57.953" v="178" actId="2696"/>
        <pc:sldMkLst>
          <pc:docMk/>
          <pc:sldMk cId="0" sldId="271"/>
        </pc:sldMkLst>
      </pc:sldChg>
      <pc:sldChg chg="del">
        <pc:chgData name="Jayne, Hannah D." userId="0008b455-2e4c-4482-b789-88640bdaef7a" providerId="ADAL" clId="{A49E37E9-7BE8-4D0C-BC75-5BDF791FA76A}" dt="2021-12-05T18:00:01.537" v="179" actId="2696"/>
        <pc:sldMkLst>
          <pc:docMk/>
          <pc:sldMk cId="0" sldId="272"/>
        </pc:sldMkLst>
      </pc:sldChg>
      <pc:sldChg chg="del">
        <pc:chgData name="Jayne, Hannah D." userId="0008b455-2e4c-4482-b789-88640bdaef7a" providerId="ADAL" clId="{A49E37E9-7BE8-4D0C-BC75-5BDF791FA76A}" dt="2021-12-05T18:00:06.685" v="181" actId="2696"/>
        <pc:sldMkLst>
          <pc:docMk/>
          <pc:sldMk cId="0" sldId="273"/>
        </pc:sldMkLst>
      </pc:sldChg>
      <pc:sldChg chg="del">
        <pc:chgData name="Jayne, Hannah D." userId="0008b455-2e4c-4482-b789-88640bdaef7a" providerId="ADAL" clId="{A49E37E9-7BE8-4D0C-BC75-5BDF791FA76A}" dt="2021-12-05T18:00:09.840" v="182" actId="2696"/>
        <pc:sldMkLst>
          <pc:docMk/>
          <pc:sldMk cId="0" sldId="274"/>
        </pc:sldMkLst>
      </pc:sldChg>
      <pc:sldChg chg="del">
        <pc:chgData name="Jayne, Hannah D." userId="0008b455-2e4c-4482-b789-88640bdaef7a" providerId="ADAL" clId="{A49E37E9-7BE8-4D0C-BC75-5BDF791FA76A}" dt="2021-12-05T18:00:12.300" v="183" actId="2696"/>
        <pc:sldMkLst>
          <pc:docMk/>
          <pc:sldMk cId="0" sldId="275"/>
        </pc:sldMkLst>
      </pc:sldChg>
      <pc:sldChg chg="del">
        <pc:chgData name="Jayne, Hannah D." userId="0008b455-2e4c-4482-b789-88640bdaef7a" providerId="ADAL" clId="{A49E37E9-7BE8-4D0C-BC75-5BDF791FA76A}" dt="2021-12-05T18:00:15.241" v="184" actId="2696"/>
        <pc:sldMkLst>
          <pc:docMk/>
          <pc:sldMk cId="0" sldId="276"/>
        </pc:sldMkLst>
      </pc:sldChg>
      <pc:sldChg chg="del">
        <pc:chgData name="Jayne, Hannah D." userId="0008b455-2e4c-4482-b789-88640bdaef7a" providerId="ADAL" clId="{A49E37E9-7BE8-4D0C-BC75-5BDF791FA76A}" dt="2021-12-05T18:00:19.790" v="185" actId="2696"/>
        <pc:sldMkLst>
          <pc:docMk/>
          <pc:sldMk cId="0" sldId="277"/>
        </pc:sldMkLst>
      </pc:sldChg>
      <pc:sldChg chg="del">
        <pc:chgData name="Jayne, Hannah D." userId="0008b455-2e4c-4482-b789-88640bdaef7a" providerId="ADAL" clId="{A49E37E9-7BE8-4D0C-BC75-5BDF791FA76A}" dt="2021-12-05T18:00:23.206" v="186" actId="2696"/>
        <pc:sldMkLst>
          <pc:docMk/>
          <pc:sldMk cId="0" sldId="278"/>
        </pc:sldMkLst>
      </pc:sldChg>
      <pc:sldChg chg="del">
        <pc:chgData name="Jayne, Hannah D." userId="0008b455-2e4c-4482-b789-88640bdaef7a" providerId="ADAL" clId="{A49E37E9-7BE8-4D0C-BC75-5BDF791FA76A}" dt="2021-12-05T18:00:29.541" v="187" actId="2696"/>
        <pc:sldMkLst>
          <pc:docMk/>
          <pc:sldMk cId="0" sldId="279"/>
        </pc:sldMkLst>
      </pc:sldChg>
      <pc:sldChg chg="del">
        <pc:chgData name="Jayne, Hannah D." userId="0008b455-2e4c-4482-b789-88640bdaef7a" providerId="ADAL" clId="{A49E37E9-7BE8-4D0C-BC75-5BDF791FA76A}" dt="2021-12-05T18:00:32.336" v="188" actId="2696"/>
        <pc:sldMkLst>
          <pc:docMk/>
          <pc:sldMk cId="0" sldId="280"/>
        </pc:sldMkLst>
      </pc:sldChg>
      <pc:sldChg chg="del">
        <pc:chgData name="Jayne, Hannah D." userId="0008b455-2e4c-4482-b789-88640bdaef7a" providerId="ADAL" clId="{A49E37E9-7BE8-4D0C-BC75-5BDF791FA76A}" dt="2021-12-05T18:00:36.339" v="189" actId="2696"/>
        <pc:sldMkLst>
          <pc:docMk/>
          <pc:sldMk cId="0" sldId="281"/>
        </pc:sldMkLst>
      </pc:sldChg>
      <pc:sldChg chg="del">
        <pc:chgData name="Jayne, Hannah D." userId="0008b455-2e4c-4482-b789-88640bdaef7a" providerId="ADAL" clId="{A49E37E9-7BE8-4D0C-BC75-5BDF791FA76A}" dt="2021-12-05T18:01:19.539" v="199" actId="2696"/>
        <pc:sldMkLst>
          <pc:docMk/>
          <pc:sldMk cId="0" sldId="282"/>
        </pc:sldMkLst>
      </pc:sldChg>
      <pc:sldChg chg="del">
        <pc:chgData name="Jayne, Hannah D." userId="0008b455-2e4c-4482-b789-88640bdaef7a" providerId="ADAL" clId="{A49E37E9-7BE8-4D0C-BC75-5BDF791FA76A}" dt="2021-12-05T18:01:13.097" v="197" actId="2696"/>
        <pc:sldMkLst>
          <pc:docMk/>
          <pc:sldMk cId="0" sldId="283"/>
        </pc:sldMkLst>
      </pc:sldChg>
      <pc:sldChg chg="del">
        <pc:chgData name="Jayne, Hannah D." userId="0008b455-2e4c-4482-b789-88640bdaef7a" providerId="ADAL" clId="{A49E37E9-7BE8-4D0C-BC75-5BDF791FA76A}" dt="2021-12-05T18:01:15.881" v="198" actId="2696"/>
        <pc:sldMkLst>
          <pc:docMk/>
          <pc:sldMk cId="0" sldId="284"/>
        </pc:sldMkLst>
      </pc:sldChg>
      <pc:sldChg chg="del">
        <pc:chgData name="Jayne, Hannah D." userId="0008b455-2e4c-4482-b789-88640bdaef7a" providerId="ADAL" clId="{A49E37E9-7BE8-4D0C-BC75-5BDF791FA76A}" dt="2021-12-05T18:00:42.069" v="190" actId="2696"/>
        <pc:sldMkLst>
          <pc:docMk/>
          <pc:sldMk cId="0" sldId="285"/>
        </pc:sldMkLst>
      </pc:sldChg>
      <pc:sldChg chg="del">
        <pc:chgData name="Jayne, Hannah D." userId="0008b455-2e4c-4482-b789-88640bdaef7a" providerId="ADAL" clId="{A49E37E9-7BE8-4D0C-BC75-5BDF791FA76A}" dt="2021-12-05T18:00:47.032" v="191" actId="2696"/>
        <pc:sldMkLst>
          <pc:docMk/>
          <pc:sldMk cId="0" sldId="286"/>
        </pc:sldMkLst>
      </pc:sldChg>
      <pc:sldChg chg="del">
        <pc:chgData name="Jayne, Hannah D." userId="0008b455-2e4c-4482-b789-88640bdaef7a" providerId="ADAL" clId="{A49E37E9-7BE8-4D0C-BC75-5BDF791FA76A}" dt="2021-12-05T18:00:50.620" v="192" actId="2696"/>
        <pc:sldMkLst>
          <pc:docMk/>
          <pc:sldMk cId="0" sldId="287"/>
        </pc:sldMkLst>
      </pc:sldChg>
      <pc:sldChg chg="del">
        <pc:chgData name="Jayne, Hannah D." userId="0008b455-2e4c-4482-b789-88640bdaef7a" providerId="ADAL" clId="{A49E37E9-7BE8-4D0C-BC75-5BDF791FA76A}" dt="2021-12-05T18:00:55.900" v="193" actId="2696"/>
        <pc:sldMkLst>
          <pc:docMk/>
          <pc:sldMk cId="0" sldId="288"/>
        </pc:sldMkLst>
      </pc:sldChg>
      <pc:sldChg chg="del">
        <pc:chgData name="Jayne, Hannah D." userId="0008b455-2e4c-4482-b789-88640bdaef7a" providerId="ADAL" clId="{A49E37E9-7BE8-4D0C-BC75-5BDF791FA76A}" dt="2021-12-05T18:01:00.090" v="194" actId="2696"/>
        <pc:sldMkLst>
          <pc:docMk/>
          <pc:sldMk cId="0" sldId="289"/>
        </pc:sldMkLst>
      </pc:sldChg>
      <pc:sldChg chg="del">
        <pc:chgData name="Jayne, Hannah D." userId="0008b455-2e4c-4482-b789-88640bdaef7a" providerId="ADAL" clId="{A49E37E9-7BE8-4D0C-BC75-5BDF791FA76A}" dt="2021-12-05T18:01:02.859" v="195" actId="2696"/>
        <pc:sldMkLst>
          <pc:docMk/>
          <pc:sldMk cId="0" sldId="290"/>
        </pc:sldMkLst>
      </pc:sldChg>
      <pc:sldChg chg="del">
        <pc:chgData name="Jayne, Hannah D." userId="0008b455-2e4c-4482-b789-88640bdaef7a" providerId="ADAL" clId="{A49E37E9-7BE8-4D0C-BC75-5BDF791FA76A}" dt="2021-12-05T18:01:05.706" v="196" actId="2696"/>
        <pc:sldMkLst>
          <pc:docMk/>
          <pc:sldMk cId="0" sldId="291"/>
        </pc:sldMkLst>
      </pc:sldChg>
      <pc:sldChg chg="del">
        <pc:chgData name="Jayne, Hannah D." userId="0008b455-2e4c-4482-b789-88640bdaef7a" providerId="ADAL" clId="{A49E37E9-7BE8-4D0C-BC75-5BDF791FA76A}" dt="2021-12-05T18:01:32.160" v="202" actId="2696"/>
        <pc:sldMkLst>
          <pc:docMk/>
          <pc:sldMk cId="0" sldId="293"/>
        </pc:sldMkLst>
      </pc:sldChg>
      <pc:sldChg chg="del">
        <pc:chgData name="Jayne, Hannah D." userId="0008b455-2e4c-4482-b789-88640bdaef7a" providerId="ADAL" clId="{A49E37E9-7BE8-4D0C-BC75-5BDF791FA76A}" dt="2021-12-05T18:01:24.626" v="200" actId="2696"/>
        <pc:sldMkLst>
          <pc:docMk/>
          <pc:sldMk cId="0" sldId="294"/>
        </pc:sldMkLst>
      </pc:sldChg>
      <pc:sldChg chg="del">
        <pc:chgData name="Jayne, Hannah D." userId="0008b455-2e4c-4482-b789-88640bdaef7a" providerId="ADAL" clId="{A49E37E9-7BE8-4D0C-BC75-5BDF791FA76A}" dt="2021-12-05T18:01:27.580" v="201" actId="2696"/>
        <pc:sldMkLst>
          <pc:docMk/>
          <pc:sldMk cId="0" sldId="295"/>
        </pc:sldMkLst>
      </pc:sldChg>
      <pc:sldChg chg="delSp modSp mod">
        <pc:chgData name="Jayne, Hannah D." userId="0008b455-2e4c-4482-b789-88640bdaef7a" providerId="ADAL" clId="{A49E37E9-7BE8-4D0C-BC75-5BDF791FA76A}" dt="2021-12-05T17:56:47.740" v="124" actId="478"/>
        <pc:sldMkLst>
          <pc:docMk/>
          <pc:sldMk cId="134470935" sldId="297"/>
        </pc:sldMkLst>
        <pc:spChg chg="mod">
          <ac:chgData name="Jayne, Hannah D." userId="0008b455-2e4c-4482-b789-88640bdaef7a" providerId="ADAL" clId="{A49E37E9-7BE8-4D0C-BC75-5BDF791FA76A}" dt="2021-12-05T17:56:17.026" v="123" actId="20577"/>
          <ac:spMkLst>
            <pc:docMk/>
            <pc:sldMk cId="134470935" sldId="297"/>
            <ac:spMk id="72" creationId="{00000000-0000-0000-0000-000000000000}"/>
          </ac:spMkLst>
        </pc:spChg>
        <pc:grpChg chg="del">
          <ac:chgData name="Jayne, Hannah D." userId="0008b455-2e4c-4482-b789-88640bdaef7a" providerId="ADAL" clId="{A49E37E9-7BE8-4D0C-BC75-5BDF791FA76A}" dt="2021-12-05T17:56:47.740" v="124" actId="478"/>
          <ac:grpSpMkLst>
            <pc:docMk/>
            <pc:sldMk cId="134470935" sldId="297"/>
            <ac:grpSpMk id="61" creationId="{7B26CBDF-DC18-0E4C-98B9-BDF97A5A70BC}"/>
          </ac:grpSpMkLst>
        </pc:grpChg>
      </pc:sldChg>
      <pc:sldChg chg="modSp mod">
        <pc:chgData name="Jayne, Hannah D." userId="0008b455-2e4c-4482-b789-88640bdaef7a" providerId="ADAL" clId="{A49E37E9-7BE8-4D0C-BC75-5BDF791FA76A}" dt="2021-12-05T17:43:07.424" v="7" actId="207"/>
        <pc:sldMkLst>
          <pc:docMk/>
          <pc:sldMk cId="215599033" sldId="300"/>
        </pc:sldMkLst>
        <pc:graphicFrameChg chg="mod modGraphic">
          <ac:chgData name="Jayne, Hannah D." userId="0008b455-2e4c-4482-b789-88640bdaef7a" providerId="ADAL" clId="{A49E37E9-7BE8-4D0C-BC75-5BDF791FA76A}" dt="2021-12-05T17:43:07.424" v="7" actId="207"/>
          <ac:graphicFrameMkLst>
            <pc:docMk/>
            <pc:sldMk cId="215599033" sldId="300"/>
            <ac:graphicFrameMk id="4" creationId="{AC3C08FB-1FE4-4AE1-85E9-8BD40A337687}"/>
          </ac:graphicFrameMkLst>
        </pc:graphicFrameChg>
      </pc:sldChg>
      <pc:sldChg chg="delSp modSp mod modNotesTx">
        <pc:chgData name="Jayne, Hannah D." userId="0008b455-2e4c-4482-b789-88640bdaef7a" providerId="ADAL" clId="{A49E37E9-7BE8-4D0C-BC75-5BDF791FA76A}" dt="2021-12-07T12:17:51.058" v="898" actId="5793"/>
        <pc:sldMkLst>
          <pc:docMk/>
          <pc:sldMk cId="2782287153" sldId="301"/>
        </pc:sldMkLst>
        <pc:spChg chg="mod">
          <ac:chgData name="Jayne, Hannah D." userId="0008b455-2e4c-4482-b789-88640bdaef7a" providerId="ADAL" clId="{A49E37E9-7BE8-4D0C-BC75-5BDF791FA76A}" dt="2021-12-05T17:50:50.748" v="52" actId="1076"/>
          <ac:spMkLst>
            <pc:docMk/>
            <pc:sldMk cId="2782287153" sldId="301"/>
            <ac:spMk id="2" creationId="{D78674D7-2534-4FC3-A372-AB5B9F176EC4}"/>
          </ac:spMkLst>
        </pc:spChg>
        <pc:spChg chg="mod">
          <ac:chgData name="Jayne, Hannah D." userId="0008b455-2e4c-4482-b789-88640bdaef7a" providerId="ADAL" clId="{A49E37E9-7BE8-4D0C-BC75-5BDF791FA76A}" dt="2021-12-05T17:45:57.950" v="15" actId="20577"/>
          <ac:spMkLst>
            <pc:docMk/>
            <pc:sldMk cId="2782287153" sldId="301"/>
            <ac:spMk id="3" creationId="{D50F1A91-6044-4450-9D5B-BD5C05F1F687}"/>
          </ac:spMkLst>
        </pc:spChg>
        <pc:grpChg chg="mod">
          <ac:chgData name="Jayne, Hannah D." userId="0008b455-2e4c-4482-b789-88640bdaef7a" providerId="ADAL" clId="{A49E37E9-7BE8-4D0C-BC75-5BDF791FA76A}" dt="2021-12-05T17:50:32.159" v="49" actId="1076"/>
          <ac:grpSpMkLst>
            <pc:docMk/>
            <pc:sldMk cId="2782287153" sldId="301"/>
            <ac:grpSpMk id="8" creationId="{A71E98C3-FDFF-B846-A811-24F99A7350C3}"/>
          </ac:grpSpMkLst>
        </pc:grpChg>
        <pc:picChg chg="del mod">
          <ac:chgData name="Jayne, Hannah D." userId="0008b455-2e4c-4482-b789-88640bdaef7a" providerId="ADAL" clId="{A49E37E9-7BE8-4D0C-BC75-5BDF791FA76A}" dt="2021-12-05T17:50:17.495" v="47" actId="478"/>
          <ac:picMkLst>
            <pc:docMk/>
            <pc:sldMk cId="2782287153" sldId="301"/>
            <ac:picMk id="4" creationId="{056AD623-2053-48D1-B62F-3E29EFD559E4}"/>
          </ac:picMkLst>
        </pc:picChg>
        <pc:picChg chg="del mod">
          <ac:chgData name="Jayne, Hannah D." userId="0008b455-2e4c-4482-b789-88640bdaef7a" providerId="ADAL" clId="{A49E37E9-7BE8-4D0C-BC75-5BDF791FA76A}" dt="2021-12-05T17:48:44.569" v="26" actId="478"/>
          <ac:picMkLst>
            <pc:docMk/>
            <pc:sldMk cId="2782287153" sldId="301"/>
            <ac:picMk id="5" creationId="{C3470DD4-65DA-4986-8DA1-BDBD5D03E301}"/>
          </ac:picMkLst>
        </pc:picChg>
      </pc:sldChg>
      <pc:sldChg chg="modSp mod modNotesTx">
        <pc:chgData name="Jayne, Hannah D." userId="0008b455-2e4c-4482-b789-88640bdaef7a" providerId="ADAL" clId="{A49E37E9-7BE8-4D0C-BC75-5BDF791FA76A}" dt="2021-12-06T19:34:33.254" v="887" actId="20577"/>
        <pc:sldMkLst>
          <pc:docMk/>
          <pc:sldMk cId="4025219647" sldId="302"/>
        </pc:sldMkLst>
        <pc:spChg chg="mod">
          <ac:chgData name="Jayne, Hannah D." userId="0008b455-2e4c-4482-b789-88640bdaef7a" providerId="ADAL" clId="{A49E37E9-7BE8-4D0C-BC75-5BDF791FA76A}" dt="2021-12-06T19:33:41.159" v="864" actId="1076"/>
          <ac:spMkLst>
            <pc:docMk/>
            <pc:sldMk cId="4025219647" sldId="302"/>
            <ac:spMk id="3" creationId="{16FBA596-5E62-F74B-B541-838DB6209C86}"/>
          </ac:spMkLst>
        </pc:spChg>
      </pc:sldChg>
      <pc:sldChg chg="modSp mod">
        <pc:chgData name="Jayne, Hannah D." userId="0008b455-2e4c-4482-b789-88640bdaef7a" providerId="ADAL" clId="{A49E37E9-7BE8-4D0C-BC75-5BDF791FA76A}" dt="2021-12-06T16:03:09.533" v="857" actId="313"/>
        <pc:sldMkLst>
          <pc:docMk/>
          <pc:sldMk cId="1520435452" sldId="303"/>
        </pc:sldMkLst>
        <pc:spChg chg="mod">
          <ac:chgData name="Jayne, Hannah D." userId="0008b455-2e4c-4482-b789-88640bdaef7a" providerId="ADAL" clId="{A49E37E9-7BE8-4D0C-BC75-5BDF791FA76A}" dt="2021-12-06T16:03:09.533" v="857" actId="313"/>
          <ac:spMkLst>
            <pc:docMk/>
            <pc:sldMk cId="1520435452" sldId="303"/>
            <ac:spMk id="3" creationId="{244EAB48-0946-1246-B2BD-5178ADE5454F}"/>
          </ac:spMkLst>
        </pc:spChg>
      </pc:sldChg>
      <pc:sldChg chg="del">
        <pc:chgData name="Jayne, Hannah D." userId="0008b455-2e4c-4482-b789-88640bdaef7a" providerId="ADAL" clId="{A49E37E9-7BE8-4D0C-BC75-5BDF791FA76A}" dt="2021-12-05T17:51:38.219" v="53" actId="2696"/>
        <pc:sldMkLst>
          <pc:docMk/>
          <pc:sldMk cId="151831763" sldId="305"/>
        </pc:sldMkLst>
      </pc:sldChg>
      <pc:sldChg chg="delSp modSp mod">
        <pc:chgData name="Jayne, Hannah D." userId="0008b455-2e4c-4482-b789-88640bdaef7a" providerId="ADAL" clId="{A49E37E9-7BE8-4D0C-BC75-5BDF791FA76A}" dt="2021-12-05T17:54:51.114" v="82" actId="255"/>
        <pc:sldMkLst>
          <pc:docMk/>
          <pc:sldMk cId="916372268" sldId="307"/>
        </pc:sldMkLst>
        <pc:spChg chg="mod">
          <ac:chgData name="Jayne, Hannah D." userId="0008b455-2e4c-4482-b789-88640bdaef7a" providerId="ADAL" clId="{A49E37E9-7BE8-4D0C-BC75-5BDF791FA76A}" dt="2021-12-05T17:54:51.114" v="82" actId="255"/>
          <ac:spMkLst>
            <pc:docMk/>
            <pc:sldMk cId="916372268" sldId="307"/>
            <ac:spMk id="2" creationId="{CAE5B60F-0699-481E-82C1-A1D825225431}"/>
          </ac:spMkLst>
        </pc:spChg>
        <pc:spChg chg="del mod">
          <ac:chgData name="Jayne, Hannah D." userId="0008b455-2e4c-4482-b789-88640bdaef7a" providerId="ADAL" clId="{A49E37E9-7BE8-4D0C-BC75-5BDF791FA76A}" dt="2021-12-05T17:54:21.412" v="76" actId="478"/>
          <ac:spMkLst>
            <pc:docMk/>
            <pc:sldMk cId="916372268" sldId="307"/>
            <ac:spMk id="3" creationId="{6431AB29-DABC-4C5B-97F4-EE8186D7F547}"/>
          </ac:spMkLst>
        </pc:spChg>
        <pc:picChg chg="del">
          <ac:chgData name="Jayne, Hannah D." userId="0008b455-2e4c-4482-b789-88640bdaef7a" providerId="ADAL" clId="{A49E37E9-7BE8-4D0C-BC75-5BDF791FA76A}" dt="2021-12-05T17:54:25.801" v="77" actId="478"/>
          <ac:picMkLst>
            <pc:docMk/>
            <pc:sldMk cId="916372268" sldId="307"/>
            <ac:picMk id="4" creationId="{53851F5B-8472-44E6-96C0-0ED685250465}"/>
          </ac:picMkLst>
        </pc:picChg>
        <pc:picChg chg="mod">
          <ac:chgData name="Jayne, Hannah D." userId="0008b455-2e4c-4482-b789-88640bdaef7a" providerId="ADAL" clId="{A49E37E9-7BE8-4D0C-BC75-5BDF791FA76A}" dt="2021-12-05T17:54:36.893" v="81" actId="1076"/>
          <ac:picMkLst>
            <pc:docMk/>
            <pc:sldMk cId="916372268" sldId="307"/>
            <ac:picMk id="6" creationId="{006A916C-1849-4026-8D4D-E4E80DFBC151}"/>
          </ac:picMkLst>
        </pc:picChg>
      </pc:sldChg>
      <pc:sldChg chg="addSp delSp modSp new mod modNotesTx">
        <pc:chgData name="Jayne, Hannah D." userId="0008b455-2e4c-4482-b789-88640bdaef7a" providerId="ADAL" clId="{A49E37E9-7BE8-4D0C-BC75-5BDF791FA76A}" dt="2021-12-06T15:22:16.837" v="806" actId="20577"/>
        <pc:sldMkLst>
          <pc:docMk/>
          <pc:sldMk cId="151255628" sldId="310"/>
        </pc:sldMkLst>
        <pc:spChg chg="mod">
          <ac:chgData name="Jayne, Hannah D." userId="0008b455-2e4c-4482-b789-88640bdaef7a" providerId="ADAL" clId="{A49E37E9-7BE8-4D0C-BC75-5BDF791FA76A}" dt="2021-12-05T17:50:06.254" v="46" actId="255"/>
          <ac:spMkLst>
            <pc:docMk/>
            <pc:sldMk cId="151255628" sldId="310"/>
            <ac:spMk id="2" creationId="{6D0A0ADD-DB86-4092-8996-BEB3801AC6EC}"/>
          </ac:spMkLst>
        </pc:spChg>
        <pc:spChg chg="del">
          <ac:chgData name="Jayne, Hannah D." userId="0008b455-2e4c-4482-b789-88640bdaef7a" providerId="ADAL" clId="{A49E37E9-7BE8-4D0C-BC75-5BDF791FA76A}" dt="2021-12-05T17:48:53.629" v="27"/>
          <ac:spMkLst>
            <pc:docMk/>
            <pc:sldMk cId="151255628" sldId="310"/>
            <ac:spMk id="3" creationId="{62186BF4-0881-49C0-ABFD-9F66C0926E01}"/>
          </ac:spMkLst>
        </pc:spChg>
        <pc:spChg chg="add del mod">
          <ac:chgData name="Jayne, Hannah D." userId="0008b455-2e4c-4482-b789-88640bdaef7a" providerId="ADAL" clId="{A49E37E9-7BE8-4D0C-BC75-5BDF791FA76A}" dt="2021-12-06T15:07:41.065" v="670" actId="21"/>
          <ac:spMkLst>
            <pc:docMk/>
            <pc:sldMk cId="151255628" sldId="310"/>
            <ac:spMk id="7" creationId="{15844970-2776-44C6-ADD4-D7C82F7786E1}"/>
          </ac:spMkLst>
        </pc:spChg>
        <pc:picChg chg="add del mod">
          <ac:chgData name="Jayne, Hannah D." userId="0008b455-2e4c-4482-b789-88640bdaef7a" providerId="ADAL" clId="{A49E37E9-7BE8-4D0C-BC75-5BDF791FA76A}" dt="2021-12-06T15:07:13.758" v="666" actId="478"/>
          <ac:picMkLst>
            <pc:docMk/>
            <pc:sldMk cId="151255628" sldId="310"/>
            <ac:picMk id="5" creationId="{4ABB5C1E-0EA2-4B00-A2B2-9CDFF2957D58}"/>
          </ac:picMkLst>
        </pc:picChg>
        <pc:picChg chg="add mod">
          <ac:chgData name="Jayne, Hannah D." userId="0008b455-2e4c-4482-b789-88640bdaef7a" providerId="ADAL" clId="{A49E37E9-7BE8-4D0C-BC75-5BDF791FA76A}" dt="2021-12-06T15:07:29.956" v="669" actId="1076"/>
          <ac:picMkLst>
            <pc:docMk/>
            <pc:sldMk cId="151255628" sldId="310"/>
            <ac:picMk id="1026" creationId="{FFEF8208-331B-45FE-B529-351B834E022E}"/>
          </ac:picMkLst>
        </pc:picChg>
      </pc:sldChg>
      <pc:sldChg chg="modSp mod">
        <pc:chgData name="Jayne, Hannah D." userId="0008b455-2e4c-4482-b789-88640bdaef7a" providerId="ADAL" clId="{A49E37E9-7BE8-4D0C-BC75-5BDF791FA76A}" dt="2021-12-07T13:03:41.725" v="905" actId="20577"/>
        <pc:sldMkLst>
          <pc:docMk/>
          <pc:sldMk cId="4115268193" sldId="312"/>
        </pc:sldMkLst>
        <pc:spChg chg="mod">
          <ac:chgData name="Jayne, Hannah D." userId="0008b455-2e4c-4482-b789-88640bdaef7a" providerId="ADAL" clId="{A49E37E9-7BE8-4D0C-BC75-5BDF791FA76A}" dt="2021-12-07T13:03:41.725" v="905" actId="20577"/>
          <ac:spMkLst>
            <pc:docMk/>
            <pc:sldMk cId="4115268193" sldId="312"/>
            <ac:spMk id="32" creationId="{9A3E5661-6CD5-434D-BE8D-A23E39B3CCF8}"/>
          </ac:spMkLst>
        </pc:spChg>
      </pc:sldChg>
      <pc:sldMasterChg chg="delSldLayout">
        <pc:chgData name="Jayne, Hannah D." userId="0008b455-2e4c-4482-b789-88640bdaef7a" providerId="ADAL" clId="{A49E37E9-7BE8-4D0C-BC75-5BDF791FA76A}" dt="2021-12-05T18:01:32.160" v="202" actId="2696"/>
        <pc:sldMasterMkLst>
          <pc:docMk/>
          <pc:sldMasterMk cId="0" sldId="2147483657"/>
        </pc:sldMasterMkLst>
        <pc:sldLayoutChg chg="del">
          <pc:chgData name="Jayne, Hannah D." userId="0008b455-2e4c-4482-b789-88640bdaef7a" providerId="ADAL" clId="{A49E37E9-7BE8-4D0C-BC75-5BDF791FA76A}" dt="2021-12-05T18:00:36.339" v="189" actId="2696"/>
          <pc:sldLayoutMkLst>
            <pc:docMk/>
            <pc:sldMasterMk cId="0" sldId="2147483657"/>
            <pc:sldLayoutMk cId="0" sldId="2147483649"/>
          </pc:sldLayoutMkLst>
        </pc:sldLayoutChg>
        <pc:sldLayoutChg chg="del">
          <pc:chgData name="Jayne, Hannah D." userId="0008b455-2e4c-4482-b789-88640bdaef7a" providerId="ADAL" clId="{A49E37E9-7BE8-4D0C-BC75-5BDF791FA76A}" dt="2021-12-05T17:59:27.603" v="169" actId="2696"/>
          <pc:sldLayoutMkLst>
            <pc:docMk/>
            <pc:sldMasterMk cId="0" sldId="2147483657"/>
            <pc:sldLayoutMk cId="0" sldId="2147483650"/>
          </pc:sldLayoutMkLst>
        </pc:sldLayoutChg>
        <pc:sldLayoutChg chg="del">
          <pc:chgData name="Jayne, Hannah D." userId="0008b455-2e4c-4482-b789-88640bdaef7a" providerId="ADAL" clId="{A49E37E9-7BE8-4D0C-BC75-5BDF791FA76A}" dt="2021-12-05T18:00:06.685" v="181" actId="2696"/>
          <pc:sldLayoutMkLst>
            <pc:docMk/>
            <pc:sldMasterMk cId="0" sldId="2147483657"/>
            <pc:sldLayoutMk cId="0" sldId="2147483653"/>
          </pc:sldLayoutMkLst>
        </pc:sldLayoutChg>
        <pc:sldLayoutChg chg="del">
          <pc:chgData name="Jayne, Hannah D." userId="0008b455-2e4c-4482-b789-88640bdaef7a" providerId="ADAL" clId="{A49E37E9-7BE8-4D0C-BC75-5BDF791FA76A}" dt="2021-12-05T18:01:32.160" v="202" actId="2696"/>
          <pc:sldLayoutMkLst>
            <pc:docMk/>
            <pc:sldMasterMk cId="0" sldId="2147483657"/>
            <pc:sldLayoutMk cId="0" sldId="2147483654"/>
          </pc:sldLayoutMkLst>
        </pc:sldLayoutChg>
        <pc:sldLayoutChg chg="del">
          <pc:chgData name="Jayne, Hannah D." userId="0008b455-2e4c-4482-b789-88640bdaef7a" providerId="ADAL" clId="{A49E37E9-7BE8-4D0C-BC75-5BDF791FA76A}" dt="2021-12-05T18:00:09.840" v="182" actId="2696"/>
          <pc:sldLayoutMkLst>
            <pc:docMk/>
            <pc:sldMasterMk cId="0" sldId="2147483657"/>
            <pc:sldLayoutMk cId="0" sldId="2147483655"/>
          </pc:sldLayoutMkLst>
        </pc:sldLayoutChg>
      </pc:sldMasterChg>
    </pc:docChg>
  </pc:docChgLst>
  <pc:docChgLst>
    <pc:chgData name="Lee, Julie B." userId="S::jblee2@wpi.edu::d1d1ba7d-a2eb-4261-b700-3ebfc9cbec68" providerId="AD" clId="Web-{5F21012D-964C-413D-BC6F-AF34F7970553}"/>
    <pc:docChg chg="modSld">
      <pc:chgData name="Lee, Julie B." userId="S::jblee2@wpi.edu::d1d1ba7d-a2eb-4261-b700-3ebfc9cbec68" providerId="AD" clId="Web-{5F21012D-964C-413D-BC6F-AF34F7970553}" dt="2021-12-04T14:21:18.499" v="16" actId="20577"/>
      <pc:docMkLst>
        <pc:docMk/>
      </pc:docMkLst>
      <pc:sldChg chg="modSp">
        <pc:chgData name="Lee, Julie B." userId="S::jblee2@wpi.edu::d1d1ba7d-a2eb-4261-b700-3ebfc9cbec68" providerId="AD" clId="Web-{5F21012D-964C-413D-BC6F-AF34F7970553}" dt="2021-12-04T14:21:18.499" v="16" actId="20577"/>
        <pc:sldMkLst>
          <pc:docMk/>
          <pc:sldMk cId="0" sldId="265"/>
        </pc:sldMkLst>
        <pc:spChg chg="mod">
          <ac:chgData name="Lee, Julie B." userId="S::jblee2@wpi.edu::d1d1ba7d-a2eb-4261-b700-3ebfc9cbec68" providerId="AD" clId="Web-{5F21012D-964C-413D-BC6F-AF34F7970553}" dt="2021-12-04T14:21:18.499" v="16" actId="20577"/>
          <ac:spMkLst>
            <pc:docMk/>
            <pc:sldMk cId="0" sldId="265"/>
            <ac:spMk id="275" creationId="{00000000-0000-0000-0000-000000000000}"/>
          </ac:spMkLst>
        </pc:spChg>
      </pc:sldChg>
    </pc:docChg>
  </pc:docChgLst>
  <pc:docChgLst>
    <pc:chgData name="Shah, Kush" userId="c7361933-2d4f-48bf-bfc5-2218bf283115" providerId="ADAL" clId="{32C28642-1BC7-5242-BB17-12FE83966AD9}"/>
    <pc:docChg chg="undo custSel addSld delSld modSld sldOrd">
      <pc:chgData name="Shah, Kush" userId="c7361933-2d4f-48bf-bfc5-2218bf283115" providerId="ADAL" clId="{32C28642-1BC7-5242-BB17-12FE83966AD9}" dt="2021-12-06T22:11:14.684" v="659" actId="14734"/>
      <pc:docMkLst>
        <pc:docMk/>
      </pc:docMkLst>
      <pc:sldChg chg="addSp delSp modSp mod">
        <pc:chgData name="Shah, Kush" userId="c7361933-2d4f-48bf-bfc5-2218bf283115" providerId="ADAL" clId="{32C28642-1BC7-5242-BB17-12FE83966AD9}" dt="2021-12-04T19:16:02.858" v="88" actId="478"/>
        <pc:sldMkLst>
          <pc:docMk/>
          <pc:sldMk cId="0" sldId="256"/>
        </pc:sldMkLst>
        <pc:spChg chg="add del mod">
          <ac:chgData name="Shah, Kush" userId="c7361933-2d4f-48bf-bfc5-2218bf283115" providerId="ADAL" clId="{32C28642-1BC7-5242-BB17-12FE83966AD9}" dt="2021-12-04T19:16:02.858" v="88" actId="478"/>
          <ac:spMkLst>
            <pc:docMk/>
            <pc:sldMk cId="0" sldId="256"/>
            <ac:spMk id="7" creationId="{207949D8-0A58-C746-8B15-C0DE24CC7ABC}"/>
          </ac:spMkLst>
        </pc:spChg>
        <pc:spChg chg="mod">
          <ac:chgData name="Shah, Kush" userId="c7361933-2d4f-48bf-bfc5-2218bf283115" providerId="ADAL" clId="{32C28642-1BC7-5242-BB17-12FE83966AD9}" dt="2021-12-04T19:16:01.951" v="86" actId="1076"/>
          <ac:spMkLst>
            <pc:docMk/>
            <pc:sldMk cId="0" sldId="256"/>
            <ac:spMk id="37" creationId="{D6E725F5-D42B-2A4E-A858-A6811BD1D082}"/>
          </ac:spMkLst>
        </pc:spChg>
        <pc:spChg chg="add del">
          <ac:chgData name="Shah, Kush" userId="c7361933-2d4f-48bf-bfc5-2218bf283115" providerId="ADAL" clId="{32C28642-1BC7-5242-BB17-12FE83966AD9}" dt="2021-12-04T19:16:02.858" v="88" actId="478"/>
          <ac:spMkLst>
            <pc:docMk/>
            <pc:sldMk cId="0" sldId="256"/>
            <ac:spMk id="72" creationId="{00000000-0000-0000-0000-000000000000}"/>
          </ac:spMkLst>
        </pc:spChg>
      </pc:sldChg>
      <pc:sldChg chg="addSp delSp modSp mod">
        <pc:chgData name="Shah, Kush" userId="c7361933-2d4f-48bf-bfc5-2218bf283115" providerId="ADAL" clId="{32C28642-1BC7-5242-BB17-12FE83966AD9}" dt="2021-12-06T21:22:16.909" v="526" actId="1037"/>
        <pc:sldMkLst>
          <pc:docMk/>
          <pc:sldMk cId="0" sldId="257"/>
        </pc:sldMkLst>
        <pc:spChg chg="add mod">
          <ac:chgData name="Shah, Kush" userId="c7361933-2d4f-48bf-bfc5-2218bf283115" providerId="ADAL" clId="{32C28642-1BC7-5242-BB17-12FE83966AD9}" dt="2021-12-06T21:21:53.998" v="501" actId="1038"/>
          <ac:spMkLst>
            <pc:docMk/>
            <pc:sldMk cId="0" sldId="257"/>
            <ac:spMk id="8" creationId="{3F2EEE82-113B-4E46-897C-AFBCFF1202BE}"/>
          </ac:spMkLst>
        </pc:spChg>
        <pc:spChg chg="add mod">
          <ac:chgData name="Shah, Kush" userId="c7361933-2d4f-48bf-bfc5-2218bf283115" providerId="ADAL" clId="{32C28642-1BC7-5242-BB17-12FE83966AD9}" dt="2021-12-06T21:21:43.276" v="475" actId="1076"/>
          <ac:spMkLst>
            <pc:docMk/>
            <pc:sldMk cId="0" sldId="257"/>
            <ac:spMk id="9" creationId="{B9386818-AC4A-0B4C-B05A-0B87373D1B2F}"/>
          </ac:spMkLst>
        </pc:spChg>
        <pc:spChg chg="del mod">
          <ac:chgData name="Shah, Kush" userId="c7361933-2d4f-48bf-bfc5-2218bf283115" providerId="ADAL" clId="{32C28642-1BC7-5242-BB17-12FE83966AD9}" dt="2021-12-06T21:21:36.838" v="472" actId="478"/>
          <ac:spMkLst>
            <pc:docMk/>
            <pc:sldMk cId="0" sldId="257"/>
            <ac:spMk id="108" creationId="{00000000-0000-0000-0000-000000000000}"/>
          </ac:spMkLst>
        </pc:spChg>
        <pc:picChg chg="add mod">
          <ac:chgData name="Shah, Kush" userId="c7361933-2d4f-48bf-bfc5-2218bf283115" providerId="ADAL" clId="{32C28642-1BC7-5242-BB17-12FE83966AD9}" dt="2021-12-06T21:22:16.909" v="526" actId="1037"/>
          <ac:picMkLst>
            <pc:docMk/>
            <pc:sldMk cId="0" sldId="257"/>
            <ac:picMk id="6" creationId="{FC2269A4-E93F-A24B-9E6C-468CDB781C19}"/>
          </ac:picMkLst>
        </pc:picChg>
        <pc:picChg chg="add mod">
          <ac:chgData name="Shah, Kush" userId="c7361933-2d4f-48bf-bfc5-2218bf283115" providerId="ADAL" clId="{32C28642-1BC7-5242-BB17-12FE83966AD9}" dt="2021-12-06T21:21:39.761" v="474" actId="1076"/>
          <ac:picMkLst>
            <pc:docMk/>
            <pc:sldMk cId="0" sldId="257"/>
            <ac:picMk id="7" creationId="{1368FC10-B635-F144-9151-74B4F2A4D72F}"/>
          </ac:picMkLst>
        </pc:picChg>
      </pc:sldChg>
      <pc:sldChg chg="delSp modSp mod ord modNotesTx">
        <pc:chgData name="Shah, Kush" userId="c7361933-2d4f-48bf-bfc5-2218bf283115" providerId="ADAL" clId="{32C28642-1BC7-5242-BB17-12FE83966AD9}" dt="2021-12-05T17:56:17.737" v="271" actId="790"/>
        <pc:sldMkLst>
          <pc:docMk/>
          <pc:sldMk cId="0" sldId="262"/>
        </pc:sldMkLst>
        <pc:spChg chg="mod">
          <ac:chgData name="Shah, Kush" userId="c7361933-2d4f-48bf-bfc5-2218bf283115" providerId="ADAL" clId="{32C28642-1BC7-5242-BB17-12FE83966AD9}" dt="2021-12-04T19:19:06.122" v="126" actId="20577"/>
          <ac:spMkLst>
            <pc:docMk/>
            <pc:sldMk cId="0" sldId="262"/>
            <ac:spMk id="224" creationId="{00000000-0000-0000-0000-000000000000}"/>
          </ac:spMkLst>
        </pc:spChg>
        <pc:spChg chg="del">
          <ac:chgData name="Shah, Kush" userId="c7361933-2d4f-48bf-bfc5-2218bf283115" providerId="ADAL" clId="{32C28642-1BC7-5242-BB17-12FE83966AD9}" dt="2021-12-04T19:15:01.613" v="80" actId="478"/>
          <ac:spMkLst>
            <pc:docMk/>
            <pc:sldMk cId="0" sldId="262"/>
            <ac:spMk id="225" creationId="{00000000-0000-0000-0000-000000000000}"/>
          </ac:spMkLst>
        </pc:spChg>
        <pc:grpChg chg="mod">
          <ac:chgData name="Shah, Kush" userId="c7361933-2d4f-48bf-bfc5-2218bf283115" providerId="ADAL" clId="{32C28642-1BC7-5242-BB17-12FE83966AD9}" dt="2021-12-04T19:18:42.058" v="124" actId="1076"/>
          <ac:grpSpMkLst>
            <pc:docMk/>
            <pc:sldMk cId="0" sldId="262"/>
            <ac:grpSpMk id="61" creationId="{9FFAB22B-D793-2D4F-B073-773ACEB505B9}"/>
          </ac:grpSpMkLst>
        </pc:grpChg>
      </pc:sldChg>
      <pc:sldChg chg="addSp delSp modSp mod">
        <pc:chgData name="Shah, Kush" userId="c7361933-2d4f-48bf-bfc5-2218bf283115" providerId="ADAL" clId="{32C28642-1BC7-5242-BB17-12FE83966AD9}" dt="2021-12-06T21:28:47.324" v="583" actId="478"/>
        <pc:sldMkLst>
          <pc:docMk/>
          <pc:sldMk cId="0" sldId="265"/>
        </pc:sldMkLst>
        <pc:spChg chg="mod">
          <ac:chgData name="Shah, Kush" userId="c7361933-2d4f-48bf-bfc5-2218bf283115" providerId="ADAL" clId="{32C28642-1BC7-5242-BB17-12FE83966AD9}" dt="2021-12-06T21:27:46.371" v="573" actId="1076"/>
          <ac:spMkLst>
            <pc:docMk/>
            <pc:sldMk cId="0" sldId="265"/>
            <ac:spMk id="2" creationId="{FBE2EC12-696D-0448-BF67-3F230A448D74}"/>
          </ac:spMkLst>
        </pc:spChg>
        <pc:spChg chg="add mod">
          <ac:chgData name="Shah, Kush" userId="c7361933-2d4f-48bf-bfc5-2218bf283115" providerId="ADAL" clId="{32C28642-1BC7-5242-BB17-12FE83966AD9}" dt="2021-12-04T19:34:04.544" v="225" actId="167"/>
          <ac:spMkLst>
            <pc:docMk/>
            <pc:sldMk cId="0" sldId="265"/>
            <ac:spMk id="7" creationId="{CFC49D5D-06A7-1246-9114-F541B59C8C26}"/>
          </ac:spMkLst>
        </pc:spChg>
        <pc:spChg chg="add del mod">
          <ac:chgData name="Shah, Kush" userId="c7361933-2d4f-48bf-bfc5-2218bf283115" providerId="ADAL" clId="{32C28642-1BC7-5242-BB17-12FE83966AD9}" dt="2021-12-04T19:34:10.806" v="227" actId="478"/>
          <ac:spMkLst>
            <pc:docMk/>
            <pc:sldMk cId="0" sldId="265"/>
            <ac:spMk id="8" creationId="{BF42B9B2-21F0-A141-B93C-01BB518E524C}"/>
          </ac:spMkLst>
        </pc:spChg>
        <pc:spChg chg="add del mod">
          <ac:chgData name="Shah, Kush" userId="c7361933-2d4f-48bf-bfc5-2218bf283115" providerId="ADAL" clId="{32C28642-1BC7-5242-BB17-12FE83966AD9}" dt="2021-12-06T21:28:47.324" v="583" actId="478"/>
          <ac:spMkLst>
            <pc:docMk/>
            <pc:sldMk cId="0" sldId="265"/>
            <ac:spMk id="9" creationId="{5FA9209C-7069-9A41-ACFF-8424C0585E29}"/>
          </ac:spMkLst>
        </pc:spChg>
        <pc:spChg chg="mod">
          <ac:chgData name="Shah, Kush" userId="c7361933-2d4f-48bf-bfc5-2218bf283115" providerId="ADAL" clId="{32C28642-1BC7-5242-BB17-12FE83966AD9}" dt="2021-12-04T19:33:59.664" v="224"/>
          <ac:spMkLst>
            <pc:docMk/>
            <pc:sldMk cId="0" sldId="265"/>
            <ac:spMk id="11" creationId="{9DEAFAFC-55FF-3E4A-81AD-890F0A7FD6BC}"/>
          </ac:spMkLst>
        </pc:spChg>
        <pc:spChg chg="mod">
          <ac:chgData name="Shah, Kush" userId="c7361933-2d4f-48bf-bfc5-2218bf283115" providerId="ADAL" clId="{32C28642-1BC7-5242-BB17-12FE83966AD9}" dt="2021-12-04T19:33:59.664" v="224"/>
          <ac:spMkLst>
            <pc:docMk/>
            <pc:sldMk cId="0" sldId="265"/>
            <ac:spMk id="13" creationId="{42A24DEF-5CC7-BC44-A246-AC4DD8EDF75F}"/>
          </ac:spMkLst>
        </pc:spChg>
        <pc:spChg chg="mod">
          <ac:chgData name="Shah, Kush" userId="c7361933-2d4f-48bf-bfc5-2218bf283115" providerId="ADAL" clId="{32C28642-1BC7-5242-BB17-12FE83966AD9}" dt="2021-12-04T19:33:59.664" v="224"/>
          <ac:spMkLst>
            <pc:docMk/>
            <pc:sldMk cId="0" sldId="265"/>
            <ac:spMk id="15" creationId="{20FFB63B-7A68-2741-8B13-FB31902716D4}"/>
          </ac:spMkLst>
        </pc:spChg>
        <pc:spChg chg="mod">
          <ac:chgData name="Shah, Kush" userId="c7361933-2d4f-48bf-bfc5-2218bf283115" providerId="ADAL" clId="{32C28642-1BC7-5242-BB17-12FE83966AD9}" dt="2021-12-04T19:33:59.664" v="224"/>
          <ac:spMkLst>
            <pc:docMk/>
            <pc:sldMk cId="0" sldId="265"/>
            <ac:spMk id="16" creationId="{DF27839E-DE7B-5840-BCEE-4CAF92E98BEB}"/>
          </ac:spMkLst>
        </pc:spChg>
        <pc:spChg chg="mod">
          <ac:chgData name="Shah, Kush" userId="c7361933-2d4f-48bf-bfc5-2218bf283115" providerId="ADAL" clId="{32C28642-1BC7-5242-BB17-12FE83966AD9}" dt="2021-12-04T19:33:59.664" v="224"/>
          <ac:spMkLst>
            <pc:docMk/>
            <pc:sldMk cId="0" sldId="265"/>
            <ac:spMk id="18" creationId="{3444F362-9C8A-3D4D-B2DD-27ABC2CDFE20}"/>
          </ac:spMkLst>
        </pc:spChg>
        <pc:spChg chg="mod">
          <ac:chgData name="Shah, Kush" userId="c7361933-2d4f-48bf-bfc5-2218bf283115" providerId="ADAL" clId="{32C28642-1BC7-5242-BB17-12FE83966AD9}" dt="2021-12-04T19:33:59.664" v="224"/>
          <ac:spMkLst>
            <pc:docMk/>
            <pc:sldMk cId="0" sldId="265"/>
            <ac:spMk id="19" creationId="{A8C77C35-F766-0C48-9131-2AAF8DA86E1C}"/>
          </ac:spMkLst>
        </pc:spChg>
        <pc:spChg chg="mod">
          <ac:chgData name="Shah, Kush" userId="c7361933-2d4f-48bf-bfc5-2218bf283115" providerId="ADAL" clId="{32C28642-1BC7-5242-BB17-12FE83966AD9}" dt="2021-12-04T19:33:59.664" v="224"/>
          <ac:spMkLst>
            <pc:docMk/>
            <pc:sldMk cId="0" sldId="265"/>
            <ac:spMk id="21" creationId="{9859D61E-8F92-2046-B129-9362973957C0}"/>
          </ac:spMkLst>
        </pc:spChg>
        <pc:spChg chg="mod">
          <ac:chgData name="Shah, Kush" userId="c7361933-2d4f-48bf-bfc5-2218bf283115" providerId="ADAL" clId="{32C28642-1BC7-5242-BB17-12FE83966AD9}" dt="2021-12-04T19:33:59.664" v="224"/>
          <ac:spMkLst>
            <pc:docMk/>
            <pc:sldMk cId="0" sldId="265"/>
            <ac:spMk id="22" creationId="{74547B08-2881-A540-81BA-177B3A4934A3}"/>
          </ac:spMkLst>
        </pc:spChg>
        <pc:spChg chg="mod">
          <ac:chgData name="Shah, Kush" userId="c7361933-2d4f-48bf-bfc5-2218bf283115" providerId="ADAL" clId="{32C28642-1BC7-5242-BB17-12FE83966AD9}" dt="2021-12-04T19:33:59.664" v="224"/>
          <ac:spMkLst>
            <pc:docMk/>
            <pc:sldMk cId="0" sldId="265"/>
            <ac:spMk id="24" creationId="{0F437D8B-1BC6-4C48-BDFF-7A931BB8A61A}"/>
          </ac:spMkLst>
        </pc:spChg>
        <pc:spChg chg="mod">
          <ac:chgData name="Shah, Kush" userId="c7361933-2d4f-48bf-bfc5-2218bf283115" providerId="ADAL" clId="{32C28642-1BC7-5242-BB17-12FE83966AD9}" dt="2021-12-04T19:33:59.664" v="224"/>
          <ac:spMkLst>
            <pc:docMk/>
            <pc:sldMk cId="0" sldId="265"/>
            <ac:spMk id="25" creationId="{2A1DCB33-9D61-CE43-8BC1-F2CFF3CE3DEC}"/>
          </ac:spMkLst>
        </pc:spChg>
        <pc:spChg chg="mod">
          <ac:chgData name="Shah, Kush" userId="c7361933-2d4f-48bf-bfc5-2218bf283115" providerId="ADAL" clId="{32C28642-1BC7-5242-BB17-12FE83966AD9}" dt="2021-12-04T19:33:59.664" v="224"/>
          <ac:spMkLst>
            <pc:docMk/>
            <pc:sldMk cId="0" sldId="265"/>
            <ac:spMk id="27" creationId="{947BE0C7-ABC3-0A41-B8C3-377037EEF452}"/>
          </ac:spMkLst>
        </pc:spChg>
        <pc:spChg chg="mod">
          <ac:chgData name="Shah, Kush" userId="c7361933-2d4f-48bf-bfc5-2218bf283115" providerId="ADAL" clId="{32C28642-1BC7-5242-BB17-12FE83966AD9}" dt="2021-12-04T19:33:59.664" v="224"/>
          <ac:spMkLst>
            <pc:docMk/>
            <pc:sldMk cId="0" sldId="265"/>
            <ac:spMk id="28" creationId="{3007B3AD-914A-8141-8EA2-9AEB93BC7ED8}"/>
          </ac:spMkLst>
        </pc:spChg>
        <pc:spChg chg="mod">
          <ac:chgData name="Shah, Kush" userId="c7361933-2d4f-48bf-bfc5-2218bf283115" providerId="ADAL" clId="{32C28642-1BC7-5242-BB17-12FE83966AD9}" dt="2021-12-04T19:33:59.664" v="224"/>
          <ac:spMkLst>
            <pc:docMk/>
            <pc:sldMk cId="0" sldId="265"/>
            <ac:spMk id="30" creationId="{6E95BEA9-EB0D-AE46-A2BB-270C1662AD15}"/>
          </ac:spMkLst>
        </pc:spChg>
        <pc:spChg chg="mod">
          <ac:chgData name="Shah, Kush" userId="c7361933-2d4f-48bf-bfc5-2218bf283115" providerId="ADAL" clId="{32C28642-1BC7-5242-BB17-12FE83966AD9}" dt="2021-12-04T19:33:59.664" v="224"/>
          <ac:spMkLst>
            <pc:docMk/>
            <pc:sldMk cId="0" sldId="265"/>
            <ac:spMk id="31" creationId="{5BC0D70E-35FA-B144-AD15-D068B2AE3F43}"/>
          </ac:spMkLst>
        </pc:spChg>
        <pc:spChg chg="mod">
          <ac:chgData name="Shah, Kush" userId="c7361933-2d4f-48bf-bfc5-2218bf283115" providerId="ADAL" clId="{32C28642-1BC7-5242-BB17-12FE83966AD9}" dt="2021-12-04T19:33:59.664" v="224"/>
          <ac:spMkLst>
            <pc:docMk/>
            <pc:sldMk cId="0" sldId="265"/>
            <ac:spMk id="33" creationId="{6DD5461B-5393-884D-A2AF-77381D3190B1}"/>
          </ac:spMkLst>
        </pc:spChg>
        <pc:spChg chg="mod">
          <ac:chgData name="Shah, Kush" userId="c7361933-2d4f-48bf-bfc5-2218bf283115" providerId="ADAL" clId="{32C28642-1BC7-5242-BB17-12FE83966AD9}" dt="2021-12-04T19:33:59.664" v="224"/>
          <ac:spMkLst>
            <pc:docMk/>
            <pc:sldMk cId="0" sldId="265"/>
            <ac:spMk id="34" creationId="{3BBD255A-CAAC-CE47-BD6D-408029FD883C}"/>
          </ac:spMkLst>
        </pc:spChg>
        <pc:spChg chg="mod">
          <ac:chgData name="Shah, Kush" userId="c7361933-2d4f-48bf-bfc5-2218bf283115" providerId="ADAL" clId="{32C28642-1BC7-5242-BB17-12FE83966AD9}" dt="2021-12-04T19:33:59.664" v="224"/>
          <ac:spMkLst>
            <pc:docMk/>
            <pc:sldMk cId="0" sldId="265"/>
            <ac:spMk id="36" creationId="{C1B8C5CB-357D-F64F-B0D8-8D33532245D3}"/>
          </ac:spMkLst>
        </pc:spChg>
        <pc:spChg chg="mod">
          <ac:chgData name="Shah, Kush" userId="c7361933-2d4f-48bf-bfc5-2218bf283115" providerId="ADAL" clId="{32C28642-1BC7-5242-BB17-12FE83966AD9}" dt="2021-12-04T19:33:59.664" v="224"/>
          <ac:spMkLst>
            <pc:docMk/>
            <pc:sldMk cId="0" sldId="265"/>
            <ac:spMk id="37" creationId="{F88BACF3-AF25-354C-9BB7-0DDA1DCB2F1C}"/>
          </ac:spMkLst>
        </pc:spChg>
        <pc:spChg chg="mod">
          <ac:chgData name="Shah, Kush" userId="c7361933-2d4f-48bf-bfc5-2218bf283115" providerId="ADAL" clId="{32C28642-1BC7-5242-BB17-12FE83966AD9}" dt="2021-12-06T21:28:34.484" v="580" actId="207"/>
          <ac:spMkLst>
            <pc:docMk/>
            <pc:sldMk cId="0" sldId="265"/>
            <ac:spMk id="39" creationId="{322DC3BA-0510-074A-ADDA-40F434C93D86}"/>
          </ac:spMkLst>
        </pc:spChg>
        <pc:spChg chg="mod">
          <ac:chgData name="Shah, Kush" userId="c7361933-2d4f-48bf-bfc5-2218bf283115" providerId="ADAL" clId="{32C28642-1BC7-5242-BB17-12FE83966AD9}" dt="2021-12-06T21:28:34.484" v="580" actId="207"/>
          <ac:spMkLst>
            <pc:docMk/>
            <pc:sldMk cId="0" sldId="265"/>
            <ac:spMk id="40" creationId="{2976458D-B5AC-6448-A424-290DFACC51F5}"/>
          </ac:spMkLst>
        </pc:spChg>
        <pc:spChg chg="mod">
          <ac:chgData name="Shah, Kush" userId="c7361933-2d4f-48bf-bfc5-2218bf283115" providerId="ADAL" clId="{32C28642-1BC7-5242-BB17-12FE83966AD9}" dt="2021-12-04T19:33:59.664" v="224"/>
          <ac:spMkLst>
            <pc:docMk/>
            <pc:sldMk cId="0" sldId="265"/>
            <ac:spMk id="42" creationId="{0622D9DC-EFC6-4B43-AFB9-2902119BBB9F}"/>
          </ac:spMkLst>
        </pc:spChg>
        <pc:spChg chg="mod">
          <ac:chgData name="Shah, Kush" userId="c7361933-2d4f-48bf-bfc5-2218bf283115" providerId="ADAL" clId="{32C28642-1BC7-5242-BB17-12FE83966AD9}" dt="2021-12-04T19:33:59.664" v="224"/>
          <ac:spMkLst>
            <pc:docMk/>
            <pc:sldMk cId="0" sldId="265"/>
            <ac:spMk id="43" creationId="{7A51E3F9-D06C-C94F-B62D-9A232F33C013}"/>
          </ac:spMkLst>
        </pc:spChg>
        <pc:spChg chg="mod">
          <ac:chgData name="Shah, Kush" userId="c7361933-2d4f-48bf-bfc5-2218bf283115" providerId="ADAL" clId="{32C28642-1BC7-5242-BB17-12FE83966AD9}" dt="2021-12-04T19:33:59.664" v="224"/>
          <ac:spMkLst>
            <pc:docMk/>
            <pc:sldMk cId="0" sldId="265"/>
            <ac:spMk id="45" creationId="{CB77A297-79D1-974D-B8D8-F38427D95F22}"/>
          </ac:spMkLst>
        </pc:spChg>
        <pc:spChg chg="mod">
          <ac:chgData name="Shah, Kush" userId="c7361933-2d4f-48bf-bfc5-2218bf283115" providerId="ADAL" clId="{32C28642-1BC7-5242-BB17-12FE83966AD9}" dt="2021-12-04T19:33:59.664" v="224"/>
          <ac:spMkLst>
            <pc:docMk/>
            <pc:sldMk cId="0" sldId="265"/>
            <ac:spMk id="46" creationId="{6F6888E9-8AC6-1F4D-8788-693E969CCE4F}"/>
          </ac:spMkLst>
        </pc:spChg>
        <pc:spChg chg="mod">
          <ac:chgData name="Shah, Kush" userId="c7361933-2d4f-48bf-bfc5-2218bf283115" providerId="ADAL" clId="{32C28642-1BC7-5242-BB17-12FE83966AD9}" dt="2021-12-04T19:33:59.664" v="224"/>
          <ac:spMkLst>
            <pc:docMk/>
            <pc:sldMk cId="0" sldId="265"/>
            <ac:spMk id="48" creationId="{3C1AD956-B6DB-5F42-B6C8-8B7277076A12}"/>
          </ac:spMkLst>
        </pc:spChg>
        <pc:spChg chg="mod">
          <ac:chgData name="Shah, Kush" userId="c7361933-2d4f-48bf-bfc5-2218bf283115" providerId="ADAL" clId="{32C28642-1BC7-5242-BB17-12FE83966AD9}" dt="2021-12-04T19:33:59.664" v="224"/>
          <ac:spMkLst>
            <pc:docMk/>
            <pc:sldMk cId="0" sldId="265"/>
            <ac:spMk id="49" creationId="{85D684EF-E2DD-EA4D-86B4-758C6AA5FDE3}"/>
          </ac:spMkLst>
        </pc:spChg>
        <pc:spChg chg="mod">
          <ac:chgData name="Shah, Kush" userId="c7361933-2d4f-48bf-bfc5-2218bf283115" providerId="ADAL" clId="{32C28642-1BC7-5242-BB17-12FE83966AD9}" dt="2021-12-04T19:33:59.664" v="224"/>
          <ac:spMkLst>
            <pc:docMk/>
            <pc:sldMk cId="0" sldId="265"/>
            <ac:spMk id="51" creationId="{5D6FC4FB-5DA9-6444-A8CB-CFF9B9B23C6E}"/>
          </ac:spMkLst>
        </pc:spChg>
        <pc:spChg chg="mod">
          <ac:chgData name="Shah, Kush" userId="c7361933-2d4f-48bf-bfc5-2218bf283115" providerId="ADAL" clId="{32C28642-1BC7-5242-BB17-12FE83966AD9}" dt="2021-12-04T19:33:59.664" v="224"/>
          <ac:spMkLst>
            <pc:docMk/>
            <pc:sldMk cId="0" sldId="265"/>
            <ac:spMk id="52" creationId="{F8EC2B78-079D-0A4E-81F1-0448270C8265}"/>
          </ac:spMkLst>
        </pc:spChg>
        <pc:spChg chg="mod">
          <ac:chgData name="Shah, Kush" userId="c7361933-2d4f-48bf-bfc5-2218bf283115" providerId="ADAL" clId="{32C28642-1BC7-5242-BB17-12FE83966AD9}" dt="2021-12-04T19:33:59.664" v="224"/>
          <ac:spMkLst>
            <pc:docMk/>
            <pc:sldMk cId="0" sldId="265"/>
            <ac:spMk id="54" creationId="{3701A0A0-374B-DD4F-9680-D430420688E8}"/>
          </ac:spMkLst>
        </pc:spChg>
        <pc:spChg chg="mod">
          <ac:chgData name="Shah, Kush" userId="c7361933-2d4f-48bf-bfc5-2218bf283115" providerId="ADAL" clId="{32C28642-1BC7-5242-BB17-12FE83966AD9}" dt="2021-12-04T19:33:59.664" v="224"/>
          <ac:spMkLst>
            <pc:docMk/>
            <pc:sldMk cId="0" sldId="265"/>
            <ac:spMk id="55" creationId="{A0E0BCD2-E929-5246-9224-3B13FD80DC81}"/>
          </ac:spMkLst>
        </pc:spChg>
        <pc:spChg chg="mod">
          <ac:chgData name="Shah, Kush" userId="c7361933-2d4f-48bf-bfc5-2218bf283115" providerId="ADAL" clId="{32C28642-1BC7-5242-BB17-12FE83966AD9}" dt="2021-12-04T19:33:59.664" v="224"/>
          <ac:spMkLst>
            <pc:docMk/>
            <pc:sldMk cId="0" sldId="265"/>
            <ac:spMk id="57" creationId="{D7E0D2C2-47AA-4840-8750-91915DFBC0E1}"/>
          </ac:spMkLst>
        </pc:spChg>
        <pc:spChg chg="mod">
          <ac:chgData name="Shah, Kush" userId="c7361933-2d4f-48bf-bfc5-2218bf283115" providerId="ADAL" clId="{32C28642-1BC7-5242-BB17-12FE83966AD9}" dt="2021-12-04T19:33:59.664" v="224"/>
          <ac:spMkLst>
            <pc:docMk/>
            <pc:sldMk cId="0" sldId="265"/>
            <ac:spMk id="58" creationId="{87F94B69-87A8-8A4C-9490-DFDD276E738E}"/>
          </ac:spMkLst>
        </pc:spChg>
        <pc:spChg chg="mod">
          <ac:chgData name="Shah, Kush" userId="c7361933-2d4f-48bf-bfc5-2218bf283115" providerId="ADAL" clId="{32C28642-1BC7-5242-BB17-12FE83966AD9}" dt="2021-12-04T19:33:59.664" v="224"/>
          <ac:spMkLst>
            <pc:docMk/>
            <pc:sldMk cId="0" sldId="265"/>
            <ac:spMk id="60" creationId="{8D3FD9F0-6490-034D-B643-DA39014AD02C}"/>
          </ac:spMkLst>
        </pc:spChg>
        <pc:spChg chg="mod">
          <ac:chgData name="Shah, Kush" userId="c7361933-2d4f-48bf-bfc5-2218bf283115" providerId="ADAL" clId="{32C28642-1BC7-5242-BB17-12FE83966AD9}" dt="2021-12-04T19:33:59.664" v="224"/>
          <ac:spMkLst>
            <pc:docMk/>
            <pc:sldMk cId="0" sldId="265"/>
            <ac:spMk id="61" creationId="{2F7EF6CF-1E2F-1A44-B2ED-6B94E995E4C2}"/>
          </ac:spMkLst>
        </pc:spChg>
        <pc:spChg chg="mod">
          <ac:chgData name="Shah, Kush" userId="c7361933-2d4f-48bf-bfc5-2218bf283115" providerId="ADAL" clId="{32C28642-1BC7-5242-BB17-12FE83966AD9}" dt="2021-12-04T19:33:59.664" v="224"/>
          <ac:spMkLst>
            <pc:docMk/>
            <pc:sldMk cId="0" sldId="265"/>
            <ac:spMk id="63" creationId="{AC27D08B-F5B1-EC4A-8B58-8BB95B96A4BB}"/>
          </ac:spMkLst>
        </pc:spChg>
        <pc:spChg chg="mod">
          <ac:chgData name="Shah, Kush" userId="c7361933-2d4f-48bf-bfc5-2218bf283115" providerId="ADAL" clId="{32C28642-1BC7-5242-BB17-12FE83966AD9}" dt="2021-12-04T19:33:59.664" v="224"/>
          <ac:spMkLst>
            <pc:docMk/>
            <pc:sldMk cId="0" sldId="265"/>
            <ac:spMk id="64" creationId="{6B592CA9-8B0D-C64A-A0D4-BD817EC99A63}"/>
          </ac:spMkLst>
        </pc:spChg>
        <pc:spChg chg="mod">
          <ac:chgData name="Shah, Kush" userId="c7361933-2d4f-48bf-bfc5-2218bf283115" providerId="ADAL" clId="{32C28642-1BC7-5242-BB17-12FE83966AD9}" dt="2021-12-04T19:33:59.664" v="224"/>
          <ac:spMkLst>
            <pc:docMk/>
            <pc:sldMk cId="0" sldId="265"/>
            <ac:spMk id="66" creationId="{B7855397-821A-EE4A-BA33-1647C4376526}"/>
          </ac:spMkLst>
        </pc:spChg>
        <pc:spChg chg="mod">
          <ac:chgData name="Shah, Kush" userId="c7361933-2d4f-48bf-bfc5-2218bf283115" providerId="ADAL" clId="{32C28642-1BC7-5242-BB17-12FE83966AD9}" dt="2021-12-04T19:33:59.664" v="224"/>
          <ac:spMkLst>
            <pc:docMk/>
            <pc:sldMk cId="0" sldId="265"/>
            <ac:spMk id="67" creationId="{08757DAE-0DE2-E24B-9860-28108B3702B4}"/>
          </ac:spMkLst>
        </pc:spChg>
        <pc:spChg chg="mod">
          <ac:chgData name="Shah, Kush" userId="c7361933-2d4f-48bf-bfc5-2218bf283115" providerId="ADAL" clId="{32C28642-1BC7-5242-BB17-12FE83966AD9}" dt="2021-12-04T19:33:59.664" v="224"/>
          <ac:spMkLst>
            <pc:docMk/>
            <pc:sldMk cId="0" sldId="265"/>
            <ac:spMk id="69" creationId="{F065FBAE-DD1F-2A4A-A101-3B4368535227}"/>
          </ac:spMkLst>
        </pc:spChg>
        <pc:spChg chg="mod">
          <ac:chgData name="Shah, Kush" userId="c7361933-2d4f-48bf-bfc5-2218bf283115" providerId="ADAL" clId="{32C28642-1BC7-5242-BB17-12FE83966AD9}" dt="2021-12-04T19:33:59.664" v="224"/>
          <ac:spMkLst>
            <pc:docMk/>
            <pc:sldMk cId="0" sldId="265"/>
            <ac:spMk id="70" creationId="{6EC47F74-2DEF-0644-9393-D31545F4D06F}"/>
          </ac:spMkLst>
        </pc:spChg>
        <pc:spChg chg="mod">
          <ac:chgData name="Shah, Kush" userId="c7361933-2d4f-48bf-bfc5-2218bf283115" providerId="ADAL" clId="{32C28642-1BC7-5242-BB17-12FE83966AD9}" dt="2021-12-04T19:33:59.664" v="224"/>
          <ac:spMkLst>
            <pc:docMk/>
            <pc:sldMk cId="0" sldId="265"/>
            <ac:spMk id="72" creationId="{3684E4F7-5B2B-1344-99AE-DD6F7CC86612}"/>
          </ac:spMkLst>
        </pc:spChg>
        <pc:spChg chg="mod">
          <ac:chgData name="Shah, Kush" userId="c7361933-2d4f-48bf-bfc5-2218bf283115" providerId="ADAL" clId="{32C28642-1BC7-5242-BB17-12FE83966AD9}" dt="2021-12-04T19:33:59.664" v="224"/>
          <ac:spMkLst>
            <pc:docMk/>
            <pc:sldMk cId="0" sldId="265"/>
            <ac:spMk id="73" creationId="{A215D2B5-52BE-804E-A708-A10F15880F97}"/>
          </ac:spMkLst>
        </pc:spChg>
        <pc:spChg chg="mod">
          <ac:chgData name="Shah, Kush" userId="c7361933-2d4f-48bf-bfc5-2218bf283115" providerId="ADAL" clId="{32C28642-1BC7-5242-BB17-12FE83966AD9}" dt="2021-12-04T19:33:59.664" v="224"/>
          <ac:spMkLst>
            <pc:docMk/>
            <pc:sldMk cId="0" sldId="265"/>
            <ac:spMk id="75" creationId="{56D4BD84-3E90-A544-95E6-DDA9A1980382}"/>
          </ac:spMkLst>
        </pc:spChg>
        <pc:spChg chg="mod">
          <ac:chgData name="Shah, Kush" userId="c7361933-2d4f-48bf-bfc5-2218bf283115" providerId="ADAL" clId="{32C28642-1BC7-5242-BB17-12FE83966AD9}" dt="2021-12-04T19:33:59.664" v="224"/>
          <ac:spMkLst>
            <pc:docMk/>
            <pc:sldMk cId="0" sldId="265"/>
            <ac:spMk id="76" creationId="{15279262-4329-ED48-9709-5608602A1187}"/>
          </ac:spMkLst>
        </pc:spChg>
        <pc:spChg chg="mod">
          <ac:chgData name="Shah, Kush" userId="c7361933-2d4f-48bf-bfc5-2218bf283115" providerId="ADAL" clId="{32C28642-1BC7-5242-BB17-12FE83966AD9}" dt="2021-12-04T19:33:59.664" v="224"/>
          <ac:spMkLst>
            <pc:docMk/>
            <pc:sldMk cId="0" sldId="265"/>
            <ac:spMk id="78" creationId="{6144985A-4572-DE42-9A50-3FC2C0419B1E}"/>
          </ac:spMkLst>
        </pc:spChg>
        <pc:spChg chg="mod">
          <ac:chgData name="Shah, Kush" userId="c7361933-2d4f-48bf-bfc5-2218bf283115" providerId="ADAL" clId="{32C28642-1BC7-5242-BB17-12FE83966AD9}" dt="2021-12-04T19:33:59.664" v="224"/>
          <ac:spMkLst>
            <pc:docMk/>
            <pc:sldMk cId="0" sldId="265"/>
            <ac:spMk id="79" creationId="{D565D050-0810-E04F-8366-11284B5CD566}"/>
          </ac:spMkLst>
        </pc:spChg>
        <pc:spChg chg="mod">
          <ac:chgData name="Shah, Kush" userId="c7361933-2d4f-48bf-bfc5-2218bf283115" providerId="ADAL" clId="{32C28642-1BC7-5242-BB17-12FE83966AD9}" dt="2021-12-04T19:33:59.664" v="224"/>
          <ac:spMkLst>
            <pc:docMk/>
            <pc:sldMk cId="0" sldId="265"/>
            <ac:spMk id="81" creationId="{377F1EAF-8219-7640-95BD-75573F929AF8}"/>
          </ac:spMkLst>
        </pc:spChg>
        <pc:spChg chg="mod">
          <ac:chgData name="Shah, Kush" userId="c7361933-2d4f-48bf-bfc5-2218bf283115" providerId="ADAL" clId="{32C28642-1BC7-5242-BB17-12FE83966AD9}" dt="2021-12-04T19:33:59.664" v="224"/>
          <ac:spMkLst>
            <pc:docMk/>
            <pc:sldMk cId="0" sldId="265"/>
            <ac:spMk id="82" creationId="{2D2F5C9C-100D-2B48-8EEF-27486829198F}"/>
          </ac:spMkLst>
        </pc:spChg>
        <pc:spChg chg="mod">
          <ac:chgData name="Shah, Kush" userId="c7361933-2d4f-48bf-bfc5-2218bf283115" providerId="ADAL" clId="{32C28642-1BC7-5242-BB17-12FE83966AD9}" dt="2021-12-04T19:33:59.664" v="224"/>
          <ac:spMkLst>
            <pc:docMk/>
            <pc:sldMk cId="0" sldId="265"/>
            <ac:spMk id="84" creationId="{2CBEA8C4-84AF-694A-B0C7-F064DCBD5746}"/>
          </ac:spMkLst>
        </pc:spChg>
        <pc:spChg chg="mod">
          <ac:chgData name="Shah, Kush" userId="c7361933-2d4f-48bf-bfc5-2218bf283115" providerId="ADAL" clId="{32C28642-1BC7-5242-BB17-12FE83966AD9}" dt="2021-12-04T19:33:59.664" v="224"/>
          <ac:spMkLst>
            <pc:docMk/>
            <pc:sldMk cId="0" sldId="265"/>
            <ac:spMk id="85" creationId="{204DD77F-937B-DD44-8358-C3C0D350D2C7}"/>
          </ac:spMkLst>
        </pc:spChg>
        <pc:spChg chg="mod">
          <ac:chgData name="Shah, Kush" userId="c7361933-2d4f-48bf-bfc5-2218bf283115" providerId="ADAL" clId="{32C28642-1BC7-5242-BB17-12FE83966AD9}" dt="2021-12-04T19:33:59.664" v="224"/>
          <ac:spMkLst>
            <pc:docMk/>
            <pc:sldMk cId="0" sldId="265"/>
            <ac:spMk id="87" creationId="{6514AA3E-6B8A-8B4F-A269-CC51189D2D9E}"/>
          </ac:spMkLst>
        </pc:spChg>
        <pc:spChg chg="mod">
          <ac:chgData name="Shah, Kush" userId="c7361933-2d4f-48bf-bfc5-2218bf283115" providerId="ADAL" clId="{32C28642-1BC7-5242-BB17-12FE83966AD9}" dt="2021-12-04T19:33:59.664" v="224"/>
          <ac:spMkLst>
            <pc:docMk/>
            <pc:sldMk cId="0" sldId="265"/>
            <ac:spMk id="88" creationId="{D72E5F4C-E4F3-E94F-A88C-7355B6F2F91B}"/>
          </ac:spMkLst>
        </pc:spChg>
        <pc:spChg chg="mod">
          <ac:chgData name="Shah, Kush" userId="c7361933-2d4f-48bf-bfc5-2218bf283115" providerId="ADAL" clId="{32C28642-1BC7-5242-BB17-12FE83966AD9}" dt="2021-12-04T19:33:59.664" v="224"/>
          <ac:spMkLst>
            <pc:docMk/>
            <pc:sldMk cId="0" sldId="265"/>
            <ac:spMk id="90" creationId="{83ADC375-12C6-4740-BC9D-22F0D84450A5}"/>
          </ac:spMkLst>
        </pc:spChg>
        <pc:spChg chg="mod">
          <ac:chgData name="Shah, Kush" userId="c7361933-2d4f-48bf-bfc5-2218bf283115" providerId="ADAL" clId="{32C28642-1BC7-5242-BB17-12FE83966AD9}" dt="2021-12-04T19:33:59.664" v="224"/>
          <ac:spMkLst>
            <pc:docMk/>
            <pc:sldMk cId="0" sldId="265"/>
            <ac:spMk id="91" creationId="{CBCACB42-07F5-F14F-AE58-7FC9CB433FDE}"/>
          </ac:spMkLst>
        </pc:spChg>
        <pc:spChg chg="mod">
          <ac:chgData name="Shah, Kush" userId="c7361933-2d4f-48bf-bfc5-2218bf283115" providerId="ADAL" clId="{32C28642-1BC7-5242-BB17-12FE83966AD9}" dt="2021-12-04T19:33:59.664" v="224"/>
          <ac:spMkLst>
            <pc:docMk/>
            <pc:sldMk cId="0" sldId="265"/>
            <ac:spMk id="93" creationId="{5416EBF3-BB3A-1248-85E7-94DD572966DC}"/>
          </ac:spMkLst>
        </pc:spChg>
        <pc:spChg chg="mod">
          <ac:chgData name="Shah, Kush" userId="c7361933-2d4f-48bf-bfc5-2218bf283115" providerId="ADAL" clId="{32C28642-1BC7-5242-BB17-12FE83966AD9}" dt="2021-12-04T19:33:59.664" v="224"/>
          <ac:spMkLst>
            <pc:docMk/>
            <pc:sldMk cId="0" sldId="265"/>
            <ac:spMk id="94" creationId="{E57E1C5D-670C-9E4C-8A36-18A6027C62AB}"/>
          </ac:spMkLst>
        </pc:spChg>
        <pc:spChg chg="mod">
          <ac:chgData name="Shah, Kush" userId="c7361933-2d4f-48bf-bfc5-2218bf283115" providerId="ADAL" clId="{32C28642-1BC7-5242-BB17-12FE83966AD9}" dt="2021-12-04T19:33:59.664" v="224"/>
          <ac:spMkLst>
            <pc:docMk/>
            <pc:sldMk cId="0" sldId="265"/>
            <ac:spMk id="96" creationId="{4577FF95-58F3-134F-9997-3DCA6016B7A7}"/>
          </ac:spMkLst>
        </pc:spChg>
        <pc:spChg chg="mod">
          <ac:chgData name="Shah, Kush" userId="c7361933-2d4f-48bf-bfc5-2218bf283115" providerId="ADAL" clId="{32C28642-1BC7-5242-BB17-12FE83966AD9}" dt="2021-12-04T19:33:59.664" v="224"/>
          <ac:spMkLst>
            <pc:docMk/>
            <pc:sldMk cId="0" sldId="265"/>
            <ac:spMk id="97" creationId="{93EF6F6F-A2B4-F747-AB78-F02CF9FA027C}"/>
          </ac:spMkLst>
        </pc:spChg>
        <pc:spChg chg="mod">
          <ac:chgData name="Shah, Kush" userId="c7361933-2d4f-48bf-bfc5-2218bf283115" providerId="ADAL" clId="{32C28642-1BC7-5242-BB17-12FE83966AD9}" dt="2021-12-04T19:33:59.664" v="224"/>
          <ac:spMkLst>
            <pc:docMk/>
            <pc:sldMk cId="0" sldId="265"/>
            <ac:spMk id="99" creationId="{2F396809-D572-E34B-98C3-9F0B7EA8BCA4}"/>
          </ac:spMkLst>
        </pc:spChg>
        <pc:spChg chg="mod">
          <ac:chgData name="Shah, Kush" userId="c7361933-2d4f-48bf-bfc5-2218bf283115" providerId="ADAL" clId="{32C28642-1BC7-5242-BB17-12FE83966AD9}" dt="2021-12-04T19:33:59.664" v="224"/>
          <ac:spMkLst>
            <pc:docMk/>
            <pc:sldMk cId="0" sldId="265"/>
            <ac:spMk id="100" creationId="{A8A117EF-B5DC-B147-A35E-D9D9632E78FD}"/>
          </ac:spMkLst>
        </pc:spChg>
        <pc:spChg chg="mod">
          <ac:chgData name="Shah, Kush" userId="c7361933-2d4f-48bf-bfc5-2218bf283115" providerId="ADAL" clId="{32C28642-1BC7-5242-BB17-12FE83966AD9}" dt="2021-12-04T19:33:59.664" v="224"/>
          <ac:spMkLst>
            <pc:docMk/>
            <pc:sldMk cId="0" sldId="265"/>
            <ac:spMk id="102" creationId="{0A9CC308-F755-BB43-AF51-9CD8090957B5}"/>
          </ac:spMkLst>
        </pc:spChg>
        <pc:spChg chg="mod">
          <ac:chgData name="Shah, Kush" userId="c7361933-2d4f-48bf-bfc5-2218bf283115" providerId="ADAL" clId="{32C28642-1BC7-5242-BB17-12FE83966AD9}" dt="2021-12-04T19:33:59.664" v="224"/>
          <ac:spMkLst>
            <pc:docMk/>
            <pc:sldMk cId="0" sldId="265"/>
            <ac:spMk id="103" creationId="{69338A9F-FDEB-F04E-B3E9-2BE8ADC66835}"/>
          </ac:spMkLst>
        </pc:spChg>
        <pc:spChg chg="mod">
          <ac:chgData name="Shah, Kush" userId="c7361933-2d4f-48bf-bfc5-2218bf283115" providerId="ADAL" clId="{32C28642-1BC7-5242-BB17-12FE83966AD9}" dt="2021-12-04T19:33:59.664" v="224"/>
          <ac:spMkLst>
            <pc:docMk/>
            <pc:sldMk cId="0" sldId="265"/>
            <ac:spMk id="105" creationId="{3E9BDD03-8015-ED4E-AEBF-A044F6927763}"/>
          </ac:spMkLst>
        </pc:spChg>
        <pc:spChg chg="mod">
          <ac:chgData name="Shah, Kush" userId="c7361933-2d4f-48bf-bfc5-2218bf283115" providerId="ADAL" clId="{32C28642-1BC7-5242-BB17-12FE83966AD9}" dt="2021-12-04T19:33:59.664" v="224"/>
          <ac:spMkLst>
            <pc:docMk/>
            <pc:sldMk cId="0" sldId="265"/>
            <ac:spMk id="106" creationId="{EE4EA6B0-7323-6F42-A9FC-D61F7DDBD354}"/>
          </ac:spMkLst>
        </pc:spChg>
        <pc:spChg chg="mod">
          <ac:chgData name="Shah, Kush" userId="c7361933-2d4f-48bf-bfc5-2218bf283115" providerId="ADAL" clId="{32C28642-1BC7-5242-BB17-12FE83966AD9}" dt="2021-12-04T19:33:59.664" v="224"/>
          <ac:spMkLst>
            <pc:docMk/>
            <pc:sldMk cId="0" sldId="265"/>
            <ac:spMk id="108" creationId="{A0451FD2-B8DD-864D-AED9-00656A34D91E}"/>
          </ac:spMkLst>
        </pc:spChg>
        <pc:spChg chg="mod">
          <ac:chgData name="Shah, Kush" userId="c7361933-2d4f-48bf-bfc5-2218bf283115" providerId="ADAL" clId="{32C28642-1BC7-5242-BB17-12FE83966AD9}" dt="2021-12-04T19:33:59.664" v="224"/>
          <ac:spMkLst>
            <pc:docMk/>
            <pc:sldMk cId="0" sldId="265"/>
            <ac:spMk id="109" creationId="{E7BFAEE0-33DF-8540-A37D-942FD686FE89}"/>
          </ac:spMkLst>
        </pc:spChg>
        <pc:spChg chg="mod">
          <ac:chgData name="Shah, Kush" userId="c7361933-2d4f-48bf-bfc5-2218bf283115" providerId="ADAL" clId="{32C28642-1BC7-5242-BB17-12FE83966AD9}" dt="2021-12-04T19:33:59.664" v="224"/>
          <ac:spMkLst>
            <pc:docMk/>
            <pc:sldMk cId="0" sldId="265"/>
            <ac:spMk id="111" creationId="{4F788402-0055-1E4E-9FAD-50A449663BA3}"/>
          </ac:spMkLst>
        </pc:spChg>
        <pc:spChg chg="mod">
          <ac:chgData name="Shah, Kush" userId="c7361933-2d4f-48bf-bfc5-2218bf283115" providerId="ADAL" clId="{32C28642-1BC7-5242-BB17-12FE83966AD9}" dt="2021-12-04T19:33:59.664" v="224"/>
          <ac:spMkLst>
            <pc:docMk/>
            <pc:sldMk cId="0" sldId="265"/>
            <ac:spMk id="112" creationId="{7B0B81B4-924C-FA49-B3BC-24860C06CA82}"/>
          </ac:spMkLst>
        </pc:spChg>
        <pc:spChg chg="mod">
          <ac:chgData name="Shah, Kush" userId="c7361933-2d4f-48bf-bfc5-2218bf283115" providerId="ADAL" clId="{32C28642-1BC7-5242-BB17-12FE83966AD9}" dt="2021-12-06T21:27:52.290" v="574" actId="1076"/>
          <ac:spMkLst>
            <pc:docMk/>
            <pc:sldMk cId="0" sldId="265"/>
            <ac:spMk id="274" creationId="{00000000-0000-0000-0000-000000000000}"/>
          </ac:spMkLst>
        </pc:spChg>
        <pc:spChg chg="mod">
          <ac:chgData name="Shah, Kush" userId="c7361933-2d4f-48bf-bfc5-2218bf283115" providerId="ADAL" clId="{32C28642-1BC7-5242-BB17-12FE83966AD9}" dt="2021-12-06T21:26:42.327" v="566" actId="1076"/>
          <ac:spMkLst>
            <pc:docMk/>
            <pc:sldMk cId="0" sldId="265"/>
            <ac:spMk id="275" creationId="{00000000-0000-0000-0000-000000000000}"/>
          </ac:spMkLst>
        </pc:spChg>
        <pc:grpChg chg="add mod">
          <ac:chgData name="Shah, Kush" userId="c7361933-2d4f-48bf-bfc5-2218bf283115" providerId="ADAL" clId="{32C28642-1BC7-5242-BB17-12FE83966AD9}" dt="2021-12-04T19:34:04.544" v="225" actId="167"/>
          <ac:grpSpMkLst>
            <pc:docMk/>
            <pc:sldMk cId="0" sldId="265"/>
            <ac:grpSpMk id="10" creationId="{AED8BFE8-935F-D04A-8F2E-6257363834C6}"/>
          </ac:grpSpMkLst>
        </pc:grpChg>
        <pc:grpChg chg="add mod">
          <ac:chgData name="Shah, Kush" userId="c7361933-2d4f-48bf-bfc5-2218bf283115" providerId="ADAL" clId="{32C28642-1BC7-5242-BB17-12FE83966AD9}" dt="2021-12-04T19:34:04.544" v="225" actId="167"/>
          <ac:grpSpMkLst>
            <pc:docMk/>
            <pc:sldMk cId="0" sldId="265"/>
            <ac:grpSpMk id="14" creationId="{E38A8A90-DCDB-7440-BB6C-5CE746469732}"/>
          </ac:grpSpMkLst>
        </pc:grpChg>
        <pc:grpChg chg="add mod">
          <ac:chgData name="Shah, Kush" userId="c7361933-2d4f-48bf-bfc5-2218bf283115" providerId="ADAL" clId="{32C28642-1BC7-5242-BB17-12FE83966AD9}" dt="2021-12-04T19:34:04.544" v="225" actId="167"/>
          <ac:grpSpMkLst>
            <pc:docMk/>
            <pc:sldMk cId="0" sldId="265"/>
            <ac:grpSpMk id="17" creationId="{8DCAE5ED-C82B-A642-9DBF-FE0FCCAB9A9B}"/>
          </ac:grpSpMkLst>
        </pc:grpChg>
        <pc:grpChg chg="add mod">
          <ac:chgData name="Shah, Kush" userId="c7361933-2d4f-48bf-bfc5-2218bf283115" providerId="ADAL" clId="{32C28642-1BC7-5242-BB17-12FE83966AD9}" dt="2021-12-04T19:34:04.544" v="225" actId="167"/>
          <ac:grpSpMkLst>
            <pc:docMk/>
            <pc:sldMk cId="0" sldId="265"/>
            <ac:grpSpMk id="20" creationId="{6184ED1C-EB36-934F-805F-00E750AF0EFE}"/>
          </ac:grpSpMkLst>
        </pc:grpChg>
        <pc:grpChg chg="add mod">
          <ac:chgData name="Shah, Kush" userId="c7361933-2d4f-48bf-bfc5-2218bf283115" providerId="ADAL" clId="{32C28642-1BC7-5242-BB17-12FE83966AD9}" dt="2021-12-04T19:34:04.544" v="225" actId="167"/>
          <ac:grpSpMkLst>
            <pc:docMk/>
            <pc:sldMk cId="0" sldId="265"/>
            <ac:grpSpMk id="23" creationId="{C399DF50-89E8-1C45-8C17-3AFF5EA9AAA0}"/>
          </ac:grpSpMkLst>
        </pc:grpChg>
        <pc:grpChg chg="add mod">
          <ac:chgData name="Shah, Kush" userId="c7361933-2d4f-48bf-bfc5-2218bf283115" providerId="ADAL" clId="{32C28642-1BC7-5242-BB17-12FE83966AD9}" dt="2021-12-04T19:34:04.544" v="225" actId="167"/>
          <ac:grpSpMkLst>
            <pc:docMk/>
            <pc:sldMk cId="0" sldId="265"/>
            <ac:grpSpMk id="26" creationId="{CEB2471B-CB73-B943-9D04-22F3A187B210}"/>
          </ac:grpSpMkLst>
        </pc:grpChg>
        <pc:grpChg chg="add mod">
          <ac:chgData name="Shah, Kush" userId="c7361933-2d4f-48bf-bfc5-2218bf283115" providerId="ADAL" clId="{32C28642-1BC7-5242-BB17-12FE83966AD9}" dt="2021-12-04T19:34:04.544" v="225" actId="167"/>
          <ac:grpSpMkLst>
            <pc:docMk/>
            <pc:sldMk cId="0" sldId="265"/>
            <ac:grpSpMk id="29" creationId="{2210DAF7-9201-FA48-BB95-384442049EE3}"/>
          </ac:grpSpMkLst>
        </pc:grpChg>
        <pc:grpChg chg="add mod">
          <ac:chgData name="Shah, Kush" userId="c7361933-2d4f-48bf-bfc5-2218bf283115" providerId="ADAL" clId="{32C28642-1BC7-5242-BB17-12FE83966AD9}" dt="2021-12-04T19:34:04.544" v="225" actId="167"/>
          <ac:grpSpMkLst>
            <pc:docMk/>
            <pc:sldMk cId="0" sldId="265"/>
            <ac:grpSpMk id="32" creationId="{492F8167-9E8E-7843-860A-59C85C2D4464}"/>
          </ac:grpSpMkLst>
        </pc:grpChg>
        <pc:grpChg chg="add mod">
          <ac:chgData name="Shah, Kush" userId="c7361933-2d4f-48bf-bfc5-2218bf283115" providerId="ADAL" clId="{32C28642-1BC7-5242-BB17-12FE83966AD9}" dt="2021-12-04T19:34:04.544" v="225" actId="167"/>
          <ac:grpSpMkLst>
            <pc:docMk/>
            <pc:sldMk cId="0" sldId="265"/>
            <ac:grpSpMk id="35" creationId="{451BE79E-DB15-EA48-B642-8FAF775D227C}"/>
          </ac:grpSpMkLst>
        </pc:grpChg>
        <pc:grpChg chg="add mod">
          <ac:chgData name="Shah, Kush" userId="c7361933-2d4f-48bf-bfc5-2218bf283115" providerId="ADAL" clId="{32C28642-1BC7-5242-BB17-12FE83966AD9}" dt="2021-12-06T21:28:41.194" v="581" actId="166"/>
          <ac:grpSpMkLst>
            <pc:docMk/>
            <pc:sldMk cId="0" sldId="265"/>
            <ac:grpSpMk id="38" creationId="{24359C58-81DE-9143-A872-1C9C978716C7}"/>
          </ac:grpSpMkLst>
        </pc:grpChg>
        <pc:grpChg chg="add mod">
          <ac:chgData name="Shah, Kush" userId="c7361933-2d4f-48bf-bfc5-2218bf283115" providerId="ADAL" clId="{32C28642-1BC7-5242-BB17-12FE83966AD9}" dt="2021-12-04T19:34:04.544" v="225" actId="167"/>
          <ac:grpSpMkLst>
            <pc:docMk/>
            <pc:sldMk cId="0" sldId="265"/>
            <ac:grpSpMk id="41" creationId="{6DF143CD-12E1-FF40-AA9E-CBFE851F30E0}"/>
          </ac:grpSpMkLst>
        </pc:grpChg>
        <pc:grpChg chg="add mod">
          <ac:chgData name="Shah, Kush" userId="c7361933-2d4f-48bf-bfc5-2218bf283115" providerId="ADAL" clId="{32C28642-1BC7-5242-BB17-12FE83966AD9}" dt="2021-12-04T19:34:04.544" v="225" actId="167"/>
          <ac:grpSpMkLst>
            <pc:docMk/>
            <pc:sldMk cId="0" sldId="265"/>
            <ac:grpSpMk id="44" creationId="{726793BC-132D-DB43-99D4-EB6F4099324F}"/>
          </ac:grpSpMkLst>
        </pc:grpChg>
        <pc:grpChg chg="add mod">
          <ac:chgData name="Shah, Kush" userId="c7361933-2d4f-48bf-bfc5-2218bf283115" providerId="ADAL" clId="{32C28642-1BC7-5242-BB17-12FE83966AD9}" dt="2021-12-04T19:34:04.544" v="225" actId="167"/>
          <ac:grpSpMkLst>
            <pc:docMk/>
            <pc:sldMk cId="0" sldId="265"/>
            <ac:grpSpMk id="47" creationId="{7B30084E-860C-1C4B-AB18-CD6ABEA76989}"/>
          </ac:grpSpMkLst>
        </pc:grpChg>
        <pc:grpChg chg="add mod">
          <ac:chgData name="Shah, Kush" userId="c7361933-2d4f-48bf-bfc5-2218bf283115" providerId="ADAL" clId="{32C28642-1BC7-5242-BB17-12FE83966AD9}" dt="2021-12-04T19:34:04.544" v="225" actId="167"/>
          <ac:grpSpMkLst>
            <pc:docMk/>
            <pc:sldMk cId="0" sldId="265"/>
            <ac:grpSpMk id="50" creationId="{1D32BD4D-2FBF-C145-88AF-B8DF5728C5F2}"/>
          </ac:grpSpMkLst>
        </pc:grpChg>
        <pc:grpChg chg="add mod">
          <ac:chgData name="Shah, Kush" userId="c7361933-2d4f-48bf-bfc5-2218bf283115" providerId="ADAL" clId="{32C28642-1BC7-5242-BB17-12FE83966AD9}" dt="2021-12-04T19:34:04.544" v="225" actId="167"/>
          <ac:grpSpMkLst>
            <pc:docMk/>
            <pc:sldMk cId="0" sldId="265"/>
            <ac:grpSpMk id="53" creationId="{914864CC-DD72-E44D-87BF-ED8B09EDE03E}"/>
          </ac:grpSpMkLst>
        </pc:grpChg>
        <pc:grpChg chg="add mod">
          <ac:chgData name="Shah, Kush" userId="c7361933-2d4f-48bf-bfc5-2218bf283115" providerId="ADAL" clId="{32C28642-1BC7-5242-BB17-12FE83966AD9}" dt="2021-12-04T19:34:04.544" v="225" actId="167"/>
          <ac:grpSpMkLst>
            <pc:docMk/>
            <pc:sldMk cId="0" sldId="265"/>
            <ac:grpSpMk id="56" creationId="{850A6142-F897-4D4D-B7B7-9AF11CB1D43E}"/>
          </ac:grpSpMkLst>
        </pc:grpChg>
        <pc:grpChg chg="add mod">
          <ac:chgData name="Shah, Kush" userId="c7361933-2d4f-48bf-bfc5-2218bf283115" providerId="ADAL" clId="{32C28642-1BC7-5242-BB17-12FE83966AD9}" dt="2021-12-04T19:34:04.544" v="225" actId="167"/>
          <ac:grpSpMkLst>
            <pc:docMk/>
            <pc:sldMk cId="0" sldId="265"/>
            <ac:grpSpMk id="59" creationId="{570C7BBE-F5FE-D644-994F-97E05FF76842}"/>
          </ac:grpSpMkLst>
        </pc:grpChg>
        <pc:grpChg chg="add mod">
          <ac:chgData name="Shah, Kush" userId="c7361933-2d4f-48bf-bfc5-2218bf283115" providerId="ADAL" clId="{32C28642-1BC7-5242-BB17-12FE83966AD9}" dt="2021-12-04T19:34:04.544" v="225" actId="167"/>
          <ac:grpSpMkLst>
            <pc:docMk/>
            <pc:sldMk cId="0" sldId="265"/>
            <ac:grpSpMk id="62" creationId="{D6E5DF14-FB8A-FE48-9D54-71D830C89997}"/>
          </ac:grpSpMkLst>
        </pc:grpChg>
        <pc:grpChg chg="add mod">
          <ac:chgData name="Shah, Kush" userId="c7361933-2d4f-48bf-bfc5-2218bf283115" providerId="ADAL" clId="{32C28642-1BC7-5242-BB17-12FE83966AD9}" dt="2021-12-04T19:34:04.544" v="225" actId="167"/>
          <ac:grpSpMkLst>
            <pc:docMk/>
            <pc:sldMk cId="0" sldId="265"/>
            <ac:grpSpMk id="65" creationId="{AB653B8E-1FB7-0248-8224-4376099DDD59}"/>
          </ac:grpSpMkLst>
        </pc:grpChg>
        <pc:grpChg chg="add mod">
          <ac:chgData name="Shah, Kush" userId="c7361933-2d4f-48bf-bfc5-2218bf283115" providerId="ADAL" clId="{32C28642-1BC7-5242-BB17-12FE83966AD9}" dt="2021-12-04T19:34:04.544" v="225" actId="167"/>
          <ac:grpSpMkLst>
            <pc:docMk/>
            <pc:sldMk cId="0" sldId="265"/>
            <ac:grpSpMk id="68" creationId="{CD648EAC-1B2B-5943-A677-143B5A48E30C}"/>
          </ac:grpSpMkLst>
        </pc:grpChg>
        <pc:grpChg chg="add mod">
          <ac:chgData name="Shah, Kush" userId="c7361933-2d4f-48bf-bfc5-2218bf283115" providerId="ADAL" clId="{32C28642-1BC7-5242-BB17-12FE83966AD9}" dt="2021-12-04T19:34:04.544" v="225" actId="167"/>
          <ac:grpSpMkLst>
            <pc:docMk/>
            <pc:sldMk cId="0" sldId="265"/>
            <ac:grpSpMk id="71" creationId="{BDE46AD1-1CC7-DD46-97F7-32D1E46323AD}"/>
          </ac:grpSpMkLst>
        </pc:grpChg>
        <pc:grpChg chg="add mod">
          <ac:chgData name="Shah, Kush" userId="c7361933-2d4f-48bf-bfc5-2218bf283115" providerId="ADAL" clId="{32C28642-1BC7-5242-BB17-12FE83966AD9}" dt="2021-12-04T19:34:04.544" v="225" actId="167"/>
          <ac:grpSpMkLst>
            <pc:docMk/>
            <pc:sldMk cId="0" sldId="265"/>
            <ac:grpSpMk id="74" creationId="{6F86D0D7-B7FC-4347-BBE5-3B52F1FBCBF3}"/>
          </ac:grpSpMkLst>
        </pc:grpChg>
        <pc:grpChg chg="add mod">
          <ac:chgData name="Shah, Kush" userId="c7361933-2d4f-48bf-bfc5-2218bf283115" providerId="ADAL" clId="{32C28642-1BC7-5242-BB17-12FE83966AD9}" dt="2021-12-04T19:34:04.544" v="225" actId="167"/>
          <ac:grpSpMkLst>
            <pc:docMk/>
            <pc:sldMk cId="0" sldId="265"/>
            <ac:grpSpMk id="77" creationId="{9E23196A-15B3-0644-B89D-DFDE48A43F4B}"/>
          </ac:grpSpMkLst>
        </pc:grpChg>
        <pc:grpChg chg="add mod">
          <ac:chgData name="Shah, Kush" userId="c7361933-2d4f-48bf-bfc5-2218bf283115" providerId="ADAL" clId="{32C28642-1BC7-5242-BB17-12FE83966AD9}" dt="2021-12-04T19:34:04.544" v="225" actId="167"/>
          <ac:grpSpMkLst>
            <pc:docMk/>
            <pc:sldMk cId="0" sldId="265"/>
            <ac:grpSpMk id="80" creationId="{2B782EF9-A936-9C43-9977-FACD92DCBD3C}"/>
          </ac:grpSpMkLst>
        </pc:grpChg>
        <pc:grpChg chg="add mod">
          <ac:chgData name="Shah, Kush" userId="c7361933-2d4f-48bf-bfc5-2218bf283115" providerId="ADAL" clId="{32C28642-1BC7-5242-BB17-12FE83966AD9}" dt="2021-12-04T19:34:04.544" v="225" actId="167"/>
          <ac:grpSpMkLst>
            <pc:docMk/>
            <pc:sldMk cId="0" sldId="265"/>
            <ac:grpSpMk id="83" creationId="{FBE803FA-30A7-A64A-B7C0-B2DCFAD2FDCE}"/>
          </ac:grpSpMkLst>
        </pc:grpChg>
        <pc:grpChg chg="add mod">
          <ac:chgData name="Shah, Kush" userId="c7361933-2d4f-48bf-bfc5-2218bf283115" providerId="ADAL" clId="{32C28642-1BC7-5242-BB17-12FE83966AD9}" dt="2021-12-04T19:34:04.544" v="225" actId="167"/>
          <ac:grpSpMkLst>
            <pc:docMk/>
            <pc:sldMk cId="0" sldId="265"/>
            <ac:grpSpMk id="86" creationId="{ED051AC9-56B6-1046-9F1E-8740EDA9EE9D}"/>
          </ac:grpSpMkLst>
        </pc:grpChg>
        <pc:grpChg chg="add mod">
          <ac:chgData name="Shah, Kush" userId="c7361933-2d4f-48bf-bfc5-2218bf283115" providerId="ADAL" clId="{32C28642-1BC7-5242-BB17-12FE83966AD9}" dt="2021-12-04T19:34:04.544" v="225" actId="167"/>
          <ac:grpSpMkLst>
            <pc:docMk/>
            <pc:sldMk cId="0" sldId="265"/>
            <ac:grpSpMk id="89" creationId="{3DAA9796-0505-2D4B-8385-17C3F87D6412}"/>
          </ac:grpSpMkLst>
        </pc:grpChg>
        <pc:grpChg chg="add mod">
          <ac:chgData name="Shah, Kush" userId="c7361933-2d4f-48bf-bfc5-2218bf283115" providerId="ADAL" clId="{32C28642-1BC7-5242-BB17-12FE83966AD9}" dt="2021-12-04T19:34:04.544" v="225" actId="167"/>
          <ac:grpSpMkLst>
            <pc:docMk/>
            <pc:sldMk cId="0" sldId="265"/>
            <ac:grpSpMk id="92" creationId="{2D88B0DF-808D-3D41-A671-E488A6081B7D}"/>
          </ac:grpSpMkLst>
        </pc:grpChg>
        <pc:grpChg chg="add mod">
          <ac:chgData name="Shah, Kush" userId="c7361933-2d4f-48bf-bfc5-2218bf283115" providerId="ADAL" clId="{32C28642-1BC7-5242-BB17-12FE83966AD9}" dt="2021-12-04T19:34:04.544" v="225" actId="167"/>
          <ac:grpSpMkLst>
            <pc:docMk/>
            <pc:sldMk cId="0" sldId="265"/>
            <ac:grpSpMk id="95" creationId="{16D786A4-6F44-E240-8259-3956D3D6D1D9}"/>
          </ac:grpSpMkLst>
        </pc:grpChg>
        <pc:grpChg chg="add mod">
          <ac:chgData name="Shah, Kush" userId="c7361933-2d4f-48bf-bfc5-2218bf283115" providerId="ADAL" clId="{32C28642-1BC7-5242-BB17-12FE83966AD9}" dt="2021-12-04T19:34:04.544" v="225" actId="167"/>
          <ac:grpSpMkLst>
            <pc:docMk/>
            <pc:sldMk cId="0" sldId="265"/>
            <ac:grpSpMk id="98" creationId="{1FDB06A4-36AF-2149-B426-2084E9822748}"/>
          </ac:grpSpMkLst>
        </pc:grpChg>
        <pc:grpChg chg="add mod">
          <ac:chgData name="Shah, Kush" userId="c7361933-2d4f-48bf-bfc5-2218bf283115" providerId="ADAL" clId="{32C28642-1BC7-5242-BB17-12FE83966AD9}" dt="2021-12-04T19:34:04.544" v="225" actId="167"/>
          <ac:grpSpMkLst>
            <pc:docMk/>
            <pc:sldMk cId="0" sldId="265"/>
            <ac:grpSpMk id="101" creationId="{C4B5D3DA-667F-374A-853D-CF312D1892FD}"/>
          </ac:grpSpMkLst>
        </pc:grpChg>
        <pc:grpChg chg="add mod">
          <ac:chgData name="Shah, Kush" userId="c7361933-2d4f-48bf-bfc5-2218bf283115" providerId="ADAL" clId="{32C28642-1BC7-5242-BB17-12FE83966AD9}" dt="2021-12-04T19:34:04.544" v="225" actId="167"/>
          <ac:grpSpMkLst>
            <pc:docMk/>
            <pc:sldMk cId="0" sldId="265"/>
            <ac:grpSpMk id="104" creationId="{96257A94-D146-0145-A8C3-4CFB52B8314C}"/>
          </ac:grpSpMkLst>
        </pc:grpChg>
        <pc:grpChg chg="add mod">
          <ac:chgData name="Shah, Kush" userId="c7361933-2d4f-48bf-bfc5-2218bf283115" providerId="ADAL" clId="{32C28642-1BC7-5242-BB17-12FE83966AD9}" dt="2021-12-04T19:34:04.544" v="225" actId="167"/>
          <ac:grpSpMkLst>
            <pc:docMk/>
            <pc:sldMk cId="0" sldId="265"/>
            <ac:grpSpMk id="107" creationId="{7319EEA2-FA15-1F4A-9F5F-EAECE51BB9C2}"/>
          </ac:grpSpMkLst>
        </pc:grpChg>
        <pc:grpChg chg="add mod">
          <ac:chgData name="Shah, Kush" userId="c7361933-2d4f-48bf-bfc5-2218bf283115" providerId="ADAL" clId="{32C28642-1BC7-5242-BB17-12FE83966AD9}" dt="2021-12-04T19:34:04.544" v="225" actId="167"/>
          <ac:grpSpMkLst>
            <pc:docMk/>
            <pc:sldMk cId="0" sldId="265"/>
            <ac:grpSpMk id="110" creationId="{F88A09A5-BFC2-2E42-B114-E45C598CD4EE}"/>
          </ac:grpSpMkLst>
        </pc:grpChg>
        <pc:picChg chg="mod">
          <ac:chgData name="Shah, Kush" userId="c7361933-2d4f-48bf-bfc5-2218bf283115" providerId="ADAL" clId="{32C28642-1BC7-5242-BB17-12FE83966AD9}" dt="2021-12-06T21:26:50.041" v="569" actId="1076"/>
          <ac:picMkLst>
            <pc:docMk/>
            <pc:sldMk cId="0" sldId="265"/>
            <ac:picMk id="4" creationId="{8E62FD1D-2CBC-884D-9749-E50A319D3308}"/>
          </ac:picMkLst>
        </pc:picChg>
        <pc:picChg chg="del mod">
          <ac:chgData name="Shah, Kush" userId="c7361933-2d4f-48bf-bfc5-2218bf283115" providerId="ADAL" clId="{32C28642-1BC7-5242-BB17-12FE83966AD9}" dt="2021-12-04T19:33:49.553" v="223" actId="478"/>
          <ac:picMkLst>
            <pc:docMk/>
            <pc:sldMk cId="0" sldId="265"/>
            <ac:picMk id="12" creationId="{971DB13F-3432-EF4F-B4EC-74C8BC4B7A71}"/>
          </ac:picMkLst>
        </pc:picChg>
      </pc:sldChg>
      <pc:sldChg chg="addSp modSp mod">
        <pc:chgData name="Shah, Kush" userId="c7361933-2d4f-48bf-bfc5-2218bf283115" providerId="ADAL" clId="{32C28642-1BC7-5242-BB17-12FE83966AD9}" dt="2021-12-04T19:26:17.275" v="141" actId="1076"/>
        <pc:sldMkLst>
          <pc:docMk/>
          <pc:sldMk cId="0" sldId="269"/>
        </pc:sldMkLst>
        <pc:spChg chg="mod">
          <ac:chgData name="Shah, Kush" userId="c7361933-2d4f-48bf-bfc5-2218bf283115" providerId="ADAL" clId="{32C28642-1BC7-5242-BB17-12FE83966AD9}" dt="2021-12-04T19:26:10.806" v="138"/>
          <ac:spMkLst>
            <pc:docMk/>
            <pc:sldMk cId="0" sldId="269"/>
            <ac:spMk id="26" creationId="{3DBDA78B-6E14-4544-B325-6123983AEB41}"/>
          </ac:spMkLst>
        </pc:spChg>
        <pc:spChg chg="mod">
          <ac:chgData name="Shah, Kush" userId="c7361933-2d4f-48bf-bfc5-2218bf283115" providerId="ADAL" clId="{32C28642-1BC7-5242-BB17-12FE83966AD9}" dt="2021-12-04T19:26:10.806" v="138"/>
          <ac:spMkLst>
            <pc:docMk/>
            <pc:sldMk cId="0" sldId="269"/>
            <ac:spMk id="27" creationId="{8F5022E8-9886-6146-94E1-5E83B3AD601B}"/>
          </ac:spMkLst>
        </pc:spChg>
        <pc:spChg chg="mod">
          <ac:chgData name="Shah, Kush" userId="c7361933-2d4f-48bf-bfc5-2218bf283115" providerId="ADAL" clId="{32C28642-1BC7-5242-BB17-12FE83966AD9}" dt="2021-12-04T19:26:14.039" v="140" actId="1076"/>
          <ac:spMkLst>
            <pc:docMk/>
            <pc:sldMk cId="0" sldId="269"/>
            <ac:spMk id="315" creationId="{00000000-0000-0000-0000-000000000000}"/>
          </ac:spMkLst>
        </pc:spChg>
        <pc:grpChg chg="add mod">
          <ac:chgData name="Shah, Kush" userId="c7361933-2d4f-48bf-bfc5-2218bf283115" providerId="ADAL" clId="{32C28642-1BC7-5242-BB17-12FE83966AD9}" dt="2021-12-04T19:26:17.275" v="141" actId="1076"/>
          <ac:grpSpMkLst>
            <pc:docMk/>
            <pc:sldMk cId="0" sldId="269"/>
            <ac:grpSpMk id="25" creationId="{B2A4C7AC-E4BC-FF4B-8AAE-232D206F8E07}"/>
          </ac:grpSpMkLst>
        </pc:grpChg>
      </pc:sldChg>
      <pc:sldChg chg="addSp delSp modSp mod">
        <pc:chgData name="Shah, Kush" userId="c7361933-2d4f-48bf-bfc5-2218bf283115" providerId="ADAL" clId="{32C28642-1BC7-5242-BB17-12FE83966AD9}" dt="2021-12-06T17:59:16.869" v="343" actId="1076"/>
        <pc:sldMkLst>
          <pc:docMk/>
          <pc:sldMk cId="1401697582" sldId="299"/>
        </pc:sldMkLst>
        <pc:picChg chg="del mod">
          <ac:chgData name="Shah, Kush" userId="c7361933-2d4f-48bf-bfc5-2218bf283115" providerId="ADAL" clId="{32C28642-1BC7-5242-BB17-12FE83966AD9}" dt="2021-12-06T17:59:12.909" v="342" actId="478"/>
          <ac:picMkLst>
            <pc:docMk/>
            <pc:sldMk cId="1401697582" sldId="299"/>
            <ac:picMk id="5" creationId="{D3C71330-8E8D-BA47-BD4B-E221DF0185A2}"/>
          </ac:picMkLst>
        </pc:picChg>
        <pc:picChg chg="add mod">
          <ac:chgData name="Shah, Kush" userId="c7361933-2d4f-48bf-bfc5-2218bf283115" providerId="ADAL" clId="{32C28642-1BC7-5242-BB17-12FE83966AD9}" dt="2021-12-06T17:59:16.869" v="343" actId="1076"/>
          <ac:picMkLst>
            <pc:docMk/>
            <pc:sldMk cId="1401697582" sldId="299"/>
            <ac:picMk id="8" creationId="{ABCD4CB3-B5BB-F346-94D8-081AAB2A5BCE}"/>
          </ac:picMkLst>
        </pc:picChg>
      </pc:sldChg>
      <pc:sldChg chg="modSp mod modNotesTx">
        <pc:chgData name="Shah, Kush" userId="c7361933-2d4f-48bf-bfc5-2218bf283115" providerId="ADAL" clId="{32C28642-1BC7-5242-BB17-12FE83966AD9}" dt="2021-12-06T21:45:24.247" v="602" actId="1076"/>
        <pc:sldMkLst>
          <pc:docMk/>
          <pc:sldMk cId="215599033" sldId="300"/>
        </pc:sldMkLst>
        <pc:graphicFrameChg chg="mod modGraphic">
          <ac:chgData name="Shah, Kush" userId="c7361933-2d4f-48bf-bfc5-2218bf283115" providerId="ADAL" clId="{32C28642-1BC7-5242-BB17-12FE83966AD9}" dt="2021-12-06T21:45:24.247" v="602" actId="1076"/>
          <ac:graphicFrameMkLst>
            <pc:docMk/>
            <pc:sldMk cId="215599033" sldId="300"/>
            <ac:graphicFrameMk id="4" creationId="{AC3C08FB-1FE4-4AE1-85E9-8BD40A337687}"/>
          </ac:graphicFrameMkLst>
        </pc:graphicFrameChg>
      </pc:sldChg>
      <pc:sldChg chg="modSp mod">
        <pc:chgData name="Shah, Kush" userId="c7361933-2d4f-48bf-bfc5-2218bf283115" providerId="ADAL" clId="{32C28642-1BC7-5242-BB17-12FE83966AD9}" dt="2021-12-06T21:18:09.226" v="435" actId="27636"/>
        <pc:sldMkLst>
          <pc:docMk/>
          <pc:sldMk cId="2782287153" sldId="301"/>
        </pc:sldMkLst>
        <pc:spChg chg="mod">
          <ac:chgData name="Shah, Kush" userId="c7361933-2d4f-48bf-bfc5-2218bf283115" providerId="ADAL" clId="{32C28642-1BC7-5242-BB17-12FE83966AD9}" dt="2021-12-06T21:18:09.226" v="435" actId="27636"/>
          <ac:spMkLst>
            <pc:docMk/>
            <pc:sldMk cId="2782287153" sldId="301"/>
            <ac:spMk id="2" creationId="{D78674D7-2534-4FC3-A372-AB5B9F176EC4}"/>
          </ac:spMkLst>
        </pc:spChg>
      </pc:sldChg>
      <pc:sldChg chg="addSp delSp modSp mod modNotesTx">
        <pc:chgData name="Shah, Kush" userId="c7361933-2d4f-48bf-bfc5-2218bf283115" providerId="ADAL" clId="{32C28642-1BC7-5242-BB17-12FE83966AD9}" dt="2021-12-06T21:25:36.275" v="559" actId="1076"/>
        <pc:sldMkLst>
          <pc:docMk/>
          <pc:sldMk cId="4025219647" sldId="302"/>
        </pc:sldMkLst>
        <pc:spChg chg="mod">
          <ac:chgData name="Shah, Kush" userId="c7361933-2d4f-48bf-bfc5-2218bf283115" providerId="ADAL" clId="{32C28642-1BC7-5242-BB17-12FE83966AD9}" dt="2021-12-04T19:34:50.664" v="233" actId="313"/>
          <ac:spMkLst>
            <pc:docMk/>
            <pc:sldMk cId="4025219647" sldId="302"/>
            <ac:spMk id="2" creationId="{0DBB5BE3-E067-E146-8F99-671D95CB976C}"/>
          </ac:spMkLst>
        </pc:spChg>
        <pc:spChg chg="del mod">
          <ac:chgData name="Shah, Kush" userId="c7361933-2d4f-48bf-bfc5-2218bf283115" providerId="ADAL" clId="{32C28642-1BC7-5242-BB17-12FE83966AD9}" dt="2021-12-06T21:18:14.339" v="436" actId="478"/>
          <ac:spMkLst>
            <pc:docMk/>
            <pc:sldMk cId="4025219647" sldId="302"/>
            <ac:spMk id="3" creationId="{16FBA596-5E62-F74B-B541-838DB6209C86}"/>
          </ac:spMkLst>
        </pc:spChg>
        <pc:spChg chg="mod">
          <ac:chgData name="Shah, Kush" userId="c7361933-2d4f-48bf-bfc5-2218bf283115" providerId="ADAL" clId="{32C28642-1BC7-5242-BB17-12FE83966AD9}" dt="2021-12-06T21:22:52.131" v="527"/>
          <ac:spMkLst>
            <pc:docMk/>
            <pc:sldMk cId="4025219647" sldId="302"/>
            <ac:spMk id="8" creationId="{5FF43E58-6844-294F-821E-426301C54C46}"/>
          </ac:spMkLst>
        </pc:spChg>
        <pc:spChg chg="mod">
          <ac:chgData name="Shah, Kush" userId="c7361933-2d4f-48bf-bfc5-2218bf283115" providerId="ADAL" clId="{32C28642-1BC7-5242-BB17-12FE83966AD9}" dt="2021-12-06T21:22:52.131" v="527"/>
          <ac:spMkLst>
            <pc:docMk/>
            <pc:sldMk cId="4025219647" sldId="302"/>
            <ac:spMk id="9" creationId="{82F27741-83F1-EE45-8C16-703885138E9E}"/>
          </ac:spMkLst>
        </pc:spChg>
        <pc:spChg chg="mod">
          <ac:chgData name="Shah, Kush" userId="c7361933-2d4f-48bf-bfc5-2218bf283115" providerId="ADAL" clId="{32C28642-1BC7-5242-BB17-12FE83966AD9}" dt="2021-12-06T21:22:52.131" v="527"/>
          <ac:spMkLst>
            <pc:docMk/>
            <pc:sldMk cId="4025219647" sldId="302"/>
            <ac:spMk id="11" creationId="{DD1E9BDE-BD1B-BE41-BCBC-EFD473B348BE}"/>
          </ac:spMkLst>
        </pc:spChg>
        <pc:spChg chg="mod">
          <ac:chgData name="Shah, Kush" userId="c7361933-2d4f-48bf-bfc5-2218bf283115" providerId="ADAL" clId="{32C28642-1BC7-5242-BB17-12FE83966AD9}" dt="2021-12-06T21:22:52.131" v="527"/>
          <ac:spMkLst>
            <pc:docMk/>
            <pc:sldMk cId="4025219647" sldId="302"/>
            <ac:spMk id="12" creationId="{758AB41C-A960-9546-A349-A0A724E719ED}"/>
          </ac:spMkLst>
        </pc:spChg>
        <pc:spChg chg="mod">
          <ac:chgData name="Shah, Kush" userId="c7361933-2d4f-48bf-bfc5-2218bf283115" providerId="ADAL" clId="{32C28642-1BC7-5242-BB17-12FE83966AD9}" dt="2021-12-06T21:22:52.131" v="527"/>
          <ac:spMkLst>
            <pc:docMk/>
            <pc:sldMk cId="4025219647" sldId="302"/>
            <ac:spMk id="13" creationId="{5446DA47-640C-624B-B8A3-4ADD810CBB8F}"/>
          </ac:spMkLst>
        </pc:spChg>
        <pc:spChg chg="mod">
          <ac:chgData name="Shah, Kush" userId="c7361933-2d4f-48bf-bfc5-2218bf283115" providerId="ADAL" clId="{32C28642-1BC7-5242-BB17-12FE83966AD9}" dt="2021-12-06T21:22:52.131" v="527"/>
          <ac:spMkLst>
            <pc:docMk/>
            <pc:sldMk cId="4025219647" sldId="302"/>
            <ac:spMk id="14" creationId="{900DF08A-7296-F345-AAB2-11AF629C731E}"/>
          </ac:spMkLst>
        </pc:spChg>
        <pc:spChg chg="mod">
          <ac:chgData name="Shah, Kush" userId="c7361933-2d4f-48bf-bfc5-2218bf283115" providerId="ADAL" clId="{32C28642-1BC7-5242-BB17-12FE83966AD9}" dt="2021-12-06T21:22:52.131" v="527"/>
          <ac:spMkLst>
            <pc:docMk/>
            <pc:sldMk cId="4025219647" sldId="302"/>
            <ac:spMk id="15" creationId="{333AF447-9AC0-B640-98EA-59456E6691F9}"/>
          </ac:spMkLst>
        </pc:spChg>
        <pc:spChg chg="mod">
          <ac:chgData name="Shah, Kush" userId="c7361933-2d4f-48bf-bfc5-2218bf283115" providerId="ADAL" clId="{32C28642-1BC7-5242-BB17-12FE83966AD9}" dt="2021-12-06T21:22:52.131" v="527"/>
          <ac:spMkLst>
            <pc:docMk/>
            <pc:sldMk cId="4025219647" sldId="302"/>
            <ac:spMk id="17" creationId="{832FD510-B275-3B46-AEEE-73BA2B251DF3}"/>
          </ac:spMkLst>
        </pc:spChg>
        <pc:spChg chg="mod">
          <ac:chgData name="Shah, Kush" userId="c7361933-2d4f-48bf-bfc5-2218bf283115" providerId="ADAL" clId="{32C28642-1BC7-5242-BB17-12FE83966AD9}" dt="2021-12-06T21:22:52.131" v="527"/>
          <ac:spMkLst>
            <pc:docMk/>
            <pc:sldMk cId="4025219647" sldId="302"/>
            <ac:spMk id="18" creationId="{A0979028-E9B1-3941-87FC-96D6A50E3951}"/>
          </ac:spMkLst>
        </pc:spChg>
        <pc:spChg chg="mod">
          <ac:chgData name="Shah, Kush" userId="c7361933-2d4f-48bf-bfc5-2218bf283115" providerId="ADAL" clId="{32C28642-1BC7-5242-BB17-12FE83966AD9}" dt="2021-12-06T21:24:17.845" v="541"/>
          <ac:spMkLst>
            <pc:docMk/>
            <pc:sldMk cId="4025219647" sldId="302"/>
            <ac:spMk id="20" creationId="{FB17E89F-4C6A-AA4E-BC56-01F0DD5B690E}"/>
          </ac:spMkLst>
        </pc:spChg>
        <pc:spChg chg="mod">
          <ac:chgData name="Shah, Kush" userId="c7361933-2d4f-48bf-bfc5-2218bf283115" providerId="ADAL" clId="{32C28642-1BC7-5242-BB17-12FE83966AD9}" dt="2021-12-06T21:24:17.845" v="541"/>
          <ac:spMkLst>
            <pc:docMk/>
            <pc:sldMk cId="4025219647" sldId="302"/>
            <ac:spMk id="21" creationId="{CBD63D21-B96D-9044-BB35-82B416F517C9}"/>
          </ac:spMkLst>
        </pc:spChg>
        <pc:spChg chg="mod">
          <ac:chgData name="Shah, Kush" userId="c7361933-2d4f-48bf-bfc5-2218bf283115" providerId="ADAL" clId="{32C28642-1BC7-5242-BB17-12FE83966AD9}" dt="2021-12-06T21:24:17.845" v="541"/>
          <ac:spMkLst>
            <pc:docMk/>
            <pc:sldMk cId="4025219647" sldId="302"/>
            <ac:spMk id="22" creationId="{3B6AE4D3-C714-A746-A2A2-7FD80C83D70D}"/>
          </ac:spMkLst>
        </pc:spChg>
        <pc:spChg chg="mod">
          <ac:chgData name="Shah, Kush" userId="c7361933-2d4f-48bf-bfc5-2218bf283115" providerId="ADAL" clId="{32C28642-1BC7-5242-BB17-12FE83966AD9}" dt="2021-12-06T21:24:17.845" v="541"/>
          <ac:spMkLst>
            <pc:docMk/>
            <pc:sldMk cId="4025219647" sldId="302"/>
            <ac:spMk id="23" creationId="{5A43B335-1DD2-8B47-9EC5-29F81269678F}"/>
          </ac:spMkLst>
        </pc:spChg>
        <pc:spChg chg="mod">
          <ac:chgData name="Shah, Kush" userId="c7361933-2d4f-48bf-bfc5-2218bf283115" providerId="ADAL" clId="{32C28642-1BC7-5242-BB17-12FE83966AD9}" dt="2021-12-06T21:24:17.845" v="541"/>
          <ac:spMkLst>
            <pc:docMk/>
            <pc:sldMk cId="4025219647" sldId="302"/>
            <ac:spMk id="24" creationId="{338EBEE8-8329-E848-B3DA-2A821E214729}"/>
          </ac:spMkLst>
        </pc:spChg>
        <pc:spChg chg="mod">
          <ac:chgData name="Shah, Kush" userId="c7361933-2d4f-48bf-bfc5-2218bf283115" providerId="ADAL" clId="{32C28642-1BC7-5242-BB17-12FE83966AD9}" dt="2021-12-06T21:24:17.845" v="541"/>
          <ac:spMkLst>
            <pc:docMk/>
            <pc:sldMk cId="4025219647" sldId="302"/>
            <ac:spMk id="25" creationId="{D717E768-70AF-7D48-AB3B-2079498999F5}"/>
          </ac:spMkLst>
        </pc:spChg>
        <pc:grpChg chg="add mod">
          <ac:chgData name="Shah, Kush" userId="c7361933-2d4f-48bf-bfc5-2218bf283115" providerId="ADAL" clId="{32C28642-1BC7-5242-BB17-12FE83966AD9}" dt="2021-12-06T21:24:47.642" v="545" actId="14100"/>
          <ac:grpSpMkLst>
            <pc:docMk/>
            <pc:sldMk cId="4025219647" sldId="302"/>
            <ac:grpSpMk id="7" creationId="{2917460A-8005-964F-9A27-19379215D383}"/>
          </ac:grpSpMkLst>
        </pc:grpChg>
        <pc:grpChg chg="add mod">
          <ac:chgData name="Shah, Kush" userId="c7361933-2d4f-48bf-bfc5-2218bf283115" providerId="ADAL" clId="{32C28642-1BC7-5242-BB17-12FE83966AD9}" dt="2021-12-06T21:25:07.175" v="550" actId="14100"/>
          <ac:grpSpMkLst>
            <pc:docMk/>
            <pc:sldMk cId="4025219647" sldId="302"/>
            <ac:grpSpMk id="10" creationId="{AFD89C35-6320-A84F-9DDA-072EE98E2D59}"/>
          </ac:grpSpMkLst>
        </pc:grpChg>
        <pc:grpChg chg="add mod">
          <ac:chgData name="Shah, Kush" userId="c7361933-2d4f-48bf-bfc5-2218bf283115" providerId="ADAL" clId="{32C28642-1BC7-5242-BB17-12FE83966AD9}" dt="2021-12-06T21:24:56.758" v="547" actId="1076"/>
          <ac:grpSpMkLst>
            <pc:docMk/>
            <pc:sldMk cId="4025219647" sldId="302"/>
            <ac:grpSpMk id="16" creationId="{9E3BC225-2241-224C-9ADB-7020376BCEF0}"/>
          </ac:grpSpMkLst>
        </pc:grpChg>
        <pc:grpChg chg="add mod">
          <ac:chgData name="Shah, Kush" userId="c7361933-2d4f-48bf-bfc5-2218bf283115" providerId="ADAL" clId="{32C28642-1BC7-5242-BB17-12FE83966AD9}" dt="2021-12-06T21:24:59.797" v="548" actId="1076"/>
          <ac:grpSpMkLst>
            <pc:docMk/>
            <pc:sldMk cId="4025219647" sldId="302"/>
            <ac:grpSpMk id="19" creationId="{DF06757F-13AA-CF44-B22E-AEEF26A3DF94}"/>
          </ac:grpSpMkLst>
        </pc:grpChg>
        <pc:picChg chg="add mod">
          <ac:chgData name="Shah, Kush" userId="c7361933-2d4f-48bf-bfc5-2218bf283115" providerId="ADAL" clId="{32C28642-1BC7-5242-BB17-12FE83966AD9}" dt="2021-12-06T21:25:36.275" v="559" actId="1076"/>
          <ac:picMkLst>
            <pc:docMk/>
            <pc:sldMk cId="4025219647" sldId="302"/>
            <ac:picMk id="6" creationId="{AE913B9B-761A-9B4C-A103-FE1B06694289}"/>
          </ac:picMkLst>
        </pc:picChg>
      </pc:sldChg>
      <pc:sldChg chg="modSp mod">
        <pc:chgData name="Shah, Kush" userId="c7361933-2d4f-48bf-bfc5-2218bf283115" providerId="ADAL" clId="{32C28642-1BC7-5242-BB17-12FE83966AD9}" dt="2021-12-06T21:49:02.589" v="604" actId="12"/>
        <pc:sldMkLst>
          <pc:docMk/>
          <pc:sldMk cId="1520435452" sldId="303"/>
        </pc:sldMkLst>
        <pc:spChg chg="mod">
          <ac:chgData name="Shah, Kush" userId="c7361933-2d4f-48bf-bfc5-2218bf283115" providerId="ADAL" clId="{32C28642-1BC7-5242-BB17-12FE83966AD9}" dt="2021-12-06T21:49:02.589" v="604" actId="12"/>
          <ac:spMkLst>
            <pc:docMk/>
            <pc:sldMk cId="1520435452" sldId="303"/>
            <ac:spMk id="3" creationId="{244EAB48-0946-1246-B2BD-5178ADE5454F}"/>
          </ac:spMkLst>
        </pc:spChg>
      </pc:sldChg>
      <pc:sldChg chg="modSp mod">
        <pc:chgData name="Shah, Kush" userId="c7361933-2d4f-48bf-bfc5-2218bf283115" providerId="ADAL" clId="{32C28642-1BC7-5242-BB17-12FE83966AD9}" dt="2021-12-04T19:13:10.819" v="70" actId="20577"/>
        <pc:sldMkLst>
          <pc:docMk/>
          <pc:sldMk cId="1803592546" sldId="304"/>
        </pc:sldMkLst>
        <pc:spChg chg="mod">
          <ac:chgData name="Shah, Kush" userId="c7361933-2d4f-48bf-bfc5-2218bf283115" providerId="ADAL" clId="{32C28642-1BC7-5242-BB17-12FE83966AD9}" dt="2021-12-04T19:13:10.819" v="70" actId="20577"/>
          <ac:spMkLst>
            <pc:docMk/>
            <pc:sldMk cId="1803592546" sldId="304"/>
            <ac:spMk id="2" creationId="{191D431E-09F0-384E-B7BD-4BD177842B71}"/>
          </ac:spMkLst>
        </pc:spChg>
      </pc:sldChg>
      <pc:sldChg chg="modSp mod">
        <pc:chgData name="Shah, Kush" userId="c7361933-2d4f-48bf-bfc5-2218bf283115" providerId="ADAL" clId="{32C28642-1BC7-5242-BB17-12FE83966AD9}" dt="2021-12-04T19:18:01.645" v="121" actId="20577"/>
        <pc:sldMkLst>
          <pc:docMk/>
          <pc:sldMk cId="151831763" sldId="305"/>
        </pc:sldMkLst>
        <pc:spChg chg="mod">
          <ac:chgData name="Shah, Kush" userId="c7361933-2d4f-48bf-bfc5-2218bf283115" providerId="ADAL" clId="{32C28642-1BC7-5242-BB17-12FE83966AD9}" dt="2021-12-04T19:18:01.645" v="121" actId="20577"/>
          <ac:spMkLst>
            <pc:docMk/>
            <pc:sldMk cId="151831763" sldId="305"/>
            <ac:spMk id="2" creationId="{969B0818-D9F3-AC4B-841E-41A644FC6EAB}"/>
          </ac:spMkLst>
        </pc:spChg>
      </pc:sldChg>
      <pc:sldChg chg="modSp del mod">
        <pc:chgData name="Shah, Kush" userId="c7361933-2d4f-48bf-bfc5-2218bf283115" providerId="ADAL" clId="{32C28642-1BC7-5242-BB17-12FE83966AD9}" dt="2021-12-04T19:17:16.475" v="98" actId="2696"/>
        <pc:sldMkLst>
          <pc:docMk/>
          <pc:sldMk cId="2933123413" sldId="306"/>
        </pc:sldMkLst>
        <pc:spChg chg="mod">
          <ac:chgData name="Shah, Kush" userId="c7361933-2d4f-48bf-bfc5-2218bf283115" providerId="ADAL" clId="{32C28642-1BC7-5242-BB17-12FE83966AD9}" dt="2021-12-04T19:12:55.706" v="41" actId="207"/>
          <ac:spMkLst>
            <pc:docMk/>
            <pc:sldMk cId="2933123413" sldId="306"/>
            <ac:spMk id="2" creationId="{DF2285A4-2E7F-214C-8A1A-D2555B06A9FC}"/>
          </ac:spMkLst>
        </pc:spChg>
      </pc:sldChg>
      <pc:sldChg chg="modSp mod">
        <pc:chgData name="Shah, Kush" userId="c7361933-2d4f-48bf-bfc5-2218bf283115" providerId="ADAL" clId="{32C28642-1BC7-5242-BB17-12FE83966AD9}" dt="2021-12-04T19:13:34.857" v="76" actId="1076"/>
        <pc:sldMkLst>
          <pc:docMk/>
          <pc:sldMk cId="916372268" sldId="307"/>
        </pc:sldMkLst>
        <pc:picChg chg="mod">
          <ac:chgData name="Shah, Kush" userId="c7361933-2d4f-48bf-bfc5-2218bf283115" providerId="ADAL" clId="{32C28642-1BC7-5242-BB17-12FE83966AD9}" dt="2021-12-04T19:13:32.802" v="75" actId="1076"/>
          <ac:picMkLst>
            <pc:docMk/>
            <pc:sldMk cId="916372268" sldId="307"/>
            <ac:picMk id="4" creationId="{53851F5B-8472-44E6-96C0-0ED685250465}"/>
          </ac:picMkLst>
        </pc:picChg>
        <pc:picChg chg="mod">
          <ac:chgData name="Shah, Kush" userId="c7361933-2d4f-48bf-bfc5-2218bf283115" providerId="ADAL" clId="{32C28642-1BC7-5242-BB17-12FE83966AD9}" dt="2021-12-04T19:13:34.857" v="76" actId="1076"/>
          <ac:picMkLst>
            <pc:docMk/>
            <pc:sldMk cId="916372268" sldId="307"/>
            <ac:picMk id="6" creationId="{006A916C-1849-4026-8D4D-E4E80DFBC151}"/>
          </ac:picMkLst>
        </pc:picChg>
      </pc:sldChg>
      <pc:sldChg chg="modSp mod">
        <pc:chgData name="Shah, Kush" userId="c7361933-2d4f-48bf-bfc5-2218bf283115" providerId="ADAL" clId="{32C28642-1BC7-5242-BB17-12FE83966AD9}" dt="2021-12-06T22:11:14.684" v="659" actId="14734"/>
        <pc:sldMkLst>
          <pc:docMk/>
          <pc:sldMk cId="1288949462" sldId="308"/>
        </pc:sldMkLst>
        <pc:spChg chg="mod">
          <ac:chgData name="Shah, Kush" userId="c7361933-2d4f-48bf-bfc5-2218bf283115" providerId="ADAL" clId="{32C28642-1BC7-5242-BB17-12FE83966AD9}" dt="2021-12-06T21:22:11.940" v="516" actId="20577"/>
          <ac:spMkLst>
            <pc:docMk/>
            <pc:sldMk cId="1288949462" sldId="308"/>
            <ac:spMk id="3" creationId="{45EC4075-09A3-EC42-BAFB-540A45820115}"/>
          </ac:spMkLst>
        </pc:spChg>
        <pc:graphicFrameChg chg="mod modGraphic">
          <ac:chgData name="Shah, Kush" userId="c7361933-2d4f-48bf-bfc5-2218bf283115" providerId="ADAL" clId="{32C28642-1BC7-5242-BB17-12FE83966AD9}" dt="2021-12-06T22:11:14.684" v="659" actId="14734"/>
          <ac:graphicFrameMkLst>
            <pc:docMk/>
            <pc:sldMk cId="1288949462" sldId="308"/>
            <ac:graphicFrameMk id="10" creationId="{0809E533-C133-4580-AE7D-050AFDB3D7A7}"/>
          </ac:graphicFrameMkLst>
        </pc:graphicFrameChg>
      </pc:sldChg>
      <pc:sldChg chg="addSp modSp mod modTransition">
        <pc:chgData name="Shah, Kush" userId="c7361933-2d4f-48bf-bfc5-2218bf283115" providerId="ADAL" clId="{32C28642-1BC7-5242-BB17-12FE83966AD9}" dt="2021-12-06T21:34:24.821" v="600" actId="14100"/>
        <pc:sldMkLst>
          <pc:docMk/>
          <pc:sldMk cId="1001338514" sldId="309"/>
        </pc:sldMkLst>
        <pc:spChg chg="mod">
          <ac:chgData name="Shah, Kush" userId="c7361933-2d4f-48bf-bfc5-2218bf283115" providerId="ADAL" clId="{32C28642-1BC7-5242-BB17-12FE83966AD9}" dt="2021-12-06T15:43:57.160" v="295" actId="1076"/>
          <ac:spMkLst>
            <pc:docMk/>
            <pc:sldMk cId="1001338514" sldId="309"/>
            <ac:spMk id="37" creationId="{D6E725F5-D42B-2A4E-A858-A6811BD1D082}"/>
          </ac:spMkLst>
        </pc:spChg>
        <pc:grpChg chg="mod">
          <ac:chgData name="Shah, Kush" userId="c7361933-2d4f-48bf-bfc5-2218bf283115" providerId="ADAL" clId="{32C28642-1BC7-5242-BB17-12FE83966AD9}" dt="2021-12-06T21:25:45.932" v="560" actId="14100"/>
          <ac:grpSpMkLst>
            <pc:docMk/>
            <pc:sldMk cId="1001338514" sldId="309"/>
            <ac:grpSpMk id="5" creationId="{71D4E562-74FD-3945-B5B3-0F12F4E72DB3}"/>
          </ac:grpSpMkLst>
        </pc:grpChg>
        <pc:picChg chg="add mod">
          <ac:chgData name="Shah, Kush" userId="c7361933-2d4f-48bf-bfc5-2218bf283115" providerId="ADAL" clId="{32C28642-1BC7-5242-BB17-12FE83966AD9}" dt="2021-12-05T18:03:17.137" v="282" actId="1076"/>
          <ac:picMkLst>
            <pc:docMk/>
            <pc:sldMk cId="1001338514" sldId="309"/>
            <ac:picMk id="7" creationId="{447520DD-0A8D-B74F-B385-41EDEC2BFAF4}"/>
          </ac:picMkLst>
        </pc:picChg>
        <pc:picChg chg="mod">
          <ac:chgData name="Shah, Kush" userId="c7361933-2d4f-48bf-bfc5-2218bf283115" providerId="ADAL" clId="{32C28642-1BC7-5242-BB17-12FE83966AD9}" dt="2021-12-06T21:34:24.821" v="600" actId="14100"/>
          <ac:picMkLst>
            <pc:docMk/>
            <pc:sldMk cId="1001338514" sldId="309"/>
            <ac:picMk id="32" creationId="{B9E5DE5A-3EAB-5348-86A5-21B242121BAA}"/>
          </ac:picMkLst>
        </pc:picChg>
        <pc:picChg chg="add mod">
          <ac:chgData name="Shah, Kush" userId="c7361933-2d4f-48bf-bfc5-2218bf283115" providerId="ADAL" clId="{32C28642-1BC7-5242-BB17-12FE83966AD9}" dt="2021-12-05T18:03:20.408" v="283" actId="1076"/>
          <ac:picMkLst>
            <pc:docMk/>
            <pc:sldMk cId="1001338514" sldId="309"/>
            <ac:picMk id="39" creationId="{811AAAB0-3CD3-0F43-8B9E-DB9BAE98D70F}"/>
          </ac:picMkLst>
        </pc:picChg>
      </pc:sldChg>
      <pc:sldChg chg="addSp delSp modSp add del mod">
        <pc:chgData name="Shah, Kush" userId="c7361933-2d4f-48bf-bfc5-2218bf283115" providerId="ADAL" clId="{32C28642-1BC7-5242-BB17-12FE83966AD9}" dt="2021-12-04T19:34:35.224" v="231" actId="2696"/>
        <pc:sldMkLst>
          <pc:docMk/>
          <pc:sldMk cId="137967174" sldId="310"/>
        </pc:sldMkLst>
        <pc:spChg chg="mod">
          <ac:chgData name="Shah, Kush" userId="c7361933-2d4f-48bf-bfc5-2218bf283115" providerId="ADAL" clId="{32C28642-1BC7-5242-BB17-12FE83966AD9}" dt="2021-12-04T19:27:35.038" v="146"/>
          <ac:spMkLst>
            <pc:docMk/>
            <pc:sldMk cId="137967174" sldId="310"/>
            <ac:spMk id="30" creationId="{E12BDCED-40C2-A042-8960-9F14C7B843CE}"/>
          </ac:spMkLst>
        </pc:spChg>
        <pc:spChg chg="mod">
          <ac:chgData name="Shah, Kush" userId="c7361933-2d4f-48bf-bfc5-2218bf283115" providerId="ADAL" clId="{32C28642-1BC7-5242-BB17-12FE83966AD9}" dt="2021-12-04T19:27:35.038" v="146"/>
          <ac:spMkLst>
            <pc:docMk/>
            <pc:sldMk cId="137967174" sldId="310"/>
            <ac:spMk id="31" creationId="{0FB2D460-2584-8740-98D5-6C7C488DD440}"/>
          </ac:spMkLst>
        </pc:spChg>
        <pc:spChg chg="mod">
          <ac:chgData name="Shah, Kush" userId="c7361933-2d4f-48bf-bfc5-2218bf283115" providerId="ADAL" clId="{32C28642-1BC7-5242-BB17-12FE83966AD9}" dt="2021-12-04T19:27:39.823" v="148"/>
          <ac:spMkLst>
            <pc:docMk/>
            <pc:sldMk cId="137967174" sldId="310"/>
            <ac:spMk id="33" creationId="{610412DC-DBF5-B646-8A2A-C79AB9250536}"/>
          </ac:spMkLst>
        </pc:spChg>
        <pc:spChg chg="mod">
          <ac:chgData name="Shah, Kush" userId="c7361933-2d4f-48bf-bfc5-2218bf283115" providerId="ADAL" clId="{32C28642-1BC7-5242-BB17-12FE83966AD9}" dt="2021-12-04T19:27:39.823" v="148"/>
          <ac:spMkLst>
            <pc:docMk/>
            <pc:sldMk cId="137967174" sldId="310"/>
            <ac:spMk id="34" creationId="{1DEBEC7F-171A-2447-B5D0-EA17D82EBF51}"/>
          </ac:spMkLst>
        </pc:spChg>
        <pc:spChg chg="mod">
          <ac:chgData name="Shah, Kush" userId="c7361933-2d4f-48bf-bfc5-2218bf283115" providerId="ADAL" clId="{32C28642-1BC7-5242-BB17-12FE83966AD9}" dt="2021-12-04T19:27:53.128" v="153"/>
          <ac:spMkLst>
            <pc:docMk/>
            <pc:sldMk cId="137967174" sldId="310"/>
            <ac:spMk id="36" creationId="{B1009257-E2A0-D245-8557-B4D6D060A16B}"/>
          </ac:spMkLst>
        </pc:spChg>
        <pc:spChg chg="mod">
          <ac:chgData name="Shah, Kush" userId="c7361933-2d4f-48bf-bfc5-2218bf283115" providerId="ADAL" clId="{32C28642-1BC7-5242-BB17-12FE83966AD9}" dt="2021-12-04T19:27:53.128" v="153"/>
          <ac:spMkLst>
            <pc:docMk/>
            <pc:sldMk cId="137967174" sldId="310"/>
            <ac:spMk id="37" creationId="{F31A9861-8296-4746-96AB-2D36F3FE6D06}"/>
          </ac:spMkLst>
        </pc:spChg>
        <pc:spChg chg="mod">
          <ac:chgData name="Shah, Kush" userId="c7361933-2d4f-48bf-bfc5-2218bf283115" providerId="ADAL" clId="{32C28642-1BC7-5242-BB17-12FE83966AD9}" dt="2021-12-04T19:27:56.646" v="155"/>
          <ac:spMkLst>
            <pc:docMk/>
            <pc:sldMk cId="137967174" sldId="310"/>
            <ac:spMk id="39" creationId="{0911E658-743A-0A40-97EC-E2B418A505DF}"/>
          </ac:spMkLst>
        </pc:spChg>
        <pc:spChg chg="mod">
          <ac:chgData name="Shah, Kush" userId="c7361933-2d4f-48bf-bfc5-2218bf283115" providerId="ADAL" clId="{32C28642-1BC7-5242-BB17-12FE83966AD9}" dt="2021-12-04T19:27:56.646" v="155"/>
          <ac:spMkLst>
            <pc:docMk/>
            <pc:sldMk cId="137967174" sldId="310"/>
            <ac:spMk id="40" creationId="{C4334EA0-D459-3843-A38D-EF017DCB0594}"/>
          </ac:spMkLst>
        </pc:spChg>
        <pc:spChg chg="mod">
          <ac:chgData name="Shah, Kush" userId="c7361933-2d4f-48bf-bfc5-2218bf283115" providerId="ADAL" clId="{32C28642-1BC7-5242-BB17-12FE83966AD9}" dt="2021-12-04T19:28:00.823" v="157"/>
          <ac:spMkLst>
            <pc:docMk/>
            <pc:sldMk cId="137967174" sldId="310"/>
            <ac:spMk id="42" creationId="{6A352925-AE54-4240-B764-573FF6FAB41A}"/>
          </ac:spMkLst>
        </pc:spChg>
        <pc:spChg chg="mod">
          <ac:chgData name="Shah, Kush" userId="c7361933-2d4f-48bf-bfc5-2218bf283115" providerId="ADAL" clId="{32C28642-1BC7-5242-BB17-12FE83966AD9}" dt="2021-12-04T19:28:00.823" v="157"/>
          <ac:spMkLst>
            <pc:docMk/>
            <pc:sldMk cId="137967174" sldId="310"/>
            <ac:spMk id="43" creationId="{1F4B40DD-986A-774D-9542-E6F66562FF01}"/>
          </ac:spMkLst>
        </pc:spChg>
        <pc:spChg chg="mod">
          <ac:chgData name="Shah, Kush" userId="c7361933-2d4f-48bf-bfc5-2218bf283115" providerId="ADAL" clId="{32C28642-1BC7-5242-BB17-12FE83966AD9}" dt="2021-12-04T19:28:12.053" v="161"/>
          <ac:spMkLst>
            <pc:docMk/>
            <pc:sldMk cId="137967174" sldId="310"/>
            <ac:spMk id="45" creationId="{F6692DD5-887E-F34A-9556-BE1896F68255}"/>
          </ac:spMkLst>
        </pc:spChg>
        <pc:spChg chg="mod">
          <ac:chgData name="Shah, Kush" userId="c7361933-2d4f-48bf-bfc5-2218bf283115" providerId="ADAL" clId="{32C28642-1BC7-5242-BB17-12FE83966AD9}" dt="2021-12-04T19:28:12.053" v="161"/>
          <ac:spMkLst>
            <pc:docMk/>
            <pc:sldMk cId="137967174" sldId="310"/>
            <ac:spMk id="46" creationId="{0F9B5F16-4446-6440-A406-46AE91CAED14}"/>
          </ac:spMkLst>
        </pc:spChg>
        <pc:spChg chg="mod">
          <ac:chgData name="Shah, Kush" userId="c7361933-2d4f-48bf-bfc5-2218bf283115" providerId="ADAL" clId="{32C28642-1BC7-5242-BB17-12FE83966AD9}" dt="2021-12-04T19:28:16.813" v="163"/>
          <ac:spMkLst>
            <pc:docMk/>
            <pc:sldMk cId="137967174" sldId="310"/>
            <ac:spMk id="48" creationId="{D6425F5F-1FB1-A143-9648-C568B030B5E5}"/>
          </ac:spMkLst>
        </pc:spChg>
        <pc:spChg chg="mod">
          <ac:chgData name="Shah, Kush" userId="c7361933-2d4f-48bf-bfc5-2218bf283115" providerId="ADAL" clId="{32C28642-1BC7-5242-BB17-12FE83966AD9}" dt="2021-12-04T19:28:16.813" v="163"/>
          <ac:spMkLst>
            <pc:docMk/>
            <pc:sldMk cId="137967174" sldId="310"/>
            <ac:spMk id="49" creationId="{B9A9C634-9D91-D54D-AD20-B9400A307F26}"/>
          </ac:spMkLst>
        </pc:spChg>
        <pc:spChg chg="mod">
          <ac:chgData name="Shah, Kush" userId="c7361933-2d4f-48bf-bfc5-2218bf283115" providerId="ADAL" clId="{32C28642-1BC7-5242-BB17-12FE83966AD9}" dt="2021-12-04T19:28:20.959" v="165"/>
          <ac:spMkLst>
            <pc:docMk/>
            <pc:sldMk cId="137967174" sldId="310"/>
            <ac:spMk id="51" creationId="{59F12550-CB35-A64C-9091-7AAEA0A8E1CE}"/>
          </ac:spMkLst>
        </pc:spChg>
        <pc:spChg chg="mod">
          <ac:chgData name="Shah, Kush" userId="c7361933-2d4f-48bf-bfc5-2218bf283115" providerId="ADAL" clId="{32C28642-1BC7-5242-BB17-12FE83966AD9}" dt="2021-12-04T19:28:20.959" v="165"/>
          <ac:spMkLst>
            <pc:docMk/>
            <pc:sldMk cId="137967174" sldId="310"/>
            <ac:spMk id="52" creationId="{82C575E1-0178-6F42-A024-15EA24610E51}"/>
          </ac:spMkLst>
        </pc:spChg>
        <pc:spChg chg="mod">
          <ac:chgData name="Shah, Kush" userId="c7361933-2d4f-48bf-bfc5-2218bf283115" providerId="ADAL" clId="{32C28642-1BC7-5242-BB17-12FE83966AD9}" dt="2021-12-04T19:28:32.464" v="168"/>
          <ac:spMkLst>
            <pc:docMk/>
            <pc:sldMk cId="137967174" sldId="310"/>
            <ac:spMk id="54" creationId="{6D9BD5F0-4627-E248-91C5-5A87198C9254}"/>
          </ac:spMkLst>
        </pc:spChg>
        <pc:spChg chg="mod">
          <ac:chgData name="Shah, Kush" userId="c7361933-2d4f-48bf-bfc5-2218bf283115" providerId="ADAL" clId="{32C28642-1BC7-5242-BB17-12FE83966AD9}" dt="2021-12-04T19:28:32.464" v="168"/>
          <ac:spMkLst>
            <pc:docMk/>
            <pc:sldMk cId="137967174" sldId="310"/>
            <ac:spMk id="55" creationId="{7C00BAB6-A793-A040-B11A-D9D6B4A9F4D5}"/>
          </ac:spMkLst>
        </pc:spChg>
        <pc:spChg chg="mod">
          <ac:chgData name="Shah, Kush" userId="c7361933-2d4f-48bf-bfc5-2218bf283115" providerId="ADAL" clId="{32C28642-1BC7-5242-BB17-12FE83966AD9}" dt="2021-12-04T19:28:39.110" v="170"/>
          <ac:spMkLst>
            <pc:docMk/>
            <pc:sldMk cId="137967174" sldId="310"/>
            <ac:spMk id="57" creationId="{99D8DF11-34F9-9540-B248-7AFDB83FCF71}"/>
          </ac:spMkLst>
        </pc:spChg>
        <pc:spChg chg="mod">
          <ac:chgData name="Shah, Kush" userId="c7361933-2d4f-48bf-bfc5-2218bf283115" providerId="ADAL" clId="{32C28642-1BC7-5242-BB17-12FE83966AD9}" dt="2021-12-04T19:28:39.110" v="170"/>
          <ac:spMkLst>
            <pc:docMk/>
            <pc:sldMk cId="137967174" sldId="310"/>
            <ac:spMk id="58" creationId="{DC5DD077-9AEB-5744-BB06-0E56922C298D}"/>
          </ac:spMkLst>
        </pc:spChg>
        <pc:spChg chg="mod">
          <ac:chgData name="Shah, Kush" userId="c7361933-2d4f-48bf-bfc5-2218bf283115" providerId="ADAL" clId="{32C28642-1BC7-5242-BB17-12FE83966AD9}" dt="2021-12-04T19:28:45.118" v="172"/>
          <ac:spMkLst>
            <pc:docMk/>
            <pc:sldMk cId="137967174" sldId="310"/>
            <ac:spMk id="60" creationId="{F1E6767F-E98B-3145-A313-8A71664C9801}"/>
          </ac:spMkLst>
        </pc:spChg>
        <pc:spChg chg="mod">
          <ac:chgData name="Shah, Kush" userId="c7361933-2d4f-48bf-bfc5-2218bf283115" providerId="ADAL" clId="{32C28642-1BC7-5242-BB17-12FE83966AD9}" dt="2021-12-04T19:28:45.118" v="172"/>
          <ac:spMkLst>
            <pc:docMk/>
            <pc:sldMk cId="137967174" sldId="310"/>
            <ac:spMk id="61" creationId="{8491BCDB-E46A-D04D-BA94-8B82E8A66D88}"/>
          </ac:spMkLst>
        </pc:spChg>
        <pc:spChg chg="mod">
          <ac:chgData name="Shah, Kush" userId="c7361933-2d4f-48bf-bfc5-2218bf283115" providerId="ADAL" clId="{32C28642-1BC7-5242-BB17-12FE83966AD9}" dt="2021-12-04T19:28:53.728" v="175"/>
          <ac:spMkLst>
            <pc:docMk/>
            <pc:sldMk cId="137967174" sldId="310"/>
            <ac:spMk id="63" creationId="{4E468C86-D2CF-8346-9189-85CEA8A74EB8}"/>
          </ac:spMkLst>
        </pc:spChg>
        <pc:spChg chg="mod">
          <ac:chgData name="Shah, Kush" userId="c7361933-2d4f-48bf-bfc5-2218bf283115" providerId="ADAL" clId="{32C28642-1BC7-5242-BB17-12FE83966AD9}" dt="2021-12-04T19:28:53.728" v="175"/>
          <ac:spMkLst>
            <pc:docMk/>
            <pc:sldMk cId="137967174" sldId="310"/>
            <ac:spMk id="64" creationId="{9D4EC4EB-7C2B-B249-B17A-5500AC9C2235}"/>
          </ac:spMkLst>
        </pc:spChg>
        <pc:spChg chg="mod">
          <ac:chgData name="Shah, Kush" userId="c7361933-2d4f-48bf-bfc5-2218bf283115" providerId="ADAL" clId="{32C28642-1BC7-5242-BB17-12FE83966AD9}" dt="2021-12-04T19:28:58.138" v="177"/>
          <ac:spMkLst>
            <pc:docMk/>
            <pc:sldMk cId="137967174" sldId="310"/>
            <ac:spMk id="66" creationId="{1D667947-6188-7D4A-B5B5-A0254A5164D9}"/>
          </ac:spMkLst>
        </pc:spChg>
        <pc:spChg chg="mod">
          <ac:chgData name="Shah, Kush" userId="c7361933-2d4f-48bf-bfc5-2218bf283115" providerId="ADAL" clId="{32C28642-1BC7-5242-BB17-12FE83966AD9}" dt="2021-12-04T19:28:58.138" v="177"/>
          <ac:spMkLst>
            <pc:docMk/>
            <pc:sldMk cId="137967174" sldId="310"/>
            <ac:spMk id="67" creationId="{6F0C256C-EBDF-9F4D-94B6-4F6AFA47B64C}"/>
          </ac:spMkLst>
        </pc:spChg>
        <pc:spChg chg="mod">
          <ac:chgData name="Shah, Kush" userId="c7361933-2d4f-48bf-bfc5-2218bf283115" providerId="ADAL" clId="{32C28642-1BC7-5242-BB17-12FE83966AD9}" dt="2021-12-04T19:29:08.136" v="180"/>
          <ac:spMkLst>
            <pc:docMk/>
            <pc:sldMk cId="137967174" sldId="310"/>
            <ac:spMk id="69" creationId="{D7C2D3F0-2365-7640-848C-B82B3F0E38AB}"/>
          </ac:spMkLst>
        </pc:spChg>
        <pc:spChg chg="mod">
          <ac:chgData name="Shah, Kush" userId="c7361933-2d4f-48bf-bfc5-2218bf283115" providerId="ADAL" clId="{32C28642-1BC7-5242-BB17-12FE83966AD9}" dt="2021-12-04T19:29:08.136" v="180"/>
          <ac:spMkLst>
            <pc:docMk/>
            <pc:sldMk cId="137967174" sldId="310"/>
            <ac:spMk id="70" creationId="{15158CC2-F292-3449-87BA-E09E68960E7E}"/>
          </ac:spMkLst>
        </pc:spChg>
        <pc:spChg chg="mod">
          <ac:chgData name="Shah, Kush" userId="c7361933-2d4f-48bf-bfc5-2218bf283115" providerId="ADAL" clId="{32C28642-1BC7-5242-BB17-12FE83966AD9}" dt="2021-12-04T19:29:12.004" v="182"/>
          <ac:spMkLst>
            <pc:docMk/>
            <pc:sldMk cId="137967174" sldId="310"/>
            <ac:spMk id="72" creationId="{37EA342B-2F38-564F-94BF-4E69232F5152}"/>
          </ac:spMkLst>
        </pc:spChg>
        <pc:spChg chg="mod">
          <ac:chgData name="Shah, Kush" userId="c7361933-2d4f-48bf-bfc5-2218bf283115" providerId="ADAL" clId="{32C28642-1BC7-5242-BB17-12FE83966AD9}" dt="2021-12-04T19:29:12.004" v="182"/>
          <ac:spMkLst>
            <pc:docMk/>
            <pc:sldMk cId="137967174" sldId="310"/>
            <ac:spMk id="73" creationId="{D0DE3F5B-3117-4146-B0D6-1811DDE2055A}"/>
          </ac:spMkLst>
        </pc:spChg>
        <pc:spChg chg="mod">
          <ac:chgData name="Shah, Kush" userId="c7361933-2d4f-48bf-bfc5-2218bf283115" providerId="ADAL" clId="{32C28642-1BC7-5242-BB17-12FE83966AD9}" dt="2021-12-04T19:29:18.294" v="184"/>
          <ac:spMkLst>
            <pc:docMk/>
            <pc:sldMk cId="137967174" sldId="310"/>
            <ac:spMk id="75" creationId="{5EA222EC-C15C-E546-9B33-64953DA7527D}"/>
          </ac:spMkLst>
        </pc:spChg>
        <pc:spChg chg="mod">
          <ac:chgData name="Shah, Kush" userId="c7361933-2d4f-48bf-bfc5-2218bf283115" providerId="ADAL" clId="{32C28642-1BC7-5242-BB17-12FE83966AD9}" dt="2021-12-04T19:29:18.294" v="184"/>
          <ac:spMkLst>
            <pc:docMk/>
            <pc:sldMk cId="137967174" sldId="310"/>
            <ac:spMk id="76" creationId="{8FEE2A8A-9C2B-CA45-B824-418C76844DC0}"/>
          </ac:spMkLst>
        </pc:spChg>
        <pc:spChg chg="mod">
          <ac:chgData name="Shah, Kush" userId="c7361933-2d4f-48bf-bfc5-2218bf283115" providerId="ADAL" clId="{32C28642-1BC7-5242-BB17-12FE83966AD9}" dt="2021-12-04T19:29:28.136" v="186"/>
          <ac:spMkLst>
            <pc:docMk/>
            <pc:sldMk cId="137967174" sldId="310"/>
            <ac:spMk id="78" creationId="{253AFA3A-B2D3-1B46-86CE-CBF50E3DFD40}"/>
          </ac:spMkLst>
        </pc:spChg>
        <pc:spChg chg="mod">
          <ac:chgData name="Shah, Kush" userId="c7361933-2d4f-48bf-bfc5-2218bf283115" providerId="ADAL" clId="{32C28642-1BC7-5242-BB17-12FE83966AD9}" dt="2021-12-04T19:29:28.136" v="186"/>
          <ac:spMkLst>
            <pc:docMk/>
            <pc:sldMk cId="137967174" sldId="310"/>
            <ac:spMk id="79" creationId="{9B175141-31AB-A545-B603-19D942D0C5EE}"/>
          </ac:spMkLst>
        </pc:spChg>
        <pc:spChg chg="mod">
          <ac:chgData name="Shah, Kush" userId="c7361933-2d4f-48bf-bfc5-2218bf283115" providerId="ADAL" clId="{32C28642-1BC7-5242-BB17-12FE83966AD9}" dt="2021-12-04T19:29:33.093" v="188"/>
          <ac:spMkLst>
            <pc:docMk/>
            <pc:sldMk cId="137967174" sldId="310"/>
            <ac:spMk id="81" creationId="{31F81C45-D525-E540-84F8-B950FB1F0FA1}"/>
          </ac:spMkLst>
        </pc:spChg>
        <pc:spChg chg="mod">
          <ac:chgData name="Shah, Kush" userId="c7361933-2d4f-48bf-bfc5-2218bf283115" providerId="ADAL" clId="{32C28642-1BC7-5242-BB17-12FE83966AD9}" dt="2021-12-04T19:29:33.093" v="188"/>
          <ac:spMkLst>
            <pc:docMk/>
            <pc:sldMk cId="137967174" sldId="310"/>
            <ac:spMk id="82" creationId="{AF3F8FF5-7363-274E-8B06-F0A603B78F3F}"/>
          </ac:spMkLst>
        </pc:spChg>
        <pc:spChg chg="mod">
          <ac:chgData name="Shah, Kush" userId="c7361933-2d4f-48bf-bfc5-2218bf283115" providerId="ADAL" clId="{32C28642-1BC7-5242-BB17-12FE83966AD9}" dt="2021-12-04T19:29:37.756" v="190"/>
          <ac:spMkLst>
            <pc:docMk/>
            <pc:sldMk cId="137967174" sldId="310"/>
            <ac:spMk id="84" creationId="{A7D237FD-4D38-1A4C-8F9C-266935A4BDEF}"/>
          </ac:spMkLst>
        </pc:spChg>
        <pc:spChg chg="mod">
          <ac:chgData name="Shah, Kush" userId="c7361933-2d4f-48bf-bfc5-2218bf283115" providerId="ADAL" clId="{32C28642-1BC7-5242-BB17-12FE83966AD9}" dt="2021-12-04T19:29:37.756" v="190"/>
          <ac:spMkLst>
            <pc:docMk/>
            <pc:sldMk cId="137967174" sldId="310"/>
            <ac:spMk id="85" creationId="{7982CAE4-E84E-8F4E-B9FE-CE86019DD575}"/>
          </ac:spMkLst>
        </pc:spChg>
        <pc:spChg chg="mod">
          <ac:chgData name="Shah, Kush" userId="c7361933-2d4f-48bf-bfc5-2218bf283115" providerId="ADAL" clId="{32C28642-1BC7-5242-BB17-12FE83966AD9}" dt="2021-12-04T19:29:45.914" v="194"/>
          <ac:spMkLst>
            <pc:docMk/>
            <pc:sldMk cId="137967174" sldId="310"/>
            <ac:spMk id="87" creationId="{8D87F28E-93B2-B642-9171-7AB9C3584781}"/>
          </ac:spMkLst>
        </pc:spChg>
        <pc:spChg chg="mod">
          <ac:chgData name="Shah, Kush" userId="c7361933-2d4f-48bf-bfc5-2218bf283115" providerId="ADAL" clId="{32C28642-1BC7-5242-BB17-12FE83966AD9}" dt="2021-12-04T19:29:45.914" v="194"/>
          <ac:spMkLst>
            <pc:docMk/>
            <pc:sldMk cId="137967174" sldId="310"/>
            <ac:spMk id="88" creationId="{09BBA779-E2B1-1F48-BC6B-9EC44B236544}"/>
          </ac:spMkLst>
        </pc:spChg>
        <pc:spChg chg="mod">
          <ac:chgData name="Shah, Kush" userId="c7361933-2d4f-48bf-bfc5-2218bf283115" providerId="ADAL" clId="{32C28642-1BC7-5242-BB17-12FE83966AD9}" dt="2021-12-04T19:29:53.926" v="196"/>
          <ac:spMkLst>
            <pc:docMk/>
            <pc:sldMk cId="137967174" sldId="310"/>
            <ac:spMk id="90" creationId="{59694F4B-E57B-074C-9325-8B8C111B4808}"/>
          </ac:spMkLst>
        </pc:spChg>
        <pc:spChg chg="mod">
          <ac:chgData name="Shah, Kush" userId="c7361933-2d4f-48bf-bfc5-2218bf283115" providerId="ADAL" clId="{32C28642-1BC7-5242-BB17-12FE83966AD9}" dt="2021-12-04T19:29:53.926" v="196"/>
          <ac:spMkLst>
            <pc:docMk/>
            <pc:sldMk cId="137967174" sldId="310"/>
            <ac:spMk id="91" creationId="{5BEE165B-786D-264C-B3B1-B2120621DE73}"/>
          </ac:spMkLst>
        </pc:spChg>
        <pc:spChg chg="mod">
          <ac:chgData name="Shah, Kush" userId="c7361933-2d4f-48bf-bfc5-2218bf283115" providerId="ADAL" clId="{32C28642-1BC7-5242-BB17-12FE83966AD9}" dt="2021-12-04T19:30:09.928" v="199"/>
          <ac:spMkLst>
            <pc:docMk/>
            <pc:sldMk cId="137967174" sldId="310"/>
            <ac:spMk id="93" creationId="{CCC95643-B677-5040-BF84-8F800625EC65}"/>
          </ac:spMkLst>
        </pc:spChg>
        <pc:spChg chg="mod">
          <ac:chgData name="Shah, Kush" userId="c7361933-2d4f-48bf-bfc5-2218bf283115" providerId="ADAL" clId="{32C28642-1BC7-5242-BB17-12FE83966AD9}" dt="2021-12-04T19:30:09.928" v="199"/>
          <ac:spMkLst>
            <pc:docMk/>
            <pc:sldMk cId="137967174" sldId="310"/>
            <ac:spMk id="94" creationId="{5D8AE6F9-5161-094F-A572-09BDABE084E3}"/>
          </ac:spMkLst>
        </pc:spChg>
        <pc:spChg chg="mod">
          <ac:chgData name="Shah, Kush" userId="c7361933-2d4f-48bf-bfc5-2218bf283115" providerId="ADAL" clId="{32C28642-1BC7-5242-BB17-12FE83966AD9}" dt="2021-12-04T19:30:17.672" v="201"/>
          <ac:spMkLst>
            <pc:docMk/>
            <pc:sldMk cId="137967174" sldId="310"/>
            <ac:spMk id="96" creationId="{A1EC6CE2-DD1D-B74E-B55A-E82E7E5F6AC7}"/>
          </ac:spMkLst>
        </pc:spChg>
        <pc:spChg chg="mod">
          <ac:chgData name="Shah, Kush" userId="c7361933-2d4f-48bf-bfc5-2218bf283115" providerId="ADAL" clId="{32C28642-1BC7-5242-BB17-12FE83966AD9}" dt="2021-12-04T19:30:17.672" v="201"/>
          <ac:spMkLst>
            <pc:docMk/>
            <pc:sldMk cId="137967174" sldId="310"/>
            <ac:spMk id="97" creationId="{33A60674-0A24-BA47-82F0-42031A7C5D38}"/>
          </ac:spMkLst>
        </pc:spChg>
        <pc:spChg chg="mod">
          <ac:chgData name="Shah, Kush" userId="c7361933-2d4f-48bf-bfc5-2218bf283115" providerId="ADAL" clId="{32C28642-1BC7-5242-BB17-12FE83966AD9}" dt="2021-12-04T19:30:24.419" v="203"/>
          <ac:spMkLst>
            <pc:docMk/>
            <pc:sldMk cId="137967174" sldId="310"/>
            <ac:spMk id="99" creationId="{36DA4B8F-94DB-914A-BEF2-63B914B3B091}"/>
          </ac:spMkLst>
        </pc:spChg>
        <pc:spChg chg="mod">
          <ac:chgData name="Shah, Kush" userId="c7361933-2d4f-48bf-bfc5-2218bf283115" providerId="ADAL" clId="{32C28642-1BC7-5242-BB17-12FE83966AD9}" dt="2021-12-04T19:30:24.419" v="203"/>
          <ac:spMkLst>
            <pc:docMk/>
            <pc:sldMk cId="137967174" sldId="310"/>
            <ac:spMk id="100" creationId="{8BFB7E57-3724-C544-9DC5-365722C12000}"/>
          </ac:spMkLst>
        </pc:spChg>
        <pc:spChg chg="mod">
          <ac:chgData name="Shah, Kush" userId="c7361933-2d4f-48bf-bfc5-2218bf283115" providerId="ADAL" clId="{32C28642-1BC7-5242-BB17-12FE83966AD9}" dt="2021-12-04T19:30:28.526" v="205"/>
          <ac:spMkLst>
            <pc:docMk/>
            <pc:sldMk cId="137967174" sldId="310"/>
            <ac:spMk id="102" creationId="{72614A14-2392-094C-97A9-3624FED45CDE}"/>
          </ac:spMkLst>
        </pc:spChg>
        <pc:spChg chg="mod">
          <ac:chgData name="Shah, Kush" userId="c7361933-2d4f-48bf-bfc5-2218bf283115" providerId="ADAL" clId="{32C28642-1BC7-5242-BB17-12FE83966AD9}" dt="2021-12-04T19:30:28.526" v="205"/>
          <ac:spMkLst>
            <pc:docMk/>
            <pc:sldMk cId="137967174" sldId="310"/>
            <ac:spMk id="103" creationId="{81E047B0-84BB-EC4D-A8CA-9DD3B2866693}"/>
          </ac:spMkLst>
        </pc:spChg>
        <pc:spChg chg="mod">
          <ac:chgData name="Shah, Kush" userId="c7361933-2d4f-48bf-bfc5-2218bf283115" providerId="ADAL" clId="{32C28642-1BC7-5242-BB17-12FE83966AD9}" dt="2021-12-04T19:30:32.341" v="207"/>
          <ac:spMkLst>
            <pc:docMk/>
            <pc:sldMk cId="137967174" sldId="310"/>
            <ac:spMk id="105" creationId="{3F6BC6F2-F028-9D46-B824-884896432A48}"/>
          </ac:spMkLst>
        </pc:spChg>
        <pc:spChg chg="mod">
          <ac:chgData name="Shah, Kush" userId="c7361933-2d4f-48bf-bfc5-2218bf283115" providerId="ADAL" clId="{32C28642-1BC7-5242-BB17-12FE83966AD9}" dt="2021-12-04T19:30:32.341" v="207"/>
          <ac:spMkLst>
            <pc:docMk/>
            <pc:sldMk cId="137967174" sldId="310"/>
            <ac:spMk id="106" creationId="{D8613D80-1EE9-0948-A3D1-C706D1C5DF3D}"/>
          </ac:spMkLst>
        </pc:spChg>
        <pc:spChg chg="mod">
          <ac:chgData name="Shah, Kush" userId="c7361933-2d4f-48bf-bfc5-2218bf283115" providerId="ADAL" clId="{32C28642-1BC7-5242-BB17-12FE83966AD9}" dt="2021-12-04T19:30:41.903" v="209"/>
          <ac:spMkLst>
            <pc:docMk/>
            <pc:sldMk cId="137967174" sldId="310"/>
            <ac:spMk id="108" creationId="{9E806C16-1D3E-FA4E-B60E-19116FE07B50}"/>
          </ac:spMkLst>
        </pc:spChg>
        <pc:spChg chg="mod">
          <ac:chgData name="Shah, Kush" userId="c7361933-2d4f-48bf-bfc5-2218bf283115" providerId="ADAL" clId="{32C28642-1BC7-5242-BB17-12FE83966AD9}" dt="2021-12-04T19:30:41.903" v="209"/>
          <ac:spMkLst>
            <pc:docMk/>
            <pc:sldMk cId="137967174" sldId="310"/>
            <ac:spMk id="109" creationId="{4CA0B917-37A0-B340-AE54-D3E3607962D5}"/>
          </ac:spMkLst>
        </pc:spChg>
        <pc:spChg chg="mod">
          <ac:chgData name="Shah, Kush" userId="c7361933-2d4f-48bf-bfc5-2218bf283115" providerId="ADAL" clId="{32C28642-1BC7-5242-BB17-12FE83966AD9}" dt="2021-12-04T19:29:40.136" v="192" actId="1076"/>
          <ac:spMkLst>
            <pc:docMk/>
            <pc:sldMk cId="137967174" sldId="310"/>
            <ac:spMk id="315" creationId="{00000000-0000-0000-0000-000000000000}"/>
          </ac:spMkLst>
        </pc:spChg>
        <pc:spChg chg="mod">
          <ac:chgData name="Shah, Kush" userId="c7361933-2d4f-48bf-bfc5-2218bf283115" providerId="ADAL" clId="{32C28642-1BC7-5242-BB17-12FE83966AD9}" dt="2021-12-04T19:31:33.610" v="222" actId="14100"/>
          <ac:spMkLst>
            <pc:docMk/>
            <pc:sldMk cId="137967174" sldId="310"/>
            <ac:spMk id="317" creationId="{00000000-0000-0000-0000-000000000000}"/>
          </ac:spMkLst>
        </pc:spChg>
        <pc:grpChg chg="add mod">
          <ac:chgData name="Shah, Kush" userId="c7361933-2d4f-48bf-bfc5-2218bf283115" providerId="ADAL" clId="{32C28642-1BC7-5242-BB17-12FE83966AD9}" dt="2021-12-04T19:27:38.160" v="147" actId="1076"/>
          <ac:grpSpMkLst>
            <pc:docMk/>
            <pc:sldMk cId="137967174" sldId="310"/>
            <ac:grpSpMk id="29" creationId="{CDFD04C7-F06B-124C-949B-08B12F2DE8D2}"/>
          </ac:grpSpMkLst>
        </pc:grpChg>
        <pc:grpChg chg="add mod">
          <ac:chgData name="Shah, Kush" userId="c7361933-2d4f-48bf-bfc5-2218bf283115" providerId="ADAL" clId="{32C28642-1BC7-5242-BB17-12FE83966AD9}" dt="2021-12-04T19:27:42.291" v="149" actId="1076"/>
          <ac:grpSpMkLst>
            <pc:docMk/>
            <pc:sldMk cId="137967174" sldId="310"/>
            <ac:grpSpMk id="32" creationId="{BC3B1BD3-16D9-014C-AFE2-EDF6BE8CAFE8}"/>
          </ac:grpSpMkLst>
        </pc:grpChg>
        <pc:grpChg chg="add mod">
          <ac:chgData name="Shah, Kush" userId="c7361933-2d4f-48bf-bfc5-2218bf283115" providerId="ADAL" clId="{32C28642-1BC7-5242-BB17-12FE83966AD9}" dt="2021-12-04T19:27:55.094" v="154" actId="1076"/>
          <ac:grpSpMkLst>
            <pc:docMk/>
            <pc:sldMk cId="137967174" sldId="310"/>
            <ac:grpSpMk id="35" creationId="{1827EDB7-30B1-C740-B9F2-CFA77B6840E0}"/>
          </ac:grpSpMkLst>
        </pc:grpChg>
        <pc:grpChg chg="add mod">
          <ac:chgData name="Shah, Kush" userId="c7361933-2d4f-48bf-bfc5-2218bf283115" providerId="ADAL" clId="{32C28642-1BC7-5242-BB17-12FE83966AD9}" dt="2021-12-04T19:27:59.221" v="156" actId="1076"/>
          <ac:grpSpMkLst>
            <pc:docMk/>
            <pc:sldMk cId="137967174" sldId="310"/>
            <ac:grpSpMk id="38" creationId="{88D06672-746D-EB4C-A906-348AA116852D}"/>
          </ac:grpSpMkLst>
        </pc:grpChg>
        <pc:grpChg chg="add mod">
          <ac:chgData name="Shah, Kush" userId="c7361933-2d4f-48bf-bfc5-2218bf283115" providerId="ADAL" clId="{32C28642-1BC7-5242-BB17-12FE83966AD9}" dt="2021-12-04T19:28:05.841" v="160" actId="1076"/>
          <ac:grpSpMkLst>
            <pc:docMk/>
            <pc:sldMk cId="137967174" sldId="310"/>
            <ac:grpSpMk id="41" creationId="{06F5ADC8-4BDF-0B41-AA65-A7A697123CDD}"/>
          </ac:grpSpMkLst>
        </pc:grpChg>
        <pc:grpChg chg="add mod">
          <ac:chgData name="Shah, Kush" userId="c7361933-2d4f-48bf-bfc5-2218bf283115" providerId="ADAL" clId="{32C28642-1BC7-5242-BB17-12FE83966AD9}" dt="2021-12-04T19:28:14.901" v="162" actId="1076"/>
          <ac:grpSpMkLst>
            <pc:docMk/>
            <pc:sldMk cId="137967174" sldId="310"/>
            <ac:grpSpMk id="44" creationId="{C2B144B0-9819-3C44-BCA7-3C9C711EBB6E}"/>
          </ac:grpSpMkLst>
        </pc:grpChg>
        <pc:grpChg chg="add mod">
          <ac:chgData name="Shah, Kush" userId="c7361933-2d4f-48bf-bfc5-2218bf283115" providerId="ADAL" clId="{32C28642-1BC7-5242-BB17-12FE83966AD9}" dt="2021-12-04T19:28:19.024" v="164" actId="1076"/>
          <ac:grpSpMkLst>
            <pc:docMk/>
            <pc:sldMk cId="137967174" sldId="310"/>
            <ac:grpSpMk id="47" creationId="{938290D5-E488-844F-B557-B9574804DF3A}"/>
          </ac:grpSpMkLst>
        </pc:grpChg>
        <pc:grpChg chg="add mod">
          <ac:chgData name="Shah, Kush" userId="c7361933-2d4f-48bf-bfc5-2218bf283115" providerId="ADAL" clId="{32C28642-1BC7-5242-BB17-12FE83966AD9}" dt="2021-12-04T19:28:28.841" v="167" actId="1076"/>
          <ac:grpSpMkLst>
            <pc:docMk/>
            <pc:sldMk cId="137967174" sldId="310"/>
            <ac:grpSpMk id="50" creationId="{70CBE2C1-139D-AF41-9A31-D27360B165B8}"/>
          </ac:grpSpMkLst>
        </pc:grpChg>
        <pc:grpChg chg="add mod">
          <ac:chgData name="Shah, Kush" userId="c7361933-2d4f-48bf-bfc5-2218bf283115" providerId="ADAL" clId="{32C28642-1BC7-5242-BB17-12FE83966AD9}" dt="2021-12-04T19:28:37.529" v="169" actId="1076"/>
          <ac:grpSpMkLst>
            <pc:docMk/>
            <pc:sldMk cId="137967174" sldId="310"/>
            <ac:grpSpMk id="53" creationId="{0C44265B-626D-0141-8018-969A77979CED}"/>
          </ac:grpSpMkLst>
        </pc:grpChg>
        <pc:grpChg chg="add mod">
          <ac:chgData name="Shah, Kush" userId="c7361933-2d4f-48bf-bfc5-2218bf283115" providerId="ADAL" clId="{32C28642-1BC7-5242-BB17-12FE83966AD9}" dt="2021-12-04T19:28:43.190" v="171" actId="1076"/>
          <ac:grpSpMkLst>
            <pc:docMk/>
            <pc:sldMk cId="137967174" sldId="310"/>
            <ac:grpSpMk id="56" creationId="{251AB192-A364-814F-B87E-FBCB6A8CE452}"/>
          </ac:grpSpMkLst>
        </pc:grpChg>
        <pc:grpChg chg="add mod">
          <ac:chgData name="Shah, Kush" userId="c7361933-2d4f-48bf-bfc5-2218bf283115" providerId="ADAL" clId="{32C28642-1BC7-5242-BB17-12FE83966AD9}" dt="2021-12-04T19:28:47.425" v="173" actId="1076"/>
          <ac:grpSpMkLst>
            <pc:docMk/>
            <pc:sldMk cId="137967174" sldId="310"/>
            <ac:grpSpMk id="59" creationId="{430FD29D-3E31-914E-9D97-51E469B8E49B}"/>
          </ac:grpSpMkLst>
        </pc:grpChg>
        <pc:grpChg chg="add mod">
          <ac:chgData name="Shah, Kush" userId="c7361933-2d4f-48bf-bfc5-2218bf283115" providerId="ADAL" clId="{32C28642-1BC7-5242-BB17-12FE83966AD9}" dt="2021-12-04T19:28:56.230" v="176" actId="1076"/>
          <ac:grpSpMkLst>
            <pc:docMk/>
            <pc:sldMk cId="137967174" sldId="310"/>
            <ac:grpSpMk id="62" creationId="{0A203D63-E5BF-6146-85DE-FABFC8796177}"/>
          </ac:grpSpMkLst>
        </pc:grpChg>
        <pc:grpChg chg="add mod">
          <ac:chgData name="Shah, Kush" userId="c7361933-2d4f-48bf-bfc5-2218bf283115" providerId="ADAL" clId="{32C28642-1BC7-5242-BB17-12FE83966AD9}" dt="2021-12-04T19:29:01.897" v="178" actId="1076"/>
          <ac:grpSpMkLst>
            <pc:docMk/>
            <pc:sldMk cId="137967174" sldId="310"/>
            <ac:grpSpMk id="65" creationId="{41C3AB15-9A35-854E-A636-4835778A4A60}"/>
          </ac:grpSpMkLst>
        </pc:grpChg>
        <pc:grpChg chg="add mod">
          <ac:chgData name="Shah, Kush" userId="c7361933-2d4f-48bf-bfc5-2218bf283115" providerId="ADAL" clId="{32C28642-1BC7-5242-BB17-12FE83966AD9}" dt="2021-12-04T19:29:10.502" v="181" actId="1076"/>
          <ac:grpSpMkLst>
            <pc:docMk/>
            <pc:sldMk cId="137967174" sldId="310"/>
            <ac:grpSpMk id="68" creationId="{2060F289-2526-A242-88B7-E67617B00A66}"/>
          </ac:grpSpMkLst>
        </pc:grpChg>
        <pc:grpChg chg="add mod">
          <ac:chgData name="Shah, Kush" userId="c7361933-2d4f-48bf-bfc5-2218bf283115" providerId="ADAL" clId="{32C28642-1BC7-5242-BB17-12FE83966AD9}" dt="2021-12-04T19:29:16.757" v="183" actId="1076"/>
          <ac:grpSpMkLst>
            <pc:docMk/>
            <pc:sldMk cId="137967174" sldId="310"/>
            <ac:grpSpMk id="71" creationId="{3950DBD7-7FC7-4948-8D82-97EB320716B8}"/>
          </ac:grpSpMkLst>
        </pc:grpChg>
        <pc:grpChg chg="add mod">
          <ac:chgData name="Shah, Kush" userId="c7361933-2d4f-48bf-bfc5-2218bf283115" providerId="ADAL" clId="{32C28642-1BC7-5242-BB17-12FE83966AD9}" dt="2021-12-04T19:29:21.681" v="185" actId="1076"/>
          <ac:grpSpMkLst>
            <pc:docMk/>
            <pc:sldMk cId="137967174" sldId="310"/>
            <ac:grpSpMk id="74" creationId="{CCABCE9A-BBB8-664D-9C84-03168BB42E40}"/>
          </ac:grpSpMkLst>
        </pc:grpChg>
        <pc:grpChg chg="add mod">
          <ac:chgData name="Shah, Kush" userId="c7361933-2d4f-48bf-bfc5-2218bf283115" providerId="ADAL" clId="{32C28642-1BC7-5242-BB17-12FE83966AD9}" dt="2021-12-04T19:29:31.165" v="187" actId="1076"/>
          <ac:grpSpMkLst>
            <pc:docMk/>
            <pc:sldMk cId="137967174" sldId="310"/>
            <ac:grpSpMk id="77" creationId="{A723A276-6B83-D347-8A11-92C9C247ADC3}"/>
          </ac:grpSpMkLst>
        </pc:grpChg>
        <pc:grpChg chg="add mod">
          <ac:chgData name="Shah, Kush" userId="c7361933-2d4f-48bf-bfc5-2218bf283115" providerId="ADAL" clId="{32C28642-1BC7-5242-BB17-12FE83966AD9}" dt="2021-12-04T19:29:36.202" v="189" actId="1076"/>
          <ac:grpSpMkLst>
            <pc:docMk/>
            <pc:sldMk cId="137967174" sldId="310"/>
            <ac:grpSpMk id="80" creationId="{216FC16C-9701-FD49-A052-C47BD7B2A529}"/>
          </ac:grpSpMkLst>
        </pc:grpChg>
        <pc:grpChg chg="add mod">
          <ac:chgData name="Shah, Kush" userId="c7361933-2d4f-48bf-bfc5-2218bf283115" providerId="ADAL" clId="{32C28642-1BC7-5242-BB17-12FE83966AD9}" dt="2021-12-04T19:29:44.383" v="193" actId="1076"/>
          <ac:grpSpMkLst>
            <pc:docMk/>
            <pc:sldMk cId="137967174" sldId="310"/>
            <ac:grpSpMk id="83" creationId="{F8CE21DF-F41B-9E4B-A781-345A61B25B87}"/>
          </ac:grpSpMkLst>
        </pc:grpChg>
        <pc:grpChg chg="add mod">
          <ac:chgData name="Shah, Kush" userId="c7361933-2d4f-48bf-bfc5-2218bf283115" providerId="ADAL" clId="{32C28642-1BC7-5242-BB17-12FE83966AD9}" dt="2021-12-04T19:29:51.903" v="195" actId="1076"/>
          <ac:grpSpMkLst>
            <pc:docMk/>
            <pc:sldMk cId="137967174" sldId="310"/>
            <ac:grpSpMk id="86" creationId="{9DE39740-84FF-6B44-94DE-4D0F42DF1E66}"/>
          </ac:grpSpMkLst>
        </pc:grpChg>
        <pc:grpChg chg="add mod">
          <ac:chgData name="Shah, Kush" userId="c7361933-2d4f-48bf-bfc5-2218bf283115" providerId="ADAL" clId="{32C28642-1BC7-5242-BB17-12FE83966AD9}" dt="2021-12-04T19:29:57.157" v="197" actId="1076"/>
          <ac:grpSpMkLst>
            <pc:docMk/>
            <pc:sldMk cId="137967174" sldId="310"/>
            <ac:grpSpMk id="89" creationId="{DA8C81E3-D911-AF42-A078-36D22FC89D2D}"/>
          </ac:grpSpMkLst>
        </pc:grpChg>
        <pc:grpChg chg="add mod">
          <ac:chgData name="Shah, Kush" userId="c7361933-2d4f-48bf-bfc5-2218bf283115" providerId="ADAL" clId="{32C28642-1BC7-5242-BB17-12FE83966AD9}" dt="2021-12-04T19:30:56.846" v="211" actId="1076"/>
          <ac:grpSpMkLst>
            <pc:docMk/>
            <pc:sldMk cId="137967174" sldId="310"/>
            <ac:grpSpMk id="92" creationId="{5FFEAD45-DE5F-BE4E-B6DB-1F7A59D92BD3}"/>
          </ac:grpSpMkLst>
        </pc:grpChg>
        <pc:grpChg chg="add mod">
          <ac:chgData name="Shah, Kush" userId="c7361933-2d4f-48bf-bfc5-2218bf283115" providerId="ADAL" clId="{32C28642-1BC7-5242-BB17-12FE83966AD9}" dt="2021-12-04T19:30:21.172" v="202" actId="1076"/>
          <ac:grpSpMkLst>
            <pc:docMk/>
            <pc:sldMk cId="137967174" sldId="310"/>
            <ac:grpSpMk id="95" creationId="{598F9B4F-47AA-444B-9831-F450EC25D827}"/>
          </ac:grpSpMkLst>
        </pc:grpChg>
        <pc:grpChg chg="add mod">
          <ac:chgData name="Shah, Kush" userId="c7361933-2d4f-48bf-bfc5-2218bf283115" providerId="ADAL" clId="{32C28642-1BC7-5242-BB17-12FE83966AD9}" dt="2021-12-04T19:30:26.667" v="204" actId="1076"/>
          <ac:grpSpMkLst>
            <pc:docMk/>
            <pc:sldMk cId="137967174" sldId="310"/>
            <ac:grpSpMk id="98" creationId="{3CA0BE45-398C-E243-9D1A-A539A27D864E}"/>
          </ac:grpSpMkLst>
        </pc:grpChg>
        <pc:grpChg chg="add mod">
          <ac:chgData name="Shah, Kush" userId="c7361933-2d4f-48bf-bfc5-2218bf283115" providerId="ADAL" clId="{32C28642-1BC7-5242-BB17-12FE83966AD9}" dt="2021-12-04T19:30:31.524" v="206" actId="1076"/>
          <ac:grpSpMkLst>
            <pc:docMk/>
            <pc:sldMk cId="137967174" sldId="310"/>
            <ac:grpSpMk id="101" creationId="{9566BE09-6973-6247-9D49-F0C9A036457C}"/>
          </ac:grpSpMkLst>
        </pc:grpChg>
        <pc:grpChg chg="add mod">
          <ac:chgData name="Shah, Kush" userId="c7361933-2d4f-48bf-bfc5-2218bf283115" providerId="ADAL" clId="{32C28642-1BC7-5242-BB17-12FE83966AD9}" dt="2021-12-04T19:30:34.411" v="208" actId="1076"/>
          <ac:grpSpMkLst>
            <pc:docMk/>
            <pc:sldMk cId="137967174" sldId="310"/>
            <ac:grpSpMk id="104" creationId="{E6F231D4-1E5A-F745-8A75-7830C835315F}"/>
          </ac:grpSpMkLst>
        </pc:grpChg>
        <pc:grpChg chg="add mod">
          <ac:chgData name="Shah, Kush" userId="c7361933-2d4f-48bf-bfc5-2218bf283115" providerId="ADAL" clId="{32C28642-1BC7-5242-BB17-12FE83966AD9}" dt="2021-12-04T19:30:46.089" v="210" actId="1076"/>
          <ac:grpSpMkLst>
            <pc:docMk/>
            <pc:sldMk cId="137967174" sldId="310"/>
            <ac:grpSpMk id="107" creationId="{84BB8B07-72D1-8043-914F-4C7172F83D6D}"/>
          </ac:grpSpMkLst>
        </pc:grpChg>
        <pc:grpChg chg="mod">
          <ac:chgData name="Shah, Kush" userId="c7361933-2d4f-48bf-bfc5-2218bf283115" providerId="ADAL" clId="{32C28642-1BC7-5242-BB17-12FE83966AD9}" dt="2021-12-04T19:27:32.299" v="145" actId="1076"/>
          <ac:grpSpMkLst>
            <pc:docMk/>
            <pc:sldMk cId="137967174" sldId="310"/>
            <ac:grpSpMk id="320" creationId="{00000000-0000-0000-0000-000000000000}"/>
          </ac:grpSpMkLst>
        </pc:grpChg>
        <pc:grpChg chg="mod">
          <ac:chgData name="Shah, Kush" userId="c7361933-2d4f-48bf-bfc5-2218bf283115" providerId="ADAL" clId="{32C28642-1BC7-5242-BB17-12FE83966AD9}" dt="2021-12-04T19:29:06.617" v="179" actId="1076"/>
          <ac:grpSpMkLst>
            <pc:docMk/>
            <pc:sldMk cId="137967174" sldId="310"/>
            <ac:grpSpMk id="326" creationId="{00000000-0000-0000-0000-000000000000}"/>
          </ac:grpSpMkLst>
        </pc:grpChg>
        <pc:grpChg chg="mod">
          <ac:chgData name="Shah, Kush" userId="c7361933-2d4f-48bf-bfc5-2218bf283115" providerId="ADAL" clId="{32C28642-1BC7-5242-BB17-12FE83966AD9}" dt="2021-12-04T19:28:52.248" v="174" actId="1076"/>
          <ac:grpSpMkLst>
            <pc:docMk/>
            <pc:sldMk cId="137967174" sldId="310"/>
            <ac:grpSpMk id="329" creationId="{00000000-0000-0000-0000-000000000000}"/>
          </ac:grpSpMkLst>
        </pc:grpChg>
        <pc:picChg chg="add del mod">
          <ac:chgData name="Shah, Kush" userId="c7361933-2d4f-48bf-bfc5-2218bf283115" providerId="ADAL" clId="{32C28642-1BC7-5242-BB17-12FE83966AD9}" dt="2021-12-04T19:31:06.438" v="213" actId="478"/>
          <ac:picMkLst>
            <pc:docMk/>
            <pc:sldMk cId="137967174" sldId="310"/>
            <ac:picMk id="28" creationId="{6AD458FA-7209-4049-9B67-B658AD1E5E0A}"/>
          </ac:picMkLst>
        </pc:picChg>
      </pc:sldChg>
      <pc:sldChg chg="addSp delSp modSp mod">
        <pc:chgData name="Shah, Kush" userId="c7361933-2d4f-48bf-bfc5-2218bf283115" providerId="ADAL" clId="{32C28642-1BC7-5242-BB17-12FE83966AD9}" dt="2021-12-06T21:31:33.373" v="592" actId="1076"/>
        <pc:sldMkLst>
          <pc:docMk/>
          <pc:sldMk cId="2446582949" sldId="311"/>
        </pc:sldMkLst>
        <pc:spChg chg="mod">
          <ac:chgData name="Shah, Kush" userId="c7361933-2d4f-48bf-bfc5-2218bf283115" providerId="ADAL" clId="{32C28642-1BC7-5242-BB17-12FE83966AD9}" dt="2021-12-06T21:17:51.463" v="429" actId="20577"/>
          <ac:spMkLst>
            <pc:docMk/>
            <pc:sldMk cId="2446582949" sldId="311"/>
            <ac:spMk id="3" creationId="{FAFAEFB2-E683-A442-AD64-75888E4ADDF4}"/>
          </ac:spMkLst>
        </pc:spChg>
        <pc:spChg chg="mod">
          <ac:chgData name="Shah, Kush" userId="c7361933-2d4f-48bf-bfc5-2218bf283115" providerId="ADAL" clId="{32C28642-1BC7-5242-BB17-12FE83966AD9}" dt="2021-12-06T21:17:56.188" v="431" actId="20577"/>
          <ac:spMkLst>
            <pc:docMk/>
            <pc:sldMk cId="2446582949" sldId="311"/>
            <ac:spMk id="4" creationId="{83DAC71A-C10C-B448-892E-AB3E44367975}"/>
          </ac:spMkLst>
        </pc:spChg>
        <pc:spChg chg="mod">
          <ac:chgData name="Shah, Kush" userId="c7361933-2d4f-48bf-bfc5-2218bf283115" providerId="ADAL" clId="{32C28642-1BC7-5242-BB17-12FE83966AD9}" dt="2021-12-06T21:30:50.663" v="584"/>
          <ac:spMkLst>
            <pc:docMk/>
            <pc:sldMk cId="2446582949" sldId="311"/>
            <ac:spMk id="7" creationId="{1B046FDF-A28D-5040-B3BF-EDA5849789B9}"/>
          </ac:spMkLst>
        </pc:spChg>
        <pc:spChg chg="mod">
          <ac:chgData name="Shah, Kush" userId="c7361933-2d4f-48bf-bfc5-2218bf283115" providerId="ADAL" clId="{32C28642-1BC7-5242-BB17-12FE83966AD9}" dt="2021-12-06T21:30:50.663" v="584"/>
          <ac:spMkLst>
            <pc:docMk/>
            <pc:sldMk cId="2446582949" sldId="311"/>
            <ac:spMk id="8" creationId="{BFD738F4-9F6B-FC43-9172-6B0081AC5179}"/>
          </ac:spMkLst>
        </pc:spChg>
        <pc:spChg chg="mod">
          <ac:chgData name="Shah, Kush" userId="c7361933-2d4f-48bf-bfc5-2218bf283115" providerId="ADAL" clId="{32C28642-1BC7-5242-BB17-12FE83966AD9}" dt="2021-12-06T21:30:50.663" v="584"/>
          <ac:spMkLst>
            <pc:docMk/>
            <pc:sldMk cId="2446582949" sldId="311"/>
            <ac:spMk id="9" creationId="{48D46629-0AFC-5744-B791-D6B254BCF9DB}"/>
          </ac:spMkLst>
        </pc:spChg>
        <pc:spChg chg="mod">
          <ac:chgData name="Shah, Kush" userId="c7361933-2d4f-48bf-bfc5-2218bf283115" providerId="ADAL" clId="{32C28642-1BC7-5242-BB17-12FE83966AD9}" dt="2021-12-06T21:30:50.663" v="584"/>
          <ac:spMkLst>
            <pc:docMk/>
            <pc:sldMk cId="2446582949" sldId="311"/>
            <ac:spMk id="10" creationId="{9FE36BE4-F50C-124B-A7CD-F08B7A977BE9}"/>
          </ac:spMkLst>
        </pc:spChg>
        <pc:spChg chg="mod">
          <ac:chgData name="Shah, Kush" userId="c7361933-2d4f-48bf-bfc5-2218bf283115" providerId="ADAL" clId="{32C28642-1BC7-5242-BB17-12FE83966AD9}" dt="2021-12-06T21:30:50.663" v="584"/>
          <ac:spMkLst>
            <pc:docMk/>
            <pc:sldMk cId="2446582949" sldId="311"/>
            <ac:spMk id="11" creationId="{14BCA1BD-E82F-F64E-8DCA-DB2FB5A3FE36}"/>
          </ac:spMkLst>
        </pc:spChg>
        <pc:spChg chg="mod">
          <ac:chgData name="Shah, Kush" userId="c7361933-2d4f-48bf-bfc5-2218bf283115" providerId="ADAL" clId="{32C28642-1BC7-5242-BB17-12FE83966AD9}" dt="2021-12-06T21:30:50.663" v="584"/>
          <ac:spMkLst>
            <pc:docMk/>
            <pc:sldMk cId="2446582949" sldId="311"/>
            <ac:spMk id="12" creationId="{FDE5F0A7-8B5A-284D-9976-1A9E225390AA}"/>
          </ac:spMkLst>
        </pc:spChg>
        <pc:spChg chg="mod">
          <ac:chgData name="Shah, Kush" userId="c7361933-2d4f-48bf-bfc5-2218bf283115" providerId="ADAL" clId="{32C28642-1BC7-5242-BB17-12FE83966AD9}" dt="2021-12-06T21:30:50.663" v="584"/>
          <ac:spMkLst>
            <pc:docMk/>
            <pc:sldMk cId="2446582949" sldId="311"/>
            <ac:spMk id="13" creationId="{987B46C2-96D2-FD4D-952D-59A5E9767DF6}"/>
          </ac:spMkLst>
        </pc:spChg>
        <pc:spChg chg="mod">
          <ac:chgData name="Shah, Kush" userId="c7361933-2d4f-48bf-bfc5-2218bf283115" providerId="ADAL" clId="{32C28642-1BC7-5242-BB17-12FE83966AD9}" dt="2021-12-06T21:30:50.663" v="584"/>
          <ac:spMkLst>
            <pc:docMk/>
            <pc:sldMk cId="2446582949" sldId="311"/>
            <ac:spMk id="14" creationId="{C1F5A011-3204-304F-8B45-30E1A3CDD48D}"/>
          </ac:spMkLst>
        </pc:spChg>
        <pc:spChg chg="mod">
          <ac:chgData name="Shah, Kush" userId="c7361933-2d4f-48bf-bfc5-2218bf283115" providerId="ADAL" clId="{32C28642-1BC7-5242-BB17-12FE83966AD9}" dt="2021-12-06T21:30:50.663" v="584"/>
          <ac:spMkLst>
            <pc:docMk/>
            <pc:sldMk cId="2446582949" sldId="311"/>
            <ac:spMk id="15" creationId="{9314E483-70AE-5C4F-9E30-870894C5818E}"/>
          </ac:spMkLst>
        </pc:spChg>
        <pc:spChg chg="mod">
          <ac:chgData name="Shah, Kush" userId="c7361933-2d4f-48bf-bfc5-2218bf283115" providerId="ADAL" clId="{32C28642-1BC7-5242-BB17-12FE83966AD9}" dt="2021-12-06T21:30:50.663" v="584"/>
          <ac:spMkLst>
            <pc:docMk/>
            <pc:sldMk cId="2446582949" sldId="311"/>
            <ac:spMk id="16" creationId="{027DEF08-D7FB-CB40-9935-FAAD6D2210BB}"/>
          </ac:spMkLst>
        </pc:spChg>
        <pc:spChg chg="mod">
          <ac:chgData name="Shah, Kush" userId="c7361933-2d4f-48bf-bfc5-2218bf283115" providerId="ADAL" clId="{32C28642-1BC7-5242-BB17-12FE83966AD9}" dt="2021-12-06T21:30:50.663" v="584"/>
          <ac:spMkLst>
            <pc:docMk/>
            <pc:sldMk cId="2446582949" sldId="311"/>
            <ac:spMk id="17" creationId="{539561E8-C511-B240-8D49-210F514865E1}"/>
          </ac:spMkLst>
        </pc:spChg>
        <pc:spChg chg="mod">
          <ac:chgData name="Shah, Kush" userId="c7361933-2d4f-48bf-bfc5-2218bf283115" providerId="ADAL" clId="{32C28642-1BC7-5242-BB17-12FE83966AD9}" dt="2021-12-06T21:30:50.663" v="584"/>
          <ac:spMkLst>
            <pc:docMk/>
            <pc:sldMk cId="2446582949" sldId="311"/>
            <ac:spMk id="18" creationId="{0393F693-8CF3-D847-8A43-FD48E2872FA8}"/>
          </ac:spMkLst>
        </pc:spChg>
        <pc:spChg chg="mod">
          <ac:chgData name="Shah, Kush" userId="c7361933-2d4f-48bf-bfc5-2218bf283115" providerId="ADAL" clId="{32C28642-1BC7-5242-BB17-12FE83966AD9}" dt="2021-12-06T21:30:50.663" v="584"/>
          <ac:spMkLst>
            <pc:docMk/>
            <pc:sldMk cId="2446582949" sldId="311"/>
            <ac:spMk id="19" creationId="{FCF6A820-8F92-FC43-9BD0-374C47AD4711}"/>
          </ac:spMkLst>
        </pc:spChg>
        <pc:spChg chg="mod">
          <ac:chgData name="Shah, Kush" userId="c7361933-2d4f-48bf-bfc5-2218bf283115" providerId="ADAL" clId="{32C28642-1BC7-5242-BB17-12FE83966AD9}" dt="2021-12-06T21:30:50.663" v="584"/>
          <ac:spMkLst>
            <pc:docMk/>
            <pc:sldMk cId="2446582949" sldId="311"/>
            <ac:spMk id="20" creationId="{27BCC713-3796-EB46-8431-BD742D42E37F}"/>
          </ac:spMkLst>
        </pc:spChg>
        <pc:spChg chg="mod">
          <ac:chgData name="Shah, Kush" userId="c7361933-2d4f-48bf-bfc5-2218bf283115" providerId="ADAL" clId="{32C28642-1BC7-5242-BB17-12FE83966AD9}" dt="2021-12-06T21:30:50.663" v="584"/>
          <ac:spMkLst>
            <pc:docMk/>
            <pc:sldMk cId="2446582949" sldId="311"/>
            <ac:spMk id="21" creationId="{408A0966-827F-DD45-A75C-2F4B10FA187C}"/>
          </ac:spMkLst>
        </pc:spChg>
        <pc:spChg chg="mod">
          <ac:chgData name="Shah, Kush" userId="c7361933-2d4f-48bf-bfc5-2218bf283115" providerId="ADAL" clId="{32C28642-1BC7-5242-BB17-12FE83966AD9}" dt="2021-12-06T21:30:50.663" v="584"/>
          <ac:spMkLst>
            <pc:docMk/>
            <pc:sldMk cId="2446582949" sldId="311"/>
            <ac:spMk id="22" creationId="{248EF535-47F0-D849-8FB6-297CFC0666A5}"/>
          </ac:spMkLst>
        </pc:spChg>
        <pc:spChg chg="mod">
          <ac:chgData name="Shah, Kush" userId="c7361933-2d4f-48bf-bfc5-2218bf283115" providerId="ADAL" clId="{32C28642-1BC7-5242-BB17-12FE83966AD9}" dt="2021-12-06T21:30:50.663" v="584"/>
          <ac:spMkLst>
            <pc:docMk/>
            <pc:sldMk cId="2446582949" sldId="311"/>
            <ac:spMk id="23" creationId="{1BF822A2-909E-364E-9FF3-C3B78064F1E0}"/>
          </ac:spMkLst>
        </pc:spChg>
        <pc:spChg chg="mod">
          <ac:chgData name="Shah, Kush" userId="c7361933-2d4f-48bf-bfc5-2218bf283115" providerId="ADAL" clId="{32C28642-1BC7-5242-BB17-12FE83966AD9}" dt="2021-12-06T21:30:50.663" v="584"/>
          <ac:spMkLst>
            <pc:docMk/>
            <pc:sldMk cId="2446582949" sldId="311"/>
            <ac:spMk id="24" creationId="{0098E79E-67F4-A045-83CE-C8BB7E0CBBD4}"/>
          </ac:spMkLst>
        </pc:spChg>
        <pc:spChg chg="mod">
          <ac:chgData name="Shah, Kush" userId="c7361933-2d4f-48bf-bfc5-2218bf283115" providerId="ADAL" clId="{32C28642-1BC7-5242-BB17-12FE83966AD9}" dt="2021-12-06T21:30:50.663" v="584"/>
          <ac:spMkLst>
            <pc:docMk/>
            <pc:sldMk cId="2446582949" sldId="311"/>
            <ac:spMk id="25" creationId="{F91FE525-43D7-D04C-A9A8-0BEFD96EB119}"/>
          </ac:spMkLst>
        </pc:spChg>
        <pc:spChg chg="mod">
          <ac:chgData name="Shah, Kush" userId="c7361933-2d4f-48bf-bfc5-2218bf283115" providerId="ADAL" clId="{32C28642-1BC7-5242-BB17-12FE83966AD9}" dt="2021-12-06T21:30:50.663" v="584"/>
          <ac:spMkLst>
            <pc:docMk/>
            <pc:sldMk cId="2446582949" sldId="311"/>
            <ac:spMk id="26" creationId="{BEC1E2FD-038E-FA4B-A57D-946383203BB6}"/>
          </ac:spMkLst>
        </pc:spChg>
        <pc:spChg chg="mod">
          <ac:chgData name="Shah, Kush" userId="c7361933-2d4f-48bf-bfc5-2218bf283115" providerId="ADAL" clId="{32C28642-1BC7-5242-BB17-12FE83966AD9}" dt="2021-12-06T21:30:50.663" v="584"/>
          <ac:spMkLst>
            <pc:docMk/>
            <pc:sldMk cId="2446582949" sldId="311"/>
            <ac:spMk id="28" creationId="{3F5557A3-4640-D846-BA52-6C2EA7DD567C}"/>
          </ac:spMkLst>
        </pc:spChg>
        <pc:spChg chg="mod">
          <ac:chgData name="Shah, Kush" userId="c7361933-2d4f-48bf-bfc5-2218bf283115" providerId="ADAL" clId="{32C28642-1BC7-5242-BB17-12FE83966AD9}" dt="2021-12-06T21:30:50.663" v="584"/>
          <ac:spMkLst>
            <pc:docMk/>
            <pc:sldMk cId="2446582949" sldId="311"/>
            <ac:spMk id="29" creationId="{9397BED0-36C9-0547-8036-2F1DF77F8585}"/>
          </ac:spMkLst>
        </pc:spChg>
        <pc:spChg chg="mod">
          <ac:chgData name="Shah, Kush" userId="c7361933-2d4f-48bf-bfc5-2218bf283115" providerId="ADAL" clId="{32C28642-1BC7-5242-BB17-12FE83966AD9}" dt="2021-12-06T21:30:50.663" v="584"/>
          <ac:spMkLst>
            <pc:docMk/>
            <pc:sldMk cId="2446582949" sldId="311"/>
            <ac:spMk id="31" creationId="{1E381D39-6CEF-7B4E-958C-B7FA061AE97C}"/>
          </ac:spMkLst>
        </pc:spChg>
        <pc:spChg chg="mod">
          <ac:chgData name="Shah, Kush" userId="c7361933-2d4f-48bf-bfc5-2218bf283115" providerId="ADAL" clId="{32C28642-1BC7-5242-BB17-12FE83966AD9}" dt="2021-12-06T21:30:50.663" v="584"/>
          <ac:spMkLst>
            <pc:docMk/>
            <pc:sldMk cId="2446582949" sldId="311"/>
            <ac:spMk id="32" creationId="{F2C4F9B4-C83A-5B44-A35D-C180C322AB02}"/>
          </ac:spMkLst>
        </pc:spChg>
        <pc:spChg chg="add mod">
          <ac:chgData name="Shah, Kush" userId="c7361933-2d4f-48bf-bfc5-2218bf283115" providerId="ADAL" clId="{32C28642-1BC7-5242-BB17-12FE83966AD9}" dt="2021-12-06T21:31:33.373" v="592" actId="1076"/>
          <ac:spMkLst>
            <pc:docMk/>
            <pc:sldMk cId="2446582949" sldId="311"/>
            <ac:spMk id="33" creationId="{486C00AD-C048-8C40-91B9-D1F33F1F3675}"/>
          </ac:spMkLst>
        </pc:spChg>
        <pc:spChg chg="mod">
          <ac:chgData name="Shah, Kush" userId="c7361933-2d4f-48bf-bfc5-2218bf283115" providerId="ADAL" clId="{32C28642-1BC7-5242-BB17-12FE83966AD9}" dt="2021-12-06T21:30:50.663" v="584"/>
          <ac:spMkLst>
            <pc:docMk/>
            <pc:sldMk cId="2446582949" sldId="311"/>
            <ac:spMk id="35" creationId="{CFA1A3DD-92AD-9F4D-9A4E-18AE2AD8B82A}"/>
          </ac:spMkLst>
        </pc:spChg>
        <pc:spChg chg="mod">
          <ac:chgData name="Shah, Kush" userId="c7361933-2d4f-48bf-bfc5-2218bf283115" providerId="ADAL" clId="{32C28642-1BC7-5242-BB17-12FE83966AD9}" dt="2021-12-06T21:30:50.663" v="584"/>
          <ac:spMkLst>
            <pc:docMk/>
            <pc:sldMk cId="2446582949" sldId="311"/>
            <ac:spMk id="36" creationId="{01F270ED-5108-3E49-A160-D49BF2CD90BC}"/>
          </ac:spMkLst>
        </pc:spChg>
        <pc:spChg chg="mod">
          <ac:chgData name="Shah, Kush" userId="c7361933-2d4f-48bf-bfc5-2218bf283115" providerId="ADAL" clId="{32C28642-1BC7-5242-BB17-12FE83966AD9}" dt="2021-12-06T21:30:50.663" v="584"/>
          <ac:spMkLst>
            <pc:docMk/>
            <pc:sldMk cId="2446582949" sldId="311"/>
            <ac:spMk id="37" creationId="{C6B2EA98-E4CD-0D47-9876-B0FEDD8D4F36}"/>
          </ac:spMkLst>
        </pc:spChg>
        <pc:spChg chg="add mod">
          <ac:chgData name="Shah, Kush" userId="c7361933-2d4f-48bf-bfc5-2218bf283115" providerId="ADAL" clId="{32C28642-1BC7-5242-BB17-12FE83966AD9}" dt="2021-12-06T21:31:33.373" v="592" actId="1076"/>
          <ac:spMkLst>
            <pc:docMk/>
            <pc:sldMk cId="2446582949" sldId="311"/>
            <ac:spMk id="38" creationId="{BD2343CC-7932-B742-8256-EB4B9344EAA7}"/>
          </ac:spMkLst>
        </pc:spChg>
        <pc:grpChg chg="add mod">
          <ac:chgData name="Shah, Kush" userId="c7361933-2d4f-48bf-bfc5-2218bf283115" providerId="ADAL" clId="{32C28642-1BC7-5242-BB17-12FE83966AD9}" dt="2021-12-06T21:31:33.373" v="592" actId="1076"/>
          <ac:grpSpMkLst>
            <pc:docMk/>
            <pc:sldMk cId="2446582949" sldId="311"/>
            <ac:grpSpMk id="6" creationId="{D3944C40-D12A-1D48-9786-8376BE0294B7}"/>
          </ac:grpSpMkLst>
        </pc:grpChg>
        <pc:grpChg chg="add mod">
          <ac:chgData name="Shah, Kush" userId="c7361933-2d4f-48bf-bfc5-2218bf283115" providerId="ADAL" clId="{32C28642-1BC7-5242-BB17-12FE83966AD9}" dt="2021-12-06T21:31:33.373" v="592" actId="1076"/>
          <ac:grpSpMkLst>
            <pc:docMk/>
            <pc:sldMk cId="2446582949" sldId="311"/>
            <ac:grpSpMk id="27" creationId="{872D25EA-2FBC-234D-8E80-28BCD748170F}"/>
          </ac:grpSpMkLst>
        </pc:grpChg>
        <pc:grpChg chg="add del mod">
          <ac:chgData name="Shah, Kush" userId="c7361933-2d4f-48bf-bfc5-2218bf283115" providerId="ADAL" clId="{32C28642-1BC7-5242-BB17-12FE83966AD9}" dt="2021-12-06T21:31:22.645" v="589" actId="478"/>
          <ac:grpSpMkLst>
            <pc:docMk/>
            <pc:sldMk cId="2446582949" sldId="311"/>
            <ac:grpSpMk id="30" creationId="{FDF31006-019B-D34C-A8A0-D801074191B3}"/>
          </ac:grpSpMkLst>
        </pc:grpChg>
        <pc:grpChg chg="add mod">
          <ac:chgData name="Shah, Kush" userId="c7361933-2d4f-48bf-bfc5-2218bf283115" providerId="ADAL" clId="{32C28642-1BC7-5242-BB17-12FE83966AD9}" dt="2021-12-06T21:31:33.373" v="592" actId="1076"/>
          <ac:grpSpMkLst>
            <pc:docMk/>
            <pc:sldMk cId="2446582949" sldId="311"/>
            <ac:grpSpMk id="34" creationId="{F91E6161-B00A-0F44-9188-87AD99C3566F}"/>
          </ac:grpSpMkLst>
        </pc:grpChg>
      </pc:sldChg>
      <pc:sldChg chg="addSp delSp modSp add mod">
        <pc:chgData name="Shah, Kush" userId="c7361933-2d4f-48bf-bfc5-2218bf283115" providerId="ADAL" clId="{32C28642-1BC7-5242-BB17-12FE83966AD9}" dt="2021-12-06T21:20:11.599" v="452" actId="1076"/>
        <pc:sldMkLst>
          <pc:docMk/>
          <pc:sldMk cId="4115268193" sldId="312"/>
        </pc:sldMkLst>
        <pc:spChg chg="add mod">
          <ac:chgData name="Shah, Kush" userId="c7361933-2d4f-48bf-bfc5-2218bf283115" providerId="ADAL" clId="{32C28642-1BC7-5242-BB17-12FE83966AD9}" dt="2021-12-06T21:20:11.599" v="452" actId="1076"/>
          <ac:spMkLst>
            <pc:docMk/>
            <pc:sldMk cId="4115268193" sldId="312"/>
            <ac:spMk id="32" creationId="{9A3E5661-6CD5-434D-BE8D-A23E39B3CCF8}"/>
          </ac:spMkLst>
        </pc:spChg>
        <pc:spChg chg="del">
          <ac:chgData name="Shah, Kush" userId="c7361933-2d4f-48bf-bfc5-2218bf283115" providerId="ADAL" clId="{32C28642-1BC7-5242-BB17-12FE83966AD9}" dt="2021-12-06T17:12:45.913" v="335" actId="478"/>
          <ac:spMkLst>
            <pc:docMk/>
            <pc:sldMk cId="4115268193" sldId="312"/>
            <ac:spMk id="224" creationId="{00000000-0000-0000-0000-000000000000}"/>
          </ac:spMkLst>
        </pc:spChg>
        <pc:picChg chg="add mod">
          <ac:chgData name="Shah, Kush" userId="c7361933-2d4f-48bf-bfc5-2218bf283115" providerId="ADAL" clId="{32C28642-1BC7-5242-BB17-12FE83966AD9}" dt="2021-12-06T20:08:20.236" v="427" actId="1076"/>
          <ac:picMkLst>
            <pc:docMk/>
            <pc:sldMk cId="4115268193" sldId="312"/>
            <ac:picMk id="3" creationId="{32BCA682-28A4-EC41-8981-593F27258728}"/>
          </ac:picMkLst>
        </pc:picChg>
        <pc:picChg chg="mod">
          <ac:chgData name="Shah, Kush" userId="c7361933-2d4f-48bf-bfc5-2218bf283115" providerId="ADAL" clId="{32C28642-1BC7-5242-BB17-12FE83966AD9}" dt="2021-12-06T21:19:48.946" v="444" actId="1076"/>
          <ac:picMkLst>
            <pc:docMk/>
            <pc:sldMk cId="4115268193" sldId="312"/>
            <ac:picMk id="4" creationId="{9CFDBD60-C652-9645-9DD5-FD3596FF6561}"/>
          </ac:picMkLst>
        </pc:picChg>
      </pc:sldChg>
    </pc:docChg>
  </pc:docChgLst>
  <pc:docChgLst>
    <pc:chgData name="Tamayo Uribe, Gabriel" userId="S::gtamayouribe@wpi.edu::4e4a9527-b25e-48c2-a8ab-9b493d118ac8" providerId="AD" clId="Web-{7F66FE68-2243-4325-BD29-8B0B3ECFA382}"/>
    <pc:docChg chg="modSld">
      <pc:chgData name="Tamayo Uribe, Gabriel" userId="S::gtamayouribe@wpi.edu::4e4a9527-b25e-48c2-a8ab-9b493d118ac8" providerId="AD" clId="Web-{7F66FE68-2243-4325-BD29-8B0B3ECFA382}" dt="2021-12-04T19:15:47.806" v="31" actId="20577"/>
      <pc:docMkLst>
        <pc:docMk/>
      </pc:docMkLst>
      <pc:sldChg chg="modSp">
        <pc:chgData name="Tamayo Uribe, Gabriel" userId="S::gtamayouribe@wpi.edu::4e4a9527-b25e-48c2-a8ab-9b493d118ac8" providerId="AD" clId="Web-{7F66FE68-2243-4325-BD29-8B0B3ECFA382}" dt="2021-12-04T19:15:47.806" v="31" actId="20577"/>
        <pc:sldMkLst>
          <pc:docMk/>
          <pc:sldMk cId="0" sldId="256"/>
        </pc:sldMkLst>
        <pc:spChg chg="mod">
          <ac:chgData name="Tamayo Uribe, Gabriel" userId="S::gtamayouribe@wpi.edu::4e4a9527-b25e-48c2-a8ab-9b493d118ac8" providerId="AD" clId="Web-{7F66FE68-2243-4325-BD29-8B0B3ECFA382}" dt="2021-12-04T19:15:47.806" v="31" actId="20577"/>
          <ac:spMkLst>
            <pc:docMk/>
            <pc:sldMk cId="0" sldId="256"/>
            <ac:spMk id="37" creationId="{D6E725F5-D42B-2A4E-A858-A6811BD1D082}"/>
          </ac:spMkLst>
        </pc:spChg>
      </pc:sldChg>
    </pc:docChg>
  </pc:docChgLst>
  <pc:docChgLst>
    <pc:chgData name="Tamayo Uribe, Gabriel" userId="4e4a9527-b25e-48c2-a8ab-9b493d118ac8" providerId="ADAL" clId="{1E3381D3-F396-4FDA-BAC9-F5613C1F34D9}"/>
    <pc:docChg chg="undo custSel modSld">
      <pc:chgData name="Tamayo Uribe, Gabriel" userId="4e4a9527-b25e-48c2-a8ab-9b493d118ac8" providerId="ADAL" clId="{1E3381D3-F396-4FDA-BAC9-F5613C1F34D9}" dt="2021-12-06T17:16:29.369" v="755" actId="20577"/>
      <pc:docMkLst>
        <pc:docMk/>
      </pc:docMkLst>
      <pc:sldChg chg="modSp mod">
        <pc:chgData name="Tamayo Uribe, Gabriel" userId="4e4a9527-b25e-48c2-a8ab-9b493d118ac8" providerId="ADAL" clId="{1E3381D3-F396-4FDA-BAC9-F5613C1F34D9}" dt="2021-12-04T19:24:42.619" v="123" actId="20577"/>
        <pc:sldMkLst>
          <pc:docMk/>
          <pc:sldMk cId="0" sldId="258"/>
        </pc:sldMkLst>
        <pc:spChg chg="mod">
          <ac:chgData name="Tamayo Uribe, Gabriel" userId="4e4a9527-b25e-48c2-a8ab-9b493d118ac8" providerId="ADAL" clId="{1E3381D3-F396-4FDA-BAC9-F5613C1F34D9}" dt="2021-12-04T19:24:42.619" v="123" actId="20577"/>
          <ac:spMkLst>
            <pc:docMk/>
            <pc:sldMk cId="0" sldId="258"/>
            <ac:spMk id="116" creationId="{00000000-0000-0000-0000-000000000000}"/>
          </ac:spMkLst>
        </pc:spChg>
      </pc:sldChg>
      <pc:sldChg chg="modSp mod modNotesTx">
        <pc:chgData name="Tamayo Uribe, Gabriel" userId="4e4a9527-b25e-48c2-a8ab-9b493d118ac8" providerId="ADAL" clId="{1E3381D3-F396-4FDA-BAC9-F5613C1F34D9}" dt="2021-12-05T17:27:55.717" v="555" actId="20577"/>
        <pc:sldMkLst>
          <pc:docMk/>
          <pc:sldMk cId="0" sldId="262"/>
        </pc:sldMkLst>
        <pc:spChg chg="mod">
          <ac:chgData name="Tamayo Uribe, Gabriel" userId="4e4a9527-b25e-48c2-a8ab-9b493d118ac8" providerId="ADAL" clId="{1E3381D3-F396-4FDA-BAC9-F5613C1F34D9}" dt="2021-12-04T19:37:20.715" v="381" actId="20577"/>
          <ac:spMkLst>
            <pc:docMk/>
            <pc:sldMk cId="0" sldId="262"/>
            <ac:spMk id="224" creationId="{00000000-0000-0000-0000-000000000000}"/>
          </ac:spMkLst>
        </pc:spChg>
      </pc:sldChg>
      <pc:sldChg chg="modSp mod modNotesTx">
        <pc:chgData name="Tamayo Uribe, Gabriel" userId="4e4a9527-b25e-48c2-a8ab-9b493d118ac8" providerId="ADAL" clId="{1E3381D3-F396-4FDA-BAC9-F5613C1F34D9}" dt="2021-12-06T17:16:29.369" v="755" actId="20577"/>
        <pc:sldMkLst>
          <pc:docMk/>
          <pc:sldMk cId="0" sldId="265"/>
        </pc:sldMkLst>
        <pc:spChg chg="mod">
          <ac:chgData name="Tamayo Uribe, Gabriel" userId="4e4a9527-b25e-48c2-a8ab-9b493d118ac8" providerId="ADAL" clId="{1E3381D3-F396-4FDA-BAC9-F5613C1F34D9}" dt="2021-12-04T19:21:38.575" v="29" actId="20577"/>
          <ac:spMkLst>
            <pc:docMk/>
            <pc:sldMk cId="0" sldId="265"/>
            <ac:spMk id="274" creationId="{00000000-0000-0000-0000-000000000000}"/>
          </ac:spMkLst>
        </pc:spChg>
      </pc:sldChg>
      <pc:sldChg chg="modNotesTx">
        <pc:chgData name="Tamayo Uribe, Gabriel" userId="4e4a9527-b25e-48c2-a8ab-9b493d118ac8" providerId="ADAL" clId="{1E3381D3-F396-4FDA-BAC9-F5613C1F34D9}" dt="2021-12-06T17:16:24.528" v="754" actId="5793"/>
        <pc:sldMkLst>
          <pc:docMk/>
          <pc:sldMk cId="1868730653" sldId="298"/>
        </pc:sldMkLst>
      </pc:sldChg>
      <pc:sldChg chg="modSp mod modNotesTx">
        <pc:chgData name="Tamayo Uribe, Gabriel" userId="4e4a9527-b25e-48c2-a8ab-9b493d118ac8" providerId="ADAL" clId="{1E3381D3-F396-4FDA-BAC9-F5613C1F34D9}" dt="2021-12-05T17:26:13.765" v="441" actId="20577"/>
        <pc:sldMkLst>
          <pc:docMk/>
          <pc:sldMk cId="1401697582" sldId="299"/>
        </pc:sldMkLst>
        <pc:spChg chg="mod">
          <ac:chgData name="Tamayo Uribe, Gabriel" userId="4e4a9527-b25e-48c2-a8ab-9b493d118ac8" providerId="ADAL" clId="{1E3381D3-F396-4FDA-BAC9-F5613C1F34D9}" dt="2021-12-04T19:22:55.917" v="83" actId="790"/>
          <ac:spMkLst>
            <pc:docMk/>
            <pc:sldMk cId="1401697582" sldId="299"/>
            <ac:spMk id="2" creationId="{59FA3C23-3620-824B-9A48-01462826E0C2}"/>
          </ac:spMkLst>
        </pc:spChg>
        <pc:picChg chg="mod">
          <ac:chgData name="Tamayo Uribe, Gabriel" userId="4e4a9527-b25e-48c2-a8ab-9b493d118ac8" providerId="ADAL" clId="{1E3381D3-F396-4FDA-BAC9-F5613C1F34D9}" dt="2021-12-04T19:22:36.778" v="61" actId="1076"/>
          <ac:picMkLst>
            <pc:docMk/>
            <pc:sldMk cId="1401697582" sldId="299"/>
            <ac:picMk id="5" creationId="{D3C71330-8E8D-BA47-BD4B-E221DF0185A2}"/>
          </ac:picMkLst>
        </pc:picChg>
      </pc:sldChg>
      <pc:sldChg chg="modSp mod">
        <pc:chgData name="Tamayo Uribe, Gabriel" userId="4e4a9527-b25e-48c2-a8ab-9b493d118ac8" providerId="ADAL" clId="{1E3381D3-F396-4FDA-BAC9-F5613C1F34D9}" dt="2021-12-06T15:58:06.121" v="736" actId="20577"/>
        <pc:sldMkLst>
          <pc:docMk/>
          <pc:sldMk cId="4025219647" sldId="302"/>
        </pc:sldMkLst>
        <pc:spChg chg="mod">
          <ac:chgData name="Tamayo Uribe, Gabriel" userId="4e4a9527-b25e-48c2-a8ab-9b493d118ac8" providerId="ADAL" clId="{1E3381D3-F396-4FDA-BAC9-F5613C1F34D9}" dt="2021-12-06T15:58:06.121" v="736" actId="20577"/>
          <ac:spMkLst>
            <pc:docMk/>
            <pc:sldMk cId="4025219647" sldId="302"/>
            <ac:spMk id="2" creationId="{0DBB5BE3-E067-E146-8F99-671D95CB976C}"/>
          </ac:spMkLst>
        </pc:spChg>
      </pc:sldChg>
      <pc:sldChg chg="modSp mod">
        <pc:chgData name="Tamayo Uribe, Gabriel" userId="4e4a9527-b25e-48c2-a8ab-9b493d118ac8" providerId="ADAL" clId="{1E3381D3-F396-4FDA-BAC9-F5613C1F34D9}" dt="2021-12-04T19:33:54.275" v="348" actId="20577"/>
        <pc:sldMkLst>
          <pc:docMk/>
          <pc:sldMk cId="1520435452" sldId="303"/>
        </pc:sldMkLst>
        <pc:spChg chg="mod">
          <ac:chgData name="Tamayo Uribe, Gabriel" userId="4e4a9527-b25e-48c2-a8ab-9b493d118ac8" providerId="ADAL" clId="{1E3381D3-F396-4FDA-BAC9-F5613C1F34D9}" dt="2021-12-04T19:33:54.275" v="348" actId="20577"/>
          <ac:spMkLst>
            <pc:docMk/>
            <pc:sldMk cId="1520435452" sldId="303"/>
            <ac:spMk id="2" creationId="{E1EA51BC-A849-BB4B-BA2F-849D33612ED3}"/>
          </ac:spMkLst>
        </pc:spChg>
      </pc:sldChg>
      <pc:sldChg chg="modSp mod modNotesTx">
        <pc:chgData name="Tamayo Uribe, Gabriel" userId="4e4a9527-b25e-48c2-a8ab-9b493d118ac8" providerId="ADAL" clId="{1E3381D3-F396-4FDA-BAC9-F5613C1F34D9}" dt="2021-12-05T17:26:46.138" v="503" actId="313"/>
        <pc:sldMkLst>
          <pc:docMk/>
          <pc:sldMk cId="1803592546" sldId="304"/>
        </pc:sldMkLst>
        <pc:spChg chg="mod">
          <ac:chgData name="Tamayo Uribe, Gabriel" userId="4e4a9527-b25e-48c2-a8ab-9b493d118ac8" providerId="ADAL" clId="{1E3381D3-F396-4FDA-BAC9-F5613C1F34D9}" dt="2021-12-04T19:32:16.910" v="319" actId="313"/>
          <ac:spMkLst>
            <pc:docMk/>
            <pc:sldMk cId="1803592546" sldId="304"/>
            <ac:spMk id="2" creationId="{191D431E-09F0-384E-B7BD-4BD177842B71}"/>
          </ac:spMkLst>
        </pc:spChg>
      </pc:sldChg>
      <pc:sldChg chg="modSp mod modNotesTx">
        <pc:chgData name="Tamayo Uribe, Gabriel" userId="4e4a9527-b25e-48c2-a8ab-9b493d118ac8" providerId="ADAL" clId="{1E3381D3-F396-4FDA-BAC9-F5613C1F34D9}" dt="2021-12-05T17:27:29.734" v="514" actId="20577"/>
        <pc:sldMkLst>
          <pc:docMk/>
          <pc:sldMk cId="151831763" sldId="305"/>
        </pc:sldMkLst>
        <pc:spChg chg="mod">
          <ac:chgData name="Tamayo Uribe, Gabriel" userId="4e4a9527-b25e-48c2-a8ab-9b493d118ac8" providerId="ADAL" clId="{1E3381D3-F396-4FDA-BAC9-F5613C1F34D9}" dt="2021-12-04T19:18:13.986" v="2" actId="20577"/>
          <ac:spMkLst>
            <pc:docMk/>
            <pc:sldMk cId="151831763" sldId="305"/>
            <ac:spMk id="2" creationId="{969B0818-D9F3-AC4B-841E-41A644FC6EAB}"/>
          </ac:spMkLst>
        </pc:spChg>
      </pc:sldChg>
      <pc:sldChg chg="modSp mod">
        <pc:chgData name="Tamayo Uribe, Gabriel" userId="4e4a9527-b25e-48c2-a8ab-9b493d118ac8" providerId="ADAL" clId="{1E3381D3-F396-4FDA-BAC9-F5613C1F34D9}" dt="2021-12-06T15:33:50.533" v="734" actId="27636"/>
        <pc:sldMkLst>
          <pc:docMk/>
          <pc:sldMk cId="916372268" sldId="307"/>
        </pc:sldMkLst>
        <pc:spChg chg="mod">
          <ac:chgData name="Tamayo Uribe, Gabriel" userId="4e4a9527-b25e-48c2-a8ab-9b493d118ac8" providerId="ADAL" clId="{1E3381D3-F396-4FDA-BAC9-F5613C1F34D9}" dt="2021-12-06T15:33:50.533" v="734" actId="27636"/>
          <ac:spMkLst>
            <pc:docMk/>
            <pc:sldMk cId="916372268" sldId="307"/>
            <ac:spMk id="2" creationId="{CAE5B60F-0699-481E-82C1-A1D825225431}"/>
          </ac:spMkLst>
        </pc:spChg>
      </pc:sldChg>
      <pc:sldChg chg="modNotesTx">
        <pc:chgData name="Tamayo Uribe, Gabriel" userId="4e4a9527-b25e-48c2-a8ab-9b493d118ac8" providerId="ADAL" clId="{1E3381D3-F396-4FDA-BAC9-F5613C1F34D9}" dt="2021-12-06T17:16:21.068" v="749" actId="20577"/>
        <pc:sldMkLst>
          <pc:docMk/>
          <pc:sldMk cId="1001338514" sldId="309"/>
        </pc:sldMkLst>
      </pc:sldChg>
      <pc:sldChg chg="modSp mod">
        <pc:chgData name="Tamayo Uribe, Gabriel" userId="4e4a9527-b25e-48c2-a8ab-9b493d118ac8" providerId="ADAL" clId="{1E3381D3-F396-4FDA-BAC9-F5613C1F34D9}" dt="2021-12-06T15:33:41.542" v="728" actId="20577"/>
        <pc:sldMkLst>
          <pc:docMk/>
          <pc:sldMk cId="151255628" sldId="310"/>
        </pc:sldMkLst>
        <pc:spChg chg="mod">
          <ac:chgData name="Tamayo Uribe, Gabriel" userId="4e4a9527-b25e-48c2-a8ab-9b493d118ac8" providerId="ADAL" clId="{1E3381D3-F396-4FDA-BAC9-F5613C1F34D9}" dt="2021-12-06T15:33:41.542" v="728" actId="20577"/>
          <ac:spMkLst>
            <pc:docMk/>
            <pc:sldMk cId="151255628" sldId="310"/>
            <ac:spMk id="2" creationId="{6D0A0ADD-DB86-4092-8996-BEB3801AC6EC}"/>
          </ac:spMkLst>
        </pc:spChg>
      </pc:sldChg>
      <pc:sldChg chg="modSp mod">
        <pc:chgData name="Tamayo Uribe, Gabriel" userId="4e4a9527-b25e-48c2-a8ab-9b493d118ac8" providerId="ADAL" clId="{1E3381D3-F396-4FDA-BAC9-F5613C1F34D9}" dt="2021-12-06T16:12:08.240" v="741" actId="20577"/>
        <pc:sldMkLst>
          <pc:docMk/>
          <pc:sldMk cId="2446582949" sldId="311"/>
        </pc:sldMkLst>
        <pc:spChg chg="mod">
          <ac:chgData name="Tamayo Uribe, Gabriel" userId="4e4a9527-b25e-48c2-a8ab-9b493d118ac8" providerId="ADAL" clId="{1E3381D3-F396-4FDA-BAC9-F5613C1F34D9}" dt="2021-12-06T16:12:08.240" v="741" actId="20577"/>
          <ac:spMkLst>
            <pc:docMk/>
            <pc:sldMk cId="2446582949" sldId="311"/>
            <ac:spMk id="4" creationId="{83DAC71A-C10C-B448-892E-AB3E44367975}"/>
          </ac:spMkLst>
        </pc:spChg>
      </pc:sldChg>
    </pc:docChg>
  </pc:docChgLst>
  <pc:docChgLst>
    <pc:chgData name="Johnson, Daniel F." userId="d1b44020-17e5-4e0f-8a99-01389c4f7c51" providerId="ADAL" clId="{4C8A5EA7-310B-4D5D-BBC5-21DE5570C22A}"/>
    <pc:docChg chg="undo custSel modSld">
      <pc:chgData name="Johnson, Daniel F." userId="d1b44020-17e5-4e0f-8a99-01389c4f7c51" providerId="ADAL" clId="{4C8A5EA7-310B-4D5D-BBC5-21DE5570C22A}" dt="2021-12-07T13:05:12.752" v="343"/>
      <pc:docMkLst>
        <pc:docMk/>
      </pc:docMkLst>
      <pc:sldChg chg="modSp mod">
        <pc:chgData name="Johnson, Daniel F." userId="d1b44020-17e5-4e0f-8a99-01389c4f7c51" providerId="ADAL" clId="{4C8A5EA7-310B-4D5D-BBC5-21DE5570C22A}" dt="2021-12-06T21:07:38.242" v="287" actId="255"/>
        <pc:sldMkLst>
          <pc:docMk/>
          <pc:sldMk cId="0" sldId="257"/>
        </pc:sldMkLst>
        <pc:spChg chg="mod">
          <ac:chgData name="Johnson, Daniel F." userId="d1b44020-17e5-4e0f-8a99-01389c4f7c51" providerId="ADAL" clId="{4C8A5EA7-310B-4D5D-BBC5-21DE5570C22A}" dt="2021-12-06T21:07:38.242" v="287" actId="255"/>
          <ac:spMkLst>
            <pc:docMk/>
            <pc:sldMk cId="0" sldId="257"/>
            <ac:spMk id="106" creationId="{00000000-0000-0000-0000-000000000000}"/>
          </ac:spMkLst>
        </pc:spChg>
        <pc:spChg chg="mod">
          <ac:chgData name="Johnson, Daniel F." userId="d1b44020-17e5-4e0f-8a99-01389c4f7c51" providerId="ADAL" clId="{4C8A5EA7-310B-4D5D-BBC5-21DE5570C22A}" dt="2021-12-05T18:02:23.995" v="8" actId="12"/>
          <ac:spMkLst>
            <pc:docMk/>
            <pc:sldMk cId="0" sldId="257"/>
            <ac:spMk id="108" creationId="{00000000-0000-0000-0000-000000000000}"/>
          </ac:spMkLst>
        </pc:spChg>
      </pc:sldChg>
      <pc:sldChg chg="modSp mod modNotesTx">
        <pc:chgData name="Johnson, Daniel F." userId="d1b44020-17e5-4e0f-8a99-01389c4f7c51" providerId="ADAL" clId="{4C8A5EA7-310B-4D5D-BBC5-21DE5570C22A}" dt="2021-12-06T17:35:11.921" v="151" actId="20577"/>
        <pc:sldMkLst>
          <pc:docMk/>
          <pc:sldMk cId="0" sldId="258"/>
        </pc:sldMkLst>
        <pc:spChg chg="mod">
          <ac:chgData name="Johnson, Daniel F." userId="d1b44020-17e5-4e0f-8a99-01389c4f7c51" providerId="ADAL" clId="{4C8A5EA7-310B-4D5D-BBC5-21DE5570C22A}" dt="2021-12-06T15:55:16.196" v="132" actId="20577"/>
          <ac:spMkLst>
            <pc:docMk/>
            <pc:sldMk cId="0" sldId="258"/>
            <ac:spMk id="117" creationId="{00000000-0000-0000-0000-000000000000}"/>
          </ac:spMkLst>
        </pc:spChg>
      </pc:sldChg>
      <pc:sldChg chg="modNotesTx">
        <pc:chgData name="Johnson, Daniel F." userId="d1b44020-17e5-4e0f-8a99-01389c4f7c51" providerId="ADAL" clId="{4C8A5EA7-310B-4D5D-BBC5-21DE5570C22A}" dt="2021-12-06T17:34:57.660" v="139" actId="20577"/>
        <pc:sldMkLst>
          <pc:docMk/>
          <pc:sldMk cId="0" sldId="265"/>
        </pc:sldMkLst>
      </pc:sldChg>
      <pc:sldChg chg="modSp mod modNotesTx">
        <pc:chgData name="Johnson, Daniel F." userId="d1b44020-17e5-4e0f-8a99-01389c4f7c51" providerId="ADAL" clId="{4C8A5EA7-310B-4D5D-BBC5-21DE5570C22A}" dt="2021-12-06T21:01:35.020" v="257" actId="20577"/>
        <pc:sldMkLst>
          <pc:docMk/>
          <pc:sldMk cId="1401697582" sldId="299"/>
        </pc:sldMkLst>
        <pc:spChg chg="mod">
          <ac:chgData name="Johnson, Daniel F." userId="d1b44020-17e5-4e0f-8a99-01389c4f7c51" providerId="ADAL" clId="{4C8A5EA7-310B-4D5D-BBC5-21DE5570C22A}" dt="2021-12-06T21:01:35.020" v="257" actId="20577"/>
          <ac:spMkLst>
            <pc:docMk/>
            <pc:sldMk cId="1401697582" sldId="299"/>
            <ac:spMk id="3" creationId="{79BD3F77-5D73-FB41-908F-4873F1BFC1B6}"/>
          </ac:spMkLst>
        </pc:spChg>
      </pc:sldChg>
      <pc:sldChg chg="modSp mod">
        <pc:chgData name="Johnson, Daniel F." userId="d1b44020-17e5-4e0f-8a99-01389c4f7c51" providerId="ADAL" clId="{4C8A5EA7-310B-4D5D-BBC5-21DE5570C22A}" dt="2021-12-07T12:37:11.867" v="296" actId="113"/>
        <pc:sldMkLst>
          <pc:docMk/>
          <pc:sldMk cId="215599033" sldId="300"/>
        </pc:sldMkLst>
        <pc:graphicFrameChg chg="modGraphic">
          <ac:chgData name="Johnson, Daniel F." userId="d1b44020-17e5-4e0f-8a99-01389c4f7c51" providerId="ADAL" clId="{4C8A5EA7-310B-4D5D-BBC5-21DE5570C22A}" dt="2021-12-07T12:37:11.867" v="296" actId="113"/>
          <ac:graphicFrameMkLst>
            <pc:docMk/>
            <pc:sldMk cId="215599033" sldId="300"/>
            <ac:graphicFrameMk id="4" creationId="{AC3C08FB-1FE4-4AE1-85E9-8BD40A337687}"/>
          </ac:graphicFrameMkLst>
        </pc:graphicFrameChg>
      </pc:sldChg>
      <pc:sldChg chg="modSp mod">
        <pc:chgData name="Johnson, Daniel F." userId="d1b44020-17e5-4e0f-8a99-01389c4f7c51" providerId="ADAL" clId="{4C8A5EA7-310B-4D5D-BBC5-21DE5570C22A}" dt="2021-12-06T15:44:16.176" v="42" actId="27636"/>
        <pc:sldMkLst>
          <pc:docMk/>
          <pc:sldMk cId="2782287153" sldId="301"/>
        </pc:sldMkLst>
        <pc:spChg chg="mod">
          <ac:chgData name="Johnson, Daniel F." userId="d1b44020-17e5-4e0f-8a99-01389c4f7c51" providerId="ADAL" clId="{4C8A5EA7-310B-4D5D-BBC5-21DE5570C22A}" dt="2021-12-06T15:44:16.176" v="42" actId="27636"/>
          <ac:spMkLst>
            <pc:docMk/>
            <pc:sldMk cId="2782287153" sldId="301"/>
            <ac:spMk id="2" creationId="{D78674D7-2534-4FC3-A372-AB5B9F176EC4}"/>
          </ac:spMkLst>
        </pc:spChg>
      </pc:sldChg>
      <pc:sldChg chg="modSp mod modNotesTx">
        <pc:chgData name="Johnson, Daniel F." userId="d1b44020-17e5-4e0f-8a99-01389c4f7c51" providerId="ADAL" clId="{4C8A5EA7-310B-4D5D-BBC5-21DE5570C22A}" dt="2021-12-07T02:27:15.998" v="295" actId="20577"/>
        <pc:sldMkLst>
          <pc:docMk/>
          <pc:sldMk cId="4025219647" sldId="302"/>
        </pc:sldMkLst>
        <pc:spChg chg="mod">
          <ac:chgData name="Johnson, Daniel F." userId="d1b44020-17e5-4e0f-8a99-01389c4f7c51" providerId="ADAL" clId="{4C8A5EA7-310B-4D5D-BBC5-21DE5570C22A}" dt="2021-12-06T21:03:17.951" v="263" actId="21"/>
          <ac:spMkLst>
            <pc:docMk/>
            <pc:sldMk cId="4025219647" sldId="302"/>
            <ac:spMk id="3" creationId="{16FBA596-5E62-F74B-B541-838DB6209C86}"/>
          </ac:spMkLst>
        </pc:spChg>
      </pc:sldChg>
      <pc:sldChg chg="modSp mod">
        <pc:chgData name="Johnson, Daniel F." userId="d1b44020-17e5-4e0f-8a99-01389c4f7c51" providerId="ADAL" clId="{4C8A5EA7-310B-4D5D-BBC5-21DE5570C22A}" dt="2021-12-05T17:57:20.398" v="6" actId="12"/>
        <pc:sldMkLst>
          <pc:docMk/>
          <pc:sldMk cId="1520435452" sldId="303"/>
        </pc:sldMkLst>
        <pc:spChg chg="mod">
          <ac:chgData name="Johnson, Daniel F." userId="d1b44020-17e5-4e0f-8a99-01389c4f7c51" providerId="ADAL" clId="{4C8A5EA7-310B-4D5D-BBC5-21DE5570C22A}" dt="2021-12-05T17:57:20.398" v="6" actId="12"/>
          <ac:spMkLst>
            <pc:docMk/>
            <pc:sldMk cId="1520435452" sldId="303"/>
            <ac:spMk id="3" creationId="{244EAB48-0946-1246-B2BD-5178ADE5454F}"/>
          </ac:spMkLst>
        </pc:spChg>
      </pc:sldChg>
      <pc:sldChg chg="modNotesTx">
        <pc:chgData name="Johnson, Daniel F." userId="d1b44020-17e5-4e0f-8a99-01389c4f7c51" providerId="ADAL" clId="{4C8A5EA7-310B-4D5D-BBC5-21DE5570C22A}" dt="2021-12-06T17:36:31.670" v="202" actId="20577"/>
        <pc:sldMkLst>
          <pc:docMk/>
          <pc:sldMk cId="1803592546" sldId="304"/>
        </pc:sldMkLst>
      </pc:sldChg>
      <pc:sldChg chg="modSp mod">
        <pc:chgData name="Johnson, Daniel F." userId="d1b44020-17e5-4e0f-8a99-01389c4f7c51" providerId="ADAL" clId="{4C8A5EA7-310B-4D5D-BBC5-21DE5570C22A}" dt="2021-12-07T13:05:12.752" v="343"/>
        <pc:sldMkLst>
          <pc:docMk/>
          <pc:sldMk cId="1288949462" sldId="308"/>
        </pc:sldMkLst>
        <pc:graphicFrameChg chg="mod modGraphic">
          <ac:chgData name="Johnson, Daniel F." userId="d1b44020-17e5-4e0f-8a99-01389c4f7c51" providerId="ADAL" clId="{4C8A5EA7-310B-4D5D-BBC5-21DE5570C22A}" dt="2021-12-07T13:05:12.752" v="343"/>
          <ac:graphicFrameMkLst>
            <pc:docMk/>
            <pc:sldMk cId="1288949462" sldId="308"/>
            <ac:graphicFrameMk id="10" creationId="{0809E533-C133-4580-AE7D-050AFDB3D7A7}"/>
          </ac:graphicFrameMkLst>
        </pc:graphicFrameChg>
      </pc:sldChg>
      <pc:sldChg chg="modSp mod modTransition">
        <pc:chgData name="Johnson, Daniel F." userId="d1b44020-17e5-4e0f-8a99-01389c4f7c51" providerId="ADAL" clId="{4C8A5EA7-310B-4D5D-BBC5-21DE5570C22A}" dt="2021-12-06T17:42:51.300" v="204"/>
        <pc:sldMkLst>
          <pc:docMk/>
          <pc:sldMk cId="1001338514" sldId="309"/>
        </pc:sldMkLst>
        <pc:picChg chg="mod">
          <ac:chgData name="Johnson, Daniel F." userId="d1b44020-17e5-4e0f-8a99-01389c4f7c51" providerId="ADAL" clId="{4C8A5EA7-310B-4D5D-BBC5-21DE5570C22A}" dt="2021-12-05T18:16:22.097" v="41" actId="1076"/>
          <ac:picMkLst>
            <pc:docMk/>
            <pc:sldMk cId="1001338514" sldId="309"/>
            <ac:picMk id="39" creationId="{811AAAB0-3CD3-0F43-8B9E-DB9BAE98D70F}"/>
          </ac:picMkLst>
        </pc:picChg>
      </pc:sldChg>
      <pc:sldChg chg="modSp mod">
        <pc:chgData name="Johnson, Daniel F." userId="d1b44020-17e5-4e0f-8a99-01389c4f7c51" providerId="ADAL" clId="{4C8A5EA7-310B-4D5D-BBC5-21DE5570C22A}" dt="2021-12-06T21:05:07.803" v="283" actId="20577"/>
        <pc:sldMkLst>
          <pc:docMk/>
          <pc:sldMk cId="2446582949" sldId="311"/>
        </pc:sldMkLst>
        <pc:spChg chg="mod">
          <ac:chgData name="Johnson, Daniel F." userId="d1b44020-17e5-4e0f-8a99-01389c4f7c51" providerId="ADAL" clId="{4C8A5EA7-310B-4D5D-BBC5-21DE5570C22A}" dt="2021-12-06T21:05:02.753" v="282" actId="20577"/>
          <ac:spMkLst>
            <pc:docMk/>
            <pc:sldMk cId="2446582949" sldId="311"/>
            <ac:spMk id="3" creationId="{FAFAEFB2-E683-A442-AD64-75888E4ADDF4}"/>
          </ac:spMkLst>
        </pc:spChg>
        <pc:spChg chg="mod">
          <ac:chgData name="Johnson, Daniel F." userId="d1b44020-17e5-4e0f-8a99-01389c4f7c51" providerId="ADAL" clId="{4C8A5EA7-310B-4D5D-BBC5-21DE5570C22A}" dt="2021-12-06T21:05:07.803" v="283" actId="20577"/>
          <ac:spMkLst>
            <pc:docMk/>
            <pc:sldMk cId="2446582949" sldId="311"/>
            <ac:spMk id="4" creationId="{83DAC71A-C10C-B448-892E-AB3E44367975}"/>
          </ac:spMkLst>
        </pc:spChg>
      </pc:sldChg>
      <pc:sldChg chg="modTransition">
        <pc:chgData name="Johnson, Daniel F." userId="d1b44020-17e5-4e0f-8a99-01389c4f7c51" providerId="ADAL" clId="{4C8A5EA7-310B-4D5D-BBC5-21DE5570C22A}" dt="2021-12-06T17:42:56.990" v="205"/>
        <pc:sldMkLst>
          <pc:docMk/>
          <pc:sldMk cId="4115268193" sldId="312"/>
        </pc:sldMkLst>
      </pc:sldChg>
    </pc:docChg>
  </pc:docChgLst>
  <pc:docChgLst>
    <pc:chgData name="Jayne, Hannah D." userId="S::hdjayne@wpi.edu::0008b455-2e4c-4482-b789-88640bdaef7a" providerId="AD" clId="Web-{6CCBF33F-1C6A-4A5F-8496-3658CB26E590}"/>
    <pc:docChg chg="modSld">
      <pc:chgData name="Jayne, Hannah D." userId="S::hdjayne@wpi.edu::0008b455-2e4c-4482-b789-88640bdaef7a" providerId="AD" clId="Web-{6CCBF33F-1C6A-4A5F-8496-3658CB26E590}" dt="2021-12-07T01:34:29.100" v="217"/>
      <pc:docMkLst>
        <pc:docMk/>
      </pc:docMkLst>
      <pc:sldChg chg="modNotes">
        <pc:chgData name="Jayne, Hannah D." userId="S::hdjayne@wpi.edu::0008b455-2e4c-4482-b789-88640bdaef7a" providerId="AD" clId="Web-{6CCBF33F-1C6A-4A5F-8496-3658CB26E590}" dt="2021-12-07T00:41:43.676" v="21"/>
        <pc:sldMkLst>
          <pc:docMk/>
          <pc:sldMk cId="0" sldId="261"/>
        </pc:sldMkLst>
      </pc:sldChg>
      <pc:sldChg chg="modNotes">
        <pc:chgData name="Jayne, Hannah D." userId="S::hdjayne@wpi.edu::0008b455-2e4c-4482-b789-88640bdaef7a" providerId="AD" clId="Web-{6CCBF33F-1C6A-4A5F-8496-3658CB26E590}" dt="2021-12-07T01:34:29.100" v="217"/>
        <pc:sldMkLst>
          <pc:docMk/>
          <pc:sldMk cId="2782287153" sldId="301"/>
        </pc:sldMkLst>
      </pc:sldChg>
    </pc:docChg>
  </pc:docChgLst>
  <pc:docChgLst>
    <pc:chgData name="Jayne, Hannah D." userId="S::hdjayne@wpi.edu::0008b455-2e4c-4482-b789-88640bdaef7a" providerId="AD" clId="Web-{A076A580-24E4-4AAB-A7B2-952323EA2CA3}"/>
    <pc:docChg chg="modSld">
      <pc:chgData name="Jayne, Hannah D." userId="S::hdjayne@wpi.edu::0008b455-2e4c-4482-b789-88640bdaef7a" providerId="AD" clId="Web-{A076A580-24E4-4AAB-A7B2-952323EA2CA3}" dt="2021-12-05T17:40:58.695" v="54" actId="20577"/>
      <pc:docMkLst>
        <pc:docMk/>
      </pc:docMkLst>
      <pc:sldChg chg="modSp">
        <pc:chgData name="Jayne, Hannah D." userId="S::hdjayne@wpi.edu::0008b455-2e4c-4482-b789-88640bdaef7a" providerId="AD" clId="Web-{A076A580-24E4-4AAB-A7B2-952323EA2CA3}" dt="2021-12-05T17:36:17.833" v="8" actId="20577"/>
        <pc:sldMkLst>
          <pc:docMk/>
          <pc:sldMk cId="4025219647" sldId="302"/>
        </pc:sldMkLst>
        <pc:spChg chg="mod">
          <ac:chgData name="Jayne, Hannah D." userId="S::hdjayne@wpi.edu::0008b455-2e4c-4482-b789-88640bdaef7a" providerId="AD" clId="Web-{A076A580-24E4-4AAB-A7B2-952323EA2CA3}" dt="2021-12-05T17:36:17.833" v="8" actId="20577"/>
          <ac:spMkLst>
            <pc:docMk/>
            <pc:sldMk cId="4025219647" sldId="302"/>
            <ac:spMk id="3" creationId="{16FBA596-5E62-F74B-B541-838DB6209C86}"/>
          </ac:spMkLst>
        </pc:spChg>
      </pc:sldChg>
      <pc:sldChg chg="modSp">
        <pc:chgData name="Jayne, Hannah D." userId="S::hdjayne@wpi.edu::0008b455-2e4c-4482-b789-88640bdaef7a" providerId="AD" clId="Web-{A076A580-24E4-4AAB-A7B2-952323EA2CA3}" dt="2021-12-05T17:40:58.695" v="54" actId="20577"/>
        <pc:sldMkLst>
          <pc:docMk/>
          <pc:sldMk cId="1520435452" sldId="303"/>
        </pc:sldMkLst>
        <pc:spChg chg="mod">
          <ac:chgData name="Jayne, Hannah D." userId="S::hdjayne@wpi.edu::0008b455-2e4c-4482-b789-88640bdaef7a" providerId="AD" clId="Web-{A076A580-24E4-4AAB-A7B2-952323EA2CA3}" dt="2021-12-05T17:40:58.695" v="54" actId="20577"/>
          <ac:spMkLst>
            <pc:docMk/>
            <pc:sldMk cId="1520435452" sldId="303"/>
            <ac:spMk id="3" creationId="{244EAB48-0946-1246-B2BD-5178ADE5454F}"/>
          </ac:spMkLst>
        </pc:spChg>
      </pc:sldChg>
    </pc:docChg>
  </pc:docChgLst>
  <pc:docChgLst>
    <pc:chgData name="Johnson, Daniel F." userId="S::dfjohnson@wpi.edu::d1b44020-17e5-4e0f-8a99-01389c4f7c51" providerId="AD" clId="Web-{462D878A-5815-407D-85A3-D348C88A9E02}"/>
    <pc:docChg chg="modSld">
      <pc:chgData name="Johnson, Daniel F." userId="S::dfjohnson@wpi.edu::d1b44020-17e5-4e0f-8a99-01389c4f7c51" providerId="AD" clId="Web-{462D878A-5815-407D-85A3-D348C88A9E02}" dt="2021-12-06T15:43:59.219" v="3" actId="1076"/>
      <pc:docMkLst>
        <pc:docMk/>
      </pc:docMkLst>
      <pc:sldChg chg="modSp">
        <pc:chgData name="Johnson, Daniel F." userId="S::dfjohnson@wpi.edu::d1b44020-17e5-4e0f-8a99-01389c4f7c51" providerId="AD" clId="Web-{462D878A-5815-407D-85A3-D348C88A9E02}" dt="2021-12-06T15:43:59.219" v="3" actId="1076"/>
        <pc:sldMkLst>
          <pc:docMk/>
          <pc:sldMk cId="1001338514" sldId="309"/>
        </pc:sldMkLst>
        <pc:picChg chg="mod">
          <ac:chgData name="Johnson, Daniel F." userId="S::dfjohnson@wpi.edu::d1b44020-17e5-4e0f-8a99-01389c4f7c51" providerId="AD" clId="Web-{462D878A-5815-407D-85A3-D348C88A9E02}" dt="2021-12-06T15:43:52.922" v="2" actId="1076"/>
          <ac:picMkLst>
            <pc:docMk/>
            <pc:sldMk cId="1001338514" sldId="309"/>
            <ac:picMk id="7" creationId="{447520DD-0A8D-B74F-B385-41EDEC2BFAF4}"/>
          </ac:picMkLst>
        </pc:picChg>
        <pc:picChg chg="mod">
          <ac:chgData name="Johnson, Daniel F." userId="S::dfjohnson@wpi.edu::d1b44020-17e5-4e0f-8a99-01389c4f7c51" providerId="AD" clId="Web-{462D878A-5815-407D-85A3-D348C88A9E02}" dt="2021-12-06T15:43:59.219" v="3" actId="1076"/>
          <ac:picMkLst>
            <pc:docMk/>
            <pc:sldMk cId="1001338514" sldId="309"/>
            <ac:picMk id="39" creationId="{811AAAB0-3CD3-0F43-8B9E-DB9BAE98D70F}"/>
          </ac:picMkLst>
        </pc:picChg>
      </pc:sldChg>
    </pc:docChg>
  </pc:docChgLst>
  <pc:docChgLst>
    <pc:chgData name="Lee, Julie B." userId="d1d1ba7d-a2eb-4261-b700-3ebfc9cbec68" providerId="ADAL" clId="{1FF607F5-9027-A44B-B788-305A4269F54D}"/>
    <pc:docChg chg="undo custSel addSld delSld modSld sldOrd">
      <pc:chgData name="Lee, Julie B." userId="d1d1ba7d-a2eb-4261-b700-3ebfc9cbec68" providerId="ADAL" clId="{1FF607F5-9027-A44B-B788-305A4269F54D}" dt="2021-12-07T16:31:10.844" v="3182" actId="1076"/>
      <pc:docMkLst>
        <pc:docMk/>
      </pc:docMkLst>
      <pc:sldChg chg="addSp delSp modSp mod">
        <pc:chgData name="Lee, Julie B." userId="d1d1ba7d-a2eb-4261-b700-3ebfc9cbec68" providerId="ADAL" clId="{1FF607F5-9027-A44B-B788-305A4269F54D}" dt="2021-12-04T19:16:29.806" v="7" actId="478"/>
        <pc:sldMkLst>
          <pc:docMk/>
          <pc:sldMk cId="0" sldId="256"/>
        </pc:sldMkLst>
        <pc:spChg chg="add del mod">
          <ac:chgData name="Lee, Julie B." userId="d1d1ba7d-a2eb-4261-b700-3ebfc9cbec68" providerId="ADAL" clId="{1FF607F5-9027-A44B-B788-305A4269F54D}" dt="2021-12-04T19:16:29.806" v="7" actId="478"/>
          <ac:spMkLst>
            <pc:docMk/>
            <pc:sldMk cId="0" sldId="256"/>
            <ac:spMk id="37" creationId="{D6E725F5-D42B-2A4E-A858-A6811BD1D082}"/>
          </ac:spMkLst>
        </pc:spChg>
      </pc:sldChg>
      <pc:sldChg chg="modSp del mod">
        <pc:chgData name="Lee, Julie B." userId="d1d1ba7d-a2eb-4261-b700-3ebfc9cbec68" providerId="ADAL" clId="{1FF607F5-9027-A44B-B788-305A4269F54D}" dt="2021-12-06T21:43:59.013" v="1088" actId="2696"/>
        <pc:sldMkLst>
          <pc:docMk/>
          <pc:sldMk cId="0" sldId="257"/>
        </pc:sldMkLst>
        <pc:spChg chg="mod">
          <ac:chgData name="Lee, Julie B." userId="d1d1ba7d-a2eb-4261-b700-3ebfc9cbec68" providerId="ADAL" clId="{1FF607F5-9027-A44B-B788-305A4269F54D}" dt="2021-12-06T15:37:37.501" v="543" actId="20577"/>
          <ac:spMkLst>
            <pc:docMk/>
            <pc:sldMk cId="0" sldId="257"/>
            <ac:spMk id="108" creationId="{00000000-0000-0000-0000-000000000000}"/>
          </ac:spMkLst>
        </pc:spChg>
        <pc:picChg chg="mod">
          <ac:chgData name="Lee, Julie B." userId="d1d1ba7d-a2eb-4261-b700-3ebfc9cbec68" providerId="ADAL" clId="{1FF607F5-9027-A44B-B788-305A4269F54D}" dt="2021-12-06T21:43:48.084" v="1085" actId="1076"/>
          <ac:picMkLst>
            <pc:docMk/>
            <pc:sldMk cId="0" sldId="257"/>
            <ac:picMk id="7" creationId="{1368FC10-B635-F144-9151-74B4F2A4D72F}"/>
          </ac:picMkLst>
        </pc:picChg>
      </pc:sldChg>
      <pc:sldChg chg="addSp delSp modSp mod">
        <pc:chgData name="Lee, Julie B." userId="d1d1ba7d-a2eb-4261-b700-3ebfc9cbec68" providerId="ADAL" clId="{1FF607F5-9027-A44B-B788-305A4269F54D}" dt="2021-12-07T15:00:11.101" v="3145" actId="1035"/>
        <pc:sldMkLst>
          <pc:docMk/>
          <pc:sldMk cId="0" sldId="258"/>
        </pc:sldMkLst>
        <pc:spChg chg="add del mod">
          <ac:chgData name="Lee, Julie B." userId="d1d1ba7d-a2eb-4261-b700-3ebfc9cbec68" providerId="ADAL" clId="{1FF607F5-9027-A44B-B788-305A4269F54D}" dt="2021-12-07T14:12:32.199" v="3000" actId="478"/>
          <ac:spMkLst>
            <pc:docMk/>
            <pc:sldMk cId="0" sldId="258"/>
            <ac:spMk id="2" creationId="{FEFE023D-D684-E546-9326-F99DAAB452CD}"/>
          </ac:spMkLst>
        </pc:spChg>
        <pc:spChg chg="add mod">
          <ac:chgData name="Lee, Julie B." userId="d1d1ba7d-a2eb-4261-b700-3ebfc9cbec68" providerId="ADAL" clId="{1FF607F5-9027-A44B-B788-305A4269F54D}" dt="2021-12-07T14:13:51.140" v="3015" actId="2085"/>
          <ac:spMkLst>
            <pc:docMk/>
            <pc:sldMk cId="0" sldId="258"/>
            <ac:spMk id="3" creationId="{118F6C4C-C82C-8948-8BE2-C5AF670FB602}"/>
          </ac:spMkLst>
        </pc:spChg>
        <pc:spChg chg="add mod">
          <ac:chgData name="Lee, Julie B." userId="d1d1ba7d-a2eb-4261-b700-3ebfc9cbec68" providerId="ADAL" clId="{1FF607F5-9027-A44B-B788-305A4269F54D}" dt="2021-12-07T14:13:44.427" v="3014" actId="2085"/>
          <ac:spMkLst>
            <pc:docMk/>
            <pc:sldMk cId="0" sldId="258"/>
            <ac:spMk id="4" creationId="{62D253C2-53E9-3847-9621-7F6EE435E552}"/>
          </ac:spMkLst>
        </pc:spChg>
        <pc:spChg chg="add del mod">
          <ac:chgData name="Lee, Julie B." userId="d1d1ba7d-a2eb-4261-b700-3ebfc9cbec68" providerId="ADAL" clId="{1FF607F5-9027-A44B-B788-305A4269F54D}" dt="2021-12-07T14:14:58.481" v="3023" actId="478"/>
          <ac:spMkLst>
            <pc:docMk/>
            <pc:sldMk cId="0" sldId="258"/>
            <ac:spMk id="7" creationId="{8AEF4CAF-4915-BE41-82E9-B345BB8073B7}"/>
          </ac:spMkLst>
        </pc:spChg>
        <pc:spChg chg="mod">
          <ac:chgData name="Lee, Julie B." userId="d1d1ba7d-a2eb-4261-b700-3ebfc9cbec68" providerId="ADAL" clId="{1FF607F5-9027-A44B-B788-305A4269F54D}" dt="2021-12-07T14:14:44.913" v="3019"/>
          <ac:spMkLst>
            <pc:docMk/>
            <pc:sldMk cId="0" sldId="258"/>
            <ac:spMk id="11" creationId="{53A2E74A-1AFF-0E4B-AA09-833EDE9FF97D}"/>
          </ac:spMkLst>
        </pc:spChg>
        <pc:spChg chg="mod">
          <ac:chgData name="Lee, Julie B." userId="d1d1ba7d-a2eb-4261-b700-3ebfc9cbec68" providerId="ADAL" clId="{1FF607F5-9027-A44B-B788-305A4269F54D}" dt="2021-12-07T14:14:44.913" v="3019"/>
          <ac:spMkLst>
            <pc:docMk/>
            <pc:sldMk cId="0" sldId="258"/>
            <ac:spMk id="12" creationId="{CF4FAC2A-C0AD-0940-A167-33C23D16B9B2}"/>
          </ac:spMkLst>
        </pc:spChg>
        <pc:spChg chg="mod">
          <ac:chgData name="Lee, Julie B." userId="d1d1ba7d-a2eb-4261-b700-3ebfc9cbec68" providerId="ADAL" clId="{1FF607F5-9027-A44B-B788-305A4269F54D}" dt="2021-12-07T14:57:53.204" v="3123" actId="207"/>
          <ac:spMkLst>
            <pc:docMk/>
            <pc:sldMk cId="0" sldId="258"/>
            <ac:spMk id="14" creationId="{BCADBCFE-3AD0-FB47-B5B5-65BC87915217}"/>
          </ac:spMkLst>
        </pc:spChg>
        <pc:spChg chg="mod">
          <ac:chgData name="Lee, Julie B." userId="d1d1ba7d-a2eb-4261-b700-3ebfc9cbec68" providerId="ADAL" clId="{1FF607F5-9027-A44B-B788-305A4269F54D}" dt="2021-12-07T14:57:53.204" v="3123" actId="207"/>
          <ac:spMkLst>
            <pc:docMk/>
            <pc:sldMk cId="0" sldId="258"/>
            <ac:spMk id="15" creationId="{894705FC-51B7-0541-B43A-F3AF49816E7B}"/>
          </ac:spMkLst>
        </pc:spChg>
        <pc:spChg chg="mod">
          <ac:chgData name="Lee, Julie B." userId="d1d1ba7d-a2eb-4261-b700-3ebfc9cbec68" providerId="ADAL" clId="{1FF607F5-9027-A44B-B788-305A4269F54D}" dt="2021-12-07T14:58:26.687" v="3126" actId="207"/>
          <ac:spMkLst>
            <pc:docMk/>
            <pc:sldMk cId="0" sldId="258"/>
            <ac:spMk id="17" creationId="{FECD31AE-0600-DF42-BD40-2BA8D6019AD4}"/>
          </ac:spMkLst>
        </pc:spChg>
        <pc:spChg chg="mod">
          <ac:chgData name="Lee, Julie B." userId="d1d1ba7d-a2eb-4261-b700-3ebfc9cbec68" providerId="ADAL" clId="{1FF607F5-9027-A44B-B788-305A4269F54D}" dt="2021-12-07T14:58:26.687" v="3126" actId="207"/>
          <ac:spMkLst>
            <pc:docMk/>
            <pc:sldMk cId="0" sldId="258"/>
            <ac:spMk id="18" creationId="{DFDA6D52-DEAE-CC48-8E46-57C3880B3FEC}"/>
          </ac:spMkLst>
        </pc:spChg>
        <pc:spChg chg="mod">
          <ac:chgData name="Lee, Julie B." userId="d1d1ba7d-a2eb-4261-b700-3ebfc9cbec68" providerId="ADAL" clId="{1FF607F5-9027-A44B-B788-305A4269F54D}" dt="2021-12-07T14:58:36.177" v="3128" actId="207"/>
          <ac:spMkLst>
            <pc:docMk/>
            <pc:sldMk cId="0" sldId="258"/>
            <ac:spMk id="24" creationId="{6E10F4E9-57AF-9F4B-B788-6438259274C1}"/>
          </ac:spMkLst>
        </pc:spChg>
        <pc:spChg chg="mod">
          <ac:chgData name="Lee, Julie B." userId="d1d1ba7d-a2eb-4261-b700-3ebfc9cbec68" providerId="ADAL" clId="{1FF607F5-9027-A44B-B788-305A4269F54D}" dt="2021-12-07T14:58:36.177" v="3128" actId="207"/>
          <ac:spMkLst>
            <pc:docMk/>
            <pc:sldMk cId="0" sldId="258"/>
            <ac:spMk id="25" creationId="{21F95216-6247-E24D-BDB7-54EEFBDDE3E5}"/>
          </ac:spMkLst>
        </pc:spChg>
        <pc:spChg chg="mod">
          <ac:chgData name="Lee, Julie B." userId="d1d1ba7d-a2eb-4261-b700-3ebfc9cbec68" providerId="ADAL" clId="{1FF607F5-9027-A44B-B788-305A4269F54D}" dt="2021-12-07T14:58:47.644" v="3130" actId="207"/>
          <ac:spMkLst>
            <pc:docMk/>
            <pc:sldMk cId="0" sldId="258"/>
            <ac:spMk id="26" creationId="{9522357D-3A03-CF44-AEA5-0DC583EFA07C}"/>
          </ac:spMkLst>
        </pc:spChg>
        <pc:spChg chg="mod">
          <ac:chgData name="Lee, Julie B." userId="d1d1ba7d-a2eb-4261-b700-3ebfc9cbec68" providerId="ADAL" clId="{1FF607F5-9027-A44B-B788-305A4269F54D}" dt="2021-12-07T14:58:47.644" v="3130" actId="207"/>
          <ac:spMkLst>
            <pc:docMk/>
            <pc:sldMk cId="0" sldId="258"/>
            <ac:spMk id="27" creationId="{1AEB5B67-A3B1-9E4C-B5CF-C8E53E0DB76F}"/>
          </ac:spMkLst>
        </pc:spChg>
        <pc:spChg chg="mod">
          <ac:chgData name="Lee, Julie B." userId="d1d1ba7d-a2eb-4261-b700-3ebfc9cbec68" providerId="ADAL" clId="{1FF607F5-9027-A44B-B788-305A4269F54D}" dt="2021-12-07T14:58:53.237" v="3131" actId="207"/>
          <ac:spMkLst>
            <pc:docMk/>
            <pc:sldMk cId="0" sldId="258"/>
            <ac:spMk id="28" creationId="{C1702F02-073D-394C-8DAE-14B72A26BA15}"/>
          </ac:spMkLst>
        </pc:spChg>
        <pc:spChg chg="mod">
          <ac:chgData name="Lee, Julie B." userId="d1d1ba7d-a2eb-4261-b700-3ebfc9cbec68" providerId="ADAL" clId="{1FF607F5-9027-A44B-B788-305A4269F54D}" dt="2021-12-07T14:58:53.237" v="3131" actId="207"/>
          <ac:spMkLst>
            <pc:docMk/>
            <pc:sldMk cId="0" sldId="258"/>
            <ac:spMk id="29" creationId="{84E975E7-24E9-6648-B8A0-5174D5FC5BA6}"/>
          </ac:spMkLst>
        </pc:spChg>
        <pc:spChg chg="mod">
          <ac:chgData name="Lee, Julie B." userId="d1d1ba7d-a2eb-4261-b700-3ebfc9cbec68" providerId="ADAL" clId="{1FF607F5-9027-A44B-B788-305A4269F54D}" dt="2021-12-07T14:17:58.266" v="3084"/>
          <ac:spMkLst>
            <pc:docMk/>
            <pc:sldMk cId="0" sldId="258"/>
            <ac:spMk id="34" creationId="{1C82D9B3-4A3C-CA44-8AD1-D0D50F3F6279}"/>
          </ac:spMkLst>
        </pc:spChg>
        <pc:spChg chg="mod">
          <ac:chgData name="Lee, Julie B." userId="d1d1ba7d-a2eb-4261-b700-3ebfc9cbec68" providerId="ADAL" clId="{1FF607F5-9027-A44B-B788-305A4269F54D}" dt="2021-12-07T14:17:58.266" v="3084"/>
          <ac:spMkLst>
            <pc:docMk/>
            <pc:sldMk cId="0" sldId="258"/>
            <ac:spMk id="35" creationId="{406706B2-18EC-2C4A-A4AB-941797C91167}"/>
          </ac:spMkLst>
        </pc:spChg>
        <pc:spChg chg="mod">
          <ac:chgData name="Lee, Julie B." userId="d1d1ba7d-a2eb-4261-b700-3ebfc9cbec68" providerId="ADAL" clId="{1FF607F5-9027-A44B-B788-305A4269F54D}" dt="2021-12-07T14:59:06.862" v="3133" actId="207"/>
          <ac:spMkLst>
            <pc:docMk/>
            <pc:sldMk cId="0" sldId="258"/>
            <ac:spMk id="36" creationId="{07463C48-E715-1344-9FD3-0F7C99341380}"/>
          </ac:spMkLst>
        </pc:spChg>
        <pc:spChg chg="mod">
          <ac:chgData name="Lee, Julie B." userId="d1d1ba7d-a2eb-4261-b700-3ebfc9cbec68" providerId="ADAL" clId="{1FF607F5-9027-A44B-B788-305A4269F54D}" dt="2021-12-07T14:59:06.862" v="3133" actId="207"/>
          <ac:spMkLst>
            <pc:docMk/>
            <pc:sldMk cId="0" sldId="258"/>
            <ac:spMk id="37" creationId="{68DEC281-C3C8-BF4B-A156-631364B3CF6B}"/>
          </ac:spMkLst>
        </pc:spChg>
        <pc:spChg chg="mod topLvl">
          <ac:chgData name="Lee, Julie B." userId="d1d1ba7d-a2eb-4261-b700-3ebfc9cbec68" providerId="ADAL" clId="{1FF607F5-9027-A44B-B788-305A4269F54D}" dt="2021-12-07T15:00:11.101" v="3145" actId="1035"/>
          <ac:spMkLst>
            <pc:docMk/>
            <pc:sldMk cId="0" sldId="258"/>
            <ac:spMk id="38" creationId="{BE3D1864-4AF2-5549-8608-01767CD10725}"/>
          </ac:spMkLst>
        </pc:spChg>
        <pc:spChg chg="del mod topLvl">
          <ac:chgData name="Lee, Julie B." userId="d1d1ba7d-a2eb-4261-b700-3ebfc9cbec68" providerId="ADAL" clId="{1FF607F5-9027-A44B-B788-305A4269F54D}" dt="2021-12-07T15:00:05.472" v="3137" actId="478"/>
          <ac:spMkLst>
            <pc:docMk/>
            <pc:sldMk cId="0" sldId="258"/>
            <ac:spMk id="39" creationId="{A3B35517-AF35-CE48-BA6A-D477507270C5}"/>
          </ac:spMkLst>
        </pc:spChg>
        <pc:spChg chg="mod">
          <ac:chgData name="Lee, Julie B." userId="d1d1ba7d-a2eb-4261-b700-3ebfc9cbec68" providerId="ADAL" clId="{1FF607F5-9027-A44B-B788-305A4269F54D}" dt="2021-12-06T15:42:54.778" v="544" actId="313"/>
          <ac:spMkLst>
            <pc:docMk/>
            <pc:sldMk cId="0" sldId="258"/>
            <ac:spMk id="117" creationId="{00000000-0000-0000-0000-000000000000}"/>
          </ac:spMkLst>
        </pc:spChg>
        <pc:grpChg chg="add mod topLvl">
          <ac:chgData name="Lee, Julie B." userId="d1d1ba7d-a2eb-4261-b700-3ebfc9cbec68" providerId="ADAL" clId="{1FF607F5-9027-A44B-B788-305A4269F54D}" dt="2021-12-07T14:59:46.278" v="3136" actId="14100"/>
          <ac:grpSpMkLst>
            <pc:docMk/>
            <pc:sldMk cId="0" sldId="258"/>
            <ac:grpSpMk id="5" creationId="{F26C7A8E-D3B5-6949-87D4-D793236B0D01}"/>
          </ac:grpSpMkLst>
        </pc:grpChg>
        <pc:grpChg chg="add del">
          <ac:chgData name="Lee, Julie B." userId="d1d1ba7d-a2eb-4261-b700-3ebfc9cbec68" providerId="ADAL" clId="{1FF607F5-9027-A44B-B788-305A4269F54D}" dt="2021-12-07T14:57:35.329" v="3122" actId="165"/>
          <ac:grpSpMkLst>
            <pc:docMk/>
            <pc:sldMk cId="0" sldId="258"/>
            <ac:grpSpMk id="6" creationId="{040D3E6B-8FBD-F646-85FB-5889153FED2C}"/>
          </ac:grpSpMkLst>
        </pc:grpChg>
        <pc:grpChg chg="add del mod">
          <ac:chgData name="Lee, Julie B." userId="d1d1ba7d-a2eb-4261-b700-3ebfc9cbec68" providerId="ADAL" clId="{1FF607F5-9027-A44B-B788-305A4269F54D}" dt="2021-12-07T14:14:59.579" v="3024" actId="478"/>
          <ac:grpSpMkLst>
            <pc:docMk/>
            <pc:sldMk cId="0" sldId="258"/>
            <ac:grpSpMk id="10" creationId="{6911CE2E-CC50-0343-B65A-FBAFECB13C4E}"/>
          </ac:grpSpMkLst>
        </pc:grpChg>
        <pc:grpChg chg="add mod topLvl">
          <ac:chgData name="Lee, Julie B." userId="d1d1ba7d-a2eb-4261-b700-3ebfc9cbec68" providerId="ADAL" clId="{1FF607F5-9027-A44B-B788-305A4269F54D}" dt="2021-12-07T14:57:53.204" v="3123" actId="207"/>
          <ac:grpSpMkLst>
            <pc:docMk/>
            <pc:sldMk cId="0" sldId="258"/>
            <ac:grpSpMk id="13" creationId="{89A9B86F-3B70-1141-B56C-C3995876C0D6}"/>
          </ac:grpSpMkLst>
        </pc:grpChg>
        <pc:grpChg chg="add mod topLvl">
          <ac:chgData name="Lee, Julie B." userId="d1d1ba7d-a2eb-4261-b700-3ebfc9cbec68" providerId="ADAL" clId="{1FF607F5-9027-A44B-B788-305A4269F54D}" dt="2021-12-07T14:58:26.687" v="3126" actId="207"/>
          <ac:grpSpMkLst>
            <pc:docMk/>
            <pc:sldMk cId="0" sldId="258"/>
            <ac:grpSpMk id="16" creationId="{58AFCDFF-96E7-7642-8AED-CBED4A86061B}"/>
          </ac:grpSpMkLst>
        </pc:grpChg>
        <pc:grpChg chg="add del mod">
          <ac:chgData name="Lee, Julie B." userId="d1d1ba7d-a2eb-4261-b700-3ebfc9cbec68" providerId="ADAL" clId="{1FF607F5-9027-A44B-B788-305A4269F54D}" dt="2021-12-07T14:58:40.980" v="3129" actId="165"/>
          <ac:grpSpMkLst>
            <pc:docMk/>
            <pc:sldMk cId="0" sldId="258"/>
            <ac:grpSpMk id="20" creationId="{6AAFA226-E2A9-714E-8C9A-556F09028819}"/>
          </ac:grpSpMkLst>
        </pc:grpChg>
        <pc:grpChg chg="mod topLvl">
          <ac:chgData name="Lee, Julie B." userId="d1d1ba7d-a2eb-4261-b700-3ebfc9cbec68" providerId="ADAL" clId="{1FF607F5-9027-A44B-B788-305A4269F54D}" dt="2021-12-07T14:58:53.237" v="3131" actId="207"/>
          <ac:grpSpMkLst>
            <pc:docMk/>
            <pc:sldMk cId="0" sldId="258"/>
            <ac:grpSpMk id="21" creationId="{770A182D-0A8F-E344-9AE3-56FE4D72255C}"/>
          </ac:grpSpMkLst>
        </pc:grpChg>
        <pc:grpChg chg="mod topLvl">
          <ac:chgData name="Lee, Julie B." userId="d1d1ba7d-a2eb-4261-b700-3ebfc9cbec68" providerId="ADAL" clId="{1FF607F5-9027-A44B-B788-305A4269F54D}" dt="2021-12-07T14:58:47.644" v="3130" actId="207"/>
          <ac:grpSpMkLst>
            <pc:docMk/>
            <pc:sldMk cId="0" sldId="258"/>
            <ac:grpSpMk id="22" creationId="{D47DE7C4-F098-174C-954E-FD2DDB6336E4}"/>
          </ac:grpSpMkLst>
        </pc:grpChg>
        <pc:grpChg chg="mod topLvl">
          <ac:chgData name="Lee, Julie B." userId="d1d1ba7d-a2eb-4261-b700-3ebfc9cbec68" providerId="ADAL" clId="{1FF607F5-9027-A44B-B788-305A4269F54D}" dt="2021-12-07T14:58:40.980" v="3129" actId="165"/>
          <ac:grpSpMkLst>
            <pc:docMk/>
            <pc:sldMk cId="0" sldId="258"/>
            <ac:grpSpMk id="23" creationId="{1DC6CD21-B2A7-1347-B7BA-BB8CAEB8FF77}"/>
          </ac:grpSpMkLst>
        </pc:grpChg>
        <pc:grpChg chg="add del mod">
          <ac:chgData name="Lee, Julie B." userId="d1d1ba7d-a2eb-4261-b700-3ebfc9cbec68" providerId="ADAL" clId="{1FF607F5-9027-A44B-B788-305A4269F54D}" dt="2021-12-07T14:59:01.303" v="3132" actId="165"/>
          <ac:grpSpMkLst>
            <pc:docMk/>
            <pc:sldMk cId="0" sldId="258"/>
            <ac:grpSpMk id="30" creationId="{654421F8-5218-BB41-AB34-31F540C69D15}"/>
          </ac:grpSpMkLst>
        </pc:grpChg>
        <pc:grpChg chg="del mod topLvl">
          <ac:chgData name="Lee, Julie B." userId="d1d1ba7d-a2eb-4261-b700-3ebfc9cbec68" providerId="ADAL" clId="{1FF607F5-9027-A44B-B788-305A4269F54D}" dt="2021-12-07T15:00:05.472" v="3137" actId="478"/>
          <ac:grpSpMkLst>
            <pc:docMk/>
            <pc:sldMk cId="0" sldId="258"/>
            <ac:grpSpMk id="31" creationId="{16A5D113-D489-484A-8943-4D01991A26A5}"/>
          </ac:grpSpMkLst>
        </pc:grpChg>
        <pc:grpChg chg="mod topLvl">
          <ac:chgData name="Lee, Julie B." userId="d1d1ba7d-a2eb-4261-b700-3ebfc9cbec68" providerId="ADAL" clId="{1FF607F5-9027-A44B-B788-305A4269F54D}" dt="2021-12-07T14:59:06.862" v="3133" actId="207"/>
          <ac:grpSpMkLst>
            <pc:docMk/>
            <pc:sldMk cId="0" sldId="258"/>
            <ac:grpSpMk id="32" creationId="{481AE950-6679-6748-A33F-C78A689FC9F8}"/>
          </ac:grpSpMkLst>
        </pc:grpChg>
        <pc:grpChg chg="mod topLvl">
          <ac:chgData name="Lee, Julie B." userId="d1d1ba7d-a2eb-4261-b700-3ebfc9cbec68" providerId="ADAL" clId="{1FF607F5-9027-A44B-B788-305A4269F54D}" dt="2021-12-07T14:59:01.303" v="3132" actId="165"/>
          <ac:grpSpMkLst>
            <pc:docMk/>
            <pc:sldMk cId="0" sldId="258"/>
            <ac:grpSpMk id="33" creationId="{4116230B-7C54-184D-B151-CF387C1D5079}"/>
          </ac:grpSpMkLst>
        </pc:grpChg>
      </pc:sldChg>
      <pc:sldChg chg="addSp delSp modSp add mod">
        <pc:chgData name="Lee, Julie B." userId="d1d1ba7d-a2eb-4261-b700-3ebfc9cbec68" providerId="ADAL" clId="{1FF607F5-9027-A44B-B788-305A4269F54D}" dt="2021-12-06T21:39:22.272" v="1055" actId="1076"/>
        <pc:sldMkLst>
          <pc:docMk/>
          <pc:sldMk cId="0" sldId="261"/>
        </pc:sldMkLst>
        <pc:spChg chg="add del mod">
          <ac:chgData name="Lee, Julie B." userId="d1d1ba7d-a2eb-4261-b700-3ebfc9cbec68" providerId="ADAL" clId="{1FF607F5-9027-A44B-B788-305A4269F54D}" dt="2021-12-06T21:38:26.259" v="1042" actId="478"/>
          <ac:spMkLst>
            <pc:docMk/>
            <pc:sldMk cId="0" sldId="261"/>
            <ac:spMk id="3" creationId="{C23F7D41-02E2-C440-94DC-276C548AC096}"/>
          </ac:spMkLst>
        </pc:spChg>
        <pc:spChg chg="add del mod">
          <ac:chgData name="Lee, Julie B." userId="d1d1ba7d-a2eb-4261-b700-3ebfc9cbec68" providerId="ADAL" clId="{1FF607F5-9027-A44B-B788-305A4269F54D}" dt="2021-12-06T21:38:33.126" v="1045" actId="478"/>
          <ac:spMkLst>
            <pc:docMk/>
            <pc:sldMk cId="0" sldId="261"/>
            <ac:spMk id="5" creationId="{2BAD1F03-188F-C643-9847-46E6B624ACE4}"/>
          </ac:spMkLst>
        </pc:spChg>
        <pc:spChg chg="add del mod">
          <ac:chgData name="Lee, Julie B." userId="d1d1ba7d-a2eb-4261-b700-3ebfc9cbec68" providerId="ADAL" clId="{1FF607F5-9027-A44B-B788-305A4269F54D}" dt="2021-12-06T21:38:42.692" v="1047"/>
          <ac:spMkLst>
            <pc:docMk/>
            <pc:sldMk cId="0" sldId="261"/>
            <ac:spMk id="35" creationId="{B82BAF9C-8FD9-1940-8E8D-D4363CDE9176}"/>
          </ac:spMkLst>
        </pc:spChg>
        <pc:spChg chg="add mod">
          <ac:chgData name="Lee, Julie B." userId="d1d1ba7d-a2eb-4261-b700-3ebfc9cbec68" providerId="ADAL" clId="{1FF607F5-9027-A44B-B788-305A4269F54D}" dt="2021-12-06T21:39:22.272" v="1055" actId="1076"/>
          <ac:spMkLst>
            <pc:docMk/>
            <pc:sldMk cId="0" sldId="261"/>
            <ac:spMk id="36" creationId="{FE084252-C30A-644A-9E62-B31267BF384E}"/>
          </ac:spMkLst>
        </pc:spChg>
        <pc:spChg chg="add del mod">
          <ac:chgData name="Lee, Julie B." userId="d1d1ba7d-a2eb-4261-b700-3ebfc9cbec68" providerId="ADAL" clId="{1FF607F5-9027-A44B-B788-305A4269F54D}" dt="2021-12-06T21:38:55.211" v="1050"/>
          <ac:spMkLst>
            <pc:docMk/>
            <pc:sldMk cId="0" sldId="261"/>
            <ac:spMk id="37" creationId="{85CC4302-D481-724B-9715-08C876E0766F}"/>
          </ac:spMkLst>
        </pc:spChg>
        <pc:spChg chg="del">
          <ac:chgData name="Lee, Julie B." userId="d1d1ba7d-a2eb-4261-b700-3ebfc9cbec68" providerId="ADAL" clId="{1FF607F5-9027-A44B-B788-305A4269F54D}" dt="2021-12-06T21:38:24.549" v="1041" actId="478"/>
          <ac:spMkLst>
            <pc:docMk/>
            <pc:sldMk cId="0" sldId="261"/>
            <ac:spMk id="162" creationId="{00000000-0000-0000-0000-000000000000}"/>
          </ac:spMkLst>
        </pc:spChg>
        <pc:spChg chg="del mod">
          <ac:chgData name="Lee, Julie B." userId="d1d1ba7d-a2eb-4261-b700-3ebfc9cbec68" providerId="ADAL" clId="{1FF607F5-9027-A44B-B788-305A4269F54D}" dt="2021-12-06T21:38:31.493" v="1044" actId="478"/>
          <ac:spMkLst>
            <pc:docMk/>
            <pc:sldMk cId="0" sldId="261"/>
            <ac:spMk id="163" creationId="{00000000-0000-0000-0000-000000000000}"/>
          </ac:spMkLst>
        </pc:spChg>
      </pc:sldChg>
      <pc:sldChg chg="modSp mod modNotesTx">
        <pc:chgData name="Lee, Julie B." userId="d1d1ba7d-a2eb-4261-b700-3ebfc9cbec68" providerId="ADAL" clId="{1FF607F5-9027-A44B-B788-305A4269F54D}" dt="2021-12-07T14:08:08.517" v="2991" actId="14100"/>
        <pc:sldMkLst>
          <pc:docMk/>
          <pc:sldMk cId="0" sldId="262"/>
        </pc:sldMkLst>
        <pc:spChg chg="mod">
          <ac:chgData name="Lee, Julie B." userId="d1d1ba7d-a2eb-4261-b700-3ebfc9cbec68" providerId="ADAL" clId="{1FF607F5-9027-A44B-B788-305A4269F54D}" dt="2021-12-07T14:08:08.517" v="2991" actId="14100"/>
          <ac:spMkLst>
            <pc:docMk/>
            <pc:sldMk cId="0" sldId="262"/>
            <ac:spMk id="224" creationId="{00000000-0000-0000-0000-000000000000}"/>
          </ac:spMkLst>
        </pc:spChg>
        <pc:grpChg chg="mod">
          <ac:chgData name="Lee, Julie B." userId="d1d1ba7d-a2eb-4261-b700-3ebfc9cbec68" providerId="ADAL" clId="{1FF607F5-9027-A44B-B788-305A4269F54D}" dt="2021-12-07T14:08:02.720" v="2990" actId="1076"/>
          <ac:grpSpMkLst>
            <pc:docMk/>
            <pc:sldMk cId="0" sldId="262"/>
            <ac:grpSpMk id="61" creationId="{9FFAB22B-D793-2D4F-B073-773ACEB505B9}"/>
          </ac:grpSpMkLst>
        </pc:grpChg>
      </pc:sldChg>
      <pc:sldChg chg="addSp delSp modSp mod">
        <pc:chgData name="Lee, Julie B." userId="d1d1ba7d-a2eb-4261-b700-3ebfc9cbec68" providerId="ADAL" clId="{1FF607F5-9027-A44B-B788-305A4269F54D}" dt="2021-12-06T21:46:42.677" v="1168" actId="1076"/>
        <pc:sldMkLst>
          <pc:docMk/>
          <pc:sldMk cId="0" sldId="265"/>
        </pc:sldMkLst>
        <pc:spChg chg="mod">
          <ac:chgData name="Lee, Julie B." userId="d1d1ba7d-a2eb-4261-b700-3ebfc9cbec68" providerId="ADAL" clId="{1FF607F5-9027-A44B-B788-305A4269F54D}" dt="2021-12-06T21:46:21.634" v="1149" actId="1076"/>
          <ac:spMkLst>
            <pc:docMk/>
            <pc:sldMk cId="0" sldId="265"/>
            <ac:spMk id="2" creationId="{FBE2EC12-696D-0448-BF67-3F230A448D74}"/>
          </ac:spMkLst>
        </pc:spChg>
        <pc:spChg chg="add del">
          <ac:chgData name="Lee, Julie B." userId="d1d1ba7d-a2eb-4261-b700-3ebfc9cbec68" providerId="ADAL" clId="{1FF607F5-9027-A44B-B788-305A4269F54D}" dt="2021-12-06T15:55:27.628" v="571" actId="22"/>
          <ac:spMkLst>
            <pc:docMk/>
            <pc:sldMk cId="0" sldId="265"/>
            <ac:spMk id="113" creationId="{C28ECCFA-8ACA-0941-9464-E2F308100043}"/>
          </ac:spMkLst>
        </pc:spChg>
        <pc:spChg chg="add mod">
          <ac:chgData name="Lee, Julie B." userId="d1d1ba7d-a2eb-4261-b700-3ebfc9cbec68" providerId="ADAL" clId="{1FF607F5-9027-A44B-B788-305A4269F54D}" dt="2021-12-06T15:55:38.062" v="572"/>
          <ac:spMkLst>
            <pc:docMk/>
            <pc:sldMk cId="0" sldId="265"/>
            <ac:spMk id="114" creationId="{ED00D1C4-E0B4-B54A-8981-90EAB671C4B6}"/>
          </ac:spMkLst>
        </pc:spChg>
        <pc:spChg chg="mod">
          <ac:chgData name="Lee, Julie B." userId="d1d1ba7d-a2eb-4261-b700-3ebfc9cbec68" providerId="ADAL" clId="{1FF607F5-9027-A44B-B788-305A4269F54D}" dt="2021-12-06T21:46:34.111" v="1166" actId="1036"/>
          <ac:spMkLst>
            <pc:docMk/>
            <pc:sldMk cId="0" sldId="265"/>
            <ac:spMk id="274" creationId="{00000000-0000-0000-0000-000000000000}"/>
          </ac:spMkLst>
        </pc:spChg>
        <pc:spChg chg="mod">
          <ac:chgData name="Lee, Julie B." userId="d1d1ba7d-a2eb-4261-b700-3ebfc9cbec68" providerId="ADAL" clId="{1FF607F5-9027-A44B-B788-305A4269F54D}" dt="2021-12-06T21:46:27.809" v="1150" actId="1076"/>
          <ac:spMkLst>
            <pc:docMk/>
            <pc:sldMk cId="0" sldId="265"/>
            <ac:spMk id="275" creationId="{00000000-0000-0000-0000-000000000000}"/>
          </ac:spMkLst>
        </pc:spChg>
        <pc:picChg chg="mod">
          <ac:chgData name="Lee, Julie B." userId="d1d1ba7d-a2eb-4261-b700-3ebfc9cbec68" providerId="ADAL" clId="{1FF607F5-9027-A44B-B788-305A4269F54D}" dt="2021-12-06T21:46:42.677" v="1168" actId="1076"/>
          <ac:picMkLst>
            <pc:docMk/>
            <pc:sldMk cId="0" sldId="265"/>
            <ac:picMk id="4" creationId="{8E62FD1D-2CBC-884D-9749-E50A319D3308}"/>
          </ac:picMkLst>
        </pc:picChg>
      </pc:sldChg>
      <pc:sldChg chg="addSp delSp modSp add mod">
        <pc:chgData name="Lee, Julie B." userId="d1d1ba7d-a2eb-4261-b700-3ebfc9cbec68" providerId="ADAL" clId="{1FF607F5-9027-A44B-B788-305A4269F54D}" dt="2021-12-06T21:44:43.746" v="1139" actId="1076"/>
        <pc:sldMkLst>
          <pc:docMk/>
          <pc:sldMk cId="0" sldId="281"/>
        </pc:sldMkLst>
        <pc:spChg chg="add del mod">
          <ac:chgData name="Lee, Julie B." userId="d1d1ba7d-a2eb-4261-b700-3ebfc9cbec68" providerId="ADAL" clId="{1FF607F5-9027-A44B-B788-305A4269F54D}" dt="2021-12-06T21:42:10.719" v="1060" actId="478"/>
          <ac:spMkLst>
            <pc:docMk/>
            <pc:sldMk cId="0" sldId="281"/>
            <ac:spMk id="3" creationId="{8E562064-10C9-8F47-9B47-6E6999809EE4}"/>
          </ac:spMkLst>
        </pc:spChg>
        <pc:spChg chg="add del mod">
          <ac:chgData name="Lee, Julie B." userId="d1d1ba7d-a2eb-4261-b700-3ebfc9cbec68" providerId="ADAL" clId="{1FF607F5-9027-A44B-B788-305A4269F54D}" dt="2021-12-06T21:42:15.858" v="1062" actId="478"/>
          <ac:spMkLst>
            <pc:docMk/>
            <pc:sldMk cId="0" sldId="281"/>
            <ac:spMk id="5" creationId="{2CD77183-7EC1-1D4F-BB64-84A06AE1CAFE}"/>
          </ac:spMkLst>
        </pc:spChg>
        <pc:spChg chg="add mod">
          <ac:chgData name="Lee, Julie B." userId="d1d1ba7d-a2eb-4261-b700-3ebfc9cbec68" providerId="ADAL" clId="{1FF607F5-9027-A44B-B788-305A4269F54D}" dt="2021-12-06T21:42:47.654" v="1063"/>
          <ac:spMkLst>
            <pc:docMk/>
            <pc:sldMk cId="0" sldId="281"/>
            <ac:spMk id="33" creationId="{C4465F8F-7B05-8C4B-8B33-F5A5384B85B8}"/>
          </ac:spMkLst>
        </pc:spChg>
        <pc:spChg chg="add mod">
          <ac:chgData name="Lee, Julie B." userId="d1d1ba7d-a2eb-4261-b700-3ebfc9cbec68" providerId="ADAL" clId="{1FF607F5-9027-A44B-B788-305A4269F54D}" dt="2021-12-06T21:43:37.010" v="1082" actId="1038"/>
          <ac:spMkLst>
            <pc:docMk/>
            <pc:sldMk cId="0" sldId="281"/>
            <ac:spMk id="34" creationId="{D87E9980-7C12-3D4E-839D-31CDC87A9E53}"/>
          </ac:spMkLst>
        </pc:spChg>
        <pc:spChg chg="add mod">
          <ac:chgData name="Lee, Julie B." userId="d1d1ba7d-a2eb-4261-b700-3ebfc9cbec68" providerId="ADAL" clId="{1FF607F5-9027-A44B-B788-305A4269F54D}" dt="2021-12-06T21:44:14.608" v="1092" actId="1076"/>
          <ac:spMkLst>
            <pc:docMk/>
            <pc:sldMk cId="0" sldId="281"/>
            <ac:spMk id="35" creationId="{9C2D3857-9BAA-AC47-828E-C898536D4397}"/>
          </ac:spMkLst>
        </pc:spChg>
        <pc:spChg chg="del">
          <ac:chgData name="Lee, Julie B." userId="d1d1ba7d-a2eb-4261-b700-3ebfc9cbec68" providerId="ADAL" clId="{1FF607F5-9027-A44B-B788-305A4269F54D}" dt="2021-12-06T21:42:06.518" v="1059" actId="478"/>
          <ac:spMkLst>
            <pc:docMk/>
            <pc:sldMk cId="0" sldId="281"/>
            <ac:spMk id="491" creationId="{00000000-0000-0000-0000-000000000000}"/>
          </ac:spMkLst>
        </pc:spChg>
        <pc:spChg chg="del">
          <ac:chgData name="Lee, Julie B." userId="d1d1ba7d-a2eb-4261-b700-3ebfc9cbec68" providerId="ADAL" clId="{1FF607F5-9027-A44B-B788-305A4269F54D}" dt="2021-12-06T21:42:13.579" v="1061" actId="478"/>
          <ac:spMkLst>
            <pc:docMk/>
            <pc:sldMk cId="0" sldId="281"/>
            <ac:spMk id="492" creationId="{00000000-0000-0000-0000-000000000000}"/>
          </ac:spMkLst>
        </pc:spChg>
        <pc:grpChg chg="mod">
          <ac:chgData name="Lee, Julie B." userId="d1d1ba7d-a2eb-4261-b700-3ebfc9cbec68" providerId="ADAL" clId="{1FF607F5-9027-A44B-B788-305A4269F54D}" dt="2021-12-06T21:43:14.176" v="1067" actId="1076"/>
          <ac:grpSpMkLst>
            <pc:docMk/>
            <pc:sldMk cId="0" sldId="281"/>
            <ac:grpSpMk id="54" creationId="{C1C0CF39-E114-3949-A27F-1C46512C1BF9}"/>
          </ac:grpSpMkLst>
        </pc:grpChg>
        <pc:picChg chg="add mod">
          <ac:chgData name="Lee, Julie B." userId="d1d1ba7d-a2eb-4261-b700-3ebfc9cbec68" providerId="ADAL" clId="{1FF607F5-9027-A44B-B788-305A4269F54D}" dt="2021-12-06T21:44:43.746" v="1139" actId="1076"/>
          <ac:picMkLst>
            <pc:docMk/>
            <pc:sldMk cId="0" sldId="281"/>
            <ac:picMk id="36" creationId="{1764DD63-8CB4-9B49-A463-3D29DF241917}"/>
          </ac:picMkLst>
        </pc:picChg>
        <pc:picChg chg="add mod">
          <ac:chgData name="Lee, Julie B." userId="d1d1ba7d-a2eb-4261-b700-3ebfc9cbec68" providerId="ADAL" clId="{1FF607F5-9027-A44B-B788-305A4269F54D}" dt="2021-12-06T21:44:23.927" v="1097" actId="1035"/>
          <ac:picMkLst>
            <pc:docMk/>
            <pc:sldMk cId="0" sldId="281"/>
            <ac:picMk id="37" creationId="{EE7E4177-66BF-B24F-B069-F374E09563B4}"/>
          </ac:picMkLst>
        </pc:picChg>
      </pc:sldChg>
      <pc:sldChg chg="del">
        <pc:chgData name="Lee, Julie B." userId="d1d1ba7d-a2eb-4261-b700-3ebfc9cbec68" providerId="ADAL" clId="{1FF607F5-9027-A44B-B788-305A4269F54D}" dt="2021-12-07T14:07:15.078" v="2986" actId="2696"/>
        <pc:sldMkLst>
          <pc:docMk/>
          <pc:sldMk cId="0" sldId="292"/>
        </pc:sldMkLst>
      </pc:sldChg>
      <pc:sldChg chg="modNotesTx">
        <pc:chgData name="Lee, Julie B." userId="d1d1ba7d-a2eb-4261-b700-3ebfc9cbec68" providerId="ADAL" clId="{1FF607F5-9027-A44B-B788-305A4269F54D}" dt="2021-12-06T22:15:52.855" v="2427" actId="20577"/>
        <pc:sldMkLst>
          <pc:docMk/>
          <pc:sldMk cId="134470935" sldId="297"/>
        </pc:sldMkLst>
      </pc:sldChg>
      <pc:sldChg chg="modSp mod modNotesTx">
        <pc:chgData name="Lee, Julie B." userId="d1d1ba7d-a2eb-4261-b700-3ebfc9cbec68" providerId="ADAL" clId="{1FF607F5-9027-A44B-B788-305A4269F54D}" dt="2021-12-07T14:05:50.520" v="2982" actId="1036"/>
        <pc:sldMkLst>
          <pc:docMk/>
          <pc:sldMk cId="1401697582" sldId="299"/>
        </pc:sldMkLst>
        <pc:spChg chg="mod">
          <ac:chgData name="Lee, Julie B." userId="d1d1ba7d-a2eb-4261-b700-3ebfc9cbec68" providerId="ADAL" clId="{1FF607F5-9027-A44B-B788-305A4269F54D}" dt="2021-12-07T14:05:46.046" v="2976" actId="1036"/>
          <ac:spMkLst>
            <pc:docMk/>
            <pc:sldMk cId="1401697582" sldId="299"/>
            <ac:spMk id="2" creationId="{59FA3C23-3620-824B-9A48-01462826E0C2}"/>
          </ac:spMkLst>
        </pc:spChg>
        <pc:spChg chg="mod">
          <ac:chgData name="Lee, Julie B." userId="d1d1ba7d-a2eb-4261-b700-3ebfc9cbec68" providerId="ADAL" clId="{1FF607F5-9027-A44B-B788-305A4269F54D}" dt="2021-12-07T14:05:50.520" v="2982" actId="1036"/>
          <ac:spMkLst>
            <pc:docMk/>
            <pc:sldMk cId="1401697582" sldId="299"/>
            <ac:spMk id="3" creationId="{79BD3F77-5D73-FB41-908F-4873F1BFC1B6}"/>
          </ac:spMkLst>
        </pc:spChg>
        <pc:spChg chg="mod">
          <ac:chgData name="Lee, Julie B." userId="d1d1ba7d-a2eb-4261-b700-3ebfc9cbec68" providerId="ADAL" clId="{1FF607F5-9027-A44B-B788-305A4269F54D}" dt="2021-12-06T20:03:13.751" v="952" actId="1076"/>
          <ac:spMkLst>
            <pc:docMk/>
            <pc:sldMk cId="1401697582" sldId="299"/>
            <ac:spMk id="6" creationId="{CCB9FB81-6FEA-2B45-BC9A-1DD8F07726E7}"/>
          </ac:spMkLst>
        </pc:spChg>
        <pc:picChg chg="mod">
          <ac:chgData name="Lee, Julie B." userId="d1d1ba7d-a2eb-4261-b700-3ebfc9cbec68" providerId="ADAL" clId="{1FF607F5-9027-A44B-B788-305A4269F54D}" dt="2021-12-06T21:47:52.031" v="1186" actId="1038"/>
          <ac:picMkLst>
            <pc:docMk/>
            <pc:sldMk cId="1401697582" sldId="299"/>
            <ac:picMk id="8" creationId="{ABCD4CB3-B5BB-F346-94D8-081AAB2A5BCE}"/>
          </ac:picMkLst>
        </pc:picChg>
      </pc:sldChg>
      <pc:sldChg chg="addSp modSp mod modNotesTx">
        <pc:chgData name="Lee, Julie B." userId="d1d1ba7d-a2eb-4261-b700-3ebfc9cbec68" providerId="ADAL" clId="{1FF607F5-9027-A44B-B788-305A4269F54D}" dt="2021-12-07T14:03:01.164" v="2917" actId="122"/>
        <pc:sldMkLst>
          <pc:docMk/>
          <pc:sldMk cId="215599033" sldId="300"/>
        </pc:sldMkLst>
        <pc:spChg chg="add mod">
          <ac:chgData name="Lee, Julie B." userId="d1d1ba7d-a2eb-4261-b700-3ebfc9cbec68" providerId="ADAL" clId="{1FF607F5-9027-A44B-B788-305A4269F54D}" dt="2021-12-07T14:03:01.164" v="2917" actId="122"/>
          <ac:spMkLst>
            <pc:docMk/>
            <pc:sldMk cId="215599033" sldId="300"/>
            <ac:spMk id="3" creationId="{8C7585FC-BF02-9E42-8512-B6D3DF636E81}"/>
          </ac:spMkLst>
        </pc:spChg>
        <pc:spChg chg="add mod">
          <ac:chgData name="Lee, Julie B." userId="d1d1ba7d-a2eb-4261-b700-3ebfc9cbec68" providerId="ADAL" clId="{1FF607F5-9027-A44B-B788-305A4269F54D}" dt="2021-12-06T15:56:32.900" v="576"/>
          <ac:spMkLst>
            <pc:docMk/>
            <pc:sldMk cId="215599033" sldId="300"/>
            <ac:spMk id="5" creationId="{AEFA5DAD-DA0D-E94E-A601-A9A52BAAB902}"/>
          </ac:spMkLst>
        </pc:spChg>
        <pc:graphicFrameChg chg="mod modGraphic">
          <ac:chgData name="Lee, Julie B." userId="d1d1ba7d-a2eb-4261-b700-3ebfc9cbec68" providerId="ADAL" clId="{1FF607F5-9027-A44B-B788-305A4269F54D}" dt="2021-12-07T12:39:58.968" v="2563" actId="207"/>
          <ac:graphicFrameMkLst>
            <pc:docMk/>
            <pc:sldMk cId="215599033" sldId="300"/>
            <ac:graphicFrameMk id="4" creationId="{AC3C08FB-1FE4-4AE1-85E9-8BD40A337687}"/>
          </ac:graphicFrameMkLst>
        </pc:graphicFrameChg>
      </pc:sldChg>
      <pc:sldChg chg="addSp delSp modSp mod modNotesTx">
        <pc:chgData name="Lee, Julie B." userId="d1d1ba7d-a2eb-4261-b700-3ebfc9cbec68" providerId="ADAL" clId="{1FF607F5-9027-A44B-B788-305A4269F54D}" dt="2021-12-07T01:47:40.604" v="2539" actId="20577"/>
        <pc:sldMkLst>
          <pc:docMk/>
          <pc:sldMk cId="2782287153" sldId="301"/>
        </pc:sldMkLst>
        <pc:spChg chg="mod">
          <ac:chgData name="Lee, Julie B." userId="d1d1ba7d-a2eb-4261-b700-3ebfc9cbec68" providerId="ADAL" clId="{1FF607F5-9027-A44B-B788-305A4269F54D}" dt="2021-12-06T21:45:42.035" v="1144" actId="1076"/>
          <ac:spMkLst>
            <pc:docMk/>
            <pc:sldMk cId="2782287153" sldId="301"/>
            <ac:spMk id="2" creationId="{D78674D7-2534-4FC3-A372-AB5B9F176EC4}"/>
          </ac:spMkLst>
        </pc:spChg>
        <pc:spChg chg="del mod">
          <ac:chgData name="Lee, Julie B." userId="d1d1ba7d-a2eb-4261-b700-3ebfc9cbec68" providerId="ADAL" clId="{1FF607F5-9027-A44B-B788-305A4269F54D}" dt="2021-12-06T14:24:05.591" v="313" actId="478"/>
          <ac:spMkLst>
            <pc:docMk/>
            <pc:sldMk cId="2782287153" sldId="301"/>
            <ac:spMk id="3" creationId="{D50F1A91-6044-4450-9D5B-BD5C05F1F687}"/>
          </ac:spMkLst>
        </pc:spChg>
        <pc:spChg chg="add del mod">
          <ac:chgData name="Lee, Julie B." userId="d1d1ba7d-a2eb-4261-b700-3ebfc9cbec68" providerId="ADAL" clId="{1FF607F5-9027-A44B-B788-305A4269F54D}" dt="2021-12-06T14:24:08.856" v="314" actId="478"/>
          <ac:spMkLst>
            <pc:docMk/>
            <pc:sldMk cId="2782287153" sldId="301"/>
            <ac:spMk id="10" creationId="{5908E896-AAB5-4D4E-BF02-CA90316D1D26}"/>
          </ac:spMkLst>
        </pc:spChg>
        <pc:spChg chg="add del mod">
          <ac:chgData name="Lee, Julie B." userId="d1d1ba7d-a2eb-4261-b700-3ebfc9cbec68" providerId="ADAL" clId="{1FF607F5-9027-A44B-B788-305A4269F54D}" dt="2021-12-07T00:37:16.015" v="2440" actId="478"/>
          <ac:spMkLst>
            <pc:docMk/>
            <pc:sldMk cId="2782287153" sldId="301"/>
            <ac:spMk id="11" creationId="{899F9C47-C7C7-7541-A5A9-BB1E8A68745E}"/>
          </ac:spMkLst>
        </pc:spChg>
        <pc:grpChg chg="mod">
          <ac:chgData name="Lee, Julie B." userId="d1d1ba7d-a2eb-4261-b700-3ebfc9cbec68" providerId="ADAL" clId="{1FF607F5-9027-A44B-B788-305A4269F54D}" dt="2021-12-06T14:23:57.603" v="309" actId="1076"/>
          <ac:grpSpMkLst>
            <pc:docMk/>
            <pc:sldMk cId="2782287153" sldId="301"/>
            <ac:grpSpMk id="8" creationId="{A71E98C3-FDFF-B846-A811-24F99A7350C3}"/>
          </ac:grpSpMkLst>
        </pc:grpChg>
      </pc:sldChg>
      <pc:sldChg chg="addSp modSp mod modNotesTx">
        <pc:chgData name="Lee, Julie B." userId="d1d1ba7d-a2eb-4261-b700-3ebfc9cbec68" providerId="ADAL" clId="{1FF607F5-9027-A44B-B788-305A4269F54D}" dt="2021-12-07T14:04:26.501" v="2972" actId="1076"/>
        <pc:sldMkLst>
          <pc:docMk/>
          <pc:sldMk cId="4025219647" sldId="302"/>
        </pc:sldMkLst>
        <pc:spChg chg="mod">
          <ac:chgData name="Lee, Julie B." userId="d1d1ba7d-a2eb-4261-b700-3ebfc9cbec68" providerId="ADAL" clId="{1FF607F5-9027-A44B-B788-305A4269F54D}" dt="2021-12-07T14:04:22.351" v="2971" actId="1076"/>
          <ac:spMkLst>
            <pc:docMk/>
            <pc:sldMk cId="4025219647" sldId="302"/>
            <ac:spMk id="2" creationId="{0DBB5BE3-E067-E146-8F99-671D95CB976C}"/>
          </ac:spMkLst>
        </pc:spChg>
        <pc:grpChg chg="mod">
          <ac:chgData name="Lee, Julie B." userId="d1d1ba7d-a2eb-4261-b700-3ebfc9cbec68" providerId="ADAL" clId="{1FF607F5-9027-A44B-B788-305A4269F54D}" dt="2021-12-06T21:33:36.899" v="1004" actId="1076"/>
          <ac:grpSpMkLst>
            <pc:docMk/>
            <pc:sldMk cId="4025219647" sldId="302"/>
            <ac:grpSpMk id="7" creationId="{2917460A-8005-964F-9A27-19379215D383}"/>
          </ac:grpSpMkLst>
        </pc:grpChg>
        <pc:grpChg chg="add mod">
          <ac:chgData name="Lee, Julie B." userId="d1d1ba7d-a2eb-4261-b700-3ebfc9cbec68" providerId="ADAL" clId="{1FF607F5-9027-A44B-B788-305A4269F54D}" dt="2021-12-07T14:04:26.501" v="2972" actId="1076"/>
          <ac:grpSpMkLst>
            <pc:docMk/>
            <pc:sldMk cId="4025219647" sldId="302"/>
            <ac:grpSpMk id="27" creationId="{2D9D8B90-8BAD-5C48-BA70-66B98BD503FA}"/>
          </ac:grpSpMkLst>
        </pc:grpChg>
        <pc:picChg chg="mod">
          <ac:chgData name="Lee, Julie B." userId="d1d1ba7d-a2eb-4261-b700-3ebfc9cbec68" providerId="ADAL" clId="{1FF607F5-9027-A44B-B788-305A4269F54D}" dt="2021-12-07T14:03:50.533" v="2964" actId="1076"/>
          <ac:picMkLst>
            <pc:docMk/>
            <pc:sldMk cId="4025219647" sldId="302"/>
            <ac:picMk id="6" creationId="{AE913B9B-761A-9B4C-A103-FE1B06694289}"/>
          </ac:picMkLst>
        </pc:picChg>
        <pc:picChg chg="add mod">
          <ac:chgData name="Lee, Julie B." userId="d1d1ba7d-a2eb-4261-b700-3ebfc9cbec68" providerId="ADAL" clId="{1FF607F5-9027-A44B-B788-305A4269F54D}" dt="2021-12-07T14:03:39.864" v="2933" actId="1036"/>
          <ac:picMkLst>
            <pc:docMk/>
            <pc:sldMk cId="4025219647" sldId="302"/>
            <ac:picMk id="26" creationId="{9F7C03D4-4057-C04C-AF68-C41CCBC23D69}"/>
          </ac:picMkLst>
        </pc:picChg>
      </pc:sldChg>
      <pc:sldChg chg="addSp delSp modSp mod modNotesTx">
        <pc:chgData name="Lee, Julie B." userId="d1d1ba7d-a2eb-4261-b700-3ebfc9cbec68" providerId="ADAL" clId="{1FF607F5-9027-A44B-B788-305A4269F54D}" dt="2021-12-07T13:02:48.279" v="2672" actId="1038"/>
        <pc:sldMkLst>
          <pc:docMk/>
          <pc:sldMk cId="1520435452" sldId="303"/>
        </pc:sldMkLst>
        <pc:spChg chg="del mod">
          <ac:chgData name="Lee, Julie B." userId="d1d1ba7d-a2eb-4261-b700-3ebfc9cbec68" providerId="ADAL" clId="{1FF607F5-9027-A44B-B788-305A4269F54D}" dt="2021-12-07T13:02:10.166" v="2640" actId="478"/>
          <ac:spMkLst>
            <pc:docMk/>
            <pc:sldMk cId="1520435452" sldId="303"/>
            <ac:spMk id="2" creationId="{E1EA51BC-A849-BB4B-BA2F-849D33612ED3}"/>
          </ac:spMkLst>
        </pc:spChg>
        <pc:spChg chg="del mod">
          <ac:chgData name="Lee, Julie B." userId="d1d1ba7d-a2eb-4261-b700-3ebfc9cbec68" providerId="ADAL" clId="{1FF607F5-9027-A44B-B788-305A4269F54D}" dt="2021-12-07T13:01:08.223" v="2583" actId="478"/>
          <ac:spMkLst>
            <pc:docMk/>
            <pc:sldMk cId="1520435452" sldId="303"/>
            <ac:spMk id="3" creationId="{244EAB48-0946-1246-B2BD-5178ADE5454F}"/>
          </ac:spMkLst>
        </pc:spChg>
        <pc:spChg chg="mod">
          <ac:chgData name="Lee, Julie B." userId="d1d1ba7d-a2eb-4261-b700-3ebfc9cbec68" providerId="ADAL" clId="{1FF607F5-9027-A44B-B788-305A4269F54D}" dt="2021-12-07T13:00:40.930" v="2581"/>
          <ac:spMkLst>
            <pc:docMk/>
            <pc:sldMk cId="1520435452" sldId="303"/>
            <ac:spMk id="7" creationId="{6B0ACF1A-B7BD-4649-B6A2-D5EDFC48ECF4}"/>
          </ac:spMkLst>
        </pc:spChg>
        <pc:spChg chg="mod">
          <ac:chgData name="Lee, Julie B." userId="d1d1ba7d-a2eb-4261-b700-3ebfc9cbec68" providerId="ADAL" clId="{1FF607F5-9027-A44B-B788-305A4269F54D}" dt="2021-12-07T13:00:40.930" v="2581"/>
          <ac:spMkLst>
            <pc:docMk/>
            <pc:sldMk cId="1520435452" sldId="303"/>
            <ac:spMk id="8" creationId="{8EDEE481-EF86-0041-B1B7-F7F19D1BDC57}"/>
          </ac:spMkLst>
        </pc:spChg>
        <pc:spChg chg="mod">
          <ac:chgData name="Lee, Julie B." userId="d1d1ba7d-a2eb-4261-b700-3ebfc9cbec68" providerId="ADAL" clId="{1FF607F5-9027-A44B-B788-305A4269F54D}" dt="2021-12-07T13:00:40.930" v="2581"/>
          <ac:spMkLst>
            <pc:docMk/>
            <pc:sldMk cId="1520435452" sldId="303"/>
            <ac:spMk id="9" creationId="{482A2A84-8A2E-1147-BF61-D9757CD33C62}"/>
          </ac:spMkLst>
        </pc:spChg>
        <pc:spChg chg="mod">
          <ac:chgData name="Lee, Julie B." userId="d1d1ba7d-a2eb-4261-b700-3ebfc9cbec68" providerId="ADAL" clId="{1FF607F5-9027-A44B-B788-305A4269F54D}" dt="2021-12-07T13:00:40.930" v="2581"/>
          <ac:spMkLst>
            <pc:docMk/>
            <pc:sldMk cId="1520435452" sldId="303"/>
            <ac:spMk id="10" creationId="{A4AAE498-41C1-9D47-A7DF-1BCCBF6808AF}"/>
          </ac:spMkLst>
        </pc:spChg>
        <pc:spChg chg="mod">
          <ac:chgData name="Lee, Julie B." userId="d1d1ba7d-a2eb-4261-b700-3ebfc9cbec68" providerId="ADAL" clId="{1FF607F5-9027-A44B-B788-305A4269F54D}" dt="2021-12-07T13:00:40.930" v="2581"/>
          <ac:spMkLst>
            <pc:docMk/>
            <pc:sldMk cId="1520435452" sldId="303"/>
            <ac:spMk id="11" creationId="{D23F00AD-D20C-AF4C-9892-FF6CBCAE4D46}"/>
          </ac:spMkLst>
        </pc:spChg>
        <pc:spChg chg="mod">
          <ac:chgData name="Lee, Julie B." userId="d1d1ba7d-a2eb-4261-b700-3ebfc9cbec68" providerId="ADAL" clId="{1FF607F5-9027-A44B-B788-305A4269F54D}" dt="2021-12-07T13:00:40.930" v="2581"/>
          <ac:spMkLst>
            <pc:docMk/>
            <pc:sldMk cId="1520435452" sldId="303"/>
            <ac:spMk id="12" creationId="{0401847A-2D22-294E-9DFF-3C256F30AF2E}"/>
          </ac:spMkLst>
        </pc:spChg>
        <pc:spChg chg="mod">
          <ac:chgData name="Lee, Julie B." userId="d1d1ba7d-a2eb-4261-b700-3ebfc9cbec68" providerId="ADAL" clId="{1FF607F5-9027-A44B-B788-305A4269F54D}" dt="2021-12-07T13:00:40.930" v="2581"/>
          <ac:spMkLst>
            <pc:docMk/>
            <pc:sldMk cId="1520435452" sldId="303"/>
            <ac:spMk id="13" creationId="{C0EF4ACD-407A-3A48-8C6D-1D119AD7C7FE}"/>
          </ac:spMkLst>
        </pc:spChg>
        <pc:spChg chg="mod">
          <ac:chgData name="Lee, Julie B." userId="d1d1ba7d-a2eb-4261-b700-3ebfc9cbec68" providerId="ADAL" clId="{1FF607F5-9027-A44B-B788-305A4269F54D}" dt="2021-12-07T13:00:40.930" v="2581"/>
          <ac:spMkLst>
            <pc:docMk/>
            <pc:sldMk cId="1520435452" sldId="303"/>
            <ac:spMk id="14" creationId="{6F92AED1-9B4D-924F-98AE-C968AD972D60}"/>
          </ac:spMkLst>
        </pc:spChg>
        <pc:spChg chg="mod">
          <ac:chgData name="Lee, Julie B." userId="d1d1ba7d-a2eb-4261-b700-3ebfc9cbec68" providerId="ADAL" clId="{1FF607F5-9027-A44B-B788-305A4269F54D}" dt="2021-12-07T13:00:40.930" v="2581"/>
          <ac:spMkLst>
            <pc:docMk/>
            <pc:sldMk cId="1520435452" sldId="303"/>
            <ac:spMk id="15" creationId="{FA59871A-3080-E442-BC49-038E5A9BD889}"/>
          </ac:spMkLst>
        </pc:spChg>
        <pc:spChg chg="mod">
          <ac:chgData name="Lee, Julie B." userId="d1d1ba7d-a2eb-4261-b700-3ebfc9cbec68" providerId="ADAL" clId="{1FF607F5-9027-A44B-B788-305A4269F54D}" dt="2021-12-07T13:00:40.930" v="2581"/>
          <ac:spMkLst>
            <pc:docMk/>
            <pc:sldMk cId="1520435452" sldId="303"/>
            <ac:spMk id="16" creationId="{ED4D8E54-96C2-C141-91BD-8B66E52BCB00}"/>
          </ac:spMkLst>
        </pc:spChg>
        <pc:spChg chg="add del mod">
          <ac:chgData name="Lee, Julie B." userId="d1d1ba7d-a2eb-4261-b700-3ebfc9cbec68" providerId="ADAL" clId="{1FF607F5-9027-A44B-B788-305A4269F54D}" dt="2021-12-07T13:01:09.884" v="2584" actId="478"/>
          <ac:spMkLst>
            <pc:docMk/>
            <pc:sldMk cId="1520435452" sldId="303"/>
            <ac:spMk id="18" creationId="{634D603B-B125-7F40-94A1-EE662174AED4}"/>
          </ac:spMkLst>
        </pc:spChg>
        <pc:spChg chg="add mod">
          <ac:chgData name="Lee, Julie B." userId="d1d1ba7d-a2eb-4261-b700-3ebfc9cbec68" providerId="ADAL" clId="{1FF607F5-9027-A44B-B788-305A4269F54D}" dt="2021-12-07T13:02:41.278" v="2651" actId="1076"/>
          <ac:spMkLst>
            <pc:docMk/>
            <pc:sldMk cId="1520435452" sldId="303"/>
            <ac:spMk id="19" creationId="{53D1E655-334C-7148-825F-8BF37D0721D2}"/>
          </ac:spMkLst>
        </pc:spChg>
        <pc:spChg chg="add del mod">
          <ac:chgData name="Lee, Julie B." userId="d1d1ba7d-a2eb-4261-b700-3ebfc9cbec68" providerId="ADAL" clId="{1FF607F5-9027-A44B-B788-305A4269F54D}" dt="2021-12-07T13:02:12.332" v="2641" actId="478"/>
          <ac:spMkLst>
            <pc:docMk/>
            <pc:sldMk cId="1520435452" sldId="303"/>
            <ac:spMk id="21" creationId="{961A4D08-B1D2-4544-A8AE-216D66D8F3AA}"/>
          </ac:spMkLst>
        </pc:spChg>
        <pc:grpChg chg="add mod">
          <ac:chgData name="Lee, Julie B." userId="d1d1ba7d-a2eb-4261-b700-3ebfc9cbec68" providerId="ADAL" clId="{1FF607F5-9027-A44B-B788-305A4269F54D}" dt="2021-12-07T13:02:48.279" v="2672" actId="1038"/>
          <ac:grpSpMkLst>
            <pc:docMk/>
            <pc:sldMk cId="1520435452" sldId="303"/>
            <ac:grpSpMk id="5" creationId="{22C41065-BA1F-BE45-A579-A778C6AC0580}"/>
          </ac:grpSpMkLst>
        </pc:grpChg>
        <pc:grpChg chg="mod">
          <ac:chgData name="Lee, Julie B." userId="d1d1ba7d-a2eb-4261-b700-3ebfc9cbec68" providerId="ADAL" clId="{1FF607F5-9027-A44B-B788-305A4269F54D}" dt="2021-12-07T13:00:40.930" v="2581"/>
          <ac:grpSpMkLst>
            <pc:docMk/>
            <pc:sldMk cId="1520435452" sldId="303"/>
            <ac:grpSpMk id="6" creationId="{DB9752C0-2505-374D-AF49-27F3A0CF1ED6}"/>
          </ac:grpSpMkLst>
        </pc:grpChg>
      </pc:sldChg>
      <pc:sldChg chg="addSp modSp del mod">
        <pc:chgData name="Lee, Julie B." userId="d1d1ba7d-a2eb-4261-b700-3ebfc9cbec68" providerId="ADAL" clId="{1FF607F5-9027-A44B-B788-305A4269F54D}" dt="2021-12-06T21:39:27.774" v="1056" actId="2696"/>
        <pc:sldMkLst>
          <pc:docMk/>
          <pc:sldMk cId="1803592546" sldId="304"/>
        </pc:sldMkLst>
        <pc:spChg chg="add mod">
          <ac:chgData name="Lee, Julie B." userId="d1d1ba7d-a2eb-4261-b700-3ebfc9cbec68" providerId="ADAL" clId="{1FF607F5-9027-A44B-B788-305A4269F54D}" dt="2021-12-06T15:56:18.554" v="575" actId="2711"/>
          <ac:spMkLst>
            <pc:docMk/>
            <pc:sldMk cId="1803592546" sldId="304"/>
            <ac:spMk id="3" creationId="{DDADBCAE-98BC-7142-B5C5-15AD60C8E989}"/>
          </ac:spMkLst>
        </pc:spChg>
      </pc:sldChg>
      <pc:sldChg chg="addSp delSp modSp mod">
        <pc:chgData name="Lee, Julie B." userId="d1d1ba7d-a2eb-4261-b700-3ebfc9cbec68" providerId="ADAL" clId="{1FF607F5-9027-A44B-B788-305A4269F54D}" dt="2021-12-07T14:01:55.487" v="2912"/>
        <pc:sldMkLst>
          <pc:docMk/>
          <pc:sldMk cId="916372268" sldId="307"/>
        </pc:sldMkLst>
        <pc:spChg chg="del">
          <ac:chgData name="Lee, Julie B." userId="d1d1ba7d-a2eb-4261-b700-3ebfc9cbec68" providerId="ADAL" clId="{1FF607F5-9027-A44B-B788-305A4269F54D}" dt="2021-12-07T14:01:30.239" v="2871" actId="478"/>
          <ac:spMkLst>
            <pc:docMk/>
            <pc:sldMk cId="916372268" sldId="307"/>
            <ac:spMk id="2" creationId="{CAE5B60F-0699-481E-82C1-A1D825225431}"/>
          </ac:spMkLst>
        </pc:spChg>
        <pc:spChg chg="add del mod">
          <ac:chgData name="Lee, Julie B." userId="d1d1ba7d-a2eb-4261-b700-3ebfc9cbec68" providerId="ADAL" clId="{1FF607F5-9027-A44B-B788-305A4269F54D}" dt="2021-12-07T14:01:33.394" v="2873" actId="478"/>
          <ac:spMkLst>
            <pc:docMk/>
            <pc:sldMk cId="916372268" sldId="307"/>
            <ac:spMk id="7" creationId="{E75DB714-25C5-4D4A-AF27-997B288AB464}"/>
          </ac:spMkLst>
        </pc:spChg>
        <pc:spChg chg="add mod">
          <ac:chgData name="Lee, Julie B." userId="d1d1ba7d-a2eb-4261-b700-3ebfc9cbec68" providerId="ADAL" clId="{1FF607F5-9027-A44B-B788-305A4269F54D}" dt="2021-12-07T14:01:44.424" v="2911" actId="1037"/>
          <ac:spMkLst>
            <pc:docMk/>
            <pc:sldMk cId="916372268" sldId="307"/>
            <ac:spMk id="8" creationId="{AD7A5AF4-3250-B541-B326-A725DA50BB4B}"/>
          </ac:spMkLst>
        </pc:spChg>
        <pc:spChg chg="add mod">
          <ac:chgData name="Lee, Julie B." userId="d1d1ba7d-a2eb-4261-b700-3ebfc9cbec68" providerId="ADAL" clId="{1FF607F5-9027-A44B-B788-305A4269F54D}" dt="2021-12-07T14:01:55.487" v="2912"/>
          <ac:spMkLst>
            <pc:docMk/>
            <pc:sldMk cId="916372268" sldId="307"/>
            <ac:spMk id="9" creationId="{052076F4-63EB-2744-BE55-C71F714C10A5}"/>
          </ac:spMkLst>
        </pc:spChg>
        <pc:picChg chg="mod">
          <ac:chgData name="Lee, Julie B." userId="d1d1ba7d-a2eb-4261-b700-3ebfc9cbec68" providerId="ADAL" clId="{1FF607F5-9027-A44B-B788-305A4269F54D}" dt="2021-12-07T14:01:38.326" v="2896" actId="1038"/>
          <ac:picMkLst>
            <pc:docMk/>
            <pc:sldMk cId="916372268" sldId="307"/>
            <ac:picMk id="6" creationId="{006A916C-1849-4026-8D4D-E4E80DFBC151}"/>
          </ac:picMkLst>
        </pc:picChg>
      </pc:sldChg>
      <pc:sldChg chg="addSp modSp mod ord modNotesTx">
        <pc:chgData name="Lee, Julie B." userId="d1d1ba7d-a2eb-4261-b700-3ebfc9cbec68" providerId="ADAL" clId="{1FF607F5-9027-A44B-B788-305A4269F54D}" dt="2021-12-07T16:31:10.844" v="3182" actId="1076"/>
        <pc:sldMkLst>
          <pc:docMk/>
          <pc:sldMk cId="1288949462" sldId="308"/>
        </pc:sldMkLst>
        <pc:spChg chg="add mod">
          <ac:chgData name="Lee, Julie B." userId="d1d1ba7d-a2eb-4261-b700-3ebfc9cbec68" providerId="ADAL" clId="{1FF607F5-9027-A44B-B788-305A4269F54D}" dt="2021-12-07T14:06:25.748" v="2985" actId="1076"/>
          <ac:spMkLst>
            <pc:docMk/>
            <pc:sldMk cId="1288949462" sldId="308"/>
            <ac:spMk id="3" creationId="{45EC4075-09A3-EC42-BAFB-540A45820115}"/>
          </ac:spMkLst>
        </pc:spChg>
        <pc:graphicFrameChg chg="mod modGraphic">
          <ac:chgData name="Lee, Julie B." userId="d1d1ba7d-a2eb-4261-b700-3ebfc9cbec68" providerId="ADAL" clId="{1FF607F5-9027-A44B-B788-305A4269F54D}" dt="2021-12-07T16:31:10.844" v="3182" actId="1076"/>
          <ac:graphicFrameMkLst>
            <pc:docMk/>
            <pc:sldMk cId="1288949462" sldId="308"/>
            <ac:graphicFrameMk id="10" creationId="{0809E533-C133-4580-AE7D-050AFDB3D7A7}"/>
          </ac:graphicFrameMkLst>
        </pc:graphicFrameChg>
      </pc:sldChg>
      <pc:sldChg chg="addSp delSp modSp add mod modTransition">
        <pc:chgData name="Lee, Julie B." userId="d1d1ba7d-a2eb-4261-b700-3ebfc9cbec68" providerId="ADAL" clId="{1FF607F5-9027-A44B-B788-305A4269F54D}" dt="2021-12-06T21:53:18.995" v="1187" actId="14100"/>
        <pc:sldMkLst>
          <pc:docMk/>
          <pc:sldMk cId="1001338514" sldId="309"/>
        </pc:sldMkLst>
        <pc:spChg chg="mod">
          <ac:chgData name="Lee, Julie B." userId="d1d1ba7d-a2eb-4261-b700-3ebfc9cbec68" providerId="ADAL" clId="{1FF607F5-9027-A44B-B788-305A4269F54D}" dt="2021-12-06T15:46:41.793" v="557" actId="207"/>
          <ac:spMkLst>
            <pc:docMk/>
            <pc:sldMk cId="1001338514" sldId="309"/>
            <ac:spMk id="3" creationId="{BD70B016-5489-4748-8A19-510E5964FF94}"/>
          </ac:spMkLst>
        </pc:spChg>
        <pc:spChg chg="mod">
          <ac:chgData name="Lee, Julie B." userId="d1d1ba7d-a2eb-4261-b700-3ebfc9cbec68" providerId="ADAL" clId="{1FF607F5-9027-A44B-B788-305A4269F54D}" dt="2021-12-06T15:46:42.992" v="560" actId="207"/>
          <ac:spMkLst>
            <pc:docMk/>
            <pc:sldMk cId="1001338514" sldId="309"/>
            <ac:spMk id="4" creationId="{3FDE1A8D-27BC-5949-8A9A-D8D0B786B931}"/>
          </ac:spMkLst>
        </pc:spChg>
        <pc:spChg chg="add del mod">
          <ac:chgData name="Lee, Julie B." userId="d1d1ba7d-a2eb-4261-b700-3ebfc9cbec68" providerId="ADAL" clId="{1FF607F5-9027-A44B-B788-305A4269F54D}" dt="2021-12-04T19:16:33.603" v="8" actId="478"/>
          <ac:spMkLst>
            <pc:docMk/>
            <pc:sldMk cId="1001338514" sldId="309"/>
            <ac:spMk id="7" creationId="{C2121C3A-7511-164F-8AAE-0FEA8E4E9F49}"/>
          </ac:spMkLst>
        </pc:spChg>
        <pc:spChg chg="mod">
          <ac:chgData name="Lee, Julie B." userId="d1d1ba7d-a2eb-4261-b700-3ebfc9cbec68" providerId="ADAL" clId="{1FF607F5-9027-A44B-B788-305A4269F54D}" dt="2021-12-06T15:45:37.439" v="554" actId="207"/>
          <ac:spMkLst>
            <pc:docMk/>
            <pc:sldMk cId="1001338514" sldId="309"/>
            <ac:spMk id="37" creationId="{D6E725F5-D42B-2A4E-A858-A6811BD1D082}"/>
          </ac:spMkLst>
        </pc:spChg>
        <pc:spChg chg="del">
          <ac:chgData name="Lee, Julie B." userId="d1d1ba7d-a2eb-4261-b700-3ebfc9cbec68" providerId="ADAL" clId="{1FF607F5-9027-A44B-B788-305A4269F54D}" dt="2021-12-04T19:16:24.053" v="5" actId="478"/>
          <ac:spMkLst>
            <pc:docMk/>
            <pc:sldMk cId="1001338514" sldId="309"/>
            <ac:spMk id="72" creationId="{00000000-0000-0000-0000-000000000000}"/>
          </ac:spMkLst>
        </pc:spChg>
        <pc:grpChg chg="mod">
          <ac:chgData name="Lee, Julie B." userId="d1d1ba7d-a2eb-4261-b700-3ebfc9cbec68" providerId="ADAL" clId="{1FF607F5-9027-A44B-B788-305A4269F54D}" dt="2021-12-06T21:53:18.995" v="1187" actId="14100"/>
          <ac:grpSpMkLst>
            <pc:docMk/>
            <pc:sldMk cId="1001338514" sldId="309"/>
            <ac:grpSpMk id="5" creationId="{71D4E562-74FD-3945-B5B3-0F12F4E72DB3}"/>
          </ac:grpSpMkLst>
        </pc:grpChg>
      </pc:sldChg>
      <pc:sldChg chg="modSp mod">
        <pc:chgData name="Lee, Julie B." userId="d1d1ba7d-a2eb-4261-b700-3ebfc9cbec68" providerId="ADAL" clId="{1FF607F5-9027-A44B-B788-305A4269F54D}" dt="2021-12-07T14:01:19.771" v="2870" actId="1038"/>
        <pc:sldMkLst>
          <pc:docMk/>
          <pc:sldMk cId="151255628" sldId="310"/>
        </pc:sldMkLst>
        <pc:spChg chg="mod">
          <ac:chgData name="Lee, Julie B." userId="d1d1ba7d-a2eb-4261-b700-3ebfc9cbec68" providerId="ADAL" clId="{1FF607F5-9027-A44B-B788-305A4269F54D}" dt="2021-12-07T14:01:15.491" v="2861" actId="1076"/>
          <ac:spMkLst>
            <pc:docMk/>
            <pc:sldMk cId="151255628" sldId="310"/>
            <ac:spMk id="2" creationId="{6D0A0ADD-DB86-4092-8996-BEB3801AC6EC}"/>
          </ac:spMkLst>
        </pc:spChg>
        <pc:picChg chg="mod">
          <ac:chgData name="Lee, Julie B." userId="d1d1ba7d-a2eb-4261-b700-3ebfc9cbec68" providerId="ADAL" clId="{1FF607F5-9027-A44B-B788-305A4269F54D}" dt="2021-12-07T14:01:19.771" v="2870" actId="1038"/>
          <ac:picMkLst>
            <pc:docMk/>
            <pc:sldMk cId="151255628" sldId="310"/>
            <ac:picMk id="1026" creationId="{FFEF8208-331B-45FE-B529-351B834E022E}"/>
          </ac:picMkLst>
        </pc:picChg>
      </pc:sldChg>
      <pc:sldChg chg="modSp new del mod modNotesTx">
        <pc:chgData name="Lee, Julie B." userId="d1d1ba7d-a2eb-4261-b700-3ebfc9cbec68" providerId="ADAL" clId="{1FF607F5-9027-A44B-B788-305A4269F54D}" dt="2021-12-07T00:37:49.325" v="2441" actId="2696"/>
        <pc:sldMkLst>
          <pc:docMk/>
          <pc:sldMk cId="2446582949" sldId="311"/>
        </pc:sldMkLst>
        <pc:spChg chg="mod">
          <ac:chgData name="Lee, Julie B." userId="d1d1ba7d-a2eb-4261-b700-3ebfc9cbec68" providerId="ADAL" clId="{1FF607F5-9027-A44B-B788-305A4269F54D}" dt="2021-12-06T14:21:00.304" v="234" actId="20577"/>
          <ac:spMkLst>
            <pc:docMk/>
            <pc:sldMk cId="2446582949" sldId="311"/>
            <ac:spMk id="2" creationId="{C9C317C0-1F0B-4A4C-8F06-0D291931C16E}"/>
          </ac:spMkLst>
        </pc:spChg>
        <pc:spChg chg="mod">
          <ac:chgData name="Lee, Julie B." userId="d1d1ba7d-a2eb-4261-b700-3ebfc9cbec68" providerId="ADAL" clId="{1FF607F5-9027-A44B-B788-305A4269F54D}" dt="2021-12-06T15:02:45.423" v="370" actId="5793"/>
          <ac:spMkLst>
            <pc:docMk/>
            <pc:sldMk cId="2446582949" sldId="311"/>
            <ac:spMk id="3" creationId="{FAFAEFB2-E683-A442-AD64-75888E4ADDF4}"/>
          </ac:spMkLst>
        </pc:spChg>
        <pc:spChg chg="mod">
          <ac:chgData name="Lee, Julie B." userId="d1d1ba7d-a2eb-4261-b700-3ebfc9cbec68" providerId="ADAL" clId="{1FF607F5-9027-A44B-B788-305A4269F54D}" dt="2021-12-06T14:37:16.823" v="327" actId="14100"/>
          <ac:spMkLst>
            <pc:docMk/>
            <pc:sldMk cId="2446582949" sldId="311"/>
            <ac:spMk id="4" creationId="{83DAC71A-C10C-B448-892E-AB3E44367975}"/>
          </ac:spMkLst>
        </pc:spChg>
      </pc:sldChg>
      <pc:sldChg chg="addSp delSp modSp mod">
        <pc:chgData name="Lee, Julie B." userId="d1d1ba7d-a2eb-4261-b700-3ebfc9cbec68" providerId="ADAL" clId="{1FF607F5-9027-A44B-B788-305A4269F54D}" dt="2021-12-07T13:08:34.889" v="2681" actId="20577"/>
        <pc:sldMkLst>
          <pc:docMk/>
          <pc:sldMk cId="4115268193" sldId="312"/>
        </pc:sldMkLst>
        <pc:spChg chg="mod">
          <ac:chgData name="Lee, Julie B." userId="d1d1ba7d-a2eb-4261-b700-3ebfc9cbec68" providerId="ADAL" clId="{1FF607F5-9027-A44B-B788-305A4269F54D}" dt="2021-12-07T13:08:34.889" v="2681" actId="20577"/>
          <ac:spMkLst>
            <pc:docMk/>
            <pc:sldMk cId="4115268193" sldId="312"/>
            <ac:spMk id="32" creationId="{9A3E5661-6CD5-434D-BE8D-A23E39B3CCF8}"/>
          </ac:spMkLst>
        </pc:spChg>
        <pc:picChg chg="del">
          <ac:chgData name="Lee, Julie B." userId="d1d1ba7d-a2eb-4261-b700-3ebfc9cbec68" providerId="ADAL" clId="{1FF607F5-9027-A44B-B788-305A4269F54D}" dt="2021-12-06T20:10:13.263" v="959" actId="478"/>
          <ac:picMkLst>
            <pc:docMk/>
            <pc:sldMk cId="4115268193" sldId="312"/>
            <ac:picMk id="3" creationId="{32BCA682-28A4-EC41-8981-593F27258728}"/>
          </ac:picMkLst>
        </pc:picChg>
        <pc:picChg chg="add mod">
          <ac:chgData name="Lee, Julie B." userId="d1d1ba7d-a2eb-4261-b700-3ebfc9cbec68" providerId="ADAL" clId="{1FF607F5-9027-A44B-B788-305A4269F54D}" dt="2021-12-06T20:10:25.553" v="964" actId="1076"/>
          <ac:picMkLst>
            <pc:docMk/>
            <pc:sldMk cId="4115268193" sldId="312"/>
            <ac:picMk id="4" creationId="{9CFDBD60-C652-9645-9DD5-FD3596FF6561}"/>
          </ac:picMkLst>
        </pc:picChg>
      </pc:sldChg>
      <pc:sldMasterChg chg="delSldLayout">
        <pc:chgData name="Lee, Julie B." userId="d1d1ba7d-a2eb-4261-b700-3ebfc9cbec68" providerId="ADAL" clId="{1FF607F5-9027-A44B-B788-305A4269F54D}" dt="2021-12-07T00:37:49.325" v="2441" actId="2696"/>
        <pc:sldMasterMkLst>
          <pc:docMk/>
          <pc:sldMasterMk cId="0" sldId="2147483657"/>
        </pc:sldMasterMkLst>
        <pc:sldLayoutChg chg="del">
          <pc:chgData name="Lee, Julie B." userId="d1d1ba7d-a2eb-4261-b700-3ebfc9cbec68" providerId="ADAL" clId="{1FF607F5-9027-A44B-B788-305A4269F54D}" dt="2021-12-07T00:37:49.325" v="2441" actId="2696"/>
          <pc:sldLayoutMkLst>
            <pc:docMk/>
            <pc:sldMasterMk cId="0" sldId="2147483657"/>
            <pc:sldLayoutMk cId="0" sldId="214748365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0553516-3D80-4B5E-B2C4-551A453108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a16="http://schemas.microsoft.com/office/drawing/2014/main" id="{5F33C58F-D490-4EFE-BFF3-0E88B45B35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461198-D51D-4EEB-BC42-0229B081A2F8}" type="datetimeFigureOut">
              <a:rPr lang="en-US" smtClean="0"/>
              <a:t>12/7/2021</a:t>
            </a:fld>
            <a:endParaRPr lang="en-US"/>
          </a:p>
        </p:txBody>
      </p:sp>
      <p:sp>
        <p:nvSpPr>
          <p:cNvPr id="4" name="Marcador de pie de página 3">
            <a:extLst>
              <a:ext uri="{FF2B5EF4-FFF2-40B4-BE49-F238E27FC236}">
                <a16:creationId xmlns:a16="http://schemas.microsoft.com/office/drawing/2014/main" id="{ED919CF8-AE56-4086-9B17-A162CA0120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a16="http://schemas.microsoft.com/office/drawing/2014/main" id="{2406203A-8C11-4F84-8BD4-8A6E621494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8014-24AF-421A-83E5-8952E2339B6E}" type="slidenum">
              <a:rPr lang="en-US" smtClean="0"/>
              <a:t>‹#›</a:t>
            </a:fld>
            <a:endParaRPr lang="en-US"/>
          </a:p>
        </p:txBody>
      </p:sp>
    </p:spTree>
    <p:extLst>
      <p:ext uri="{BB962C8B-B14F-4D97-AF65-F5344CB8AC3E}">
        <p14:creationId xmlns:p14="http://schemas.microsoft.com/office/powerpoint/2010/main" val="403927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a:t>Gabo</a:t>
            </a:r>
            <a:endParaRPr/>
          </a:p>
        </p:txBody>
      </p:sp>
    </p:spTree>
    <p:extLst>
      <p:ext uri="{BB962C8B-B14F-4D97-AF65-F5344CB8AC3E}">
        <p14:creationId xmlns:p14="http://schemas.microsoft.com/office/powerpoint/2010/main" val="3280355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latin typeface="Barlow" pitchFamily="2" charset="77"/>
              <a:cs typeface="Calibri"/>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a:latin typeface="Barlow"/>
                <a:cs typeface="Calibri"/>
              </a:rPr>
              <a:t>Mention</a:t>
            </a:r>
          </a:p>
          <a:p>
            <a:pPr>
              <a:buFont typeface="Arial" panose="020B0604020202020204" pitchFamily="34" charset="0"/>
              <a:buChar char="•"/>
            </a:pPr>
            <a:r>
              <a:rPr lang="en-US"/>
              <a:t>Group sign up</a:t>
            </a:r>
          </a:p>
          <a:p>
            <a:pPr>
              <a:buFont typeface="Arial" panose="020B0604020202020204" pitchFamily="34" charset="0"/>
              <a:buChar char="•"/>
            </a:pPr>
            <a:r>
              <a:rPr lang="en-US"/>
              <a:t>Qualifications</a:t>
            </a:r>
          </a:p>
          <a:p>
            <a:pPr>
              <a:buFont typeface="Arial" panose="020B0604020202020204" pitchFamily="34" charset="0"/>
              <a:buChar char="•"/>
            </a:pPr>
            <a:r>
              <a:rPr lang="en-US"/>
              <a:t>Modules</a:t>
            </a:r>
          </a:p>
          <a:p>
            <a:pPr>
              <a:buFont typeface="Arial" panose="020B0604020202020204" pitchFamily="34" charset="0"/>
              <a:buChar char="•"/>
            </a:pPr>
            <a:r>
              <a:rPr lang="en-US"/>
              <a:t>Badges </a:t>
            </a:r>
          </a:p>
          <a:p>
            <a:pPr>
              <a:defRPr/>
            </a:pPr>
            <a:endParaRPr lang="en-US">
              <a:latin typeface="Barlow" pitchFamily="2" charset="77"/>
              <a:cs typeface="Calibri"/>
            </a:endParaRPr>
          </a:p>
          <a:p>
            <a:pPr>
              <a:defRPr/>
            </a:pPr>
            <a:endParaRPr lang="en-US">
              <a:latin typeface="Barlow" pitchFamily="2" charset="77"/>
              <a:cs typeface="Calibri"/>
            </a:endParaRPr>
          </a:p>
          <a:p>
            <a:pPr>
              <a:defRPr/>
            </a:pPr>
            <a:r>
              <a:rPr lang="en-US"/>
              <a:t>FEEL</a:t>
            </a:r>
          </a:p>
          <a:p>
            <a:pPr>
              <a:defRPr/>
            </a:pPr>
            <a:r>
              <a:rPr lang="en-US"/>
              <a:t>Log into hours- </a:t>
            </a:r>
            <a:r>
              <a:rPr lang="en-US" err="1"/>
              <a:t>julie</a:t>
            </a:r>
            <a:endParaRPr lang="en-US"/>
          </a:p>
          <a:p>
            <a:pPr>
              <a:defRPr/>
            </a:pPr>
            <a:r>
              <a:rPr lang="en-US"/>
              <a:t>Show calendar- Julie</a:t>
            </a:r>
          </a:p>
          <a:p>
            <a:pPr>
              <a:defRPr/>
            </a:pPr>
            <a:r>
              <a:rPr lang="en-US"/>
              <a:t>Log hours- Hannah</a:t>
            </a:r>
          </a:p>
          <a:p>
            <a:pPr>
              <a:defRPr/>
            </a:pPr>
            <a:r>
              <a:rPr lang="en-US"/>
              <a:t>Volunteer can generate report-</a:t>
            </a:r>
            <a:r>
              <a:rPr lang="en-US" err="1"/>
              <a:t>hannah</a:t>
            </a:r>
            <a:endParaRPr lang="en-US"/>
          </a:p>
          <a:p>
            <a:pPr>
              <a:defRPr/>
            </a:pPr>
            <a:r>
              <a:rPr lang="en-US"/>
              <a:t>Switch to admin mode</a:t>
            </a:r>
          </a:p>
          <a:p>
            <a:pPr>
              <a:buFont typeface="Arial,Sans-Serif"/>
              <a:defRPr/>
            </a:pPr>
            <a:r>
              <a:rPr lang="en-US"/>
              <a:t>Applicant/in process/accepted on home page- Julie</a:t>
            </a:r>
          </a:p>
          <a:p>
            <a:pPr>
              <a:buFont typeface="Arial,Sans-Serif"/>
              <a:defRPr/>
            </a:pPr>
            <a:r>
              <a:rPr lang="en-US"/>
              <a:t>Manage admins and manage volunteers for example by inputting hours on the behalf of volunteers- Hannah</a:t>
            </a:r>
          </a:p>
          <a:p>
            <a:pPr>
              <a:buFont typeface="Arial,Sans-Serif"/>
              <a:defRPr/>
            </a:pPr>
            <a:r>
              <a:rPr lang="en-US"/>
              <a:t>Communicate tab: send an email- </a:t>
            </a:r>
            <a:r>
              <a:rPr lang="en-US" err="1"/>
              <a:t>hannah</a:t>
            </a:r>
            <a:endParaRPr lang="en-US"/>
          </a:p>
          <a:p>
            <a:pPr>
              <a:buFont typeface="Arial,Sans-Serif"/>
              <a:defRPr/>
            </a:pPr>
            <a:r>
              <a:rPr lang="en-US"/>
              <a:t>Generate report (hours by activity) -Hannah</a:t>
            </a:r>
          </a:p>
          <a:p>
            <a:pPr>
              <a:buFont typeface="Arial,Sans-Serif"/>
              <a:defRPr/>
            </a:pPr>
            <a:r>
              <a:rPr lang="en-US"/>
              <a:t>Configuration tab- </a:t>
            </a:r>
            <a:r>
              <a:rPr lang="en-US" err="1"/>
              <a:t>julie</a:t>
            </a:r>
            <a:endParaRPr lang="en-US"/>
          </a:p>
          <a:p>
            <a:pPr>
              <a:buFont typeface="Arial,Sans-Serif"/>
              <a:defRPr/>
            </a:pPr>
            <a:r>
              <a:rPr lang="en-US"/>
              <a:t>SHOW HOW IT CAN BE IN SPANISH-</a:t>
            </a:r>
            <a:r>
              <a:rPr lang="en-US" err="1"/>
              <a:t>julie</a:t>
            </a:r>
            <a:endParaRPr lang="en-US"/>
          </a:p>
          <a:p>
            <a:pPr>
              <a:buFont typeface="Arial,Sans-Serif"/>
              <a:defRPr/>
            </a:pPr>
            <a:r>
              <a:rPr lang="en-US"/>
              <a:t>Switch to volunteer mode-Julie</a:t>
            </a:r>
          </a:p>
          <a:p>
            <a:pPr>
              <a:buFont typeface="Arial,Sans-Serif"/>
              <a:defRPr/>
            </a:pPr>
            <a:endParaRPr lang="en-US"/>
          </a:p>
          <a:p>
            <a:pPr>
              <a:buFont typeface="Arial,Sans-Serif"/>
              <a:defRPr/>
            </a:pPr>
            <a:endParaRPr lang="en-US"/>
          </a:p>
          <a:p>
            <a:pPr marL="457200" marR="0" lvl="0" indent="-317500" algn="l" defTabSz="914400">
              <a:lnSpc>
                <a:spcPct val="100000"/>
              </a:lnSpc>
              <a:spcBef>
                <a:spcPts val="0"/>
              </a:spcBef>
              <a:spcAft>
                <a:spcPts val="0"/>
              </a:spcAft>
              <a:buClr>
                <a:srgbClr val="000000"/>
              </a:buClr>
              <a:buSzPts val="1400"/>
              <a:buFont typeface="Arial"/>
              <a:buChar char="●"/>
              <a:tabLst/>
              <a:defRPr/>
            </a:pPr>
            <a:br>
              <a:rPr lang="en-US" sz="1100">
                <a:latin typeface="Barlow" pitchFamily="2" charset="77"/>
                <a:cs typeface="Calibri"/>
              </a:rPr>
            </a:br>
            <a:endParaRPr lang="en-US" sz="1100">
              <a:latin typeface="Barlow" pitchFamily="2" charset="77"/>
              <a:cs typeface="Calibri"/>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100">
              <a:latin typeface="Barlow" pitchFamily="2" charset="77"/>
              <a:cs typeface="Calibri"/>
            </a:endParaRPr>
          </a:p>
        </p:txBody>
      </p:sp>
    </p:spTree>
    <p:extLst>
      <p:ext uri="{BB962C8B-B14F-4D97-AF65-F5344CB8AC3E}">
        <p14:creationId xmlns:p14="http://schemas.microsoft.com/office/powerpoint/2010/main" val="3449457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Document commercial </a:t>
            </a:r>
            <a:r>
              <a:rPr lang="en-US" err="1"/>
              <a:t>vms</a:t>
            </a:r>
            <a:r>
              <a:rPr lang="en-US"/>
              <a:t> selection process and aid in potential future commercial </a:t>
            </a:r>
            <a:r>
              <a:rPr lang="en-US" err="1"/>
              <a:t>vms</a:t>
            </a:r>
            <a:r>
              <a:rPr lang="en-US"/>
              <a:t> selection for enlace</a:t>
            </a:r>
          </a:p>
        </p:txBody>
      </p:sp>
    </p:spTree>
    <p:extLst>
      <p:ext uri="{BB962C8B-B14F-4D97-AF65-F5344CB8AC3E}">
        <p14:creationId xmlns:p14="http://schemas.microsoft.com/office/powerpoint/2010/main" val="280992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a:t>Custom Volunteer Management Dashboard</a:t>
            </a:r>
          </a:p>
          <a:p>
            <a:pPr marL="0" lvl="0" indent="0" algn="l" rtl="0">
              <a:spcBef>
                <a:spcPts val="0"/>
              </a:spcBef>
              <a:spcAft>
                <a:spcPts val="0"/>
              </a:spcAft>
              <a:buNone/>
            </a:pPr>
            <a:endParaRPr lang="en-US" noProof="0"/>
          </a:p>
          <a:p>
            <a:pPr marL="0" lvl="0" indent="0" algn="l" rtl="0">
              <a:spcBef>
                <a:spcPts val="0"/>
              </a:spcBef>
              <a:spcAft>
                <a:spcPts val="0"/>
              </a:spcAft>
              <a:buNone/>
            </a:pPr>
            <a:r>
              <a:rPr lang="en-US" noProof="0"/>
              <a:t>Change the image </a:t>
            </a:r>
          </a:p>
          <a:p>
            <a:pPr marL="0" lvl="0" indent="0" algn="l" rtl="0">
              <a:spcBef>
                <a:spcPts val="0"/>
              </a:spcBef>
              <a:spcAft>
                <a:spcPts val="0"/>
              </a:spcAft>
              <a:buNone/>
            </a:pPr>
            <a:endParaRPr lang="en-US" noProof="0"/>
          </a:p>
          <a:p>
            <a:pPr marL="0" lvl="0" indent="0" algn="l" rtl="0">
              <a:spcBef>
                <a:spcPts val="0"/>
              </a:spcBef>
              <a:spcAft>
                <a:spcPts val="0"/>
              </a:spcAft>
              <a:buNone/>
            </a:pPr>
            <a:r>
              <a:rPr lang="en-US" noProof="0"/>
              <a:t>Start selling VMD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noProof="0"/>
              <a:t>Custom Volunteer Management Dashboard</a:t>
            </a:r>
          </a:p>
        </p:txBody>
      </p:sp>
    </p:spTree>
    <p:extLst>
      <p:ext uri="{BB962C8B-B14F-4D97-AF65-F5344CB8AC3E}">
        <p14:creationId xmlns:p14="http://schemas.microsoft.com/office/powerpoint/2010/main" val="284882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Say the pinch points </a:t>
            </a:r>
          </a:p>
          <a:p>
            <a:pPr lvl="1"/>
            <a:r>
              <a:rPr lang="en-US"/>
              <a:t>Say </a:t>
            </a:r>
            <a:r>
              <a:rPr lang="en-US" err="1"/>
              <a:t>whats</a:t>
            </a:r>
            <a:r>
              <a:rPr lang="en-US"/>
              <a:t> not great about </a:t>
            </a:r>
            <a:r>
              <a:rPr lang="en-US" err="1"/>
              <a:t>betterimpact</a:t>
            </a:r>
            <a:endParaRPr lang="en-US"/>
          </a:p>
          <a:p>
            <a:r>
              <a:rPr lang="en-US"/>
              <a:t>All volunteers need an account and must sign in </a:t>
            </a:r>
          </a:p>
          <a:p>
            <a:r>
              <a:rPr lang="en-US"/>
              <a:t>Most critical difference point</a:t>
            </a:r>
          </a:p>
        </p:txBody>
      </p:sp>
    </p:spTree>
    <p:extLst>
      <p:ext uri="{BB962C8B-B14F-4D97-AF65-F5344CB8AC3E}">
        <p14:creationId xmlns:p14="http://schemas.microsoft.com/office/powerpoint/2010/main" val="10441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b2f7c811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b2f7c811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 If anyone wants to see it, we will be playing it, but it will be on the website </a:t>
            </a:r>
            <a:endParaRPr/>
          </a:p>
        </p:txBody>
      </p:sp>
    </p:spTree>
    <p:extLst>
      <p:ext uri="{BB962C8B-B14F-4D97-AF65-F5344CB8AC3E}">
        <p14:creationId xmlns:p14="http://schemas.microsoft.com/office/powerpoint/2010/main" val="525461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a:t>All </a:t>
            </a:r>
          </a:p>
        </p:txBody>
      </p:sp>
    </p:spTree>
    <p:extLst>
      <p:ext uri="{BB962C8B-B14F-4D97-AF65-F5344CB8AC3E}">
        <p14:creationId xmlns:p14="http://schemas.microsoft.com/office/powerpoint/2010/main" val="186548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O"/>
          </a:p>
          <a:p>
            <a:pPr marL="0" lvl="0" indent="0" algn="l" rtl="0">
              <a:spcBef>
                <a:spcPts val="0"/>
              </a:spcBef>
              <a:spcAft>
                <a:spcPts val="0"/>
              </a:spcAft>
              <a:buNone/>
            </a:pPr>
            <a:r>
              <a:rPr lang="es-CO"/>
              <a:t>Gabo</a:t>
            </a:r>
          </a:p>
          <a:p>
            <a:pPr marL="0" lvl="0" indent="0" algn="l" rtl="0">
              <a:spcBef>
                <a:spcPts val="0"/>
              </a:spcBef>
              <a:spcAft>
                <a:spcPts val="0"/>
              </a:spcAft>
              <a:buNone/>
            </a:pPr>
            <a:r>
              <a:rPr lang="es-CO" err="1"/>
              <a:t>Title</a:t>
            </a:r>
            <a:r>
              <a:rPr lang="es-CO"/>
              <a:t> : </a:t>
            </a:r>
            <a:r>
              <a:rPr lang="es-CO" err="1"/>
              <a:t>how</a:t>
            </a:r>
            <a:r>
              <a:rPr lang="es-CO"/>
              <a:t> </a:t>
            </a:r>
            <a:r>
              <a:rPr lang="es-CO" err="1"/>
              <a:t>we</a:t>
            </a:r>
            <a:r>
              <a:rPr lang="es-CO"/>
              <a:t> </a:t>
            </a:r>
            <a:r>
              <a:rPr lang="es-CO" err="1"/>
              <a:t>got</a:t>
            </a:r>
            <a:r>
              <a:rPr lang="es-CO"/>
              <a:t> </a:t>
            </a:r>
            <a:r>
              <a:rPr lang="es-CO" err="1"/>
              <a:t>here</a:t>
            </a:r>
            <a:r>
              <a:rPr lang="es-CO"/>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n-US"/>
              <a:t>Gabo</a:t>
            </a:r>
          </a:p>
          <a:p>
            <a:r>
              <a:rPr lang="en-US"/>
              <a:t>Title Why we are here? </a:t>
            </a:r>
          </a:p>
          <a:p>
            <a:r>
              <a:rPr lang="en-US"/>
              <a:t>just have Cano3.7</a:t>
            </a:r>
          </a:p>
        </p:txBody>
      </p:sp>
    </p:spTree>
    <p:extLst>
      <p:ext uri="{BB962C8B-B14F-4D97-AF65-F5344CB8AC3E}">
        <p14:creationId xmlns:p14="http://schemas.microsoft.com/office/powerpoint/2010/main" val="342672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Gabo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a:t>Danny</a:t>
            </a:r>
          </a:p>
          <a:p>
            <a:pPr marL="139700" indent="0">
              <a:buNone/>
            </a:pPr>
            <a:endParaRPr lang="en-US"/>
          </a:p>
          <a:p>
            <a:pPr marL="139700" indent="0">
              <a:buNone/>
            </a:pPr>
            <a:endParaRPr lang="en-US"/>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Volunteer Management Systems (VMSs) are software packages that are meant to help nonprofits manage volunteer relationships by increasing productivity of the organization, providing coordination of different tasks with volunteers, and administering volunteer programs, events and initiatives.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a:solidFill>
                <a:schemeClr val="tx1"/>
              </a:solidFill>
              <a:effectLst/>
              <a:latin typeface="Times New Roman" panose="02020603050405020304" pitchFamily="18" charset="0"/>
              <a:ea typeface="Calibri" panose="020F0502020204030204" pitchFamily="34" charset="0"/>
              <a:cs typeface="Arial" panose="020B0604020202020204" pitchFamily="34" charset="0"/>
            </a:endParaRPr>
          </a:p>
          <a:p>
            <a:pPr marL="1371600" marR="0" lvl="2" indent="-3175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100" b="1">
                <a:solidFill>
                  <a:schemeClr val="tx1"/>
                </a:solidFill>
                <a:effectLst/>
                <a:latin typeface="Times New Roman" panose="02020603050405020304" pitchFamily="18" charset="0"/>
                <a:ea typeface="Calibri" panose="020F0502020204030204" pitchFamily="34" charset="0"/>
                <a:cs typeface="Arial" panose="020B0604020202020204" pitchFamily="34" charset="0"/>
              </a:rPr>
              <a:t>It has features that aren’t necessarily useful, and has limitations thus we created our VMD</a:t>
            </a:r>
          </a:p>
          <a:p>
            <a:pPr marL="139700" indent="0">
              <a:buNone/>
            </a:pPr>
            <a:endParaRPr lang="en-US"/>
          </a:p>
          <a:p>
            <a:pPr marL="1371600" lvl="2" indent="-317500">
              <a:buFont typeface="Arial" panose="020B0604020202020204" pitchFamily="34" charset="0"/>
              <a:buChar char="•"/>
            </a:pPr>
            <a:r>
              <a:rPr lang="en-US" b="1"/>
              <a:t>We will be showing you the major features of each in the upcoming slides </a:t>
            </a:r>
          </a:p>
        </p:txBody>
      </p:sp>
    </p:spTree>
    <p:extLst>
      <p:ext uri="{BB962C8B-B14F-4D97-AF65-F5344CB8AC3E}">
        <p14:creationId xmlns:p14="http://schemas.microsoft.com/office/powerpoint/2010/main" val="203999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Give a feel for </a:t>
            </a:r>
            <a:r>
              <a:rPr lang="en-US" err="1"/>
              <a:t>commerical</a:t>
            </a:r>
            <a:r>
              <a:rPr lang="en-US"/>
              <a:t> VMS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That enlace requested and would benefit the organization </a:t>
            </a:r>
          </a:p>
        </p:txBody>
      </p:sp>
    </p:spTree>
    <p:extLst>
      <p:ext uri="{BB962C8B-B14F-4D97-AF65-F5344CB8AC3E}">
        <p14:creationId xmlns:p14="http://schemas.microsoft.com/office/powerpoint/2010/main" val="235699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023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4800"/>
              <a:buNone/>
              <a:defRPr sz="48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grpSp>
        <p:nvGrpSpPr>
          <p:cNvPr id="13" name="Google Shape;13;p2"/>
          <p:cNvGrpSpPr/>
          <p:nvPr/>
        </p:nvGrpSpPr>
        <p:grpSpPr>
          <a:xfrm>
            <a:off x="0" y="2550906"/>
            <a:ext cx="719125" cy="41700"/>
            <a:chOff x="0" y="2550906"/>
            <a:chExt cx="719125" cy="41700"/>
          </a:xfrm>
        </p:grpSpPr>
        <p:sp>
          <p:nvSpPr>
            <p:cNvPr id="14" name="Google Shape;14;p2"/>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55300" y="836000"/>
            <a:ext cx="5307000" cy="396300"/>
          </a:xfrm>
          <a:prstGeom prst="rect">
            <a:avLst/>
          </a:prstGeom>
        </p:spPr>
        <p:txBody>
          <a:bodyPr spcFirstLastPara="1" wrap="square" lIns="0" tIns="0" rIns="0" bIns="0"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55300" y="1353948"/>
            <a:ext cx="5307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0" name="Google Shape;30;p5"/>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31" name="Google Shape;31;p5"/>
          <p:cNvGrpSpPr/>
          <p:nvPr/>
        </p:nvGrpSpPr>
        <p:grpSpPr>
          <a:xfrm>
            <a:off x="0" y="1120426"/>
            <a:ext cx="719125" cy="41709"/>
            <a:chOff x="0" y="1120426"/>
            <a:chExt cx="719125" cy="41709"/>
          </a:xfrm>
        </p:grpSpPr>
        <p:sp>
          <p:nvSpPr>
            <p:cNvPr id="32" name="Google Shape;32;p5"/>
            <p:cNvSpPr/>
            <p:nvPr/>
          </p:nvSpPr>
          <p:spPr>
            <a:xfrm>
              <a:off x="0" y="112042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506425" y="1120435"/>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10"/>
          <p:cNvGrpSpPr/>
          <p:nvPr/>
        </p:nvGrpSpPr>
        <p:grpSpPr>
          <a:xfrm>
            <a:off x="0" y="2550906"/>
            <a:ext cx="719125" cy="41700"/>
            <a:chOff x="0" y="2550906"/>
            <a:chExt cx="719125" cy="41700"/>
          </a:xfrm>
        </p:grpSpPr>
        <p:sp>
          <p:nvSpPr>
            <p:cNvPr id="66" name="Google Shape;66;p10"/>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1C4B-EEB8-462A-8BDF-9B3B5A4D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80F16-7887-4983-83A1-9F7932E656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5FA86-7758-429F-9BA7-9A222272AD8D}"/>
              </a:ext>
            </a:extLst>
          </p:cNvPr>
          <p:cNvSpPr>
            <a:spLocks noGrp="1"/>
          </p:cNvSpPr>
          <p:nvPr>
            <p:ph type="dt" sz="half" idx="10"/>
          </p:nvPr>
        </p:nvSpPr>
        <p:spPr/>
        <p:txBody>
          <a:bodyPr/>
          <a:lstStyle/>
          <a:p>
            <a:fld id="{846CE7D5-CF57-46EF-B807-FDD0502418D4}" type="datetimeFigureOut">
              <a:rPr lang="en-US" smtClean="0"/>
              <a:t>12/7/2021</a:t>
            </a:fld>
            <a:endParaRPr lang="en-US"/>
          </a:p>
        </p:txBody>
      </p:sp>
      <p:sp>
        <p:nvSpPr>
          <p:cNvPr id="5" name="Footer Placeholder 4">
            <a:extLst>
              <a:ext uri="{FF2B5EF4-FFF2-40B4-BE49-F238E27FC236}">
                <a16:creationId xmlns:a16="http://schemas.microsoft.com/office/drawing/2014/main" id="{06026AC8-B6A9-4874-9FCE-F8C6A445C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BEBDF-1168-49B9-BAAC-5579D0D62BE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1080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55300" y="1534047"/>
            <a:ext cx="51108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ubTitle" idx="1"/>
          </p:nvPr>
        </p:nvSpPr>
        <p:spPr>
          <a:xfrm>
            <a:off x="855300" y="2714552"/>
            <a:ext cx="5110800" cy="428100"/>
          </a:xfrm>
          <a:prstGeom prst="rect">
            <a:avLst/>
          </a:prstGeom>
        </p:spPr>
        <p:txBody>
          <a:bodyPr spcFirstLastPara="1" wrap="square" lIns="0" tIns="0" rIns="0" bIns="0" anchor="t" anchorCtr="0">
            <a:noAutofit/>
          </a:bodyPr>
          <a:lstStyle>
            <a:lvl1pPr lvl="0" rtl="0">
              <a:spcBef>
                <a:spcPts val="0"/>
              </a:spcBef>
              <a:spcAft>
                <a:spcPts val="0"/>
              </a:spcAft>
              <a:buClr>
                <a:schemeClr val="lt2"/>
              </a:buClr>
              <a:buSzPts val="24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a:endParaRPr/>
          </a:p>
        </p:txBody>
      </p:sp>
      <p:grpSp>
        <p:nvGrpSpPr>
          <p:cNvPr id="19" name="Google Shape;19;p3"/>
          <p:cNvGrpSpPr/>
          <p:nvPr/>
        </p:nvGrpSpPr>
        <p:grpSpPr>
          <a:xfrm>
            <a:off x="0" y="2550906"/>
            <a:ext cx="719125" cy="41700"/>
            <a:chOff x="0" y="2550906"/>
            <a:chExt cx="719125" cy="41700"/>
          </a:xfrm>
        </p:grpSpPr>
        <p:sp>
          <p:nvSpPr>
            <p:cNvPr id="20" name="Google Shape;20;p3"/>
            <p:cNvSpPr/>
            <p:nvPr/>
          </p:nvSpPr>
          <p:spPr>
            <a:xfrm>
              <a:off x="0" y="2550906"/>
              <a:ext cx="509100" cy="41700"/>
            </a:xfrm>
            <a:prstGeom prst="rect">
              <a:avLst/>
            </a:prstGeom>
            <a:gradFill>
              <a:gsLst>
                <a:gs pos="0">
                  <a:srgbClr val="FFFFFF">
                    <a:alpha val="29803"/>
                  </a:srgbClr>
                </a:gs>
                <a:gs pos="100000">
                  <a:srgbClr val="FFFFFF">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506425" y="2550906"/>
              <a:ext cx="212700" cy="41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195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5"/>
            </a:gs>
            <a:gs pos="100000">
              <a:schemeClr val="accent6"/>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53070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1pPr>
            <a:lvl2pPr lvl="1"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2pPr>
            <a:lvl3pPr lvl="2"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3pPr>
            <a:lvl4pPr lvl="3"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4pPr>
            <a:lvl5pPr lvl="4"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5pPr>
            <a:lvl6pPr lvl="5"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6pPr>
            <a:lvl7pPr lvl="6"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7pPr>
            <a:lvl8pPr lvl="7"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8pPr>
            <a:lvl9pPr lvl="8" rtl="0">
              <a:lnSpc>
                <a:spcPct val="90000"/>
              </a:lnSpc>
              <a:spcBef>
                <a:spcPts val="0"/>
              </a:spcBef>
              <a:spcAft>
                <a:spcPts val="0"/>
              </a:spcAft>
              <a:buClr>
                <a:schemeClr val="accent1"/>
              </a:buClr>
              <a:buSzPts val="2400"/>
              <a:buFont typeface="Barlow"/>
              <a:buNone/>
              <a:defRPr sz="2400" b="1">
                <a:solidFill>
                  <a:schemeClr val="accent1"/>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855300" y="1353948"/>
            <a:ext cx="5307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800"/>
              </a:spcBef>
              <a:spcAft>
                <a:spcPts val="0"/>
              </a:spcAft>
              <a:buClr>
                <a:schemeClr val="lt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80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800"/>
              </a:spcBef>
              <a:spcAft>
                <a:spcPts val="80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93400" y="4749850"/>
            <a:ext cx="450600" cy="347100"/>
          </a:xfrm>
          <a:prstGeom prst="rect">
            <a:avLst/>
          </a:prstGeom>
          <a:noFill/>
          <a:ln>
            <a:noFill/>
          </a:ln>
        </p:spPr>
        <p:txBody>
          <a:bodyPr spcFirstLastPara="1" wrap="square" lIns="0" tIns="0" rIns="0" bIns="0" anchor="ctr" anchorCtr="0">
            <a:noAutofit/>
          </a:bodyPr>
          <a:lstStyle>
            <a:lvl1pPr lvl="0" algn="ctr" rtl="0">
              <a:buNone/>
              <a:defRPr sz="1300">
                <a:solidFill>
                  <a:schemeClr val="accent2"/>
                </a:solidFill>
                <a:latin typeface="Barlow Light"/>
                <a:ea typeface="Barlow Light"/>
                <a:cs typeface="Barlow Light"/>
                <a:sym typeface="Barlow Light"/>
              </a:defRPr>
            </a:lvl1pPr>
            <a:lvl2pPr lvl="1" algn="ctr" rtl="0">
              <a:buNone/>
              <a:defRPr sz="1300">
                <a:solidFill>
                  <a:schemeClr val="accent2"/>
                </a:solidFill>
                <a:latin typeface="Barlow Light"/>
                <a:ea typeface="Barlow Light"/>
                <a:cs typeface="Barlow Light"/>
                <a:sym typeface="Barlow Light"/>
              </a:defRPr>
            </a:lvl2pPr>
            <a:lvl3pPr lvl="2" algn="ctr" rtl="0">
              <a:buNone/>
              <a:defRPr sz="1300">
                <a:solidFill>
                  <a:schemeClr val="accent2"/>
                </a:solidFill>
                <a:latin typeface="Barlow Light"/>
                <a:ea typeface="Barlow Light"/>
                <a:cs typeface="Barlow Light"/>
                <a:sym typeface="Barlow Light"/>
              </a:defRPr>
            </a:lvl3pPr>
            <a:lvl4pPr lvl="3" algn="ctr" rtl="0">
              <a:buNone/>
              <a:defRPr sz="1300">
                <a:solidFill>
                  <a:schemeClr val="accent2"/>
                </a:solidFill>
                <a:latin typeface="Barlow Light"/>
                <a:ea typeface="Barlow Light"/>
                <a:cs typeface="Barlow Light"/>
                <a:sym typeface="Barlow Light"/>
              </a:defRPr>
            </a:lvl4pPr>
            <a:lvl5pPr lvl="4" algn="ctr" rtl="0">
              <a:buNone/>
              <a:defRPr sz="1300">
                <a:solidFill>
                  <a:schemeClr val="accent2"/>
                </a:solidFill>
                <a:latin typeface="Barlow Light"/>
                <a:ea typeface="Barlow Light"/>
                <a:cs typeface="Barlow Light"/>
                <a:sym typeface="Barlow Light"/>
              </a:defRPr>
            </a:lvl5pPr>
            <a:lvl6pPr lvl="5" algn="ctr" rtl="0">
              <a:buNone/>
              <a:defRPr sz="1300">
                <a:solidFill>
                  <a:schemeClr val="accent2"/>
                </a:solidFill>
                <a:latin typeface="Barlow Light"/>
                <a:ea typeface="Barlow Light"/>
                <a:cs typeface="Barlow Light"/>
                <a:sym typeface="Barlow Light"/>
              </a:defRPr>
            </a:lvl6pPr>
            <a:lvl7pPr lvl="6" algn="ctr" rtl="0">
              <a:buNone/>
              <a:defRPr sz="1300">
                <a:solidFill>
                  <a:schemeClr val="accent2"/>
                </a:solidFill>
                <a:latin typeface="Barlow Light"/>
                <a:ea typeface="Barlow Light"/>
                <a:cs typeface="Barlow Light"/>
                <a:sym typeface="Barlow Light"/>
              </a:defRPr>
            </a:lvl7pPr>
            <a:lvl8pPr lvl="7" algn="ctr" rtl="0">
              <a:buNone/>
              <a:defRPr sz="1300">
                <a:solidFill>
                  <a:schemeClr val="accent2"/>
                </a:solidFill>
                <a:latin typeface="Barlow Light"/>
                <a:ea typeface="Barlow Light"/>
                <a:cs typeface="Barlow Light"/>
                <a:sym typeface="Barlow Light"/>
              </a:defRPr>
            </a:lvl8pPr>
            <a:lvl9pPr lvl="8" algn="ctr" rtl="0">
              <a:buNone/>
              <a:defRPr sz="1300">
                <a:solidFill>
                  <a:schemeClr val="accent2"/>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
        <p:nvSpPr>
          <p:cNvPr id="9" name="Google Shape;9;p1"/>
          <p:cNvSpPr/>
          <p:nvPr/>
        </p:nvSpPr>
        <p:spPr>
          <a:xfrm>
            <a:off x="0" y="5096950"/>
            <a:ext cx="8719800" cy="46500"/>
          </a:xfrm>
          <a:prstGeom prst="rect">
            <a:avLst/>
          </a:prstGeom>
          <a:gradFill>
            <a:gsLst>
              <a:gs pos="0">
                <a:srgbClr val="FFFFFF">
                  <a:alpha val="29803"/>
                </a:srgbClr>
              </a:gs>
              <a:gs pos="100000">
                <a:srgbClr val="FFFFFF">
                  <a:alpha val="0"/>
                </a:srgbClr>
              </a:gs>
            </a:gsLst>
            <a:lin ang="10800000" scaled="0"/>
          </a:gradFill>
          <a:ln>
            <a:noFill/>
          </a:ln>
        </p:spPr>
        <p:txBody>
          <a:bodyPr spcFirstLastPara="1" wrap="square" lIns="91425" tIns="91425" rIns="91425" bIns="91425" anchor="ctr" anchorCtr="0">
            <a:noAutofit/>
          </a:bodyPr>
          <a:lstStyle/>
          <a:p>
            <a:pPr marL="0" lvl="0" indent="0">
              <a:buNone/>
            </a:pPr>
            <a:endParaRPr/>
          </a:p>
        </p:txBody>
      </p:sp>
      <p:sp>
        <p:nvSpPr>
          <p:cNvPr id="10" name="Google Shape;10;p1"/>
          <p:cNvSpPr/>
          <p:nvPr/>
        </p:nvSpPr>
        <p:spPr>
          <a:xfrm>
            <a:off x="8693400" y="5096950"/>
            <a:ext cx="450600" cy="46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 id="2147483658" r:id="rId4"/>
    <p:sldLayoutId id="2147483659"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61" name="Grupo 60">
            <a:extLst>
              <a:ext uri="{FF2B5EF4-FFF2-40B4-BE49-F238E27FC236}">
                <a16:creationId xmlns:a16="http://schemas.microsoft.com/office/drawing/2014/main" id="{7B26CBDF-DC18-0E4C-98B9-BDF97A5A70BC}"/>
              </a:ext>
            </a:extLst>
          </p:cNvPr>
          <p:cNvGrpSpPr/>
          <p:nvPr/>
        </p:nvGrpSpPr>
        <p:grpSpPr>
          <a:xfrm>
            <a:off x="5060948" y="-588552"/>
            <a:ext cx="3569633" cy="5559504"/>
            <a:chOff x="1019213" y="3964719"/>
            <a:chExt cx="438896" cy="683556"/>
          </a:xfrm>
        </p:grpSpPr>
        <p:sp>
          <p:nvSpPr>
            <p:cNvPr id="62" name="Google Shape;1271;p46">
              <a:extLst>
                <a:ext uri="{FF2B5EF4-FFF2-40B4-BE49-F238E27FC236}">
                  <a16:creationId xmlns:a16="http://schemas.microsoft.com/office/drawing/2014/main" id="{77F5EF97-915B-B742-98FE-5669BAF437C0}"/>
                </a:ext>
              </a:extLst>
            </p:cNvPr>
            <p:cNvSpPr/>
            <p:nvPr/>
          </p:nvSpPr>
          <p:spPr>
            <a:xfrm>
              <a:off x="1180677" y="3964719"/>
              <a:ext cx="57630" cy="327278"/>
            </a:xfrm>
            <a:custGeom>
              <a:avLst/>
              <a:gdLst/>
              <a:ahLst/>
              <a:cxnLst/>
              <a:rect l="l" t="t" r="r" b="b"/>
              <a:pathLst>
                <a:path w="576302" h="3272780" extrusionOk="0">
                  <a:moveTo>
                    <a:pt x="82123" y="11123"/>
                  </a:moveTo>
                  <a:cubicBezTo>
                    <a:pt x="127507" y="37030"/>
                    <a:pt x="163526" y="100357"/>
                    <a:pt x="163526" y="152169"/>
                  </a:cubicBezTo>
                  <a:lnTo>
                    <a:pt x="163526" y="1542480"/>
                  </a:lnTo>
                  <a:lnTo>
                    <a:pt x="576303" y="1780675"/>
                  </a:lnTo>
                  <a:lnTo>
                    <a:pt x="576303" y="3214882"/>
                  </a:lnTo>
                  <a:cubicBezTo>
                    <a:pt x="576303" y="3266695"/>
                    <a:pt x="539563" y="3287564"/>
                    <a:pt x="494900" y="3261657"/>
                  </a:cubicBezTo>
                  <a:cubicBezTo>
                    <a:pt x="449516" y="3235751"/>
                    <a:pt x="413497" y="3172424"/>
                    <a:pt x="413497" y="3120611"/>
                  </a:cubicBezTo>
                  <a:lnTo>
                    <a:pt x="413497" y="1874226"/>
                  </a:lnTo>
                  <a:lnTo>
                    <a:pt x="0" y="1636750"/>
                  </a:lnTo>
                  <a:lnTo>
                    <a:pt x="0" y="57899"/>
                  </a:lnTo>
                  <a:cubicBezTo>
                    <a:pt x="0" y="6086"/>
                    <a:pt x="36739" y="-14783"/>
                    <a:pt x="8212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272;p46">
              <a:extLst>
                <a:ext uri="{FF2B5EF4-FFF2-40B4-BE49-F238E27FC236}">
                  <a16:creationId xmlns:a16="http://schemas.microsoft.com/office/drawing/2014/main" id="{3B55732B-23AE-0445-9915-9F2B0547BFCF}"/>
                </a:ext>
              </a:extLst>
            </p:cNvPr>
            <p:cNvSpPr/>
            <p:nvPr/>
          </p:nvSpPr>
          <p:spPr>
            <a:xfrm>
              <a:off x="1203159" y="4438020"/>
              <a:ext cx="57558" cy="169609"/>
            </a:xfrm>
            <a:custGeom>
              <a:avLst/>
              <a:gdLst/>
              <a:ahLst/>
              <a:cxnLst/>
              <a:rect l="l" t="t" r="r" b="b"/>
              <a:pathLst>
                <a:path w="575582" h="1696088" extrusionOk="0">
                  <a:moveTo>
                    <a:pt x="81403" y="1684965"/>
                  </a:moveTo>
                  <a:cubicBezTo>
                    <a:pt x="126787" y="1710871"/>
                    <a:pt x="162806" y="1690002"/>
                    <a:pt x="162806" y="1638189"/>
                  </a:cubicBezTo>
                  <a:lnTo>
                    <a:pt x="162806" y="596176"/>
                  </a:lnTo>
                  <a:lnTo>
                    <a:pt x="575582" y="834371"/>
                  </a:lnTo>
                  <a:lnTo>
                    <a:pt x="575582" y="152169"/>
                  </a:lnTo>
                  <a:cubicBezTo>
                    <a:pt x="575582" y="100356"/>
                    <a:pt x="538843" y="37030"/>
                    <a:pt x="494179" y="11124"/>
                  </a:cubicBezTo>
                  <a:cubicBezTo>
                    <a:pt x="448795" y="-14783"/>
                    <a:pt x="412777" y="6086"/>
                    <a:pt x="412777" y="57899"/>
                  </a:cubicBezTo>
                  <a:lnTo>
                    <a:pt x="412777" y="552280"/>
                  </a:lnTo>
                  <a:lnTo>
                    <a:pt x="0" y="314084"/>
                  </a:lnTo>
                  <a:lnTo>
                    <a:pt x="0" y="1543919"/>
                  </a:lnTo>
                  <a:cubicBezTo>
                    <a:pt x="0" y="1595732"/>
                    <a:pt x="36739" y="1659059"/>
                    <a:pt x="81403" y="1684965"/>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273;p46">
              <a:extLst>
                <a:ext uri="{FF2B5EF4-FFF2-40B4-BE49-F238E27FC236}">
                  <a16:creationId xmlns:a16="http://schemas.microsoft.com/office/drawing/2014/main" id="{3B9CF58F-FBB0-A84E-9F2D-09E8680C81E4}"/>
                </a:ext>
              </a:extLst>
            </p:cNvPr>
            <p:cNvSpPr/>
            <p:nvPr/>
          </p:nvSpPr>
          <p:spPr>
            <a:xfrm>
              <a:off x="1266437" y="4020885"/>
              <a:ext cx="16281" cy="257547"/>
            </a:xfrm>
            <a:custGeom>
              <a:avLst/>
              <a:gdLst/>
              <a:ahLst/>
              <a:cxnLst/>
              <a:rect l="l" t="t" r="r" b="b"/>
              <a:pathLst>
                <a:path w="162805" h="2575466" extrusionOk="0">
                  <a:moveTo>
                    <a:pt x="81403" y="11123"/>
                  </a:moveTo>
                  <a:cubicBezTo>
                    <a:pt x="126787" y="37030"/>
                    <a:pt x="162806" y="100357"/>
                    <a:pt x="162806" y="152169"/>
                  </a:cubicBezTo>
                  <a:lnTo>
                    <a:pt x="162806" y="2517568"/>
                  </a:lnTo>
                  <a:cubicBezTo>
                    <a:pt x="162806" y="2569381"/>
                    <a:pt x="126066" y="2590250"/>
                    <a:pt x="81403" y="2564343"/>
                  </a:cubicBezTo>
                  <a:cubicBezTo>
                    <a:pt x="36019" y="2538437"/>
                    <a:pt x="0" y="2475110"/>
                    <a:pt x="0" y="2423297"/>
                  </a:cubicBezTo>
                  <a:lnTo>
                    <a:pt x="0" y="57899"/>
                  </a:lnTo>
                  <a:cubicBezTo>
                    <a:pt x="0" y="6086"/>
                    <a:pt x="36739" y="-14783"/>
                    <a:pt x="81403"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274;p46">
              <a:extLst>
                <a:ext uri="{FF2B5EF4-FFF2-40B4-BE49-F238E27FC236}">
                  <a16:creationId xmlns:a16="http://schemas.microsoft.com/office/drawing/2014/main" id="{1325D2DD-A517-4B41-AB4D-5CA2069C4208}"/>
                </a:ext>
              </a:extLst>
            </p:cNvPr>
            <p:cNvSpPr/>
            <p:nvPr/>
          </p:nvSpPr>
          <p:spPr>
            <a:xfrm>
              <a:off x="1191235" y="4555583"/>
              <a:ext cx="37316" cy="55944"/>
            </a:xfrm>
            <a:custGeom>
              <a:avLst/>
              <a:gdLst/>
              <a:ahLst/>
              <a:cxnLst/>
              <a:rect l="l" t="t" r="r" b="b"/>
              <a:pathLst>
                <a:path w="373155"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275;p46">
              <a:extLst>
                <a:ext uri="{FF2B5EF4-FFF2-40B4-BE49-F238E27FC236}">
                  <a16:creationId xmlns:a16="http://schemas.microsoft.com/office/drawing/2014/main" id="{6C3E58E2-DF2C-D847-85B6-CF08285671EE}"/>
                </a:ext>
              </a:extLst>
            </p:cNvPr>
            <p:cNvSpPr/>
            <p:nvPr/>
          </p:nvSpPr>
          <p:spPr>
            <a:xfrm>
              <a:off x="1315853" y="4184741"/>
              <a:ext cx="57558" cy="153705"/>
            </a:xfrm>
            <a:custGeom>
              <a:avLst/>
              <a:gdLst/>
              <a:ahLst/>
              <a:cxnLst/>
              <a:rect l="l" t="t" r="r" b="b"/>
              <a:pathLst>
                <a:path w="575582" h="1537051" extrusionOk="0">
                  <a:moveTo>
                    <a:pt x="494179" y="11123"/>
                  </a:moveTo>
                  <a:cubicBezTo>
                    <a:pt x="448796" y="-14783"/>
                    <a:pt x="412777" y="6086"/>
                    <a:pt x="412777" y="57899"/>
                  </a:cubicBezTo>
                  <a:lnTo>
                    <a:pt x="412777" y="760250"/>
                  </a:lnTo>
                  <a:lnTo>
                    <a:pt x="0" y="522055"/>
                  </a:lnTo>
                  <a:lnTo>
                    <a:pt x="0" y="1384882"/>
                  </a:lnTo>
                  <a:cubicBezTo>
                    <a:pt x="0" y="1436695"/>
                    <a:pt x="36739" y="1500022"/>
                    <a:pt x="81403" y="1525928"/>
                  </a:cubicBezTo>
                  <a:cubicBezTo>
                    <a:pt x="126787" y="1551835"/>
                    <a:pt x="162806" y="1530966"/>
                    <a:pt x="162806" y="1479153"/>
                  </a:cubicBezTo>
                  <a:lnTo>
                    <a:pt x="162806" y="804147"/>
                  </a:lnTo>
                  <a:lnTo>
                    <a:pt x="575582" y="1042342"/>
                  </a:lnTo>
                  <a:lnTo>
                    <a:pt x="575582" y="152169"/>
                  </a:lnTo>
                  <a:cubicBezTo>
                    <a:pt x="575582" y="100357"/>
                    <a:pt x="538843" y="37030"/>
                    <a:pt x="494179" y="11123"/>
                  </a:cubicBezTo>
                  <a:close/>
                </a:path>
              </a:pathLst>
            </a:custGeom>
            <a:gradFill>
              <a:gsLst>
                <a:gs pos="0">
                  <a:srgbClr val="FFFFFF">
                    <a:alpha val="29803"/>
                    <a:alpha val="29800"/>
                  </a:srgbClr>
                </a:gs>
                <a:gs pos="100000">
                  <a:srgbClr val="FFFFFF">
                    <a:alpha val="0"/>
                  </a:srgbClr>
                </a:gs>
              </a:gsLst>
              <a:lin ang="16200038"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276;p46">
              <a:extLst>
                <a:ext uri="{FF2B5EF4-FFF2-40B4-BE49-F238E27FC236}">
                  <a16:creationId xmlns:a16="http://schemas.microsoft.com/office/drawing/2014/main" id="{0031A356-4BE9-7048-B09A-849D92D1FB3B}"/>
                </a:ext>
              </a:extLst>
            </p:cNvPr>
            <p:cNvSpPr/>
            <p:nvPr/>
          </p:nvSpPr>
          <p:spPr>
            <a:xfrm>
              <a:off x="1346594" y="4172474"/>
              <a:ext cx="36883" cy="55252"/>
            </a:xfrm>
            <a:custGeom>
              <a:avLst/>
              <a:gdLst/>
              <a:ahLst/>
              <a:cxnLst/>
              <a:rect l="l" t="t" r="r" b="b"/>
              <a:pathLst>
                <a:path w="368833" h="552522" extrusionOk="0">
                  <a:moveTo>
                    <a:pt x="368833" y="382406"/>
                  </a:moveTo>
                  <a:cubicBezTo>
                    <a:pt x="368833" y="523451"/>
                    <a:pt x="285990" y="589657"/>
                    <a:pt x="184417" y="531367"/>
                  </a:cubicBezTo>
                  <a:cubicBezTo>
                    <a:pt x="82843" y="472358"/>
                    <a:pt x="0" y="311163"/>
                    <a:pt x="0" y="170117"/>
                  </a:cubicBezTo>
                  <a:cubicBezTo>
                    <a:pt x="0" y="29071"/>
                    <a:pt x="82123" y="-37134"/>
                    <a:pt x="184417" y="21155"/>
                  </a:cubicBezTo>
                  <a:cubicBezTo>
                    <a:pt x="286710" y="80164"/>
                    <a:pt x="368833" y="241360"/>
                    <a:pt x="368833" y="3824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277;p46">
              <a:extLst>
                <a:ext uri="{FF2B5EF4-FFF2-40B4-BE49-F238E27FC236}">
                  <a16:creationId xmlns:a16="http://schemas.microsoft.com/office/drawing/2014/main" id="{57A334E3-FA10-6543-AECA-90CA810F6995}"/>
                </a:ext>
              </a:extLst>
            </p:cNvPr>
            <p:cNvSpPr/>
            <p:nvPr/>
          </p:nvSpPr>
          <p:spPr>
            <a:xfrm>
              <a:off x="1300195" y="4426721"/>
              <a:ext cx="144076" cy="148308"/>
            </a:xfrm>
            <a:custGeom>
              <a:avLst/>
              <a:gdLst/>
              <a:ahLst/>
              <a:cxnLst/>
              <a:rect l="l" t="t" r="r" b="b"/>
              <a:pathLst>
                <a:path w="1440755" h="1483080" extrusionOk="0">
                  <a:moveTo>
                    <a:pt x="1440756" y="1425181"/>
                  </a:moveTo>
                  <a:cubicBezTo>
                    <a:pt x="1440756" y="1373368"/>
                    <a:pt x="1404017" y="1310042"/>
                    <a:pt x="1359353" y="1284135"/>
                  </a:cubicBezTo>
                  <a:lnTo>
                    <a:pt x="718217" y="914250"/>
                  </a:lnTo>
                  <a:lnTo>
                    <a:pt x="718217" y="378131"/>
                  </a:lnTo>
                  <a:lnTo>
                    <a:pt x="81403" y="11124"/>
                  </a:lnTo>
                  <a:cubicBezTo>
                    <a:pt x="36019" y="-14783"/>
                    <a:pt x="0" y="6086"/>
                    <a:pt x="0" y="57899"/>
                  </a:cubicBezTo>
                  <a:cubicBezTo>
                    <a:pt x="0" y="109711"/>
                    <a:pt x="36739" y="173039"/>
                    <a:pt x="81403" y="198945"/>
                  </a:cubicBezTo>
                  <a:lnTo>
                    <a:pt x="555412" y="472401"/>
                  </a:lnTo>
                  <a:lnTo>
                    <a:pt x="555412" y="1008520"/>
                  </a:lnTo>
                  <a:lnTo>
                    <a:pt x="1360074" y="1471957"/>
                  </a:lnTo>
                  <a:cubicBezTo>
                    <a:pt x="1404737" y="1497863"/>
                    <a:pt x="1440756" y="1476994"/>
                    <a:pt x="1440756" y="1425181"/>
                  </a:cubicBez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278;p46">
              <a:extLst>
                <a:ext uri="{FF2B5EF4-FFF2-40B4-BE49-F238E27FC236}">
                  <a16:creationId xmlns:a16="http://schemas.microsoft.com/office/drawing/2014/main" id="{97318C7F-80D3-B04E-B9EB-E131520920F4}"/>
                </a:ext>
              </a:extLst>
            </p:cNvPr>
            <p:cNvSpPr/>
            <p:nvPr/>
          </p:nvSpPr>
          <p:spPr>
            <a:xfrm>
              <a:off x="1281448" y="4456718"/>
              <a:ext cx="16281" cy="191557"/>
            </a:xfrm>
            <a:custGeom>
              <a:avLst/>
              <a:gdLst/>
              <a:ahLst/>
              <a:cxnLst/>
              <a:rect l="l" t="t" r="r" b="b"/>
              <a:pathLst>
                <a:path w="162805" h="1915573" extrusionOk="0">
                  <a:moveTo>
                    <a:pt x="81403" y="1904450"/>
                  </a:moveTo>
                  <a:cubicBezTo>
                    <a:pt x="36019" y="1878543"/>
                    <a:pt x="0" y="1815217"/>
                    <a:pt x="0" y="1763404"/>
                  </a:cubicBezTo>
                  <a:lnTo>
                    <a:pt x="0" y="57899"/>
                  </a:lnTo>
                  <a:cubicBezTo>
                    <a:pt x="0" y="6086"/>
                    <a:pt x="36739" y="-14783"/>
                    <a:pt x="81403" y="11124"/>
                  </a:cubicBezTo>
                  <a:cubicBezTo>
                    <a:pt x="126787" y="37030"/>
                    <a:pt x="162806" y="100356"/>
                    <a:pt x="162806" y="152169"/>
                  </a:cubicBezTo>
                  <a:lnTo>
                    <a:pt x="162806" y="1857674"/>
                  </a:lnTo>
                  <a:cubicBezTo>
                    <a:pt x="162806" y="1909487"/>
                    <a:pt x="126066" y="1930356"/>
                    <a:pt x="81403" y="1904450"/>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279;p46">
              <a:extLst>
                <a:ext uri="{FF2B5EF4-FFF2-40B4-BE49-F238E27FC236}">
                  <a16:creationId xmlns:a16="http://schemas.microsoft.com/office/drawing/2014/main" id="{AF3C7D5E-8182-1048-84FB-D760F9894C40}"/>
                </a:ext>
              </a:extLst>
            </p:cNvPr>
            <p:cNvSpPr/>
            <p:nvPr/>
          </p:nvSpPr>
          <p:spPr>
            <a:xfrm>
              <a:off x="1416552" y="4536391"/>
              <a:ext cx="37316" cy="55944"/>
            </a:xfrm>
            <a:custGeom>
              <a:avLst/>
              <a:gdLst/>
              <a:ahLst/>
              <a:cxnLst/>
              <a:rect l="l" t="t" r="r" b="b"/>
              <a:pathLst>
                <a:path w="373156" h="559444" extrusionOk="0">
                  <a:moveTo>
                    <a:pt x="373156" y="387306"/>
                  </a:moveTo>
                  <a:cubicBezTo>
                    <a:pt x="373156" y="529791"/>
                    <a:pt x="289592" y="597436"/>
                    <a:pt x="186578" y="537707"/>
                  </a:cubicBezTo>
                  <a:cubicBezTo>
                    <a:pt x="83564" y="478698"/>
                    <a:pt x="0" y="314624"/>
                    <a:pt x="0" y="172139"/>
                  </a:cubicBezTo>
                  <a:cubicBezTo>
                    <a:pt x="0" y="29653"/>
                    <a:pt x="83564" y="-37991"/>
                    <a:pt x="186578" y="21738"/>
                  </a:cubicBezTo>
                  <a:cubicBezTo>
                    <a:pt x="289592" y="80747"/>
                    <a:pt x="373156" y="244821"/>
                    <a:pt x="373156" y="38730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280;p46">
              <a:extLst>
                <a:ext uri="{FF2B5EF4-FFF2-40B4-BE49-F238E27FC236}">
                  <a16:creationId xmlns:a16="http://schemas.microsoft.com/office/drawing/2014/main" id="{489ABFCD-B008-B140-8676-E86D86EDD9EF}"/>
                </a:ext>
              </a:extLst>
            </p:cNvPr>
            <p:cNvSpPr/>
            <p:nvPr/>
          </p:nvSpPr>
          <p:spPr>
            <a:xfrm>
              <a:off x="1055916" y="4289546"/>
              <a:ext cx="117277" cy="284682"/>
            </a:xfrm>
            <a:custGeom>
              <a:avLst/>
              <a:gdLst/>
              <a:ahLst/>
              <a:cxnLst/>
              <a:rect l="l" t="t" r="r" b="b"/>
              <a:pathLst>
                <a:path w="1172775" h="2846825" extrusionOk="0">
                  <a:moveTo>
                    <a:pt x="0" y="0"/>
                  </a:moveTo>
                  <a:lnTo>
                    <a:pt x="1172776" y="676445"/>
                  </a:lnTo>
                  <a:lnTo>
                    <a:pt x="1172776" y="2846826"/>
                  </a:lnTo>
                  <a:lnTo>
                    <a:pt x="0" y="2170381"/>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2" name="Google Shape;1281;p46">
              <a:extLst>
                <a:ext uri="{FF2B5EF4-FFF2-40B4-BE49-F238E27FC236}">
                  <a16:creationId xmlns:a16="http://schemas.microsoft.com/office/drawing/2014/main" id="{40AABA68-FEAE-794F-B35A-7BF2188FDF1D}"/>
                </a:ext>
              </a:extLst>
            </p:cNvPr>
            <p:cNvSpPr/>
            <p:nvPr/>
          </p:nvSpPr>
          <p:spPr>
            <a:xfrm>
              <a:off x="1074447" y="4427185"/>
              <a:ext cx="69877" cy="48862"/>
            </a:xfrm>
            <a:custGeom>
              <a:avLst/>
              <a:gdLst/>
              <a:ahLst/>
              <a:cxnLst/>
              <a:rect l="l" t="t" r="r" b="b"/>
              <a:pathLst>
                <a:path w="698766" h="488623" extrusionOk="0">
                  <a:moveTo>
                    <a:pt x="0" y="0"/>
                  </a:moveTo>
                  <a:lnTo>
                    <a:pt x="698767" y="402988"/>
                  </a:lnTo>
                  <a:lnTo>
                    <a:pt x="698767" y="488624"/>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1282;p46">
              <a:extLst>
                <a:ext uri="{FF2B5EF4-FFF2-40B4-BE49-F238E27FC236}">
                  <a16:creationId xmlns:a16="http://schemas.microsoft.com/office/drawing/2014/main" id="{85934EB1-44EA-214D-8F6A-5FA636F66F35}"/>
                </a:ext>
              </a:extLst>
            </p:cNvPr>
            <p:cNvSpPr/>
            <p:nvPr/>
          </p:nvSpPr>
          <p:spPr>
            <a:xfrm>
              <a:off x="1081701" y="4448211"/>
              <a:ext cx="55397" cy="40515"/>
            </a:xfrm>
            <a:custGeom>
              <a:avLst/>
              <a:gdLst/>
              <a:ahLst/>
              <a:cxnLst/>
              <a:rect l="l" t="t" r="r" b="b"/>
              <a:pathLst>
                <a:path w="553970" h="405147" extrusionOk="0">
                  <a:moveTo>
                    <a:pt x="0" y="0"/>
                  </a:moveTo>
                  <a:lnTo>
                    <a:pt x="553971" y="319512"/>
                  </a:lnTo>
                  <a:lnTo>
                    <a:pt x="553971" y="405147"/>
                  </a:lnTo>
                  <a:lnTo>
                    <a:pt x="0" y="85635"/>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4" name="Google Shape;1283;p46">
              <a:extLst>
                <a:ext uri="{FF2B5EF4-FFF2-40B4-BE49-F238E27FC236}">
                  <a16:creationId xmlns:a16="http://schemas.microsoft.com/office/drawing/2014/main" id="{1EA2C423-6846-214B-8C65-916692D3A30E}"/>
                </a:ext>
              </a:extLst>
            </p:cNvPr>
            <p:cNvSpPr/>
            <p:nvPr/>
          </p:nvSpPr>
          <p:spPr>
            <a:xfrm>
              <a:off x="1019213" y="4439815"/>
              <a:ext cx="81619" cy="71314"/>
            </a:xfrm>
            <a:custGeom>
              <a:avLst/>
              <a:gdLst/>
              <a:ahLst/>
              <a:cxnLst/>
              <a:rect l="l" t="t" r="r" b="b"/>
              <a:pathLst>
                <a:path w="816188" h="713145" extrusionOk="0">
                  <a:moveTo>
                    <a:pt x="815468" y="470633"/>
                  </a:moveTo>
                  <a:lnTo>
                    <a:pt x="0" y="0"/>
                  </a:lnTo>
                  <a:lnTo>
                    <a:pt x="0" y="242513"/>
                  </a:lnTo>
                  <a:lnTo>
                    <a:pt x="816188" y="713146"/>
                  </a:lnTo>
                  <a:lnTo>
                    <a:pt x="815468" y="470633"/>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284;p46">
              <a:extLst>
                <a:ext uri="{FF2B5EF4-FFF2-40B4-BE49-F238E27FC236}">
                  <a16:creationId xmlns:a16="http://schemas.microsoft.com/office/drawing/2014/main" id="{625D4181-8B66-B44E-9D8A-09DB75CA8799}"/>
                </a:ext>
              </a:extLst>
            </p:cNvPr>
            <p:cNvSpPr/>
            <p:nvPr/>
          </p:nvSpPr>
          <p:spPr>
            <a:xfrm>
              <a:off x="1087088" y="4366761"/>
              <a:ext cx="52804" cy="26266"/>
            </a:xfrm>
            <a:custGeom>
              <a:avLst/>
              <a:gdLst/>
              <a:ahLst/>
              <a:cxnLst/>
              <a:rect l="l" t="t" r="r" b="b"/>
              <a:pathLst>
                <a:path w="528037" h="262662" extrusionOk="0">
                  <a:moveTo>
                    <a:pt x="528037" y="118738"/>
                  </a:moveTo>
                  <a:lnTo>
                    <a:pt x="345781" y="262662"/>
                  </a:lnTo>
                  <a:lnTo>
                    <a:pt x="223317" y="105785"/>
                  </a:lnTo>
                  <a:lnTo>
                    <a:pt x="63393" y="243952"/>
                  </a:lnTo>
                  <a:lnTo>
                    <a:pt x="0" y="197896"/>
                  </a:lnTo>
                  <a:lnTo>
                    <a:pt x="235564" y="0"/>
                  </a:lnTo>
                  <a:lnTo>
                    <a:pt x="355146" y="156878"/>
                  </a:lnTo>
                  <a:lnTo>
                    <a:pt x="486976" y="59009"/>
                  </a:lnTo>
                  <a:lnTo>
                    <a:pt x="528037" y="1187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1285;p46">
              <a:extLst>
                <a:ext uri="{FF2B5EF4-FFF2-40B4-BE49-F238E27FC236}">
                  <a16:creationId xmlns:a16="http://schemas.microsoft.com/office/drawing/2014/main" id="{AC80E4E8-E650-2A41-A6F4-34417C82D4ED}"/>
                </a:ext>
              </a:extLst>
            </p:cNvPr>
            <p:cNvSpPr/>
            <p:nvPr/>
          </p:nvSpPr>
          <p:spPr>
            <a:xfrm>
              <a:off x="1132267" y="4356275"/>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7"/>
                    <a:pt x="0" y="97960"/>
                  </a:cubicBezTo>
                  <a:cubicBezTo>
                    <a:pt x="0" y="16643"/>
                    <a:pt x="47545" y="-21497"/>
                    <a:pt x="105896" y="12325"/>
                  </a:cubicBezTo>
                  <a:cubicBezTo>
                    <a:pt x="164246" y="46147"/>
                    <a:pt x="211791" y="13969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7" name="Google Shape;1286;p46">
              <a:extLst>
                <a:ext uri="{FF2B5EF4-FFF2-40B4-BE49-F238E27FC236}">
                  <a16:creationId xmlns:a16="http://schemas.microsoft.com/office/drawing/2014/main" id="{CFE2CFDB-33DD-5342-9AE8-FE8201DFF3AB}"/>
                </a:ext>
              </a:extLst>
            </p:cNvPr>
            <p:cNvSpPr/>
            <p:nvPr/>
          </p:nvSpPr>
          <p:spPr>
            <a:xfrm>
              <a:off x="1077823" y="4371919"/>
              <a:ext cx="21179" cy="31825"/>
            </a:xfrm>
            <a:custGeom>
              <a:avLst/>
              <a:gdLst/>
              <a:ahLst/>
              <a:cxnLst/>
              <a:rect l="l" t="t" r="r" b="b"/>
              <a:pathLst>
                <a:path w="211791" h="318255" extrusionOk="0">
                  <a:moveTo>
                    <a:pt x="211791" y="220296"/>
                  </a:moveTo>
                  <a:cubicBezTo>
                    <a:pt x="211791" y="301613"/>
                    <a:pt x="164246" y="339753"/>
                    <a:pt x="105896" y="305931"/>
                  </a:cubicBezTo>
                  <a:cubicBezTo>
                    <a:pt x="47545" y="272109"/>
                    <a:pt x="0" y="179278"/>
                    <a:pt x="0" y="97960"/>
                  </a:cubicBezTo>
                  <a:cubicBezTo>
                    <a:pt x="0" y="16643"/>
                    <a:pt x="47545" y="-21497"/>
                    <a:pt x="105896" y="12325"/>
                  </a:cubicBezTo>
                  <a:cubicBezTo>
                    <a:pt x="164246" y="46147"/>
                    <a:pt x="211791" y="138978"/>
                    <a:pt x="211791" y="220296"/>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Google Shape;1287;p46">
              <a:extLst>
                <a:ext uri="{FF2B5EF4-FFF2-40B4-BE49-F238E27FC236}">
                  <a16:creationId xmlns:a16="http://schemas.microsoft.com/office/drawing/2014/main" id="{6772935E-2B6A-5849-B5B9-D5250B4150F2}"/>
                </a:ext>
              </a:extLst>
            </p:cNvPr>
            <p:cNvSpPr/>
            <p:nvPr/>
          </p:nvSpPr>
          <p:spPr>
            <a:xfrm>
              <a:off x="1346594" y="4366905"/>
              <a:ext cx="111515" cy="122336"/>
            </a:xfrm>
            <a:custGeom>
              <a:avLst/>
              <a:gdLst/>
              <a:ahLst/>
              <a:cxnLst/>
              <a:rect l="l" t="t" r="r" b="b"/>
              <a:pathLst>
                <a:path w="1115145" h="1223357" extrusionOk="0">
                  <a:moveTo>
                    <a:pt x="1115145" y="643342"/>
                  </a:moveTo>
                  <a:lnTo>
                    <a:pt x="0" y="0"/>
                  </a:lnTo>
                  <a:lnTo>
                    <a:pt x="0" y="580015"/>
                  </a:lnTo>
                  <a:lnTo>
                    <a:pt x="1115145" y="1223358"/>
                  </a:lnTo>
                  <a:lnTo>
                    <a:pt x="1115145" y="643342"/>
                  </a:lnTo>
                  <a:close/>
                </a:path>
              </a:pathLst>
            </a:custGeom>
            <a:gradFill>
              <a:gsLst>
                <a:gs pos="0">
                  <a:srgbClr val="FFFFFF">
                    <a:alpha val="300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1288;p46">
              <a:extLst>
                <a:ext uri="{FF2B5EF4-FFF2-40B4-BE49-F238E27FC236}">
                  <a16:creationId xmlns:a16="http://schemas.microsoft.com/office/drawing/2014/main" id="{741D63C1-626A-0341-9F13-21C6353BC368}"/>
                </a:ext>
              </a:extLst>
            </p:cNvPr>
            <p:cNvSpPr/>
            <p:nvPr/>
          </p:nvSpPr>
          <p:spPr>
            <a:xfrm>
              <a:off x="1375037" y="4397332"/>
              <a:ext cx="33570" cy="26338"/>
            </a:xfrm>
            <a:custGeom>
              <a:avLst/>
              <a:gdLst/>
              <a:ahLst/>
              <a:cxnLst/>
              <a:rect l="l" t="t" r="r" b="b"/>
              <a:pathLst>
                <a:path w="335696" h="263381" extrusionOk="0">
                  <a:moveTo>
                    <a:pt x="0" y="0"/>
                  </a:moveTo>
                  <a:lnTo>
                    <a:pt x="335696" y="193578"/>
                  </a:lnTo>
                  <a:lnTo>
                    <a:pt x="335696" y="263382"/>
                  </a:lnTo>
                  <a:lnTo>
                    <a:pt x="0" y="69084"/>
                  </a:lnTo>
                  <a:lnTo>
                    <a:pt x="0" y="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289;p46">
              <a:extLst>
                <a:ext uri="{FF2B5EF4-FFF2-40B4-BE49-F238E27FC236}">
                  <a16:creationId xmlns:a16="http://schemas.microsoft.com/office/drawing/2014/main" id="{7E6F248C-307D-CE4B-AB08-C47A7EE2C7E1}"/>
                </a:ext>
              </a:extLst>
            </p:cNvPr>
            <p:cNvSpPr/>
            <p:nvPr/>
          </p:nvSpPr>
          <p:spPr>
            <a:xfrm>
              <a:off x="1375109" y="4411254"/>
              <a:ext cx="71461" cy="48215"/>
            </a:xfrm>
            <a:custGeom>
              <a:avLst/>
              <a:gdLst/>
              <a:ahLst/>
              <a:cxnLst/>
              <a:rect l="l" t="t" r="r" b="b"/>
              <a:pathLst>
                <a:path w="714614"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1" name="Google Shape;1290;p46">
              <a:extLst>
                <a:ext uri="{FF2B5EF4-FFF2-40B4-BE49-F238E27FC236}">
                  <a16:creationId xmlns:a16="http://schemas.microsoft.com/office/drawing/2014/main" id="{17FB26FF-1659-C44E-B94D-2B343B1D577A}"/>
                </a:ext>
              </a:extLst>
            </p:cNvPr>
            <p:cNvSpPr/>
            <p:nvPr/>
          </p:nvSpPr>
          <p:spPr>
            <a:xfrm>
              <a:off x="1356578" y="4386341"/>
              <a:ext cx="12679" cy="18805"/>
            </a:xfrm>
            <a:custGeom>
              <a:avLst/>
              <a:gdLst/>
              <a:ahLst/>
              <a:cxnLst/>
              <a:rect l="l" t="t" r="r" b="b"/>
              <a:pathLst>
                <a:path w="126786" h="188049" extrusionOk="0">
                  <a:moveTo>
                    <a:pt x="126787" y="130366"/>
                  </a:moveTo>
                  <a:cubicBezTo>
                    <a:pt x="126787" y="177861"/>
                    <a:pt x="98692" y="200889"/>
                    <a:pt x="63393" y="180739"/>
                  </a:cubicBezTo>
                  <a:cubicBezTo>
                    <a:pt x="28095" y="160590"/>
                    <a:pt x="0" y="105179"/>
                    <a:pt x="0" y="57684"/>
                  </a:cubicBezTo>
                  <a:cubicBezTo>
                    <a:pt x="0" y="10189"/>
                    <a:pt x="28095" y="-12839"/>
                    <a:pt x="63393" y="7310"/>
                  </a:cubicBezTo>
                  <a:cubicBezTo>
                    <a:pt x="98692" y="27460"/>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1291;p46">
              <a:extLst>
                <a:ext uri="{FF2B5EF4-FFF2-40B4-BE49-F238E27FC236}">
                  <a16:creationId xmlns:a16="http://schemas.microsoft.com/office/drawing/2014/main" id="{F1C4DA58-4D5F-FA4D-BD9A-056029406DE2}"/>
                </a:ext>
              </a:extLst>
            </p:cNvPr>
            <p:cNvSpPr/>
            <p:nvPr/>
          </p:nvSpPr>
          <p:spPr>
            <a:xfrm>
              <a:off x="1061303" y="4190012"/>
              <a:ext cx="111515" cy="122336"/>
            </a:xfrm>
            <a:custGeom>
              <a:avLst/>
              <a:gdLst/>
              <a:ahLst/>
              <a:cxnLst/>
              <a:rect l="l" t="t" r="r" b="b"/>
              <a:pathLst>
                <a:path w="1115145" h="1223357" extrusionOk="0">
                  <a:moveTo>
                    <a:pt x="1115145" y="643342"/>
                  </a:moveTo>
                  <a:lnTo>
                    <a:pt x="0" y="0"/>
                  </a:lnTo>
                  <a:lnTo>
                    <a:pt x="0" y="580016"/>
                  </a:lnTo>
                  <a:lnTo>
                    <a:pt x="1115145" y="1223358"/>
                  </a:lnTo>
                  <a:lnTo>
                    <a:pt x="1115145" y="643342"/>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3" name="Google Shape;1292;p46">
              <a:extLst>
                <a:ext uri="{FF2B5EF4-FFF2-40B4-BE49-F238E27FC236}">
                  <a16:creationId xmlns:a16="http://schemas.microsoft.com/office/drawing/2014/main" id="{6A755387-9E96-4148-8E6F-C5A944634750}"/>
                </a:ext>
              </a:extLst>
            </p:cNvPr>
            <p:cNvSpPr/>
            <p:nvPr/>
          </p:nvSpPr>
          <p:spPr>
            <a:xfrm>
              <a:off x="1089746" y="4220439"/>
              <a:ext cx="33570" cy="26338"/>
            </a:xfrm>
            <a:custGeom>
              <a:avLst/>
              <a:gdLst/>
              <a:ahLst/>
              <a:cxnLst/>
              <a:rect l="l" t="t" r="r" b="b"/>
              <a:pathLst>
                <a:path w="335696" h="263381" extrusionOk="0">
                  <a:moveTo>
                    <a:pt x="0" y="0"/>
                  </a:moveTo>
                  <a:lnTo>
                    <a:pt x="335696" y="193578"/>
                  </a:lnTo>
                  <a:lnTo>
                    <a:pt x="335696" y="263382"/>
                  </a:lnTo>
                  <a:lnTo>
                    <a:pt x="0" y="6980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4" name="Google Shape;1293;p46">
              <a:extLst>
                <a:ext uri="{FF2B5EF4-FFF2-40B4-BE49-F238E27FC236}">
                  <a16:creationId xmlns:a16="http://schemas.microsoft.com/office/drawing/2014/main" id="{55D1D98D-31B1-0347-B82F-E4609CFD3F7E}"/>
                </a:ext>
              </a:extLst>
            </p:cNvPr>
            <p:cNvSpPr/>
            <p:nvPr/>
          </p:nvSpPr>
          <p:spPr>
            <a:xfrm>
              <a:off x="1089818" y="4234361"/>
              <a:ext cx="71461" cy="48215"/>
            </a:xfrm>
            <a:custGeom>
              <a:avLst/>
              <a:gdLst/>
              <a:ahLst/>
              <a:cxnLst/>
              <a:rect l="l" t="t" r="r" b="b"/>
              <a:pathLst>
                <a:path w="714615" h="482146" extrusionOk="0">
                  <a:moveTo>
                    <a:pt x="0" y="0"/>
                  </a:moveTo>
                  <a:lnTo>
                    <a:pt x="714615" y="411624"/>
                  </a:lnTo>
                  <a:lnTo>
                    <a:pt x="714615" y="482147"/>
                  </a:lnTo>
                  <a:lnTo>
                    <a:pt x="0" y="7052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5" name="Google Shape;1294;p46">
              <a:extLst>
                <a:ext uri="{FF2B5EF4-FFF2-40B4-BE49-F238E27FC236}">
                  <a16:creationId xmlns:a16="http://schemas.microsoft.com/office/drawing/2014/main" id="{DB899E50-DCE1-254C-87FC-63519D8E2946}"/>
                </a:ext>
              </a:extLst>
            </p:cNvPr>
            <p:cNvSpPr/>
            <p:nvPr/>
          </p:nvSpPr>
          <p:spPr>
            <a:xfrm>
              <a:off x="1071287" y="4209448"/>
              <a:ext cx="12679" cy="18805"/>
            </a:xfrm>
            <a:custGeom>
              <a:avLst/>
              <a:gdLst/>
              <a:ahLst/>
              <a:cxnLst/>
              <a:rect l="l" t="t" r="r" b="b"/>
              <a:pathLst>
                <a:path w="126786" h="188049" extrusionOk="0">
                  <a:moveTo>
                    <a:pt x="126787" y="130366"/>
                  </a:moveTo>
                  <a:cubicBezTo>
                    <a:pt x="126787" y="177860"/>
                    <a:pt x="98692" y="200888"/>
                    <a:pt x="63393" y="180739"/>
                  </a:cubicBezTo>
                  <a:cubicBezTo>
                    <a:pt x="28095" y="160590"/>
                    <a:pt x="0" y="105179"/>
                    <a:pt x="0" y="57684"/>
                  </a:cubicBezTo>
                  <a:cubicBezTo>
                    <a:pt x="0" y="10189"/>
                    <a:pt x="28095" y="-12839"/>
                    <a:pt x="63393" y="7310"/>
                  </a:cubicBezTo>
                  <a:cubicBezTo>
                    <a:pt x="97971" y="27459"/>
                    <a:pt x="126787" y="82870"/>
                    <a:pt x="126787" y="13036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6" name="Google Shape;1295;p46">
              <a:extLst>
                <a:ext uri="{FF2B5EF4-FFF2-40B4-BE49-F238E27FC236}">
                  <a16:creationId xmlns:a16="http://schemas.microsoft.com/office/drawing/2014/main" id="{72CB11FE-FCE7-4E45-8440-6CB913E1CB2B}"/>
                </a:ext>
              </a:extLst>
            </p:cNvPr>
            <p:cNvSpPr/>
            <p:nvPr/>
          </p:nvSpPr>
          <p:spPr>
            <a:xfrm>
              <a:off x="1227436" y="4284375"/>
              <a:ext cx="92208" cy="138390"/>
            </a:xfrm>
            <a:custGeom>
              <a:avLst/>
              <a:gdLst/>
              <a:ahLst/>
              <a:cxnLst/>
              <a:rect l="l" t="t" r="r" b="b"/>
              <a:pathLst>
                <a:path w="922083" h="1383901" extrusionOk="0">
                  <a:moveTo>
                    <a:pt x="922084" y="957851"/>
                  </a:moveTo>
                  <a:cubicBezTo>
                    <a:pt x="922084" y="1310466"/>
                    <a:pt x="715336" y="1477418"/>
                    <a:pt x="461042" y="1330616"/>
                  </a:cubicBezTo>
                  <a:cubicBezTo>
                    <a:pt x="206028" y="1183813"/>
                    <a:pt x="0" y="778665"/>
                    <a:pt x="0" y="426050"/>
                  </a:cubicBezTo>
                  <a:cubicBezTo>
                    <a:pt x="0" y="73435"/>
                    <a:pt x="206749" y="-93517"/>
                    <a:pt x="461042" y="53286"/>
                  </a:cubicBezTo>
                  <a:cubicBezTo>
                    <a:pt x="716056" y="200089"/>
                    <a:pt x="922084" y="605236"/>
                    <a:pt x="922084" y="957851"/>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7" name="Google Shape;1296;p46">
              <a:extLst>
                <a:ext uri="{FF2B5EF4-FFF2-40B4-BE49-F238E27FC236}">
                  <a16:creationId xmlns:a16="http://schemas.microsoft.com/office/drawing/2014/main" id="{79089754-7BA5-F443-96D0-98B236F04D60}"/>
                </a:ext>
              </a:extLst>
            </p:cNvPr>
            <p:cNvSpPr/>
            <p:nvPr/>
          </p:nvSpPr>
          <p:spPr>
            <a:xfrm>
              <a:off x="1244674" y="4345448"/>
              <a:ext cx="12534" cy="17095"/>
            </a:xfrm>
            <a:custGeom>
              <a:avLst/>
              <a:gdLst/>
              <a:ahLst/>
              <a:cxnLst/>
              <a:rect l="l" t="t" r="r" b="b"/>
              <a:pathLst>
                <a:path w="125345" h="170952" extrusionOk="0">
                  <a:moveTo>
                    <a:pt x="106616" y="170551"/>
                  </a:moveTo>
                  <a:cubicBezTo>
                    <a:pt x="118862" y="166952"/>
                    <a:pt x="125346" y="153999"/>
                    <a:pt x="125346" y="131691"/>
                  </a:cubicBezTo>
                  <a:cubicBezTo>
                    <a:pt x="125346" y="108663"/>
                    <a:pt x="118862" y="88514"/>
                    <a:pt x="106616" y="71962"/>
                  </a:cubicBezTo>
                  <a:cubicBezTo>
                    <a:pt x="93649" y="55411"/>
                    <a:pt x="74920" y="39579"/>
                    <a:pt x="50426" y="25907"/>
                  </a:cubicBezTo>
                  <a:cubicBezTo>
                    <a:pt x="42502" y="21589"/>
                    <a:pt x="33858" y="16552"/>
                    <a:pt x="24493" y="12234"/>
                  </a:cubicBezTo>
                  <a:cubicBezTo>
                    <a:pt x="15128" y="7196"/>
                    <a:pt x="7204" y="2879"/>
                    <a:pt x="0" y="0"/>
                  </a:cubicBezTo>
                  <a:lnTo>
                    <a:pt x="0" y="123775"/>
                  </a:lnTo>
                  <a:lnTo>
                    <a:pt x="45384" y="149682"/>
                  </a:lnTo>
                  <a:cubicBezTo>
                    <a:pt x="74199" y="166233"/>
                    <a:pt x="94370" y="172709"/>
                    <a:pt x="106616" y="170551"/>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8" name="Google Shape;1297;p46">
              <a:extLst>
                <a:ext uri="{FF2B5EF4-FFF2-40B4-BE49-F238E27FC236}">
                  <a16:creationId xmlns:a16="http://schemas.microsoft.com/office/drawing/2014/main" id="{D76E0A5E-42EF-B049-89D5-E562B8E5ED77}"/>
                </a:ext>
              </a:extLst>
            </p:cNvPr>
            <p:cNvSpPr/>
            <p:nvPr/>
          </p:nvSpPr>
          <p:spPr>
            <a:xfrm>
              <a:off x="1244602" y="4367551"/>
              <a:ext cx="14119" cy="20094"/>
            </a:xfrm>
            <a:custGeom>
              <a:avLst/>
              <a:gdLst/>
              <a:ahLst/>
              <a:cxnLst/>
              <a:rect l="l" t="t" r="r" b="b"/>
              <a:pathLst>
                <a:path w="141193" h="200941" extrusionOk="0">
                  <a:moveTo>
                    <a:pt x="58350" y="33822"/>
                  </a:moveTo>
                  <a:lnTo>
                    <a:pt x="0" y="0"/>
                  </a:lnTo>
                  <a:lnTo>
                    <a:pt x="0" y="148242"/>
                  </a:lnTo>
                  <a:cubicBezTo>
                    <a:pt x="7204" y="153279"/>
                    <a:pt x="14408" y="158317"/>
                    <a:pt x="21611" y="162634"/>
                  </a:cubicBezTo>
                  <a:cubicBezTo>
                    <a:pt x="29535" y="167672"/>
                    <a:pt x="38180" y="172709"/>
                    <a:pt x="47545" y="178466"/>
                  </a:cubicBezTo>
                  <a:cubicBezTo>
                    <a:pt x="75640" y="194298"/>
                    <a:pt x="97971" y="202214"/>
                    <a:pt x="115261" y="200774"/>
                  </a:cubicBezTo>
                  <a:cubicBezTo>
                    <a:pt x="132550" y="200055"/>
                    <a:pt x="141194" y="184223"/>
                    <a:pt x="141194" y="154719"/>
                  </a:cubicBezTo>
                  <a:cubicBezTo>
                    <a:pt x="141194" y="128812"/>
                    <a:pt x="133990" y="105784"/>
                    <a:pt x="119583" y="86355"/>
                  </a:cubicBezTo>
                  <a:cubicBezTo>
                    <a:pt x="105175" y="66925"/>
                    <a:pt x="85005" y="48934"/>
                    <a:pt x="58350" y="33822"/>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9" name="Google Shape;1298;p46">
              <a:extLst>
                <a:ext uri="{FF2B5EF4-FFF2-40B4-BE49-F238E27FC236}">
                  <a16:creationId xmlns:a16="http://schemas.microsoft.com/office/drawing/2014/main" id="{9EDA398D-D08B-E64A-8551-C8D8EB6C17A5}"/>
                </a:ext>
              </a:extLst>
            </p:cNvPr>
            <p:cNvSpPr/>
            <p:nvPr/>
          </p:nvSpPr>
          <p:spPr>
            <a:xfrm>
              <a:off x="1206032" y="4298728"/>
              <a:ext cx="92208" cy="138390"/>
            </a:xfrm>
            <a:custGeom>
              <a:avLst/>
              <a:gdLst/>
              <a:ahLst/>
              <a:cxnLst/>
              <a:rect l="l" t="t" r="r" b="b"/>
              <a:pathLst>
                <a:path w="922083" h="1383901" extrusionOk="0">
                  <a:moveTo>
                    <a:pt x="461042" y="53286"/>
                  </a:moveTo>
                  <a:cubicBezTo>
                    <a:pt x="206028" y="-93517"/>
                    <a:pt x="0" y="73435"/>
                    <a:pt x="0" y="426050"/>
                  </a:cubicBezTo>
                  <a:cubicBezTo>
                    <a:pt x="0" y="778665"/>
                    <a:pt x="206749" y="1183813"/>
                    <a:pt x="461042" y="1330616"/>
                  </a:cubicBezTo>
                  <a:cubicBezTo>
                    <a:pt x="716056" y="1477418"/>
                    <a:pt x="922084" y="1310466"/>
                    <a:pt x="922084" y="957851"/>
                  </a:cubicBezTo>
                  <a:cubicBezTo>
                    <a:pt x="922084" y="605236"/>
                    <a:pt x="715335" y="200089"/>
                    <a:pt x="461042" y="53286"/>
                  </a:cubicBezTo>
                  <a:close/>
                  <a:moveTo>
                    <a:pt x="574862" y="1010384"/>
                  </a:moveTo>
                  <a:cubicBezTo>
                    <a:pt x="550369" y="1019739"/>
                    <a:pt x="516511" y="1014701"/>
                    <a:pt x="473289" y="995271"/>
                  </a:cubicBezTo>
                  <a:lnTo>
                    <a:pt x="473289" y="1081626"/>
                  </a:lnTo>
                  <a:lnTo>
                    <a:pt x="384682" y="1030533"/>
                  </a:lnTo>
                  <a:lnTo>
                    <a:pt x="384682" y="944898"/>
                  </a:lnTo>
                  <a:cubicBezTo>
                    <a:pt x="378199" y="941300"/>
                    <a:pt x="372436" y="936982"/>
                    <a:pt x="365952" y="932664"/>
                  </a:cubicBezTo>
                  <a:cubicBezTo>
                    <a:pt x="343620" y="917552"/>
                    <a:pt x="320568" y="899562"/>
                    <a:pt x="296075" y="878692"/>
                  </a:cubicBezTo>
                  <a:lnTo>
                    <a:pt x="296075" y="321705"/>
                  </a:lnTo>
                  <a:cubicBezTo>
                    <a:pt x="314805" y="327462"/>
                    <a:pt x="335696" y="336098"/>
                    <a:pt x="358748" y="346892"/>
                  </a:cubicBezTo>
                  <a:cubicBezTo>
                    <a:pt x="367393" y="350490"/>
                    <a:pt x="376037" y="354808"/>
                    <a:pt x="384682" y="359126"/>
                  </a:cubicBezTo>
                  <a:lnTo>
                    <a:pt x="384682" y="273490"/>
                  </a:lnTo>
                  <a:lnTo>
                    <a:pt x="473289" y="324584"/>
                  </a:lnTo>
                  <a:lnTo>
                    <a:pt x="472568" y="412377"/>
                  </a:lnTo>
                  <a:cubicBezTo>
                    <a:pt x="479772" y="418134"/>
                    <a:pt x="486976" y="423172"/>
                    <a:pt x="493459" y="428929"/>
                  </a:cubicBezTo>
                  <a:cubicBezTo>
                    <a:pt x="515791" y="446919"/>
                    <a:pt x="535241" y="467069"/>
                    <a:pt x="551089" y="488658"/>
                  </a:cubicBezTo>
                  <a:cubicBezTo>
                    <a:pt x="566938" y="510246"/>
                    <a:pt x="579184" y="534713"/>
                    <a:pt x="587829" y="560620"/>
                  </a:cubicBezTo>
                  <a:cubicBezTo>
                    <a:pt x="597193" y="586526"/>
                    <a:pt x="601516" y="614591"/>
                    <a:pt x="601516" y="644815"/>
                  </a:cubicBezTo>
                  <a:cubicBezTo>
                    <a:pt x="601516" y="690871"/>
                    <a:pt x="585667" y="718217"/>
                    <a:pt x="553971" y="726133"/>
                  </a:cubicBezTo>
                  <a:cubicBezTo>
                    <a:pt x="580625" y="754918"/>
                    <a:pt x="598634" y="783703"/>
                    <a:pt x="607999" y="813207"/>
                  </a:cubicBezTo>
                  <a:cubicBezTo>
                    <a:pt x="617364" y="841992"/>
                    <a:pt x="622407" y="872216"/>
                    <a:pt x="622407" y="901720"/>
                  </a:cubicBezTo>
                  <a:cubicBezTo>
                    <a:pt x="622407" y="962169"/>
                    <a:pt x="606558" y="998150"/>
                    <a:pt x="574862" y="1010384"/>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8A76EACD-4CB8-F040-BA50-43D7740CAA0C}"/>
              </a:ext>
            </a:extLst>
          </p:cNvPr>
          <p:cNvSpPr/>
          <p:nvPr/>
        </p:nvSpPr>
        <p:spPr>
          <a:xfrm>
            <a:off x="0" y="0"/>
            <a:ext cx="9130090" cy="5178243"/>
          </a:xfrm>
          <a:prstGeom prst="rect">
            <a:avLst/>
          </a:prstGeom>
          <a:solidFill>
            <a:schemeClr val="accent1">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Picture 4">
            <a:extLst>
              <a:ext uri="{FF2B5EF4-FFF2-40B4-BE49-F238E27FC236}">
                <a16:creationId xmlns:a16="http://schemas.microsoft.com/office/drawing/2014/main" id="{B9E5DE5A-3EAB-5348-86A5-21B242121BAA}"/>
              </a:ext>
            </a:extLst>
          </p:cNvPr>
          <p:cNvPicPr>
            <a:picLocks noChangeAspect="1"/>
          </p:cNvPicPr>
          <p:nvPr/>
        </p:nvPicPr>
        <p:blipFill>
          <a:blip r:embed="rId3"/>
          <a:stretch>
            <a:fillRect/>
          </a:stretch>
        </p:blipFill>
        <p:spPr>
          <a:xfrm>
            <a:off x="-37380" y="-21935"/>
            <a:ext cx="9181380" cy="5200177"/>
          </a:xfrm>
          <a:prstGeom prst="rect">
            <a:avLst/>
          </a:prstGeom>
        </p:spPr>
      </p:pic>
      <p:grpSp>
        <p:nvGrpSpPr>
          <p:cNvPr id="5" name="Group 4">
            <a:extLst>
              <a:ext uri="{FF2B5EF4-FFF2-40B4-BE49-F238E27FC236}">
                <a16:creationId xmlns:a16="http://schemas.microsoft.com/office/drawing/2014/main" id="{71D4E562-74FD-3945-B5B3-0F12F4E72DB3}"/>
              </a:ext>
            </a:extLst>
          </p:cNvPr>
          <p:cNvGrpSpPr/>
          <p:nvPr/>
        </p:nvGrpSpPr>
        <p:grpSpPr>
          <a:xfrm>
            <a:off x="-29954" y="780407"/>
            <a:ext cx="5452389" cy="3419142"/>
            <a:chOff x="13910" y="808891"/>
            <a:chExt cx="5259238" cy="3252085"/>
          </a:xfrm>
        </p:grpSpPr>
        <p:sp>
          <p:nvSpPr>
            <p:cNvPr id="3" name="Chevron 2">
              <a:extLst>
                <a:ext uri="{FF2B5EF4-FFF2-40B4-BE49-F238E27FC236}">
                  <a16:creationId xmlns:a16="http://schemas.microsoft.com/office/drawing/2014/main" id="{BD70B016-5489-4748-8A19-510E5964FF94}"/>
                </a:ext>
              </a:extLst>
            </p:cNvPr>
            <p:cNvSpPr/>
            <p:nvPr/>
          </p:nvSpPr>
          <p:spPr>
            <a:xfrm flipH="1">
              <a:off x="3552202" y="808892"/>
              <a:ext cx="1720946" cy="3252084"/>
            </a:xfrm>
            <a:prstGeom prst="chevron">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3FDE1A8D-27BC-5949-8A9A-D8D0B786B931}"/>
                </a:ext>
              </a:extLst>
            </p:cNvPr>
            <p:cNvSpPr/>
            <p:nvPr/>
          </p:nvSpPr>
          <p:spPr>
            <a:xfrm>
              <a:off x="13910" y="808891"/>
              <a:ext cx="4379139" cy="3252084"/>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Google Shape;72;p11">
            <a:extLst>
              <a:ext uri="{FF2B5EF4-FFF2-40B4-BE49-F238E27FC236}">
                <a16:creationId xmlns:a16="http://schemas.microsoft.com/office/drawing/2014/main" id="{D6E725F5-D42B-2A4E-A858-A6811BD1D082}"/>
              </a:ext>
            </a:extLst>
          </p:cNvPr>
          <p:cNvSpPr txBox="1">
            <a:spLocks/>
          </p:cNvSpPr>
          <p:nvPr/>
        </p:nvSpPr>
        <p:spPr>
          <a:xfrm>
            <a:off x="202339" y="1059908"/>
            <a:ext cx="5737500" cy="341914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1pPr>
            <a:lvl2pPr marR="0" lvl="1"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2pPr>
            <a:lvl3pPr marR="0" lvl="2"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3pPr>
            <a:lvl4pPr marR="0" lvl="3"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4pPr>
            <a:lvl5pPr marR="0" lvl="4"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5pPr>
            <a:lvl6pPr marR="0" lvl="5"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6pPr>
            <a:lvl7pPr marR="0" lvl="6"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7pPr>
            <a:lvl8pPr marR="0" lvl="7"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8pPr>
            <a:lvl9pPr marR="0" lvl="8" algn="l" rtl="0">
              <a:lnSpc>
                <a:spcPct val="90000"/>
              </a:lnSpc>
              <a:spcBef>
                <a:spcPts val="0"/>
              </a:spcBef>
              <a:spcAft>
                <a:spcPts val="0"/>
              </a:spcAft>
              <a:buClr>
                <a:schemeClr val="lt2"/>
              </a:buClr>
              <a:buSzPts val="4800"/>
              <a:buFont typeface="Barlow"/>
              <a:buNone/>
              <a:defRPr sz="4800" b="1" i="0" u="none" strike="noStrike" cap="none">
                <a:solidFill>
                  <a:schemeClr val="lt2"/>
                </a:solidFill>
                <a:latin typeface="Barlow"/>
                <a:ea typeface="Barlow"/>
                <a:cs typeface="Barlow"/>
                <a:sym typeface="Barlow"/>
              </a:defRPr>
            </a:lvl9pPr>
          </a:lstStyle>
          <a:p>
            <a:r>
              <a:rPr lang="es-ES"/>
              <a:t>Desarrollar </a:t>
            </a:r>
            <a:r>
              <a:rPr lang="es-ES">
                <a:solidFill>
                  <a:schemeClr val="tx2"/>
                </a:solidFill>
              </a:rPr>
              <a:t>un</a:t>
            </a:r>
            <a:r>
              <a:rPr lang="es-ES">
                <a:solidFill>
                  <a:schemeClr val="accent1"/>
                </a:solidFill>
              </a:rPr>
              <a:t> </a:t>
            </a:r>
          </a:p>
          <a:p>
            <a:r>
              <a:rPr lang="es-ES">
                <a:solidFill>
                  <a:schemeClr val="accent1"/>
                </a:solidFill>
              </a:rPr>
              <a:t>Sistema de </a:t>
            </a:r>
          </a:p>
          <a:p>
            <a:r>
              <a:rPr lang="es-ES">
                <a:solidFill>
                  <a:schemeClr val="accent1"/>
                </a:solidFill>
              </a:rPr>
              <a:t>Gestión de </a:t>
            </a:r>
          </a:p>
          <a:p>
            <a:r>
              <a:rPr lang="es-ES">
                <a:solidFill>
                  <a:schemeClr val="accent1"/>
                </a:solidFill>
              </a:rPr>
              <a:t>Voluntarios</a:t>
            </a:r>
            <a:r>
              <a:rPr lang="es-ES"/>
              <a:t> </a:t>
            </a:r>
          </a:p>
          <a:p>
            <a:r>
              <a:rPr lang="es-ES"/>
              <a:t>para el Caño 3.7</a:t>
            </a:r>
          </a:p>
          <a:p>
            <a:endParaRPr lang="en-US"/>
          </a:p>
        </p:txBody>
      </p:sp>
      <p:pic>
        <p:nvPicPr>
          <p:cNvPr id="7" name="Picture 6" descr="Logo&#10;&#10;Description automatically generated">
            <a:extLst>
              <a:ext uri="{FF2B5EF4-FFF2-40B4-BE49-F238E27FC236}">
                <a16:creationId xmlns:a16="http://schemas.microsoft.com/office/drawing/2014/main" id="{447520DD-0A8D-B74F-B385-41EDEC2BFAF4}"/>
              </a:ext>
            </a:extLst>
          </p:cNvPr>
          <p:cNvPicPr>
            <a:picLocks noChangeAspect="1"/>
          </p:cNvPicPr>
          <p:nvPr/>
        </p:nvPicPr>
        <p:blipFill>
          <a:blip r:embed="rId4"/>
          <a:stretch>
            <a:fillRect/>
          </a:stretch>
        </p:blipFill>
        <p:spPr>
          <a:xfrm>
            <a:off x="-216" y="4260565"/>
            <a:ext cx="1405819" cy="806818"/>
          </a:xfrm>
          <a:prstGeom prst="rect">
            <a:avLst/>
          </a:prstGeom>
        </p:spPr>
      </p:pic>
      <p:pic>
        <p:nvPicPr>
          <p:cNvPr id="39" name="Picture 38" descr="Logo&#10;&#10;Description automatically generated">
            <a:extLst>
              <a:ext uri="{FF2B5EF4-FFF2-40B4-BE49-F238E27FC236}">
                <a16:creationId xmlns:a16="http://schemas.microsoft.com/office/drawing/2014/main" id="{811AAAB0-3CD3-0F43-8B9E-DB9BAE98D70F}"/>
              </a:ext>
            </a:extLst>
          </p:cNvPr>
          <p:cNvPicPr>
            <a:picLocks noChangeAspect="1"/>
          </p:cNvPicPr>
          <p:nvPr/>
        </p:nvPicPr>
        <p:blipFill>
          <a:blip r:embed="rId5"/>
          <a:stretch>
            <a:fillRect/>
          </a:stretch>
        </p:blipFill>
        <p:spPr>
          <a:xfrm>
            <a:off x="1405523" y="3824151"/>
            <a:ext cx="2169889" cy="1677304"/>
          </a:xfrm>
          <a:prstGeom prst="rect">
            <a:avLst/>
          </a:prstGeom>
        </p:spPr>
      </p:pic>
    </p:spTree>
    <p:extLst>
      <p:ext uri="{BB962C8B-B14F-4D97-AF65-F5344CB8AC3E}">
        <p14:creationId xmlns:p14="http://schemas.microsoft.com/office/powerpoint/2010/main" val="100133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1E98C3-FDFF-B846-A811-24F99A7350C3}"/>
              </a:ext>
            </a:extLst>
          </p:cNvPr>
          <p:cNvGrpSpPr/>
          <p:nvPr/>
        </p:nvGrpSpPr>
        <p:grpSpPr>
          <a:xfrm>
            <a:off x="-1" y="0"/>
            <a:ext cx="7464669" cy="5143500"/>
            <a:chOff x="0" y="0"/>
            <a:chExt cx="6795500" cy="5143500"/>
          </a:xfr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100000" t="100000"/>
            </a:path>
            <a:tileRect r="-100000" b="-100000"/>
          </a:gradFill>
        </p:grpSpPr>
        <p:sp>
          <p:nvSpPr>
            <p:cNvPr id="7" name="Rectangle 6">
              <a:extLst>
                <a:ext uri="{FF2B5EF4-FFF2-40B4-BE49-F238E27FC236}">
                  <a16:creationId xmlns:a16="http://schemas.microsoft.com/office/drawing/2014/main" id="{4CD5E580-C8BD-F64B-9B43-B224DBB8463F}"/>
                </a:ext>
              </a:extLst>
            </p:cNvPr>
            <p:cNvSpPr/>
            <p:nvPr/>
          </p:nvSpPr>
          <p:spPr>
            <a:xfrm>
              <a:off x="0" y="0"/>
              <a:ext cx="2412900" cy="5143500"/>
            </a:xfrm>
            <a:prstGeom prst="rect">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C702C4FB-1C1F-B447-9D0A-728D07992B0E}"/>
                </a:ext>
              </a:extLst>
            </p:cNvPr>
            <p:cNvSpPr/>
            <p:nvPr/>
          </p:nvSpPr>
          <p:spPr>
            <a:xfrm>
              <a:off x="2412900" y="0"/>
              <a:ext cx="4382600" cy="5143500"/>
            </a:xfrm>
            <a:prstGeom prst="rtTriangle">
              <a:avLst/>
            </a:prstGeom>
            <a:gr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78674D7-2534-4FC3-A372-AB5B9F176EC4}"/>
              </a:ext>
            </a:extLst>
          </p:cNvPr>
          <p:cNvSpPr>
            <a:spLocks noGrp="1"/>
          </p:cNvSpPr>
          <p:nvPr>
            <p:ph type="title"/>
          </p:nvPr>
        </p:nvSpPr>
        <p:spPr>
          <a:xfrm>
            <a:off x="211453" y="2112808"/>
            <a:ext cx="4846132" cy="1925476"/>
          </a:xfrm>
        </p:spPr>
        <p:txBody>
          <a:bodyPr>
            <a:noAutofit/>
          </a:bodyPr>
          <a:lstStyle/>
          <a:p>
            <a:r>
              <a:rPr lang="en-US" sz="6000" err="1">
                <a:latin typeface="Barlow" pitchFamily="2" charset="77"/>
                <a:cs typeface="Calibri Light"/>
              </a:rPr>
              <a:t>BetterImpact</a:t>
            </a:r>
            <a:r>
              <a:rPr lang="en-US" sz="6000">
                <a:latin typeface="Barlow" pitchFamily="2" charset="77"/>
                <a:cs typeface="Calibri Light"/>
              </a:rPr>
              <a:t> </a:t>
            </a:r>
            <a:br>
              <a:rPr lang="en-US" sz="6000">
                <a:latin typeface="Barlow" pitchFamily="2" charset="77"/>
                <a:cs typeface="Calibri Light"/>
              </a:rPr>
            </a:br>
            <a:r>
              <a:rPr lang="en-US" sz="6000">
                <a:latin typeface="Barlow" pitchFamily="2" charset="77"/>
                <a:cs typeface="Calibri Light"/>
              </a:rPr>
              <a:t>Demo</a:t>
            </a:r>
          </a:p>
        </p:txBody>
      </p:sp>
    </p:spTree>
    <p:extLst>
      <p:ext uri="{BB962C8B-B14F-4D97-AF65-F5344CB8AC3E}">
        <p14:creationId xmlns:p14="http://schemas.microsoft.com/office/powerpoint/2010/main" val="278228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0ADD-DB86-4092-8996-BEB3801AC6EC}"/>
              </a:ext>
            </a:extLst>
          </p:cNvPr>
          <p:cNvSpPr>
            <a:spLocks noGrp="1"/>
          </p:cNvSpPr>
          <p:nvPr>
            <p:ph type="title"/>
          </p:nvPr>
        </p:nvSpPr>
        <p:spPr>
          <a:xfrm>
            <a:off x="386366" y="2373600"/>
            <a:ext cx="4417454" cy="396300"/>
          </a:xfrm>
        </p:spPr>
        <p:txBody>
          <a:bodyPr/>
          <a:lstStyle/>
          <a:p>
            <a:r>
              <a:rPr lang="en-US" sz="6000"/>
              <a:t>¿</a:t>
            </a:r>
            <a:r>
              <a:rPr lang="en-US" sz="6000" err="1"/>
              <a:t>Preguntas</a:t>
            </a:r>
            <a:r>
              <a:rPr lang="en-US" sz="6000"/>
              <a:t>?</a:t>
            </a:r>
          </a:p>
        </p:txBody>
      </p:sp>
      <p:sp>
        <p:nvSpPr>
          <p:cNvPr id="4" name="Slide Number Placeholder 3">
            <a:extLst>
              <a:ext uri="{FF2B5EF4-FFF2-40B4-BE49-F238E27FC236}">
                <a16:creationId xmlns:a16="http://schemas.microsoft.com/office/drawing/2014/main" id="{E249AC35-0E7D-450E-BC52-9BE5A50A390A}"/>
              </a:ext>
            </a:extLst>
          </p:cNvPr>
          <p:cNvSpPr>
            <a:spLocks noGrp="1"/>
          </p:cNvSpPr>
          <p:nvPr>
            <p:ph type="sldNum" sz="quarter" idx="12"/>
          </p:nvPr>
        </p:nvSpPr>
        <p:spPr/>
        <p:txBody>
          <a:bodyPr/>
          <a:lstStyle/>
          <a:p>
            <a:fld id="{330EA680-D336-4FF7-8B7A-9848BB0A1C32}" type="slidenum">
              <a:rPr lang="en-US" smtClean="0"/>
              <a:t>11</a:t>
            </a:fld>
            <a:endParaRPr lang="en-US"/>
          </a:p>
        </p:txBody>
      </p:sp>
      <p:pic>
        <p:nvPicPr>
          <p:cNvPr id="1026" name="Picture 2">
            <a:extLst>
              <a:ext uri="{FF2B5EF4-FFF2-40B4-BE49-F238E27FC236}">
                <a16:creationId xmlns:a16="http://schemas.microsoft.com/office/drawing/2014/main" id="{FFEF8208-331B-45FE-B529-351B834E0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446" y="440871"/>
            <a:ext cx="3013484" cy="426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24" name="Google Shape;224;p17"/>
          <p:cNvSpPr txBox="1">
            <a:spLocks noGrp="1"/>
          </p:cNvSpPr>
          <p:nvPr>
            <p:ph type="ctrTitle" idx="4294967295"/>
          </p:nvPr>
        </p:nvSpPr>
        <p:spPr>
          <a:xfrm>
            <a:off x="855299" y="165902"/>
            <a:ext cx="5502071" cy="4647263"/>
          </a:xfrm>
          <a:prstGeom prst="rect">
            <a:avLst/>
          </a:prstGeom>
        </p:spPr>
        <p:txBody>
          <a:bodyPr spcFirstLastPara="1" wrap="square" lIns="0" tIns="0" rIns="0" bIns="0" anchor="ctr" anchorCtr="0">
            <a:noAutofit/>
          </a:bodyPr>
          <a:lstStyle/>
          <a:p>
            <a:pPr lvl="0"/>
            <a:r>
              <a:rPr lang="es-ES" sz="5400"/>
              <a:t>Panel de control para la gestión de los voluntarios</a:t>
            </a:r>
            <a:br>
              <a:rPr lang="es-ES" sz="5400"/>
            </a:br>
            <a:r>
              <a:rPr lang="es-ES" sz="5400">
                <a:solidFill>
                  <a:schemeClr val="tx2"/>
                </a:solidFill>
              </a:rPr>
              <a:t>Personalizado</a:t>
            </a:r>
            <a:endParaRPr lang="en-US" sz="5400"/>
          </a:p>
        </p:txBody>
      </p:sp>
      <p:grpSp>
        <p:nvGrpSpPr>
          <p:cNvPr id="61" name="Grupo 60">
            <a:extLst>
              <a:ext uri="{FF2B5EF4-FFF2-40B4-BE49-F238E27FC236}">
                <a16:creationId xmlns:a16="http://schemas.microsoft.com/office/drawing/2014/main" id="{9FFAB22B-D793-2D4F-B073-773ACEB505B9}"/>
              </a:ext>
            </a:extLst>
          </p:cNvPr>
          <p:cNvGrpSpPr/>
          <p:nvPr/>
        </p:nvGrpSpPr>
        <p:grpSpPr>
          <a:xfrm>
            <a:off x="5366629" y="7537"/>
            <a:ext cx="3777371" cy="4655474"/>
            <a:chOff x="2522057" y="2360511"/>
            <a:chExt cx="554801" cy="683772"/>
          </a:xfrm>
        </p:grpSpPr>
        <p:sp>
          <p:nvSpPr>
            <p:cNvPr id="62" name="Google Shape;986;p46">
              <a:extLst>
                <a:ext uri="{FF2B5EF4-FFF2-40B4-BE49-F238E27FC236}">
                  <a16:creationId xmlns:a16="http://schemas.microsoft.com/office/drawing/2014/main" id="{4F7AED75-8870-594A-9BF2-56288195E82B}"/>
                </a:ext>
              </a:extLst>
            </p:cNvPr>
            <p:cNvSpPr/>
            <p:nvPr/>
          </p:nvSpPr>
          <p:spPr>
            <a:xfrm>
              <a:off x="2766348" y="2360511"/>
              <a:ext cx="101967" cy="369432"/>
            </a:xfrm>
            <a:custGeom>
              <a:avLst/>
              <a:gdLst/>
              <a:ahLst/>
              <a:cxnLst/>
              <a:rect l="l" t="t" r="r" b="b"/>
              <a:pathLst>
                <a:path w="1019671" h="3694319" extrusionOk="0">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87;p46">
              <a:extLst>
                <a:ext uri="{FF2B5EF4-FFF2-40B4-BE49-F238E27FC236}">
                  <a16:creationId xmlns:a16="http://schemas.microsoft.com/office/drawing/2014/main" id="{63C7C596-1DF4-034D-9679-040028249AF9}"/>
                </a:ext>
              </a:extLst>
            </p:cNvPr>
            <p:cNvSpPr/>
            <p:nvPr/>
          </p:nvSpPr>
          <p:spPr>
            <a:xfrm>
              <a:off x="2820104" y="2635875"/>
              <a:ext cx="36888" cy="103575"/>
            </a:xfrm>
            <a:custGeom>
              <a:avLst/>
              <a:gdLst/>
              <a:ahLst/>
              <a:cxnLst/>
              <a:rect l="l" t="t" r="r" b="b"/>
              <a:pathLst>
                <a:path w="368879" h="1035752" extrusionOk="0">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88;p46">
              <a:extLst>
                <a:ext uri="{FF2B5EF4-FFF2-40B4-BE49-F238E27FC236}">
                  <a16:creationId xmlns:a16="http://schemas.microsoft.com/office/drawing/2014/main" id="{126FB32F-7AEF-ED46-BBFD-0C04DFBE30BD}"/>
                </a:ext>
              </a:extLst>
            </p:cNvPr>
            <p:cNvSpPr/>
            <p:nvPr/>
          </p:nvSpPr>
          <p:spPr>
            <a:xfrm>
              <a:off x="2728277" y="2586844"/>
              <a:ext cx="36831" cy="82417"/>
            </a:xfrm>
            <a:custGeom>
              <a:avLst/>
              <a:gdLst/>
              <a:ahLst/>
              <a:cxnLst/>
              <a:rect l="l" t="t" r="r" b="b"/>
              <a:pathLst>
                <a:path w="368315" h="824169" extrusionOk="0">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89;p46">
              <a:extLst>
                <a:ext uri="{FF2B5EF4-FFF2-40B4-BE49-F238E27FC236}">
                  <a16:creationId xmlns:a16="http://schemas.microsoft.com/office/drawing/2014/main" id="{C545BD45-6B5E-2445-8198-926848537627}"/>
                </a:ext>
              </a:extLst>
            </p:cNvPr>
            <p:cNvSpPr/>
            <p:nvPr/>
          </p:nvSpPr>
          <p:spPr>
            <a:xfrm>
              <a:off x="2741962" y="2378797"/>
              <a:ext cx="101951" cy="369432"/>
            </a:xfrm>
            <a:custGeom>
              <a:avLst/>
              <a:gdLst/>
              <a:ahLst/>
              <a:cxnLst/>
              <a:rect l="l" t="t" r="r" b="b"/>
              <a:pathLst>
                <a:path w="1019507" h="3694319" extrusionOk="0">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40000"/>
                  </a:srgbClr>
                </a:gs>
                <a:gs pos="99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90;p46">
              <a:extLst>
                <a:ext uri="{FF2B5EF4-FFF2-40B4-BE49-F238E27FC236}">
                  <a16:creationId xmlns:a16="http://schemas.microsoft.com/office/drawing/2014/main" id="{4A6B70B2-8A88-7A4E-BA19-25C7722FF28D}"/>
                </a:ext>
              </a:extLst>
            </p:cNvPr>
            <p:cNvSpPr/>
            <p:nvPr/>
          </p:nvSpPr>
          <p:spPr>
            <a:xfrm>
              <a:off x="2792820" y="2378797"/>
              <a:ext cx="50942" cy="369432"/>
            </a:xfrm>
            <a:custGeom>
              <a:avLst/>
              <a:gdLst/>
              <a:ahLst/>
              <a:cxnLst/>
              <a:rect l="l" t="t" r="r" b="b"/>
              <a:pathLst>
                <a:path w="509424" h="3694319" extrusionOk="0">
                  <a:moveTo>
                    <a:pt x="109593" y="3694319"/>
                  </a:moveTo>
                  <a:cubicBezTo>
                    <a:pt x="941294" y="1465637"/>
                    <a:pt x="258183" y="407047"/>
                    <a:pt x="0" y="0"/>
                  </a:cubicBezTo>
                  <a:lnTo>
                    <a:pt x="0" y="3631180"/>
                  </a:lnTo>
                  <a:lnTo>
                    <a:pt x="109593" y="3694319"/>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91;p46">
              <a:extLst>
                <a:ext uri="{FF2B5EF4-FFF2-40B4-BE49-F238E27FC236}">
                  <a16:creationId xmlns:a16="http://schemas.microsoft.com/office/drawing/2014/main" id="{715DA607-C3A9-A343-82BD-CA4C480733B4}"/>
                </a:ext>
              </a:extLst>
            </p:cNvPr>
            <p:cNvSpPr/>
            <p:nvPr/>
          </p:nvSpPr>
          <p:spPr>
            <a:xfrm>
              <a:off x="2766542" y="2437997"/>
              <a:ext cx="51099" cy="76263"/>
            </a:xfrm>
            <a:custGeom>
              <a:avLst/>
              <a:gdLst/>
              <a:ahLst/>
              <a:cxnLst/>
              <a:rect l="l" t="t" r="r" b="b"/>
              <a:pathLst>
                <a:path w="510988" h="762629" extrusionOk="0">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92;p46">
              <a:extLst>
                <a:ext uri="{FF2B5EF4-FFF2-40B4-BE49-F238E27FC236}">
                  <a16:creationId xmlns:a16="http://schemas.microsoft.com/office/drawing/2014/main" id="{B00B8D24-021D-084F-BEFA-D6E6EAF482D4}"/>
                </a:ext>
              </a:extLst>
            </p:cNvPr>
            <p:cNvSpPr/>
            <p:nvPr/>
          </p:nvSpPr>
          <p:spPr>
            <a:xfrm>
              <a:off x="2631998" y="2761138"/>
              <a:ext cx="294222" cy="283145"/>
            </a:xfrm>
            <a:custGeom>
              <a:avLst/>
              <a:gdLst/>
              <a:ahLst/>
              <a:cxnLst/>
              <a:rect l="l" t="t" r="r" b="b"/>
              <a:pathLst>
                <a:path w="2942216" h="2831453" extrusionOk="0">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19607"/>
                    <a:alpha val="29800"/>
                  </a:srgbClr>
                </a:gs>
                <a:gs pos="59000">
                  <a:srgbClr val="FFFFFF">
                    <a:alpha val="0"/>
                  </a:srgbClr>
                </a:gs>
                <a:gs pos="100000">
                  <a:srgbClr val="FFFFFF">
                    <a:alpha val="0"/>
                  </a:srgbClr>
                </a:gs>
              </a:gsLst>
              <a:lin ang="72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93;p46">
              <a:extLst>
                <a:ext uri="{FF2B5EF4-FFF2-40B4-BE49-F238E27FC236}">
                  <a16:creationId xmlns:a16="http://schemas.microsoft.com/office/drawing/2014/main" id="{ED3D7B77-F48A-9045-8F91-974803CCB03A}"/>
                </a:ext>
              </a:extLst>
            </p:cNvPr>
            <p:cNvSpPr/>
            <p:nvPr/>
          </p:nvSpPr>
          <p:spPr>
            <a:xfrm>
              <a:off x="2879432" y="2599839"/>
              <a:ext cx="182073" cy="199762"/>
            </a:xfrm>
            <a:custGeom>
              <a:avLst/>
              <a:gdLst/>
              <a:ahLst/>
              <a:cxnLst/>
              <a:rect l="l" t="t" r="r" b="b"/>
              <a:pathLst>
                <a:path w="1820731" h="1997618" extrusionOk="0">
                  <a:moveTo>
                    <a:pt x="0" y="0"/>
                  </a:moveTo>
                  <a:lnTo>
                    <a:pt x="1820059" y="1049858"/>
                  </a:lnTo>
                  <a:lnTo>
                    <a:pt x="1820732" y="1997619"/>
                  </a:lnTo>
                  <a:lnTo>
                    <a:pt x="161365" y="1040454"/>
                  </a:lnTo>
                  <a:lnTo>
                    <a:pt x="673" y="1092847"/>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94;p46">
              <a:extLst>
                <a:ext uri="{FF2B5EF4-FFF2-40B4-BE49-F238E27FC236}">
                  <a16:creationId xmlns:a16="http://schemas.microsoft.com/office/drawing/2014/main" id="{CB5A71EA-5060-9541-85A0-7035B079DC2D}"/>
                </a:ext>
              </a:extLst>
            </p:cNvPr>
            <p:cNvSpPr/>
            <p:nvPr/>
          </p:nvSpPr>
          <p:spPr>
            <a:xfrm>
              <a:off x="3008144" y="2695490"/>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95;p46">
              <a:extLst>
                <a:ext uri="{FF2B5EF4-FFF2-40B4-BE49-F238E27FC236}">
                  <a16:creationId xmlns:a16="http://schemas.microsoft.com/office/drawing/2014/main" id="{09ED661A-2CD9-5642-A750-F9F69B08C29B}"/>
                </a:ext>
              </a:extLst>
            </p:cNvPr>
            <p:cNvSpPr/>
            <p:nvPr/>
          </p:nvSpPr>
          <p:spPr>
            <a:xfrm>
              <a:off x="2926090" y="2649741"/>
              <a:ext cx="39871" cy="31301"/>
            </a:xfrm>
            <a:custGeom>
              <a:avLst/>
              <a:gdLst/>
              <a:ahLst/>
              <a:cxnLst/>
              <a:rect l="l" t="t" r="r" b="b"/>
              <a:pathLst>
                <a:path w="398705" h="313009" extrusionOk="0">
                  <a:moveTo>
                    <a:pt x="0" y="0"/>
                  </a:moveTo>
                  <a:lnTo>
                    <a:pt x="398705" y="229719"/>
                  </a:lnTo>
                  <a:lnTo>
                    <a:pt x="398705" y="313009"/>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96;p46">
              <a:extLst>
                <a:ext uri="{FF2B5EF4-FFF2-40B4-BE49-F238E27FC236}">
                  <a16:creationId xmlns:a16="http://schemas.microsoft.com/office/drawing/2014/main" id="{2370F091-B8B0-BC49-9D0A-0C6290D84A6C}"/>
                </a:ext>
              </a:extLst>
            </p:cNvPr>
            <p:cNvSpPr/>
            <p:nvPr/>
          </p:nvSpPr>
          <p:spPr>
            <a:xfrm>
              <a:off x="2926157" y="2666352"/>
              <a:ext cx="71942" cy="49840"/>
            </a:xfrm>
            <a:custGeom>
              <a:avLst/>
              <a:gdLst/>
              <a:ahLst/>
              <a:cxnLst/>
              <a:rect l="l" t="t" r="r" b="b"/>
              <a:pathLst>
                <a:path w="719417" h="498397" extrusionOk="0">
                  <a:moveTo>
                    <a:pt x="0" y="0"/>
                  </a:moveTo>
                  <a:lnTo>
                    <a:pt x="719418" y="415107"/>
                  </a:lnTo>
                  <a:lnTo>
                    <a:pt x="719418" y="498397"/>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97;p46">
              <a:extLst>
                <a:ext uri="{FF2B5EF4-FFF2-40B4-BE49-F238E27FC236}">
                  <a16:creationId xmlns:a16="http://schemas.microsoft.com/office/drawing/2014/main" id="{9560CBA4-987C-4640-8175-E6D3C66C91AD}"/>
                </a:ext>
              </a:extLst>
            </p:cNvPr>
            <p:cNvSpPr/>
            <p:nvPr/>
          </p:nvSpPr>
          <p:spPr>
            <a:xfrm>
              <a:off x="2926157" y="2682964"/>
              <a:ext cx="93121" cy="62065"/>
            </a:xfrm>
            <a:custGeom>
              <a:avLst/>
              <a:gdLst/>
              <a:ahLst/>
              <a:cxnLst/>
              <a:rect l="l" t="t" r="r" b="b"/>
              <a:pathLst>
                <a:path w="931208" h="620645" extrusionOk="0">
                  <a:moveTo>
                    <a:pt x="0" y="0"/>
                  </a:moveTo>
                  <a:lnTo>
                    <a:pt x="931209" y="537356"/>
                  </a:lnTo>
                  <a:lnTo>
                    <a:pt x="931209" y="620646"/>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98;p46">
              <a:extLst>
                <a:ext uri="{FF2B5EF4-FFF2-40B4-BE49-F238E27FC236}">
                  <a16:creationId xmlns:a16="http://schemas.microsoft.com/office/drawing/2014/main" id="{4B90DAA9-EC5E-514C-95A2-CCB511FDC9A3}"/>
                </a:ext>
              </a:extLst>
            </p:cNvPr>
            <p:cNvSpPr/>
            <p:nvPr/>
          </p:nvSpPr>
          <p:spPr>
            <a:xfrm>
              <a:off x="2895655" y="2631527"/>
              <a:ext cx="20708" cy="30686"/>
            </a:xfrm>
            <a:custGeom>
              <a:avLst/>
              <a:gdLst/>
              <a:ahLst/>
              <a:cxnLst/>
              <a:rect l="l" t="t" r="r" b="b"/>
              <a:pathLst>
                <a:path w="207084" h="306860" extrusionOk="0">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99;p46">
              <a:extLst>
                <a:ext uri="{FF2B5EF4-FFF2-40B4-BE49-F238E27FC236}">
                  <a16:creationId xmlns:a16="http://schemas.microsoft.com/office/drawing/2014/main" id="{E294ADE3-A807-3046-B287-7C3DBC95E3AD}"/>
                </a:ext>
              </a:extLst>
            </p:cNvPr>
            <p:cNvSpPr/>
            <p:nvPr/>
          </p:nvSpPr>
          <p:spPr>
            <a:xfrm>
              <a:off x="2541431" y="2361717"/>
              <a:ext cx="182073" cy="214203"/>
            </a:xfrm>
            <a:custGeom>
              <a:avLst/>
              <a:gdLst/>
              <a:ahLst/>
              <a:cxnLst/>
              <a:rect l="l" t="t" r="r" b="b"/>
              <a:pathLst>
                <a:path w="1820731" h="2142033" extrusionOk="0">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1000;p46">
              <a:extLst>
                <a:ext uri="{FF2B5EF4-FFF2-40B4-BE49-F238E27FC236}">
                  <a16:creationId xmlns:a16="http://schemas.microsoft.com/office/drawing/2014/main" id="{66C0336F-1E09-7D47-A286-C7252EA85072}"/>
                </a:ext>
              </a:extLst>
            </p:cNvPr>
            <p:cNvSpPr/>
            <p:nvPr/>
          </p:nvSpPr>
          <p:spPr>
            <a:xfrm>
              <a:off x="2522057" y="2372903"/>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1001;p46">
              <a:extLst>
                <a:ext uri="{FF2B5EF4-FFF2-40B4-BE49-F238E27FC236}">
                  <a16:creationId xmlns:a16="http://schemas.microsoft.com/office/drawing/2014/main" id="{05AF33E7-83CF-6649-9D64-87186AB0CDD8}"/>
                </a:ext>
              </a:extLst>
            </p:cNvPr>
            <p:cNvSpPr/>
            <p:nvPr/>
          </p:nvSpPr>
          <p:spPr>
            <a:xfrm>
              <a:off x="2636490" y="2439550"/>
              <a:ext cx="39871" cy="31301"/>
            </a:xfrm>
            <a:custGeom>
              <a:avLst/>
              <a:gdLst/>
              <a:ahLst/>
              <a:cxnLst/>
              <a:rect l="l" t="t" r="r" b="b"/>
              <a:pathLst>
                <a:path w="398705" h="313009" extrusionOk="0">
                  <a:moveTo>
                    <a:pt x="398705" y="229720"/>
                  </a:moveTo>
                  <a:lnTo>
                    <a:pt x="0" y="0"/>
                  </a:lnTo>
                  <a:lnTo>
                    <a:pt x="0" y="83290"/>
                  </a:lnTo>
                  <a:lnTo>
                    <a:pt x="398705" y="313010"/>
                  </a:lnTo>
                  <a:lnTo>
                    <a:pt x="398705" y="22972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1002;p46">
              <a:extLst>
                <a:ext uri="{FF2B5EF4-FFF2-40B4-BE49-F238E27FC236}">
                  <a16:creationId xmlns:a16="http://schemas.microsoft.com/office/drawing/2014/main" id="{664843D9-A4A4-504D-BBAE-936E306AC765}"/>
                </a:ext>
              </a:extLst>
            </p:cNvPr>
            <p:cNvSpPr/>
            <p:nvPr/>
          </p:nvSpPr>
          <p:spPr>
            <a:xfrm>
              <a:off x="2599619" y="2434862"/>
              <a:ext cx="76850" cy="52661"/>
            </a:xfrm>
            <a:custGeom>
              <a:avLst/>
              <a:gdLst/>
              <a:ahLst/>
              <a:cxnLst/>
              <a:rect l="l" t="t" r="r" b="b"/>
              <a:pathLst>
                <a:path w="768499" h="526608" extrusionOk="0">
                  <a:moveTo>
                    <a:pt x="768499" y="443318"/>
                  </a:moveTo>
                  <a:lnTo>
                    <a:pt x="0" y="0"/>
                  </a:lnTo>
                  <a:lnTo>
                    <a:pt x="0" y="83290"/>
                  </a:lnTo>
                  <a:lnTo>
                    <a:pt x="768499" y="526608"/>
                  </a:lnTo>
                  <a:lnTo>
                    <a:pt x="768499" y="44331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1003;p46">
              <a:extLst>
                <a:ext uri="{FF2B5EF4-FFF2-40B4-BE49-F238E27FC236}">
                  <a16:creationId xmlns:a16="http://schemas.microsoft.com/office/drawing/2014/main" id="{FD50584E-D246-EA41-995A-FF2EA9D2CC5A}"/>
                </a:ext>
              </a:extLst>
            </p:cNvPr>
            <p:cNvSpPr/>
            <p:nvPr/>
          </p:nvSpPr>
          <p:spPr>
            <a:xfrm>
              <a:off x="2583396" y="2442096"/>
              <a:ext cx="93121" cy="62065"/>
            </a:xfrm>
            <a:custGeom>
              <a:avLst/>
              <a:gdLst/>
              <a:ahLst/>
              <a:cxnLst/>
              <a:rect l="l" t="t" r="r" b="b"/>
              <a:pathLst>
                <a:path w="931208" h="620645" extrusionOk="0">
                  <a:moveTo>
                    <a:pt x="931209" y="537356"/>
                  </a:moveTo>
                  <a:lnTo>
                    <a:pt x="0" y="0"/>
                  </a:lnTo>
                  <a:lnTo>
                    <a:pt x="0" y="83290"/>
                  </a:lnTo>
                  <a:lnTo>
                    <a:pt x="931209" y="620646"/>
                  </a:lnTo>
                  <a:lnTo>
                    <a:pt x="931209" y="53735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1004;p46">
              <a:extLst>
                <a:ext uri="{FF2B5EF4-FFF2-40B4-BE49-F238E27FC236}">
                  <a16:creationId xmlns:a16="http://schemas.microsoft.com/office/drawing/2014/main" id="{9D2202EE-FD5B-D745-A14E-B4F3409848D5}"/>
                </a:ext>
              </a:extLst>
            </p:cNvPr>
            <p:cNvSpPr/>
            <p:nvPr/>
          </p:nvSpPr>
          <p:spPr>
            <a:xfrm>
              <a:off x="2686030" y="2467381"/>
              <a:ext cx="20708" cy="30658"/>
            </a:xfrm>
            <a:custGeom>
              <a:avLst/>
              <a:gdLst/>
              <a:ahLst/>
              <a:cxnLst/>
              <a:rect l="l" t="t" r="r" b="b"/>
              <a:pathLst>
                <a:path w="207084" h="306577" extrusionOk="0">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1005;p46">
              <a:extLst>
                <a:ext uri="{FF2B5EF4-FFF2-40B4-BE49-F238E27FC236}">
                  <a16:creationId xmlns:a16="http://schemas.microsoft.com/office/drawing/2014/main" id="{0C1B6230-0E65-F748-9D82-DDF3D443989E}"/>
                </a:ext>
              </a:extLst>
            </p:cNvPr>
            <p:cNvSpPr/>
            <p:nvPr/>
          </p:nvSpPr>
          <p:spPr>
            <a:xfrm>
              <a:off x="2590368" y="2504724"/>
              <a:ext cx="108719" cy="119226"/>
            </a:xfrm>
            <a:custGeom>
              <a:avLst/>
              <a:gdLst/>
              <a:ahLst/>
              <a:cxnLst/>
              <a:rect l="l" t="t" r="r" b="b"/>
              <a:pathLst>
                <a:path w="1087194" h="1192257" extrusionOk="0">
                  <a:moveTo>
                    <a:pt x="1087195" y="626691"/>
                  </a:moveTo>
                  <a:lnTo>
                    <a:pt x="0" y="0"/>
                  </a:lnTo>
                  <a:lnTo>
                    <a:pt x="0" y="565567"/>
                  </a:lnTo>
                  <a:lnTo>
                    <a:pt x="1087195" y="1192258"/>
                  </a:lnTo>
                  <a:lnTo>
                    <a:pt x="1087195" y="62669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1006;p46">
              <a:extLst>
                <a:ext uri="{FF2B5EF4-FFF2-40B4-BE49-F238E27FC236}">
                  <a16:creationId xmlns:a16="http://schemas.microsoft.com/office/drawing/2014/main" id="{DD7EDD00-BF19-E640-A2F7-A39BE4210FFD}"/>
                </a:ext>
              </a:extLst>
            </p:cNvPr>
            <p:cNvSpPr/>
            <p:nvPr/>
          </p:nvSpPr>
          <p:spPr>
            <a:xfrm>
              <a:off x="2618121" y="2534263"/>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1007;p46">
              <a:extLst>
                <a:ext uri="{FF2B5EF4-FFF2-40B4-BE49-F238E27FC236}">
                  <a16:creationId xmlns:a16="http://schemas.microsoft.com/office/drawing/2014/main" id="{C2F1EF6F-C088-5548-81C2-9380E4E1725F}"/>
                </a:ext>
              </a:extLst>
            </p:cNvPr>
            <p:cNvSpPr/>
            <p:nvPr/>
          </p:nvSpPr>
          <p:spPr>
            <a:xfrm>
              <a:off x="2618121" y="2547861"/>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1008;p46">
              <a:extLst>
                <a:ext uri="{FF2B5EF4-FFF2-40B4-BE49-F238E27FC236}">
                  <a16:creationId xmlns:a16="http://schemas.microsoft.com/office/drawing/2014/main" id="{0443B6D5-F914-7A43-98DB-C95310FEFD85}"/>
                </a:ext>
              </a:extLst>
            </p:cNvPr>
            <p:cNvSpPr/>
            <p:nvPr/>
          </p:nvSpPr>
          <p:spPr>
            <a:xfrm>
              <a:off x="2600088" y="2523577"/>
              <a:ext cx="12371" cy="18342"/>
            </a:xfrm>
            <a:custGeom>
              <a:avLst/>
              <a:gdLst/>
              <a:ahLst/>
              <a:cxnLst/>
              <a:rect l="l" t="t" r="r" b="b"/>
              <a:pathLst>
                <a:path w="123712" h="183417" extrusionOk="0">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1009;p46">
              <a:extLst>
                <a:ext uri="{FF2B5EF4-FFF2-40B4-BE49-F238E27FC236}">
                  <a16:creationId xmlns:a16="http://schemas.microsoft.com/office/drawing/2014/main" id="{47405FF1-5A04-3E4E-B39F-0C61B4B8F8AD}"/>
                </a:ext>
              </a:extLst>
            </p:cNvPr>
            <p:cNvSpPr/>
            <p:nvPr/>
          </p:nvSpPr>
          <p:spPr>
            <a:xfrm>
              <a:off x="2912281" y="2547325"/>
              <a:ext cx="108719" cy="119293"/>
            </a:xfrm>
            <a:custGeom>
              <a:avLst/>
              <a:gdLst/>
              <a:ahLst/>
              <a:cxnLst/>
              <a:rect l="l" t="t" r="r" b="b"/>
              <a:pathLst>
                <a:path w="1087194" h="1192929" extrusionOk="0">
                  <a:moveTo>
                    <a:pt x="1087195" y="626691"/>
                  </a:moveTo>
                  <a:lnTo>
                    <a:pt x="0" y="0"/>
                  </a:lnTo>
                  <a:lnTo>
                    <a:pt x="0" y="565567"/>
                  </a:lnTo>
                  <a:lnTo>
                    <a:pt x="1087195" y="1192929"/>
                  </a:lnTo>
                  <a:lnTo>
                    <a:pt x="1087195" y="62669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1010;p46">
              <a:extLst>
                <a:ext uri="{FF2B5EF4-FFF2-40B4-BE49-F238E27FC236}">
                  <a16:creationId xmlns:a16="http://schemas.microsoft.com/office/drawing/2014/main" id="{DE873AB4-5DB3-3845-BF4F-9DDF7AF18F65}"/>
                </a:ext>
              </a:extLst>
            </p:cNvPr>
            <p:cNvSpPr/>
            <p:nvPr/>
          </p:nvSpPr>
          <p:spPr>
            <a:xfrm>
              <a:off x="2940034" y="2576931"/>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1011;p46">
              <a:extLst>
                <a:ext uri="{FF2B5EF4-FFF2-40B4-BE49-F238E27FC236}">
                  <a16:creationId xmlns:a16="http://schemas.microsoft.com/office/drawing/2014/main" id="{719AFAA1-AB7E-D949-B45A-8AFBE5D9290F}"/>
                </a:ext>
              </a:extLst>
            </p:cNvPr>
            <p:cNvSpPr/>
            <p:nvPr/>
          </p:nvSpPr>
          <p:spPr>
            <a:xfrm>
              <a:off x="2940101" y="2590528"/>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1012;p46">
              <a:extLst>
                <a:ext uri="{FF2B5EF4-FFF2-40B4-BE49-F238E27FC236}">
                  <a16:creationId xmlns:a16="http://schemas.microsoft.com/office/drawing/2014/main" id="{1FB6445E-D3F7-114C-9A6F-6484D0DB1131}"/>
                </a:ext>
              </a:extLst>
            </p:cNvPr>
            <p:cNvSpPr/>
            <p:nvPr/>
          </p:nvSpPr>
          <p:spPr>
            <a:xfrm>
              <a:off x="2922001" y="2566245"/>
              <a:ext cx="12371" cy="18342"/>
            </a:xfrm>
            <a:custGeom>
              <a:avLst/>
              <a:gdLst/>
              <a:ahLst/>
              <a:cxnLst/>
              <a:rect l="l" t="t" r="r" b="b"/>
              <a:pathLst>
                <a:path w="123713" h="183417" extrusionOk="0">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61" name="Grupo 60">
            <a:extLst>
              <a:ext uri="{FF2B5EF4-FFF2-40B4-BE49-F238E27FC236}">
                <a16:creationId xmlns:a16="http://schemas.microsoft.com/office/drawing/2014/main" id="{9FFAB22B-D793-2D4F-B073-773ACEB505B9}"/>
              </a:ext>
            </a:extLst>
          </p:cNvPr>
          <p:cNvGrpSpPr/>
          <p:nvPr/>
        </p:nvGrpSpPr>
        <p:grpSpPr>
          <a:xfrm>
            <a:off x="5205734" y="322124"/>
            <a:ext cx="3777371" cy="4655474"/>
            <a:chOff x="2522057" y="2360511"/>
            <a:chExt cx="554801" cy="683772"/>
          </a:xfrm>
        </p:grpSpPr>
        <p:sp>
          <p:nvSpPr>
            <p:cNvPr id="62" name="Google Shape;986;p46">
              <a:extLst>
                <a:ext uri="{FF2B5EF4-FFF2-40B4-BE49-F238E27FC236}">
                  <a16:creationId xmlns:a16="http://schemas.microsoft.com/office/drawing/2014/main" id="{4F7AED75-8870-594A-9BF2-56288195E82B}"/>
                </a:ext>
              </a:extLst>
            </p:cNvPr>
            <p:cNvSpPr/>
            <p:nvPr/>
          </p:nvSpPr>
          <p:spPr>
            <a:xfrm>
              <a:off x="2766348" y="2360511"/>
              <a:ext cx="101967" cy="369432"/>
            </a:xfrm>
            <a:custGeom>
              <a:avLst/>
              <a:gdLst/>
              <a:ahLst/>
              <a:cxnLst/>
              <a:rect l="l" t="t" r="r" b="b"/>
              <a:pathLst>
                <a:path w="1019671" h="3694319" extrusionOk="0">
                  <a:moveTo>
                    <a:pt x="399309" y="3567369"/>
                  </a:moveTo>
                  <a:cubicBezTo>
                    <a:pt x="-431720" y="380179"/>
                    <a:pt x="251391" y="108815"/>
                    <a:pt x="510247" y="0"/>
                  </a:cubicBezTo>
                  <a:cubicBezTo>
                    <a:pt x="768430" y="407047"/>
                    <a:pt x="1451541" y="1465637"/>
                    <a:pt x="619840" y="3694320"/>
                  </a:cubicBezTo>
                  <a:lnTo>
                    <a:pt x="399309" y="3567369"/>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87;p46">
              <a:extLst>
                <a:ext uri="{FF2B5EF4-FFF2-40B4-BE49-F238E27FC236}">
                  <a16:creationId xmlns:a16="http://schemas.microsoft.com/office/drawing/2014/main" id="{63C7C596-1DF4-034D-9679-040028249AF9}"/>
                </a:ext>
              </a:extLst>
            </p:cNvPr>
            <p:cNvSpPr/>
            <p:nvPr/>
          </p:nvSpPr>
          <p:spPr>
            <a:xfrm>
              <a:off x="2820104" y="2635875"/>
              <a:ext cx="36888" cy="103575"/>
            </a:xfrm>
            <a:custGeom>
              <a:avLst/>
              <a:gdLst/>
              <a:ahLst/>
              <a:cxnLst/>
              <a:rect l="l" t="t" r="r" b="b"/>
              <a:pathLst>
                <a:path w="368879" h="1035752" extrusionOk="0">
                  <a:moveTo>
                    <a:pt x="0" y="621989"/>
                  </a:moveTo>
                  <a:cubicBezTo>
                    <a:pt x="115645" y="766403"/>
                    <a:pt x="244064" y="924923"/>
                    <a:pt x="334159" y="1035753"/>
                  </a:cubicBezTo>
                  <a:cubicBezTo>
                    <a:pt x="434340" y="734834"/>
                    <a:pt x="300542" y="314353"/>
                    <a:pt x="151279" y="0"/>
                  </a:cubicBezTo>
                  <a:cubicBezTo>
                    <a:pt x="115645" y="195463"/>
                    <a:pt x="65891" y="402345"/>
                    <a:pt x="0" y="621989"/>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88;p46">
              <a:extLst>
                <a:ext uri="{FF2B5EF4-FFF2-40B4-BE49-F238E27FC236}">
                  <a16:creationId xmlns:a16="http://schemas.microsoft.com/office/drawing/2014/main" id="{126FB32F-7AEF-ED46-BBFD-0C04DFBE30BD}"/>
                </a:ext>
              </a:extLst>
            </p:cNvPr>
            <p:cNvSpPr/>
            <p:nvPr/>
          </p:nvSpPr>
          <p:spPr>
            <a:xfrm>
              <a:off x="2728277" y="2586844"/>
              <a:ext cx="36831" cy="82417"/>
            </a:xfrm>
            <a:custGeom>
              <a:avLst/>
              <a:gdLst/>
              <a:ahLst/>
              <a:cxnLst/>
              <a:rect l="l" t="t" r="r" b="b"/>
              <a:pathLst>
                <a:path w="368315" h="824169" extrusionOk="0">
                  <a:moveTo>
                    <a:pt x="216364" y="0"/>
                  </a:moveTo>
                  <a:cubicBezTo>
                    <a:pt x="67774" y="142399"/>
                    <a:pt x="-65352" y="408390"/>
                    <a:pt x="34828" y="824169"/>
                  </a:cubicBezTo>
                  <a:cubicBezTo>
                    <a:pt x="124924" y="816780"/>
                    <a:pt x="252671" y="806705"/>
                    <a:pt x="368315" y="795958"/>
                  </a:cubicBezTo>
                  <a:cubicBezTo>
                    <a:pt x="302425" y="500412"/>
                    <a:pt x="252671" y="236437"/>
                    <a:pt x="216364"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89;p46">
              <a:extLst>
                <a:ext uri="{FF2B5EF4-FFF2-40B4-BE49-F238E27FC236}">
                  <a16:creationId xmlns:a16="http://schemas.microsoft.com/office/drawing/2014/main" id="{C545BD45-6B5E-2445-8198-926848537627}"/>
                </a:ext>
              </a:extLst>
            </p:cNvPr>
            <p:cNvSpPr/>
            <p:nvPr/>
          </p:nvSpPr>
          <p:spPr>
            <a:xfrm>
              <a:off x="2741962" y="2378797"/>
              <a:ext cx="101951" cy="369432"/>
            </a:xfrm>
            <a:custGeom>
              <a:avLst/>
              <a:gdLst/>
              <a:ahLst/>
              <a:cxnLst/>
              <a:rect l="l" t="t" r="r" b="b"/>
              <a:pathLst>
                <a:path w="1019507" h="3694319" extrusionOk="0">
                  <a:moveTo>
                    <a:pt x="399145" y="3567369"/>
                  </a:moveTo>
                  <a:cubicBezTo>
                    <a:pt x="-431884" y="379507"/>
                    <a:pt x="251899" y="108815"/>
                    <a:pt x="510083" y="0"/>
                  </a:cubicBezTo>
                  <a:cubicBezTo>
                    <a:pt x="768266" y="407047"/>
                    <a:pt x="1451377" y="1465637"/>
                    <a:pt x="619676" y="3694319"/>
                  </a:cubicBezTo>
                  <a:lnTo>
                    <a:pt x="399145" y="3567369"/>
                  </a:lnTo>
                  <a:close/>
                </a:path>
              </a:pathLst>
            </a:custGeom>
            <a:gradFill>
              <a:gsLst>
                <a:gs pos="0">
                  <a:srgbClr val="FFFFFF">
                    <a:alpha val="40000"/>
                  </a:srgbClr>
                </a:gs>
                <a:gs pos="99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90;p46">
              <a:extLst>
                <a:ext uri="{FF2B5EF4-FFF2-40B4-BE49-F238E27FC236}">
                  <a16:creationId xmlns:a16="http://schemas.microsoft.com/office/drawing/2014/main" id="{4A6B70B2-8A88-7A4E-BA19-25C7722FF28D}"/>
                </a:ext>
              </a:extLst>
            </p:cNvPr>
            <p:cNvSpPr/>
            <p:nvPr/>
          </p:nvSpPr>
          <p:spPr>
            <a:xfrm>
              <a:off x="2792820" y="2378797"/>
              <a:ext cx="50942" cy="369432"/>
            </a:xfrm>
            <a:custGeom>
              <a:avLst/>
              <a:gdLst/>
              <a:ahLst/>
              <a:cxnLst/>
              <a:rect l="l" t="t" r="r" b="b"/>
              <a:pathLst>
                <a:path w="509424" h="3694319" extrusionOk="0">
                  <a:moveTo>
                    <a:pt x="109593" y="3694319"/>
                  </a:moveTo>
                  <a:cubicBezTo>
                    <a:pt x="941294" y="1465637"/>
                    <a:pt x="258183" y="407047"/>
                    <a:pt x="0" y="0"/>
                  </a:cubicBezTo>
                  <a:lnTo>
                    <a:pt x="0" y="3631180"/>
                  </a:lnTo>
                  <a:lnTo>
                    <a:pt x="109593" y="3694319"/>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91;p46">
              <a:extLst>
                <a:ext uri="{FF2B5EF4-FFF2-40B4-BE49-F238E27FC236}">
                  <a16:creationId xmlns:a16="http://schemas.microsoft.com/office/drawing/2014/main" id="{715DA607-C3A9-A343-82BD-CA4C480733B4}"/>
                </a:ext>
              </a:extLst>
            </p:cNvPr>
            <p:cNvSpPr/>
            <p:nvPr/>
          </p:nvSpPr>
          <p:spPr>
            <a:xfrm>
              <a:off x="2766542" y="2437997"/>
              <a:ext cx="51099" cy="76263"/>
            </a:xfrm>
            <a:custGeom>
              <a:avLst/>
              <a:gdLst/>
              <a:ahLst/>
              <a:cxnLst/>
              <a:rect l="l" t="t" r="r" b="b"/>
              <a:pathLst>
                <a:path w="510988" h="762629" extrusionOk="0">
                  <a:moveTo>
                    <a:pt x="510988" y="528752"/>
                  </a:moveTo>
                  <a:cubicBezTo>
                    <a:pt x="510988" y="722871"/>
                    <a:pt x="396688" y="814222"/>
                    <a:pt x="255494" y="732947"/>
                  </a:cubicBezTo>
                  <a:cubicBezTo>
                    <a:pt x="114300" y="651672"/>
                    <a:pt x="0" y="427997"/>
                    <a:pt x="0" y="233878"/>
                  </a:cubicBezTo>
                  <a:cubicBezTo>
                    <a:pt x="0" y="39758"/>
                    <a:pt x="114300" y="-51592"/>
                    <a:pt x="255494" y="29683"/>
                  </a:cubicBezTo>
                  <a:cubicBezTo>
                    <a:pt x="396688" y="110958"/>
                    <a:pt x="510988" y="334632"/>
                    <a:pt x="510988" y="528752"/>
                  </a:cubicBez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92;p46">
              <a:extLst>
                <a:ext uri="{FF2B5EF4-FFF2-40B4-BE49-F238E27FC236}">
                  <a16:creationId xmlns:a16="http://schemas.microsoft.com/office/drawing/2014/main" id="{B00B8D24-021D-084F-BEFA-D6E6EAF482D4}"/>
                </a:ext>
              </a:extLst>
            </p:cNvPr>
            <p:cNvSpPr/>
            <p:nvPr/>
          </p:nvSpPr>
          <p:spPr>
            <a:xfrm>
              <a:off x="2631998" y="2761138"/>
              <a:ext cx="294222" cy="283145"/>
            </a:xfrm>
            <a:custGeom>
              <a:avLst/>
              <a:gdLst/>
              <a:ahLst/>
              <a:cxnLst/>
              <a:rect l="l" t="t" r="r" b="b"/>
              <a:pathLst>
                <a:path w="2942216" h="2831453" extrusionOk="0">
                  <a:moveTo>
                    <a:pt x="1809974" y="581624"/>
                  </a:moveTo>
                  <a:cubicBezTo>
                    <a:pt x="1751479" y="486244"/>
                    <a:pt x="1723241" y="365339"/>
                    <a:pt x="1698363" y="259211"/>
                  </a:cubicBezTo>
                  <a:cubicBezTo>
                    <a:pt x="1669452" y="136962"/>
                    <a:pt x="1645248" y="32850"/>
                    <a:pt x="1584736" y="6654"/>
                  </a:cubicBezTo>
                  <a:cubicBezTo>
                    <a:pt x="1515484" y="-23573"/>
                    <a:pt x="1484555" y="53001"/>
                    <a:pt x="1440852" y="159128"/>
                  </a:cubicBezTo>
                  <a:lnTo>
                    <a:pt x="1440852" y="159128"/>
                  </a:lnTo>
                  <a:cubicBezTo>
                    <a:pt x="1415303" y="221596"/>
                    <a:pt x="1385047" y="295482"/>
                    <a:pt x="1340672" y="363323"/>
                  </a:cubicBezTo>
                  <a:cubicBezTo>
                    <a:pt x="1292935" y="312946"/>
                    <a:pt x="1242508" y="271301"/>
                    <a:pt x="1189392" y="241075"/>
                  </a:cubicBezTo>
                  <a:cubicBezTo>
                    <a:pt x="966844" y="112781"/>
                    <a:pt x="781274" y="223611"/>
                    <a:pt x="737571" y="488259"/>
                  </a:cubicBezTo>
                  <a:cubicBezTo>
                    <a:pt x="707315" y="465421"/>
                    <a:pt x="677059" y="444598"/>
                    <a:pt x="646131" y="426463"/>
                  </a:cubicBezTo>
                  <a:cubicBezTo>
                    <a:pt x="289112" y="220924"/>
                    <a:pt x="0" y="454002"/>
                    <a:pt x="0" y="948369"/>
                  </a:cubicBezTo>
                  <a:cubicBezTo>
                    <a:pt x="0" y="1442065"/>
                    <a:pt x="289112" y="2008975"/>
                    <a:pt x="645459" y="2214513"/>
                  </a:cubicBezTo>
                  <a:cubicBezTo>
                    <a:pt x="991721" y="2414007"/>
                    <a:pt x="1274781" y="2199736"/>
                    <a:pt x="1290918" y="1735595"/>
                  </a:cubicBezTo>
                  <a:cubicBezTo>
                    <a:pt x="1356136" y="1856500"/>
                    <a:pt x="1442869" y="1957926"/>
                    <a:pt x="1539016" y="2013005"/>
                  </a:cubicBezTo>
                  <a:cubicBezTo>
                    <a:pt x="1563893" y="2027110"/>
                    <a:pt x="1588098" y="2037858"/>
                    <a:pt x="1610958" y="2044575"/>
                  </a:cubicBezTo>
                  <a:cubicBezTo>
                    <a:pt x="1749462" y="2348852"/>
                    <a:pt x="1955875" y="2610813"/>
                    <a:pt x="2186492" y="2743808"/>
                  </a:cubicBezTo>
                  <a:cubicBezTo>
                    <a:pt x="2603351" y="2984275"/>
                    <a:pt x="2941544" y="2712911"/>
                    <a:pt x="2942216" y="2137940"/>
                  </a:cubicBezTo>
                  <a:cubicBezTo>
                    <a:pt x="2942216" y="1562970"/>
                    <a:pt x="2604023" y="901351"/>
                    <a:pt x="2187164" y="660884"/>
                  </a:cubicBezTo>
                  <a:cubicBezTo>
                    <a:pt x="2049332" y="581624"/>
                    <a:pt x="1920912" y="557443"/>
                    <a:pt x="1809974" y="581624"/>
                  </a:cubicBezTo>
                  <a:close/>
                </a:path>
              </a:pathLst>
            </a:custGeom>
            <a:gradFill>
              <a:gsLst>
                <a:gs pos="0">
                  <a:srgbClr val="FFFFFF">
                    <a:alpha val="19607"/>
                    <a:alpha val="29800"/>
                  </a:srgbClr>
                </a:gs>
                <a:gs pos="59000">
                  <a:srgbClr val="FFFFFF">
                    <a:alpha val="0"/>
                  </a:srgbClr>
                </a:gs>
                <a:gs pos="100000">
                  <a:srgbClr val="FFFFFF">
                    <a:alpha val="0"/>
                  </a:srgbClr>
                </a:gs>
              </a:gsLst>
              <a:lin ang="72000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93;p46">
              <a:extLst>
                <a:ext uri="{FF2B5EF4-FFF2-40B4-BE49-F238E27FC236}">
                  <a16:creationId xmlns:a16="http://schemas.microsoft.com/office/drawing/2014/main" id="{ED3D7B77-F48A-9045-8F91-974803CCB03A}"/>
                </a:ext>
              </a:extLst>
            </p:cNvPr>
            <p:cNvSpPr/>
            <p:nvPr/>
          </p:nvSpPr>
          <p:spPr>
            <a:xfrm>
              <a:off x="2879432" y="2599839"/>
              <a:ext cx="182073" cy="199762"/>
            </a:xfrm>
            <a:custGeom>
              <a:avLst/>
              <a:gdLst/>
              <a:ahLst/>
              <a:cxnLst/>
              <a:rect l="l" t="t" r="r" b="b"/>
              <a:pathLst>
                <a:path w="1820731" h="1997618" extrusionOk="0">
                  <a:moveTo>
                    <a:pt x="0" y="0"/>
                  </a:moveTo>
                  <a:lnTo>
                    <a:pt x="1820059" y="1049858"/>
                  </a:lnTo>
                  <a:lnTo>
                    <a:pt x="1820732" y="1997619"/>
                  </a:lnTo>
                  <a:lnTo>
                    <a:pt x="161365" y="1040454"/>
                  </a:lnTo>
                  <a:lnTo>
                    <a:pt x="673" y="1092847"/>
                  </a:lnTo>
                  <a:lnTo>
                    <a:pt x="0" y="0"/>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94;p46">
              <a:extLst>
                <a:ext uri="{FF2B5EF4-FFF2-40B4-BE49-F238E27FC236}">
                  <a16:creationId xmlns:a16="http://schemas.microsoft.com/office/drawing/2014/main" id="{CB5A71EA-5060-9541-85A0-7035B079DC2D}"/>
                </a:ext>
              </a:extLst>
            </p:cNvPr>
            <p:cNvSpPr/>
            <p:nvPr/>
          </p:nvSpPr>
          <p:spPr>
            <a:xfrm>
              <a:off x="3008144" y="2695490"/>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95;p46">
              <a:extLst>
                <a:ext uri="{FF2B5EF4-FFF2-40B4-BE49-F238E27FC236}">
                  <a16:creationId xmlns:a16="http://schemas.microsoft.com/office/drawing/2014/main" id="{09ED661A-2CD9-5642-A750-F9F69B08C29B}"/>
                </a:ext>
              </a:extLst>
            </p:cNvPr>
            <p:cNvSpPr/>
            <p:nvPr/>
          </p:nvSpPr>
          <p:spPr>
            <a:xfrm>
              <a:off x="2926090" y="2649741"/>
              <a:ext cx="39871" cy="31301"/>
            </a:xfrm>
            <a:custGeom>
              <a:avLst/>
              <a:gdLst/>
              <a:ahLst/>
              <a:cxnLst/>
              <a:rect l="l" t="t" r="r" b="b"/>
              <a:pathLst>
                <a:path w="398705" h="313009" extrusionOk="0">
                  <a:moveTo>
                    <a:pt x="0" y="0"/>
                  </a:moveTo>
                  <a:lnTo>
                    <a:pt x="398705" y="229719"/>
                  </a:lnTo>
                  <a:lnTo>
                    <a:pt x="398705" y="313009"/>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96;p46">
              <a:extLst>
                <a:ext uri="{FF2B5EF4-FFF2-40B4-BE49-F238E27FC236}">
                  <a16:creationId xmlns:a16="http://schemas.microsoft.com/office/drawing/2014/main" id="{2370F091-B8B0-BC49-9D0A-0C6290D84A6C}"/>
                </a:ext>
              </a:extLst>
            </p:cNvPr>
            <p:cNvSpPr/>
            <p:nvPr/>
          </p:nvSpPr>
          <p:spPr>
            <a:xfrm>
              <a:off x="2926157" y="2666352"/>
              <a:ext cx="71942" cy="49840"/>
            </a:xfrm>
            <a:custGeom>
              <a:avLst/>
              <a:gdLst/>
              <a:ahLst/>
              <a:cxnLst/>
              <a:rect l="l" t="t" r="r" b="b"/>
              <a:pathLst>
                <a:path w="719417" h="498397" extrusionOk="0">
                  <a:moveTo>
                    <a:pt x="0" y="0"/>
                  </a:moveTo>
                  <a:lnTo>
                    <a:pt x="719418" y="415107"/>
                  </a:lnTo>
                  <a:lnTo>
                    <a:pt x="719418" y="498397"/>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97;p46">
              <a:extLst>
                <a:ext uri="{FF2B5EF4-FFF2-40B4-BE49-F238E27FC236}">
                  <a16:creationId xmlns:a16="http://schemas.microsoft.com/office/drawing/2014/main" id="{9560CBA4-987C-4640-8175-E6D3C66C91AD}"/>
                </a:ext>
              </a:extLst>
            </p:cNvPr>
            <p:cNvSpPr/>
            <p:nvPr/>
          </p:nvSpPr>
          <p:spPr>
            <a:xfrm>
              <a:off x="2926157" y="2682964"/>
              <a:ext cx="93121" cy="62065"/>
            </a:xfrm>
            <a:custGeom>
              <a:avLst/>
              <a:gdLst/>
              <a:ahLst/>
              <a:cxnLst/>
              <a:rect l="l" t="t" r="r" b="b"/>
              <a:pathLst>
                <a:path w="931208" h="620645" extrusionOk="0">
                  <a:moveTo>
                    <a:pt x="0" y="0"/>
                  </a:moveTo>
                  <a:lnTo>
                    <a:pt x="931209" y="537356"/>
                  </a:lnTo>
                  <a:lnTo>
                    <a:pt x="931209" y="620646"/>
                  </a:lnTo>
                  <a:lnTo>
                    <a:pt x="0" y="83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98;p46">
              <a:extLst>
                <a:ext uri="{FF2B5EF4-FFF2-40B4-BE49-F238E27FC236}">
                  <a16:creationId xmlns:a16="http://schemas.microsoft.com/office/drawing/2014/main" id="{4B90DAA9-EC5E-514C-95A2-CCB511FDC9A3}"/>
                </a:ext>
              </a:extLst>
            </p:cNvPr>
            <p:cNvSpPr/>
            <p:nvPr/>
          </p:nvSpPr>
          <p:spPr>
            <a:xfrm>
              <a:off x="2895655" y="2631527"/>
              <a:ext cx="20708" cy="30686"/>
            </a:xfrm>
            <a:custGeom>
              <a:avLst/>
              <a:gdLst/>
              <a:ahLst/>
              <a:cxnLst/>
              <a:rect l="l" t="t" r="r" b="b"/>
              <a:pathLst>
                <a:path w="207084" h="306860" extrusionOk="0">
                  <a:moveTo>
                    <a:pt x="207085" y="212875"/>
                  </a:moveTo>
                  <a:cubicBezTo>
                    <a:pt x="207085" y="290792"/>
                    <a:pt x="160693" y="327735"/>
                    <a:pt x="103543" y="294822"/>
                  </a:cubicBezTo>
                  <a:cubicBezTo>
                    <a:pt x="46393" y="261909"/>
                    <a:pt x="0" y="171902"/>
                    <a:pt x="0" y="93985"/>
                  </a:cubicBezTo>
                  <a:cubicBezTo>
                    <a:pt x="0" y="16069"/>
                    <a:pt x="46393" y="-20874"/>
                    <a:pt x="103543" y="12039"/>
                  </a:cubicBezTo>
                  <a:cubicBezTo>
                    <a:pt x="161365" y="44952"/>
                    <a:pt x="207085" y="134959"/>
                    <a:pt x="207085" y="212875"/>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99;p46">
              <a:extLst>
                <a:ext uri="{FF2B5EF4-FFF2-40B4-BE49-F238E27FC236}">
                  <a16:creationId xmlns:a16="http://schemas.microsoft.com/office/drawing/2014/main" id="{E294ADE3-A807-3046-B287-7C3DBC95E3AD}"/>
                </a:ext>
              </a:extLst>
            </p:cNvPr>
            <p:cNvSpPr/>
            <p:nvPr/>
          </p:nvSpPr>
          <p:spPr>
            <a:xfrm>
              <a:off x="2541431" y="2361717"/>
              <a:ext cx="182073" cy="214203"/>
            </a:xfrm>
            <a:custGeom>
              <a:avLst/>
              <a:gdLst/>
              <a:ahLst/>
              <a:cxnLst/>
              <a:rect l="l" t="t" r="r" b="b"/>
              <a:pathLst>
                <a:path w="1820731" h="2142033" extrusionOk="0">
                  <a:moveTo>
                    <a:pt x="1820059" y="1049187"/>
                  </a:moveTo>
                  <a:lnTo>
                    <a:pt x="0" y="0"/>
                  </a:lnTo>
                  <a:lnTo>
                    <a:pt x="672" y="947761"/>
                  </a:lnTo>
                  <a:lnTo>
                    <a:pt x="1660039" y="1904254"/>
                  </a:lnTo>
                  <a:lnTo>
                    <a:pt x="1820732" y="2142034"/>
                  </a:lnTo>
                  <a:lnTo>
                    <a:pt x="1820059" y="1049187"/>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1000;p46">
              <a:extLst>
                <a:ext uri="{FF2B5EF4-FFF2-40B4-BE49-F238E27FC236}">
                  <a16:creationId xmlns:a16="http://schemas.microsoft.com/office/drawing/2014/main" id="{66C0336F-1E09-7D47-A286-C7252EA85072}"/>
                </a:ext>
              </a:extLst>
            </p:cNvPr>
            <p:cNvSpPr/>
            <p:nvPr/>
          </p:nvSpPr>
          <p:spPr>
            <a:xfrm>
              <a:off x="2522057" y="2372903"/>
              <a:ext cx="68714" cy="65356"/>
            </a:xfrm>
            <a:custGeom>
              <a:avLst/>
              <a:gdLst/>
              <a:ahLst/>
              <a:cxnLst/>
              <a:rect l="l" t="t" r="r" b="b"/>
              <a:pathLst>
                <a:path w="687144" h="653558" extrusionOk="0">
                  <a:moveTo>
                    <a:pt x="0" y="257259"/>
                  </a:moveTo>
                  <a:lnTo>
                    <a:pt x="0" y="0"/>
                  </a:lnTo>
                  <a:lnTo>
                    <a:pt x="687145" y="396300"/>
                  </a:lnTo>
                  <a:lnTo>
                    <a:pt x="687145" y="653559"/>
                  </a:lnTo>
                  <a:lnTo>
                    <a:pt x="0" y="257259"/>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1001;p46">
              <a:extLst>
                <a:ext uri="{FF2B5EF4-FFF2-40B4-BE49-F238E27FC236}">
                  <a16:creationId xmlns:a16="http://schemas.microsoft.com/office/drawing/2014/main" id="{05AF33E7-83CF-6649-9D64-87186AB0CDD8}"/>
                </a:ext>
              </a:extLst>
            </p:cNvPr>
            <p:cNvSpPr/>
            <p:nvPr/>
          </p:nvSpPr>
          <p:spPr>
            <a:xfrm>
              <a:off x="2636490" y="2439550"/>
              <a:ext cx="39871" cy="31301"/>
            </a:xfrm>
            <a:custGeom>
              <a:avLst/>
              <a:gdLst/>
              <a:ahLst/>
              <a:cxnLst/>
              <a:rect l="l" t="t" r="r" b="b"/>
              <a:pathLst>
                <a:path w="398705" h="313009" extrusionOk="0">
                  <a:moveTo>
                    <a:pt x="398705" y="229720"/>
                  </a:moveTo>
                  <a:lnTo>
                    <a:pt x="0" y="0"/>
                  </a:lnTo>
                  <a:lnTo>
                    <a:pt x="0" y="83290"/>
                  </a:lnTo>
                  <a:lnTo>
                    <a:pt x="398705" y="313010"/>
                  </a:lnTo>
                  <a:lnTo>
                    <a:pt x="398705" y="22972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1002;p46">
              <a:extLst>
                <a:ext uri="{FF2B5EF4-FFF2-40B4-BE49-F238E27FC236}">
                  <a16:creationId xmlns:a16="http://schemas.microsoft.com/office/drawing/2014/main" id="{664843D9-A4A4-504D-BBAE-936E306AC765}"/>
                </a:ext>
              </a:extLst>
            </p:cNvPr>
            <p:cNvSpPr/>
            <p:nvPr/>
          </p:nvSpPr>
          <p:spPr>
            <a:xfrm>
              <a:off x="2599619" y="2434862"/>
              <a:ext cx="76850" cy="52661"/>
            </a:xfrm>
            <a:custGeom>
              <a:avLst/>
              <a:gdLst/>
              <a:ahLst/>
              <a:cxnLst/>
              <a:rect l="l" t="t" r="r" b="b"/>
              <a:pathLst>
                <a:path w="768499" h="526608" extrusionOk="0">
                  <a:moveTo>
                    <a:pt x="768499" y="443318"/>
                  </a:moveTo>
                  <a:lnTo>
                    <a:pt x="0" y="0"/>
                  </a:lnTo>
                  <a:lnTo>
                    <a:pt x="0" y="83290"/>
                  </a:lnTo>
                  <a:lnTo>
                    <a:pt x="768499" y="526608"/>
                  </a:lnTo>
                  <a:lnTo>
                    <a:pt x="768499" y="44331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1003;p46">
              <a:extLst>
                <a:ext uri="{FF2B5EF4-FFF2-40B4-BE49-F238E27FC236}">
                  <a16:creationId xmlns:a16="http://schemas.microsoft.com/office/drawing/2014/main" id="{FD50584E-D246-EA41-995A-FF2EA9D2CC5A}"/>
                </a:ext>
              </a:extLst>
            </p:cNvPr>
            <p:cNvSpPr/>
            <p:nvPr/>
          </p:nvSpPr>
          <p:spPr>
            <a:xfrm>
              <a:off x="2583396" y="2442096"/>
              <a:ext cx="93121" cy="62065"/>
            </a:xfrm>
            <a:custGeom>
              <a:avLst/>
              <a:gdLst/>
              <a:ahLst/>
              <a:cxnLst/>
              <a:rect l="l" t="t" r="r" b="b"/>
              <a:pathLst>
                <a:path w="931208" h="620645" extrusionOk="0">
                  <a:moveTo>
                    <a:pt x="931209" y="537356"/>
                  </a:moveTo>
                  <a:lnTo>
                    <a:pt x="0" y="0"/>
                  </a:lnTo>
                  <a:lnTo>
                    <a:pt x="0" y="83290"/>
                  </a:lnTo>
                  <a:lnTo>
                    <a:pt x="931209" y="620646"/>
                  </a:lnTo>
                  <a:lnTo>
                    <a:pt x="931209" y="537356"/>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1004;p46">
              <a:extLst>
                <a:ext uri="{FF2B5EF4-FFF2-40B4-BE49-F238E27FC236}">
                  <a16:creationId xmlns:a16="http://schemas.microsoft.com/office/drawing/2014/main" id="{9D2202EE-FD5B-D745-A14E-B4F3409848D5}"/>
                </a:ext>
              </a:extLst>
            </p:cNvPr>
            <p:cNvSpPr/>
            <p:nvPr/>
          </p:nvSpPr>
          <p:spPr>
            <a:xfrm>
              <a:off x="2686030" y="2467381"/>
              <a:ext cx="20708" cy="30658"/>
            </a:xfrm>
            <a:custGeom>
              <a:avLst/>
              <a:gdLst/>
              <a:ahLst/>
              <a:cxnLst/>
              <a:rect l="l" t="t" r="r" b="b"/>
              <a:pathLst>
                <a:path w="207084" h="306577" extrusionOk="0">
                  <a:moveTo>
                    <a:pt x="0" y="93703"/>
                  </a:moveTo>
                  <a:cubicBezTo>
                    <a:pt x="0" y="171619"/>
                    <a:pt x="46392" y="261626"/>
                    <a:pt x="103542" y="294539"/>
                  </a:cubicBezTo>
                  <a:cubicBezTo>
                    <a:pt x="160692" y="327452"/>
                    <a:pt x="207085" y="290509"/>
                    <a:pt x="207085" y="212593"/>
                  </a:cubicBezTo>
                  <a:cubicBezTo>
                    <a:pt x="207085" y="134676"/>
                    <a:pt x="160692" y="44669"/>
                    <a:pt x="103542" y="11756"/>
                  </a:cubicBezTo>
                  <a:cubicBezTo>
                    <a:pt x="46392" y="-20485"/>
                    <a:pt x="0" y="15786"/>
                    <a:pt x="0" y="93703"/>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1005;p46">
              <a:extLst>
                <a:ext uri="{FF2B5EF4-FFF2-40B4-BE49-F238E27FC236}">
                  <a16:creationId xmlns:a16="http://schemas.microsoft.com/office/drawing/2014/main" id="{0C1B6230-0E65-F748-9D82-DDF3D443989E}"/>
                </a:ext>
              </a:extLst>
            </p:cNvPr>
            <p:cNvSpPr/>
            <p:nvPr/>
          </p:nvSpPr>
          <p:spPr>
            <a:xfrm>
              <a:off x="2590368" y="2504724"/>
              <a:ext cx="108719" cy="119226"/>
            </a:xfrm>
            <a:custGeom>
              <a:avLst/>
              <a:gdLst/>
              <a:ahLst/>
              <a:cxnLst/>
              <a:rect l="l" t="t" r="r" b="b"/>
              <a:pathLst>
                <a:path w="1087194" h="1192257" extrusionOk="0">
                  <a:moveTo>
                    <a:pt x="1087195" y="626691"/>
                  </a:moveTo>
                  <a:lnTo>
                    <a:pt x="0" y="0"/>
                  </a:lnTo>
                  <a:lnTo>
                    <a:pt x="0" y="565567"/>
                  </a:lnTo>
                  <a:lnTo>
                    <a:pt x="1087195" y="1192258"/>
                  </a:lnTo>
                  <a:lnTo>
                    <a:pt x="1087195" y="62669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1006;p46">
              <a:extLst>
                <a:ext uri="{FF2B5EF4-FFF2-40B4-BE49-F238E27FC236}">
                  <a16:creationId xmlns:a16="http://schemas.microsoft.com/office/drawing/2014/main" id="{DD7EDD00-BF19-E640-A2F7-A39BE4210FFD}"/>
                </a:ext>
              </a:extLst>
            </p:cNvPr>
            <p:cNvSpPr/>
            <p:nvPr/>
          </p:nvSpPr>
          <p:spPr>
            <a:xfrm>
              <a:off x="2618121" y="2534263"/>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3" name="Google Shape;1007;p46">
              <a:extLst>
                <a:ext uri="{FF2B5EF4-FFF2-40B4-BE49-F238E27FC236}">
                  <a16:creationId xmlns:a16="http://schemas.microsoft.com/office/drawing/2014/main" id="{C2F1EF6F-C088-5548-81C2-9380E4E1725F}"/>
                </a:ext>
              </a:extLst>
            </p:cNvPr>
            <p:cNvSpPr/>
            <p:nvPr/>
          </p:nvSpPr>
          <p:spPr>
            <a:xfrm>
              <a:off x="2618121" y="2547861"/>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4" name="Google Shape;1008;p46">
              <a:extLst>
                <a:ext uri="{FF2B5EF4-FFF2-40B4-BE49-F238E27FC236}">
                  <a16:creationId xmlns:a16="http://schemas.microsoft.com/office/drawing/2014/main" id="{0443B6D5-F914-7A43-98DB-C95310FEFD85}"/>
                </a:ext>
              </a:extLst>
            </p:cNvPr>
            <p:cNvSpPr/>
            <p:nvPr/>
          </p:nvSpPr>
          <p:spPr>
            <a:xfrm>
              <a:off x="2600088" y="2523577"/>
              <a:ext cx="12371" cy="18342"/>
            </a:xfrm>
            <a:custGeom>
              <a:avLst/>
              <a:gdLst/>
              <a:ahLst/>
              <a:cxnLst/>
              <a:rect l="l" t="t" r="r" b="b"/>
              <a:pathLst>
                <a:path w="123712" h="183417" extrusionOk="0">
                  <a:moveTo>
                    <a:pt x="123713" y="127308"/>
                  </a:moveTo>
                  <a:cubicBezTo>
                    <a:pt x="123713" y="173655"/>
                    <a:pt x="96146" y="195821"/>
                    <a:pt x="61856" y="176342"/>
                  </a:cubicBezTo>
                  <a:cubicBezTo>
                    <a:pt x="27566" y="156863"/>
                    <a:pt x="0" y="103127"/>
                    <a:pt x="0" y="56109"/>
                  </a:cubicBezTo>
                  <a:cubicBezTo>
                    <a:pt x="0" y="9762"/>
                    <a:pt x="27566" y="-12404"/>
                    <a:pt x="61856" y="7075"/>
                  </a:cubicBezTo>
                  <a:cubicBezTo>
                    <a:pt x="95474" y="27226"/>
                    <a:pt x="123713" y="80961"/>
                    <a:pt x="123713" y="1273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1009;p46">
              <a:extLst>
                <a:ext uri="{FF2B5EF4-FFF2-40B4-BE49-F238E27FC236}">
                  <a16:creationId xmlns:a16="http://schemas.microsoft.com/office/drawing/2014/main" id="{47405FF1-5A04-3E4E-B39F-0C61B4B8F8AD}"/>
                </a:ext>
              </a:extLst>
            </p:cNvPr>
            <p:cNvSpPr/>
            <p:nvPr/>
          </p:nvSpPr>
          <p:spPr>
            <a:xfrm>
              <a:off x="2912281" y="2547325"/>
              <a:ext cx="108719" cy="119293"/>
            </a:xfrm>
            <a:custGeom>
              <a:avLst/>
              <a:gdLst/>
              <a:ahLst/>
              <a:cxnLst/>
              <a:rect l="l" t="t" r="r" b="b"/>
              <a:pathLst>
                <a:path w="1087194" h="1192929" extrusionOk="0">
                  <a:moveTo>
                    <a:pt x="1087195" y="626691"/>
                  </a:moveTo>
                  <a:lnTo>
                    <a:pt x="0" y="0"/>
                  </a:lnTo>
                  <a:lnTo>
                    <a:pt x="0" y="565567"/>
                  </a:lnTo>
                  <a:lnTo>
                    <a:pt x="1087195" y="1192929"/>
                  </a:lnTo>
                  <a:lnTo>
                    <a:pt x="1087195" y="626691"/>
                  </a:lnTo>
                  <a:close/>
                </a:path>
              </a:pathLst>
            </a:custGeom>
            <a:gradFill>
              <a:gsLst>
                <a:gs pos="0">
                  <a:srgbClr val="FFFFFF">
                    <a:alpha val="29803"/>
                    <a:alpha val="29800"/>
                  </a:srgbClr>
                </a:gs>
                <a:gs pos="100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6" name="Google Shape;1010;p46">
              <a:extLst>
                <a:ext uri="{FF2B5EF4-FFF2-40B4-BE49-F238E27FC236}">
                  <a16:creationId xmlns:a16="http://schemas.microsoft.com/office/drawing/2014/main" id="{DE873AB4-5DB3-3845-BF4F-9DDF7AF18F65}"/>
                </a:ext>
              </a:extLst>
            </p:cNvPr>
            <p:cNvSpPr/>
            <p:nvPr/>
          </p:nvSpPr>
          <p:spPr>
            <a:xfrm>
              <a:off x="2940034" y="2576931"/>
              <a:ext cx="37248" cy="28278"/>
            </a:xfrm>
            <a:custGeom>
              <a:avLst/>
              <a:gdLst/>
              <a:ahLst/>
              <a:cxnLst/>
              <a:rect l="l" t="t" r="r" b="b"/>
              <a:pathLst>
                <a:path w="372483" h="282783" extrusionOk="0">
                  <a:moveTo>
                    <a:pt x="0" y="0"/>
                  </a:moveTo>
                  <a:lnTo>
                    <a:pt x="372483" y="214942"/>
                  </a:lnTo>
                  <a:lnTo>
                    <a:pt x="372483" y="282783"/>
                  </a:lnTo>
                  <a:lnTo>
                    <a:pt x="0" y="67841"/>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1011;p46">
              <a:extLst>
                <a:ext uri="{FF2B5EF4-FFF2-40B4-BE49-F238E27FC236}">
                  <a16:creationId xmlns:a16="http://schemas.microsoft.com/office/drawing/2014/main" id="{719AFAA1-AB7E-D949-B45A-8AFBE5D9290F}"/>
                </a:ext>
              </a:extLst>
            </p:cNvPr>
            <p:cNvSpPr/>
            <p:nvPr/>
          </p:nvSpPr>
          <p:spPr>
            <a:xfrm>
              <a:off x="2940101" y="2590528"/>
              <a:ext cx="69656" cy="47019"/>
            </a:xfrm>
            <a:custGeom>
              <a:avLst/>
              <a:gdLst/>
              <a:ahLst/>
              <a:cxnLst/>
              <a:rect l="l" t="t" r="r" b="b"/>
              <a:pathLst>
                <a:path w="696557" h="470186" extrusionOk="0">
                  <a:moveTo>
                    <a:pt x="0" y="0"/>
                  </a:moveTo>
                  <a:lnTo>
                    <a:pt x="696558" y="401673"/>
                  </a:lnTo>
                  <a:lnTo>
                    <a:pt x="696558" y="470186"/>
                  </a:lnTo>
                  <a:lnTo>
                    <a:pt x="0" y="68513"/>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1012;p46">
              <a:extLst>
                <a:ext uri="{FF2B5EF4-FFF2-40B4-BE49-F238E27FC236}">
                  <a16:creationId xmlns:a16="http://schemas.microsoft.com/office/drawing/2014/main" id="{1FB6445E-D3F7-114C-9A6F-6484D0DB1131}"/>
                </a:ext>
              </a:extLst>
            </p:cNvPr>
            <p:cNvSpPr/>
            <p:nvPr/>
          </p:nvSpPr>
          <p:spPr>
            <a:xfrm>
              <a:off x="2922001" y="2566245"/>
              <a:ext cx="12371" cy="18342"/>
            </a:xfrm>
            <a:custGeom>
              <a:avLst/>
              <a:gdLst/>
              <a:ahLst/>
              <a:cxnLst/>
              <a:rect l="l" t="t" r="r" b="b"/>
              <a:pathLst>
                <a:path w="123713" h="183417" extrusionOk="0">
                  <a:moveTo>
                    <a:pt x="123713" y="127308"/>
                  </a:moveTo>
                  <a:cubicBezTo>
                    <a:pt x="123713" y="173655"/>
                    <a:pt x="96146" y="195821"/>
                    <a:pt x="61857" y="176342"/>
                  </a:cubicBezTo>
                  <a:cubicBezTo>
                    <a:pt x="27567" y="156863"/>
                    <a:pt x="0" y="103127"/>
                    <a:pt x="0" y="56109"/>
                  </a:cubicBezTo>
                  <a:cubicBezTo>
                    <a:pt x="0" y="9762"/>
                    <a:pt x="27567" y="-12404"/>
                    <a:pt x="61857" y="7075"/>
                  </a:cubicBezTo>
                  <a:cubicBezTo>
                    <a:pt x="96146" y="27226"/>
                    <a:pt x="123713" y="80961"/>
                    <a:pt x="123713" y="127308"/>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pic>
        <p:nvPicPr>
          <p:cNvPr id="4" name="Picture 3" descr="Qr code&#10;&#10;Description automatically generated">
            <a:extLst>
              <a:ext uri="{FF2B5EF4-FFF2-40B4-BE49-F238E27FC236}">
                <a16:creationId xmlns:a16="http://schemas.microsoft.com/office/drawing/2014/main" id="{9CFDBD60-C652-9645-9DD5-FD3596FF6561}"/>
              </a:ext>
            </a:extLst>
          </p:cNvPr>
          <p:cNvPicPr>
            <a:picLocks noChangeAspect="1"/>
          </p:cNvPicPr>
          <p:nvPr/>
        </p:nvPicPr>
        <p:blipFill>
          <a:blip r:embed="rId3"/>
          <a:stretch>
            <a:fillRect/>
          </a:stretch>
        </p:blipFill>
        <p:spPr>
          <a:xfrm>
            <a:off x="711901" y="1227068"/>
            <a:ext cx="3469682" cy="3469682"/>
          </a:xfrm>
          <a:prstGeom prst="rect">
            <a:avLst/>
          </a:prstGeom>
        </p:spPr>
      </p:pic>
      <p:sp>
        <p:nvSpPr>
          <p:cNvPr id="32" name="Google Shape;224;p17">
            <a:extLst>
              <a:ext uri="{FF2B5EF4-FFF2-40B4-BE49-F238E27FC236}">
                <a16:creationId xmlns:a16="http://schemas.microsoft.com/office/drawing/2014/main" id="{9A3E5661-6CD5-434D-BE8D-A23E39B3CCF8}"/>
              </a:ext>
            </a:extLst>
          </p:cNvPr>
          <p:cNvSpPr txBox="1">
            <a:spLocks/>
          </p:cNvSpPr>
          <p:nvPr/>
        </p:nvSpPr>
        <p:spPr>
          <a:xfrm>
            <a:off x="679364" y="-65321"/>
            <a:ext cx="5619049" cy="1515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1pPr>
            <a:lvl2pPr marR="0" lvl="1"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2pPr>
            <a:lvl3pPr marR="0" lvl="2"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3pPr>
            <a:lvl4pPr marR="0" lvl="3"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4pPr>
            <a:lvl5pPr marR="0" lvl="4"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5pPr>
            <a:lvl6pPr marR="0" lvl="5"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6pPr>
            <a:lvl7pPr marR="0" lvl="6"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7pPr>
            <a:lvl8pPr marR="0" lvl="7"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8pPr>
            <a:lvl9pPr marR="0" lvl="8"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9pPr>
          </a:lstStyle>
          <a:p>
            <a:r>
              <a:rPr lang="en-US" sz="4800"/>
              <a:t>VMD DEMO</a:t>
            </a:r>
          </a:p>
        </p:txBody>
      </p:sp>
    </p:spTree>
    <p:extLst>
      <p:ext uri="{BB962C8B-B14F-4D97-AF65-F5344CB8AC3E}">
        <p14:creationId xmlns:p14="http://schemas.microsoft.com/office/powerpoint/2010/main" val="411526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0809E533-C133-4580-AE7D-050AFDB3D7A7}"/>
              </a:ext>
            </a:extLst>
          </p:cNvPr>
          <p:cNvGraphicFramePr>
            <a:graphicFrameLocks noGrp="1"/>
          </p:cNvGraphicFramePr>
          <p:nvPr>
            <p:ph idx="1"/>
            <p:extLst>
              <p:ext uri="{D42A27DB-BD31-4B8C-83A1-F6EECF244321}">
                <p14:modId xmlns:p14="http://schemas.microsoft.com/office/powerpoint/2010/main" val="1180663696"/>
              </p:ext>
            </p:extLst>
          </p:nvPr>
        </p:nvGraphicFramePr>
        <p:xfrm>
          <a:off x="0" y="662184"/>
          <a:ext cx="9144000" cy="4381128"/>
        </p:xfrm>
        <a:graphic>
          <a:graphicData uri="http://schemas.openxmlformats.org/drawingml/2006/table">
            <a:tbl>
              <a:tblPr firstRow="1" bandRow="1">
                <a:tableStyleId>{35758FB7-9AC5-4552-8A53-C91805E547FA}</a:tableStyleId>
              </a:tblPr>
              <a:tblGrid>
                <a:gridCol w="3042605">
                  <a:extLst>
                    <a:ext uri="{9D8B030D-6E8A-4147-A177-3AD203B41FA5}">
                      <a16:colId xmlns:a16="http://schemas.microsoft.com/office/drawing/2014/main" val="1305955673"/>
                    </a:ext>
                  </a:extLst>
                </a:gridCol>
                <a:gridCol w="3295442">
                  <a:extLst>
                    <a:ext uri="{9D8B030D-6E8A-4147-A177-3AD203B41FA5}">
                      <a16:colId xmlns:a16="http://schemas.microsoft.com/office/drawing/2014/main" val="3778420893"/>
                    </a:ext>
                  </a:extLst>
                </a:gridCol>
                <a:gridCol w="2805953">
                  <a:extLst>
                    <a:ext uri="{9D8B030D-6E8A-4147-A177-3AD203B41FA5}">
                      <a16:colId xmlns:a16="http://schemas.microsoft.com/office/drawing/2014/main" val="2650781273"/>
                    </a:ext>
                  </a:extLst>
                </a:gridCol>
              </a:tblGrid>
              <a:tr h="542126">
                <a:tc>
                  <a:txBody>
                    <a:bodyPr/>
                    <a:lstStyle/>
                    <a:p>
                      <a:endParaRPr lang="en-US" sz="1600">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tx1"/>
                          </a:solidFill>
                          <a:latin typeface="Barlow" pitchFamily="2" charset="77"/>
                        </a:rPr>
                        <a:t>BetterImpact VMS</a:t>
                      </a:r>
                      <a:endParaRPr lang="en-US" sz="1600">
                        <a:solidFill>
                          <a:schemeClr val="tx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tx1"/>
                          </a:solidFill>
                          <a:latin typeface="Barlow" pitchFamily="2" charset="77"/>
                          <a:cs typeface="Aldhabi" panose="01000000000000000000" pitchFamily="2" charset="-78"/>
                        </a:rPr>
                        <a:t>Volunteer Management Dashboard</a:t>
                      </a:r>
                    </a:p>
                  </a:txBody>
                  <a:tcPr marL="68580" marR="68580" marT="34290" marB="34290"/>
                </a:tc>
                <a:extLst>
                  <a:ext uri="{0D108BD9-81ED-4DB2-BD59-A6C34878D82A}">
                    <a16:rowId xmlns:a16="http://schemas.microsoft.com/office/drawing/2014/main" val="3597647655"/>
                  </a:ext>
                </a:extLst>
              </a:tr>
              <a:tr h="483211">
                <a:tc>
                  <a:txBody>
                    <a:bodyPr/>
                    <a:lstStyle/>
                    <a:p>
                      <a:r>
                        <a:rPr lang="en-US" sz="1600" b="1">
                          <a:solidFill>
                            <a:schemeClr val="bg1"/>
                          </a:solidFill>
                          <a:latin typeface="Barlow" pitchFamily="2" charset="77"/>
                        </a:rPr>
                        <a:t>No need to sign into VMS for use</a:t>
                      </a:r>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cs typeface="Aldhabi" panose="01000000000000000000" pitchFamily="2" charset="-78"/>
                        </a:rPr>
                        <a:t>No, sign in required</a:t>
                      </a: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extLst>
                  <a:ext uri="{0D108BD9-81ED-4DB2-BD59-A6C34878D82A}">
                    <a16:rowId xmlns:a16="http://schemas.microsoft.com/office/drawing/2014/main" val="3359846227"/>
                  </a:ext>
                </a:extLst>
              </a:tr>
              <a:tr h="483211">
                <a:tc>
                  <a:txBody>
                    <a:bodyPr/>
                    <a:lstStyle/>
                    <a:p>
                      <a:r>
                        <a:rPr lang="en-US" sz="1600" b="1">
                          <a:solidFill>
                            <a:schemeClr val="bg1"/>
                          </a:solidFill>
                          <a:latin typeface="Barlow" pitchFamily="2" charset="77"/>
                        </a:rPr>
                        <a:t>Calendar to organize events</a:t>
                      </a:r>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No, can be added</a:t>
                      </a:r>
                      <a:endParaRPr lang="en-US" sz="1600">
                        <a:solidFill>
                          <a:schemeClr val="bg1"/>
                        </a:solidFill>
                        <a:latin typeface="Barlow" pitchFamily="2" charset="77"/>
                        <a:cs typeface="Aldhabi" panose="01000000000000000000" pitchFamily="2" charset="-78"/>
                      </a:endParaRPr>
                    </a:p>
                  </a:txBody>
                  <a:tcPr marL="68580" marR="68580" marT="34290" marB="34290"/>
                </a:tc>
                <a:extLst>
                  <a:ext uri="{0D108BD9-81ED-4DB2-BD59-A6C34878D82A}">
                    <a16:rowId xmlns:a16="http://schemas.microsoft.com/office/drawing/2014/main" val="3719430684"/>
                  </a:ext>
                </a:extLst>
              </a:tr>
              <a:tr h="422868">
                <a:tc>
                  <a:txBody>
                    <a:bodyPr/>
                    <a:lstStyle/>
                    <a:p>
                      <a:r>
                        <a:rPr lang="en-US" sz="1600" b="1">
                          <a:solidFill>
                            <a:schemeClr val="bg1"/>
                          </a:solidFill>
                          <a:latin typeface="Barlow" pitchFamily="2" charset="77"/>
                        </a:rPr>
                        <a:t>Generate Certificates</a:t>
                      </a:r>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extLst>
                  <a:ext uri="{0D108BD9-81ED-4DB2-BD59-A6C34878D82A}">
                    <a16:rowId xmlns:a16="http://schemas.microsoft.com/office/drawing/2014/main" val="2982431347"/>
                  </a:ext>
                </a:extLst>
              </a:tr>
              <a:tr h="483211">
                <a:tc>
                  <a:txBody>
                    <a:bodyPr/>
                    <a:lstStyle/>
                    <a:p>
                      <a:r>
                        <a:rPr lang="en-US" sz="1600" b="1">
                          <a:solidFill>
                            <a:schemeClr val="bg1"/>
                          </a:solidFill>
                          <a:latin typeface="Barlow" pitchFamily="2" charset="77"/>
                        </a:rPr>
                        <a:t>Generates Reports</a:t>
                      </a:r>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endParaRPr lang="en-US" sz="1600">
                        <a:solidFill>
                          <a:schemeClr val="bg1"/>
                        </a:solidFill>
                        <a:latin typeface="Barlow" pitchFamily="2" charset="77"/>
                        <a:cs typeface="Aldhabi" panose="01000000000000000000" pitchFamily="2" charset="-78"/>
                      </a:endParaRPr>
                    </a:p>
                  </a:txBody>
                  <a:tcPr marL="68580" marR="68580" marT="34290" marB="34290"/>
                </a:tc>
                <a:extLst>
                  <a:ext uri="{0D108BD9-81ED-4DB2-BD59-A6C34878D82A}">
                    <a16:rowId xmlns:a16="http://schemas.microsoft.com/office/drawing/2014/main" val="2033074310"/>
                  </a:ext>
                </a:extLst>
              </a:tr>
              <a:tr h="352167">
                <a:tc>
                  <a:txBody>
                    <a:bodyPr/>
                    <a:lstStyle/>
                    <a:p>
                      <a:r>
                        <a:rPr lang="en-US" sz="1600" b="1">
                          <a:solidFill>
                            <a:schemeClr val="bg1"/>
                          </a:solidFill>
                          <a:latin typeface="Barlow" pitchFamily="2" charset="77"/>
                          <a:cs typeface="Aldhabi" panose="01000000000000000000" pitchFamily="2" charset="-78"/>
                        </a:rPr>
                        <a:t>Support</a:t>
                      </a:r>
                    </a:p>
                  </a:txBody>
                  <a:tcPr marL="68580" marR="68580" marT="34290" marB="34290"/>
                </a:tc>
                <a:tc>
                  <a:txBody>
                    <a:bodyPr/>
                    <a:lstStyle/>
                    <a:p>
                      <a:pPr algn="ctr"/>
                      <a:r>
                        <a:rPr lang="en-US" sz="1600">
                          <a:solidFill>
                            <a:schemeClr val="bg1"/>
                          </a:solidFill>
                          <a:latin typeface="Barlow" pitchFamily="2" charset="77"/>
                          <a:cs typeface="Aldhabi" panose="01000000000000000000" pitchFamily="2" charset="-78"/>
                        </a:rPr>
                        <a:t>Live Chat</a:t>
                      </a:r>
                    </a:p>
                  </a:txBody>
                  <a:tcPr marL="68580" marR="68580" marT="34290" marB="34290"/>
                </a:tc>
                <a:tc>
                  <a:txBody>
                    <a:bodyPr/>
                    <a:lstStyle/>
                    <a:p>
                      <a:pPr algn="ctr"/>
                      <a:r>
                        <a:rPr lang="en-US" sz="1600">
                          <a:solidFill>
                            <a:schemeClr val="bg1"/>
                          </a:solidFill>
                          <a:latin typeface="Barlow" pitchFamily="2" charset="77"/>
                          <a:cs typeface="Aldhabi" panose="01000000000000000000" pitchFamily="2" charset="-78"/>
                        </a:rPr>
                        <a:t>Written Guides</a:t>
                      </a:r>
                    </a:p>
                  </a:txBody>
                  <a:tcPr marL="68580" marR="68580" marT="34290" marB="34290"/>
                </a:tc>
                <a:extLst>
                  <a:ext uri="{0D108BD9-81ED-4DB2-BD59-A6C34878D82A}">
                    <a16:rowId xmlns:a16="http://schemas.microsoft.com/office/drawing/2014/main" val="4249008052"/>
                  </a:ext>
                </a:extLst>
              </a:tr>
              <a:tr h="779770">
                <a:tc>
                  <a:txBody>
                    <a:bodyPr/>
                    <a:lstStyle/>
                    <a:p>
                      <a:r>
                        <a:rPr lang="en-US" sz="1600" b="1">
                          <a:solidFill>
                            <a:schemeClr val="bg1"/>
                          </a:solidFill>
                          <a:latin typeface="Barlow" pitchFamily="2" charset="77"/>
                        </a:rPr>
                        <a:t>Associate monetary value to volunteer’s task that can quantified in the reports</a:t>
                      </a:r>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Yes</a:t>
                      </a:r>
                    </a:p>
                  </a:txBody>
                  <a:tcPr marL="68580" marR="68580" marT="34290" marB="34290"/>
                </a:tc>
                <a:tc>
                  <a:txBody>
                    <a:bodyPr/>
                    <a:lstStyle/>
                    <a:p>
                      <a:pPr algn="ctr"/>
                      <a:r>
                        <a:rPr lang="en-US" sz="1600">
                          <a:solidFill>
                            <a:schemeClr val="bg1"/>
                          </a:solidFill>
                          <a:latin typeface="Barlow" pitchFamily="2" charset="77"/>
                        </a:rPr>
                        <a:t>Yes</a:t>
                      </a:r>
                    </a:p>
                  </a:txBody>
                  <a:tcPr marL="68580" marR="68580" marT="34290" marB="34290"/>
                </a:tc>
                <a:extLst>
                  <a:ext uri="{0D108BD9-81ED-4DB2-BD59-A6C34878D82A}">
                    <a16:rowId xmlns:a16="http://schemas.microsoft.com/office/drawing/2014/main" val="3935860650"/>
                  </a:ext>
                </a:extLst>
              </a:tr>
              <a:tr h="55540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a:solidFill>
                            <a:schemeClr val="bg1"/>
                          </a:solidFill>
                          <a:latin typeface="Barlow" pitchFamily="2" charset="77"/>
                        </a:rPr>
                        <a:t>Annual Cost</a:t>
                      </a:r>
                      <a:endParaRPr lang="en-US" sz="1600" b="1">
                        <a:solidFill>
                          <a:schemeClr val="bg1"/>
                        </a:solidFill>
                        <a:latin typeface="Barlow" pitchFamily="2" charset="77"/>
                        <a:cs typeface="Aldhabi" panose="01000000000000000000" pitchFamily="2" charset="-78"/>
                      </a:endParaRPr>
                    </a:p>
                    <a:p>
                      <a:endParaRPr lang="en-US" sz="1600" b="1">
                        <a:solidFill>
                          <a:schemeClr val="bg1"/>
                        </a:solidFill>
                        <a:latin typeface="Barlow" pitchFamily="2" charset="77"/>
                        <a:cs typeface="Aldhabi" panose="01000000000000000000" pitchFamily="2" charset="-78"/>
                      </a:endParaRPr>
                    </a:p>
                  </a:txBody>
                  <a:tcPr marL="68580" marR="68580" marT="34290" marB="34290"/>
                </a:tc>
                <a:tc>
                  <a:txBody>
                    <a:bodyPr/>
                    <a:lstStyle/>
                    <a:p>
                      <a:pPr algn="ctr"/>
                      <a:r>
                        <a:rPr lang="en-US" sz="1600">
                          <a:solidFill>
                            <a:schemeClr val="bg1"/>
                          </a:solidFill>
                          <a:latin typeface="Barlow" pitchFamily="2" charset="77"/>
                        </a:rPr>
                        <a:t>Enterprise: $5,104 </a:t>
                      </a:r>
                    </a:p>
                    <a:p>
                      <a:pPr algn="ctr"/>
                      <a:r>
                        <a:rPr lang="en-US" sz="1600">
                          <a:solidFill>
                            <a:schemeClr val="bg1"/>
                          </a:solidFill>
                          <a:latin typeface="Barlow" pitchFamily="2" charset="77"/>
                        </a:rPr>
                        <a:t>Standard: $2,036</a:t>
                      </a:r>
                      <a:endParaRPr lang="en-US" sz="1600">
                        <a:solidFill>
                          <a:schemeClr val="bg1"/>
                        </a:solidFill>
                        <a:latin typeface="Barlow" pitchFamily="2" charset="77"/>
                        <a:cs typeface="Aldhabi" panose="01000000000000000000" pitchFamily="2" charset="-78"/>
                      </a:endParaRPr>
                    </a:p>
                    <a:p>
                      <a:pPr algn="ctr"/>
                      <a:endParaRPr lang="en-US" sz="1600">
                        <a:solidFill>
                          <a:schemeClr val="bg1"/>
                        </a:solidFill>
                        <a:latin typeface="Barlow" pitchFamily="2" charset="77"/>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a:solidFill>
                            <a:schemeClr val="bg1"/>
                          </a:solidFill>
                          <a:latin typeface="Barlow" pitchFamily="2" charset="77"/>
                        </a:rPr>
                        <a:t>$120 per administrator</a:t>
                      </a:r>
                      <a:endParaRPr lang="en-US" sz="1600">
                        <a:solidFill>
                          <a:schemeClr val="bg1"/>
                        </a:solidFill>
                        <a:latin typeface="Barlow" pitchFamily="2" charset="77"/>
                        <a:cs typeface="Aldhabi" panose="01000000000000000000" pitchFamily="2" charset="-78"/>
                      </a:endParaRPr>
                    </a:p>
                    <a:p>
                      <a:pPr algn="ctr"/>
                      <a:endParaRPr lang="en-US" sz="1600">
                        <a:solidFill>
                          <a:schemeClr val="bg1"/>
                        </a:solidFill>
                        <a:latin typeface="Barlow" pitchFamily="2" charset="77"/>
                      </a:endParaRPr>
                    </a:p>
                  </a:txBody>
                  <a:tcPr marL="68580" marR="68580" marT="34290" marB="34290"/>
                </a:tc>
                <a:extLst>
                  <a:ext uri="{0D108BD9-81ED-4DB2-BD59-A6C34878D82A}">
                    <a16:rowId xmlns:a16="http://schemas.microsoft.com/office/drawing/2014/main" val="3323715687"/>
                  </a:ext>
                </a:extLst>
              </a:tr>
            </a:tbl>
          </a:graphicData>
        </a:graphic>
      </p:graphicFrame>
      <p:sp>
        <p:nvSpPr>
          <p:cNvPr id="3" name="Google Shape;106;p12">
            <a:extLst>
              <a:ext uri="{FF2B5EF4-FFF2-40B4-BE49-F238E27FC236}">
                <a16:creationId xmlns:a16="http://schemas.microsoft.com/office/drawing/2014/main" id="{45EC4075-09A3-EC42-BAFB-540A45820115}"/>
              </a:ext>
            </a:extLst>
          </p:cNvPr>
          <p:cNvSpPr txBox="1">
            <a:spLocks noGrp="1"/>
          </p:cNvSpPr>
          <p:nvPr>
            <p:ph type="title"/>
          </p:nvPr>
        </p:nvSpPr>
        <p:spPr>
          <a:xfrm>
            <a:off x="768974" y="17528"/>
            <a:ext cx="7606052"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ES_tradnl" sz="2800"/>
              <a:t>Tabla comparativa entre </a:t>
            </a:r>
            <a:r>
              <a:rPr lang="es-ES_tradnl" sz="2800" err="1"/>
              <a:t>BetterImpact</a:t>
            </a:r>
            <a:r>
              <a:rPr lang="es-ES_tradnl" sz="2800"/>
              <a:t> y VMD</a:t>
            </a:r>
          </a:p>
        </p:txBody>
      </p:sp>
    </p:spTree>
    <p:extLst>
      <p:ext uri="{BB962C8B-B14F-4D97-AF65-F5344CB8AC3E}">
        <p14:creationId xmlns:p14="http://schemas.microsoft.com/office/powerpoint/2010/main" val="128894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A916C-1849-4026-8D4D-E4E80DFBC151}"/>
              </a:ext>
            </a:extLst>
          </p:cNvPr>
          <p:cNvPicPr>
            <a:picLocks noChangeAspect="1"/>
          </p:cNvPicPr>
          <p:nvPr/>
        </p:nvPicPr>
        <p:blipFill>
          <a:blip r:embed="rId2"/>
          <a:stretch>
            <a:fillRect/>
          </a:stretch>
        </p:blipFill>
        <p:spPr>
          <a:xfrm>
            <a:off x="4583919" y="836405"/>
            <a:ext cx="4307483" cy="3338298"/>
          </a:xfrm>
          <a:prstGeom prst="rect">
            <a:avLst/>
          </a:prstGeom>
        </p:spPr>
      </p:pic>
      <p:sp>
        <p:nvSpPr>
          <p:cNvPr id="8" name="Title 1">
            <a:extLst>
              <a:ext uri="{FF2B5EF4-FFF2-40B4-BE49-F238E27FC236}">
                <a16:creationId xmlns:a16="http://schemas.microsoft.com/office/drawing/2014/main" id="{AD7A5AF4-3250-B541-B326-A725DA50BB4B}"/>
              </a:ext>
            </a:extLst>
          </p:cNvPr>
          <p:cNvSpPr txBox="1">
            <a:spLocks/>
          </p:cNvSpPr>
          <p:nvPr/>
        </p:nvSpPr>
        <p:spPr>
          <a:xfrm>
            <a:off x="193181" y="2373600"/>
            <a:ext cx="4417454"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1pPr>
            <a:lvl2pPr marR="0" lvl="1"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2pPr>
            <a:lvl3pPr marR="0" lvl="2"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3pPr>
            <a:lvl4pPr marR="0" lvl="3"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4pPr>
            <a:lvl5pPr marR="0" lvl="4"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5pPr>
            <a:lvl6pPr marR="0" lvl="5"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6pPr>
            <a:lvl7pPr marR="0" lvl="6"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7pPr>
            <a:lvl8pPr marR="0" lvl="7"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8pPr>
            <a:lvl9pPr marR="0" lvl="8"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9pPr>
          </a:lstStyle>
          <a:p>
            <a:r>
              <a:rPr lang="en-US" sz="6000"/>
              <a:t>¿</a:t>
            </a:r>
            <a:r>
              <a:rPr lang="en-US" sz="6000" err="1"/>
              <a:t>Preguntas</a:t>
            </a:r>
            <a:r>
              <a:rPr lang="en-US" sz="6000"/>
              <a:t>?</a:t>
            </a:r>
          </a:p>
        </p:txBody>
      </p:sp>
      <p:sp>
        <p:nvSpPr>
          <p:cNvPr id="9" name="Google Shape;195;p17">
            <a:extLst>
              <a:ext uri="{FF2B5EF4-FFF2-40B4-BE49-F238E27FC236}">
                <a16:creationId xmlns:a16="http://schemas.microsoft.com/office/drawing/2014/main" id="{052076F4-63EB-2744-BE55-C71F714C10A5}"/>
              </a:ext>
            </a:extLst>
          </p:cNvPr>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916372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grpSp>
        <p:nvGrpSpPr>
          <p:cNvPr id="54" name="Grupo 53">
            <a:extLst>
              <a:ext uri="{FF2B5EF4-FFF2-40B4-BE49-F238E27FC236}">
                <a16:creationId xmlns:a16="http://schemas.microsoft.com/office/drawing/2014/main" id="{C1C0CF39-E114-3949-A27F-1C46512C1BF9}"/>
              </a:ext>
            </a:extLst>
          </p:cNvPr>
          <p:cNvGrpSpPr/>
          <p:nvPr/>
        </p:nvGrpSpPr>
        <p:grpSpPr>
          <a:xfrm>
            <a:off x="5744204" y="-164329"/>
            <a:ext cx="3378214" cy="3959923"/>
            <a:chOff x="7017258" y="4131327"/>
            <a:chExt cx="583504" cy="683980"/>
          </a:xfrm>
        </p:grpSpPr>
        <p:sp>
          <p:nvSpPr>
            <p:cNvPr id="55" name="Google Shape;1160;p46">
              <a:extLst>
                <a:ext uri="{FF2B5EF4-FFF2-40B4-BE49-F238E27FC236}">
                  <a16:creationId xmlns:a16="http://schemas.microsoft.com/office/drawing/2014/main" id="{0B46D6C6-9873-6D47-AAD1-DB7F3E676FA1}"/>
                </a:ext>
              </a:extLst>
            </p:cNvPr>
            <p:cNvSpPr/>
            <p:nvPr/>
          </p:nvSpPr>
          <p:spPr>
            <a:xfrm>
              <a:off x="7315814" y="4178415"/>
              <a:ext cx="150241" cy="410597"/>
            </a:xfrm>
            <a:custGeom>
              <a:avLst/>
              <a:gdLst/>
              <a:ahLst/>
              <a:cxnLst/>
              <a:rect l="l" t="t" r="r" b="b"/>
              <a:pathLst>
                <a:path w="1502409" h="4105966" extrusionOk="0">
                  <a:moveTo>
                    <a:pt x="0" y="0"/>
                  </a:moveTo>
                  <a:lnTo>
                    <a:pt x="1502410" y="868091"/>
                  </a:lnTo>
                  <a:lnTo>
                    <a:pt x="1502410" y="4105966"/>
                  </a:lnTo>
                  <a:lnTo>
                    <a:pt x="0" y="323867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6" name="Google Shape;1161;p46">
              <a:extLst>
                <a:ext uri="{FF2B5EF4-FFF2-40B4-BE49-F238E27FC236}">
                  <a16:creationId xmlns:a16="http://schemas.microsoft.com/office/drawing/2014/main" id="{DA490056-2149-524D-843B-0B23B4A63343}"/>
                </a:ext>
              </a:extLst>
            </p:cNvPr>
            <p:cNvSpPr/>
            <p:nvPr/>
          </p:nvSpPr>
          <p:spPr>
            <a:xfrm>
              <a:off x="7320563" y="4281056"/>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7" name="Google Shape;1162;p46">
              <a:extLst>
                <a:ext uri="{FF2B5EF4-FFF2-40B4-BE49-F238E27FC236}">
                  <a16:creationId xmlns:a16="http://schemas.microsoft.com/office/drawing/2014/main" id="{3C5EE54E-1191-F64D-B370-D9B5C3978D8F}"/>
                </a:ext>
              </a:extLst>
            </p:cNvPr>
            <p:cNvSpPr/>
            <p:nvPr/>
          </p:nvSpPr>
          <p:spPr>
            <a:xfrm>
              <a:off x="7077193" y="4326164"/>
              <a:ext cx="134029" cy="147278"/>
            </a:xfrm>
            <a:custGeom>
              <a:avLst/>
              <a:gdLst/>
              <a:ahLst/>
              <a:cxnLst/>
              <a:rect l="l" t="t" r="r" b="b"/>
              <a:pathLst>
                <a:path w="1340290" h="1472783" extrusionOk="0">
                  <a:moveTo>
                    <a:pt x="1340291" y="774135"/>
                  </a:moveTo>
                  <a:lnTo>
                    <a:pt x="0" y="0"/>
                  </a:lnTo>
                  <a:lnTo>
                    <a:pt x="0" y="698649"/>
                  </a:lnTo>
                  <a:lnTo>
                    <a:pt x="1340291" y="1472784"/>
                  </a:lnTo>
                  <a:lnTo>
                    <a:pt x="1340291" y="774135"/>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1163;p46">
              <a:extLst>
                <a:ext uri="{FF2B5EF4-FFF2-40B4-BE49-F238E27FC236}">
                  <a16:creationId xmlns:a16="http://schemas.microsoft.com/office/drawing/2014/main" id="{BA083FF7-428D-C24A-B881-36F5DB395AF1}"/>
                </a:ext>
              </a:extLst>
            </p:cNvPr>
            <p:cNvSpPr/>
            <p:nvPr/>
          </p:nvSpPr>
          <p:spPr>
            <a:xfrm>
              <a:off x="7089116" y="4349542"/>
              <a:ext cx="15249" cy="22656"/>
            </a:xfrm>
            <a:custGeom>
              <a:avLst/>
              <a:gdLst/>
              <a:ahLst/>
              <a:cxnLst/>
              <a:rect l="l" t="t" r="r" b="b"/>
              <a:pathLst>
                <a:path w="152488" h="226558" extrusionOk="0">
                  <a:moveTo>
                    <a:pt x="152488" y="157447"/>
                  </a:moveTo>
                  <a:cubicBezTo>
                    <a:pt x="152488" y="215266"/>
                    <a:pt x="118780" y="241767"/>
                    <a:pt x="76244" y="217675"/>
                  </a:cubicBezTo>
                  <a:cubicBezTo>
                    <a:pt x="34510" y="193584"/>
                    <a:pt x="0" y="126931"/>
                    <a:pt x="0" y="69112"/>
                  </a:cubicBezTo>
                  <a:cubicBezTo>
                    <a:pt x="0" y="11293"/>
                    <a:pt x="33708" y="-15208"/>
                    <a:pt x="76244" y="8884"/>
                  </a:cubicBezTo>
                  <a:cubicBezTo>
                    <a:pt x="118780" y="32975"/>
                    <a:pt x="152488" y="99628"/>
                    <a:pt x="152488" y="15744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1164;p46">
              <a:extLst>
                <a:ext uri="{FF2B5EF4-FFF2-40B4-BE49-F238E27FC236}">
                  <a16:creationId xmlns:a16="http://schemas.microsoft.com/office/drawing/2014/main" id="{839367E8-6B3B-B741-86D0-942ABD040E64}"/>
                </a:ext>
              </a:extLst>
            </p:cNvPr>
            <p:cNvSpPr/>
            <p:nvPr/>
          </p:nvSpPr>
          <p:spPr>
            <a:xfrm>
              <a:off x="7111362" y="4360598"/>
              <a:ext cx="48876" cy="39108"/>
            </a:xfrm>
            <a:custGeom>
              <a:avLst/>
              <a:gdLst/>
              <a:ahLst/>
              <a:cxnLst/>
              <a:rect l="l" t="t" r="r" b="b"/>
              <a:pathLst>
                <a:path w="488764" h="391082" extrusionOk="0">
                  <a:moveTo>
                    <a:pt x="0" y="0"/>
                  </a:moveTo>
                  <a:lnTo>
                    <a:pt x="488765" y="281869"/>
                  </a:lnTo>
                  <a:lnTo>
                    <a:pt x="488765" y="391083"/>
                  </a:lnTo>
                  <a:lnTo>
                    <a:pt x="0" y="110017"/>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1165;p46">
              <a:extLst>
                <a:ext uri="{FF2B5EF4-FFF2-40B4-BE49-F238E27FC236}">
                  <a16:creationId xmlns:a16="http://schemas.microsoft.com/office/drawing/2014/main" id="{A7B9A1FD-47D5-2949-A8F7-750BB12601C5}"/>
                </a:ext>
              </a:extLst>
            </p:cNvPr>
            <p:cNvSpPr/>
            <p:nvPr/>
          </p:nvSpPr>
          <p:spPr>
            <a:xfrm>
              <a:off x="7111442" y="4383982"/>
              <a:ext cx="85875" cy="60469"/>
            </a:xfrm>
            <a:custGeom>
              <a:avLst/>
              <a:gdLst/>
              <a:ahLst/>
              <a:cxnLst/>
              <a:rect l="l" t="t" r="r" b="b"/>
              <a:pathLst>
                <a:path w="858749" h="604692" extrusionOk="0">
                  <a:moveTo>
                    <a:pt x="0" y="0"/>
                  </a:moveTo>
                  <a:lnTo>
                    <a:pt x="858749" y="495479"/>
                  </a:lnTo>
                  <a:lnTo>
                    <a:pt x="858749" y="604692"/>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1166;p46">
              <a:extLst>
                <a:ext uri="{FF2B5EF4-FFF2-40B4-BE49-F238E27FC236}">
                  <a16:creationId xmlns:a16="http://schemas.microsoft.com/office/drawing/2014/main" id="{5FEC3C0A-4C02-A64E-9743-92B4501C194D}"/>
                </a:ext>
              </a:extLst>
            </p:cNvPr>
            <p:cNvSpPr/>
            <p:nvPr/>
          </p:nvSpPr>
          <p:spPr>
            <a:xfrm>
              <a:off x="7281165" y="4207564"/>
              <a:ext cx="150241" cy="410597"/>
            </a:xfrm>
            <a:custGeom>
              <a:avLst/>
              <a:gdLst/>
              <a:ahLst/>
              <a:cxnLst/>
              <a:rect l="l" t="t" r="r" b="b"/>
              <a:pathLst>
                <a:path w="1502410" h="4105966" extrusionOk="0">
                  <a:moveTo>
                    <a:pt x="0" y="0"/>
                  </a:moveTo>
                  <a:lnTo>
                    <a:pt x="1502410" y="868091"/>
                  </a:lnTo>
                  <a:lnTo>
                    <a:pt x="1502410" y="4105967"/>
                  </a:lnTo>
                  <a:lnTo>
                    <a:pt x="0" y="3238679"/>
                  </a:lnTo>
                  <a:lnTo>
                    <a:pt x="0" y="0"/>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1167;p46">
              <a:extLst>
                <a:ext uri="{FF2B5EF4-FFF2-40B4-BE49-F238E27FC236}">
                  <a16:creationId xmlns:a16="http://schemas.microsoft.com/office/drawing/2014/main" id="{245CFDBC-B787-F140-A27C-8FE8AEB99F24}"/>
                </a:ext>
              </a:extLst>
            </p:cNvPr>
            <p:cNvSpPr/>
            <p:nvPr/>
          </p:nvSpPr>
          <p:spPr>
            <a:xfrm>
              <a:off x="7295649" y="4387505"/>
              <a:ext cx="120706" cy="80626"/>
            </a:xfrm>
            <a:custGeom>
              <a:avLst/>
              <a:gdLst/>
              <a:ahLst/>
              <a:cxnLst/>
              <a:rect l="l" t="t" r="r" b="b"/>
              <a:pathLst>
                <a:path w="1207064" h="806256" extrusionOk="0">
                  <a:moveTo>
                    <a:pt x="0" y="0"/>
                  </a:moveTo>
                  <a:lnTo>
                    <a:pt x="1207064" y="697043"/>
                  </a:lnTo>
                  <a:lnTo>
                    <a:pt x="1207064" y="806257"/>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1168;p46">
              <a:extLst>
                <a:ext uri="{FF2B5EF4-FFF2-40B4-BE49-F238E27FC236}">
                  <a16:creationId xmlns:a16="http://schemas.microsoft.com/office/drawing/2014/main" id="{68B13998-FD80-8345-BC29-F5B03C07C4E8}"/>
                </a:ext>
              </a:extLst>
            </p:cNvPr>
            <p:cNvSpPr/>
            <p:nvPr/>
          </p:nvSpPr>
          <p:spPr>
            <a:xfrm>
              <a:off x="7304051" y="4414012"/>
              <a:ext cx="103772" cy="70909"/>
            </a:xfrm>
            <a:custGeom>
              <a:avLst/>
              <a:gdLst/>
              <a:ahLst/>
              <a:cxnLst/>
              <a:rect l="l" t="t" r="r" b="b"/>
              <a:pathLst>
                <a:path w="1037722" h="709088" extrusionOk="0">
                  <a:moveTo>
                    <a:pt x="0" y="0"/>
                  </a:moveTo>
                  <a:lnTo>
                    <a:pt x="1037722" y="599874"/>
                  </a:lnTo>
                  <a:lnTo>
                    <a:pt x="1037722" y="709088"/>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1169;p46">
              <a:extLst>
                <a:ext uri="{FF2B5EF4-FFF2-40B4-BE49-F238E27FC236}">
                  <a16:creationId xmlns:a16="http://schemas.microsoft.com/office/drawing/2014/main" id="{551BFB32-2776-2F40-8765-7EFBDACFAF4D}"/>
                </a:ext>
              </a:extLst>
            </p:cNvPr>
            <p:cNvSpPr/>
            <p:nvPr/>
          </p:nvSpPr>
          <p:spPr>
            <a:xfrm>
              <a:off x="7242035" y="4420419"/>
              <a:ext cx="88684" cy="87371"/>
            </a:xfrm>
            <a:custGeom>
              <a:avLst/>
              <a:gdLst/>
              <a:ahLst/>
              <a:cxnLst/>
              <a:rect l="l" t="t" r="r" b="b"/>
              <a:pathLst>
                <a:path w="886839" h="873712" extrusionOk="0">
                  <a:moveTo>
                    <a:pt x="0" y="361370"/>
                  </a:moveTo>
                  <a:lnTo>
                    <a:pt x="0" y="0"/>
                  </a:lnTo>
                  <a:lnTo>
                    <a:pt x="886839" y="512342"/>
                  </a:lnTo>
                  <a:lnTo>
                    <a:pt x="886839" y="873712"/>
                  </a:lnTo>
                  <a:lnTo>
                    <a:pt x="0" y="361370"/>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1170;p46">
              <a:extLst>
                <a:ext uri="{FF2B5EF4-FFF2-40B4-BE49-F238E27FC236}">
                  <a16:creationId xmlns:a16="http://schemas.microsoft.com/office/drawing/2014/main" id="{94624E01-92BA-314D-8E1B-36A9576598AD}"/>
                </a:ext>
              </a:extLst>
            </p:cNvPr>
            <p:cNvSpPr/>
            <p:nvPr/>
          </p:nvSpPr>
          <p:spPr>
            <a:xfrm>
              <a:off x="7521147" y="4436256"/>
              <a:ext cx="79615" cy="187933"/>
            </a:xfrm>
            <a:custGeom>
              <a:avLst/>
              <a:gdLst/>
              <a:ahLst/>
              <a:cxnLst/>
              <a:rect l="l" t="t" r="r" b="b"/>
              <a:pathLst>
                <a:path w="796148" h="1879329" extrusionOk="0">
                  <a:moveTo>
                    <a:pt x="294543" y="125463"/>
                  </a:moveTo>
                  <a:cubicBezTo>
                    <a:pt x="225522" y="15446"/>
                    <a:pt x="130016" y="991"/>
                    <a:pt x="126003" y="188"/>
                  </a:cubicBezTo>
                  <a:cubicBezTo>
                    <a:pt x="116373" y="-1418"/>
                    <a:pt x="110754" y="7416"/>
                    <a:pt x="110754" y="20264"/>
                  </a:cubicBezTo>
                  <a:lnTo>
                    <a:pt x="110754" y="310967"/>
                  </a:lnTo>
                  <a:cubicBezTo>
                    <a:pt x="110754" y="409741"/>
                    <a:pt x="77046" y="473182"/>
                    <a:pt x="10433" y="500485"/>
                  </a:cubicBezTo>
                  <a:cubicBezTo>
                    <a:pt x="4013" y="502894"/>
                    <a:pt x="0" y="510122"/>
                    <a:pt x="0" y="519758"/>
                  </a:cubicBezTo>
                  <a:cubicBezTo>
                    <a:pt x="0" y="659488"/>
                    <a:pt x="2408" y="1259362"/>
                    <a:pt x="3210" y="1446472"/>
                  </a:cubicBezTo>
                  <a:cubicBezTo>
                    <a:pt x="3210" y="1477790"/>
                    <a:pt x="24879" y="1514731"/>
                    <a:pt x="51364" y="1529988"/>
                  </a:cubicBezTo>
                  <a:cubicBezTo>
                    <a:pt x="194222" y="1612702"/>
                    <a:pt x="604335" y="1849600"/>
                    <a:pt x="604335" y="1849600"/>
                  </a:cubicBezTo>
                  <a:cubicBezTo>
                    <a:pt x="713484" y="1913040"/>
                    <a:pt x="783308" y="1873691"/>
                    <a:pt x="795346" y="1743598"/>
                  </a:cubicBezTo>
                  <a:lnTo>
                    <a:pt x="796149" y="1167815"/>
                  </a:lnTo>
                  <a:cubicBezTo>
                    <a:pt x="796149" y="1080283"/>
                    <a:pt x="780900" y="990342"/>
                    <a:pt x="732746" y="915659"/>
                  </a:cubicBezTo>
                  <a:cubicBezTo>
                    <a:pt x="705458" y="873098"/>
                    <a:pt x="673355" y="840173"/>
                    <a:pt x="639648" y="820900"/>
                  </a:cubicBezTo>
                  <a:lnTo>
                    <a:pt x="359551" y="659488"/>
                  </a:lnTo>
                  <a:lnTo>
                    <a:pt x="359551" y="389665"/>
                  </a:lnTo>
                  <a:cubicBezTo>
                    <a:pt x="360353" y="283663"/>
                    <a:pt x="337882" y="195328"/>
                    <a:pt x="294543" y="125463"/>
                  </a:cubicBezTo>
                  <a:close/>
                </a:path>
              </a:pathLst>
            </a:custGeom>
            <a:gradFill>
              <a:gsLst>
                <a:gs pos="0">
                  <a:srgbClr val="FFFFFF">
                    <a:alpha val="40000"/>
                  </a:srgbClr>
                </a:gs>
                <a:gs pos="100000">
                  <a:srgbClr val="FFFFFF">
                    <a:alpha val="1000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1171;p46">
              <a:extLst>
                <a:ext uri="{FF2B5EF4-FFF2-40B4-BE49-F238E27FC236}">
                  <a16:creationId xmlns:a16="http://schemas.microsoft.com/office/drawing/2014/main" id="{10DE90FF-48AC-4A4F-88ED-74F8C32263B8}"/>
                </a:ext>
              </a:extLst>
            </p:cNvPr>
            <p:cNvSpPr/>
            <p:nvPr/>
          </p:nvSpPr>
          <p:spPr>
            <a:xfrm>
              <a:off x="7483777" y="4463342"/>
              <a:ext cx="31300" cy="120537"/>
            </a:xfrm>
            <a:custGeom>
              <a:avLst/>
              <a:gdLst/>
              <a:ahLst/>
              <a:cxnLst/>
              <a:rect l="l" t="t" r="r" b="b"/>
              <a:pathLst>
                <a:path w="313002" h="1205369" extrusionOk="0">
                  <a:moveTo>
                    <a:pt x="0" y="0"/>
                  </a:moveTo>
                  <a:lnTo>
                    <a:pt x="313002" y="180685"/>
                  </a:lnTo>
                  <a:lnTo>
                    <a:pt x="313002" y="1205370"/>
                  </a:lnTo>
                  <a:lnTo>
                    <a:pt x="0" y="1024685"/>
                  </a:lnTo>
                  <a:lnTo>
                    <a:pt x="0" y="0"/>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1172;p46">
              <a:extLst>
                <a:ext uri="{FF2B5EF4-FFF2-40B4-BE49-F238E27FC236}">
                  <a16:creationId xmlns:a16="http://schemas.microsoft.com/office/drawing/2014/main" id="{E4318164-AB54-A341-AF90-6E36AA2C4788}"/>
                </a:ext>
              </a:extLst>
            </p:cNvPr>
            <p:cNvSpPr/>
            <p:nvPr/>
          </p:nvSpPr>
          <p:spPr>
            <a:xfrm>
              <a:off x="7017258" y="4131327"/>
              <a:ext cx="238925" cy="281547"/>
            </a:xfrm>
            <a:custGeom>
              <a:avLst/>
              <a:gdLst/>
              <a:ahLst/>
              <a:cxnLst/>
              <a:rect l="l" t="t" r="r" b="b"/>
              <a:pathLst>
                <a:path w="2389249" h="2815474" extrusionOk="0">
                  <a:moveTo>
                    <a:pt x="2388447" y="1379631"/>
                  </a:moveTo>
                  <a:lnTo>
                    <a:pt x="0" y="0"/>
                  </a:lnTo>
                  <a:lnTo>
                    <a:pt x="803" y="1245522"/>
                  </a:lnTo>
                  <a:lnTo>
                    <a:pt x="2178173" y="2503090"/>
                  </a:lnTo>
                  <a:lnTo>
                    <a:pt x="2389249" y="2815474"/>
                  </a:lnTo>
                  <a:lnTo>
                    <a:pt x="2388447" y="1379631"/>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1173;p46">
              <a:extLst>
                <a:ext uri="{FF2B5EF4-FFF2-40B4-BE49-F238E27FC236}">
                  <a16:creationId xmlns:a16="http://schemas.microsoft.com/office/drawing/2014/main" id="{933A2D64-80DC-6746-9B59-2085AEAAEC6E}"/>
                </a:ext>
              </a:extLst>
            </p:cNvPr>
            <p:cNvSpPr/>
            <p:nvPr/>
          </p:nvSpPr>
          <p:spPr>
            <a:xfrm>
              <a:off x="7142010" y="4233590"/>
              <a:ext cx="52327" cy="41116"/>
            </a:xfrm>
            <a:custGeom>
              <a:avLst/>
              <a:gdLst/>
              <a:ahLst/>
              <a:cxnLst/>
              <a:rect l="l" t="t" r="r" b="b"/>
              <a:pathLst>
                <a:path w="523275" h="411158" extrusionOk="0">
                  <a:moveTo>
                    <a:pt x="523275" y="301945"/>
                  </a:moveTo>
                  <a:lnTo>
                    <a:pt x="0" y="0"/>
                  </a:lnTo>
                  <a:lnTo>
                    <a:pt x="0" y="109214"/>
                  </a:lnTo>
                  <a:lnTo>
                    <a:pt x="523275" y="411159"/>
                  </a:lnTo>
                  <a:lnTo>
                    <a:pt x="523275" y="30194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1174;p46">
              <a:extLst>
                <a:ext uri="{FF2B5EF4-FFF2-40B4-BE49-F238E27FC236}">
                  <a16:creationId xmlns:a16="http://schemas.microsoft.com/office/drawing/2014/main" id="{3F4E65C5-7F7E-0F4F-B2C6-80E93D82C7E8}"/>
                </a:ext>
              </a:extLst>
            </p:cNvPr>
            <p:cNvSpPr/>
            <p:nvPr/>
          </p:nvSpPr>
          <p:spPr>
            <a:xfrm>
              <a:off x="7064950" y="4210927"/>
              <a:ext cx="129615" cy="85765"/>
            </a:xfrm>
            <a:custGeom>
              <a:avLst/>
              <a:gdLst/>
              <a:ahLst/>
              <a:cxnLst/>
              <a:rect l="l" t="t" r="r" b="b"/>
              <a:pathLst>
                <a:path w="1296149" h="857651" extrusionOk="0">
                  <a:moveTo>
                    <a:pt x="1296150" y="748438"/>
                  </a:moveTo>
                  <a:lnTo>
                    <a:pt x="0" y="0"/>
                  </a:lnTo>
                  <a:lnTo>
                    <a:pt x="0" y="109214"/>
                  </a:lnTo>
                  <a:lnTo>
                    <a:pt x="1296150" y="857652"/>
                  </a:lnTo>
                  <a:lnTo>
                    <a:pt x="1296150" y="748438"/>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1175;p46">
              <a:extLst>
                <a:ext uri="{FF2B5EF4-FFF2-40B4-BE49-F238E27FC236}">
                  <a16:creationId xmlns:a16="http://schemas.microsoft.com/office/drawing/2014/main" id="{3EF8805A-AE6F-D343-BD55-33C408985582}"/>
                </a:ext>
              </a:extLst>
            </p:cNvPr>
            <p:cNvSpPr/>
            <p:nvPr/>
          </p:nvSpPr>
          <p:spPr>
            <a:xfrm>
              <a:off x="7038303" y="4217334"/>
              <a:ext cx="156340" cy="101264"/>
            </a:xfrm>
            <a:custGeom>
              <a:avLst/>
              <a:gdLst/>
              <a:ahLst/>
              <a:cxnLst/>
              <a:rect l="l" t="t" r="r" b="b"/>
              <a:pathLst>
                <a:path w="1563405" h="1012639" extrusionOk="0">
                  <a:moveTo>
                    <a:pt x="1563405" y="903425"/>
                  </a:moveTo>
                  <a:lnTo>
                    <a:pt x="0" y="0"/>
                  </a:lnTo>
                  <a:lnTo>
                    <a:pt x="0" y="109214"/>
                  </a:lnTo>
                  <a:lnTo>
                    <a:pt x="1563405" y="1012639"/>
                  </a:lnTo>
                  <a:lnTo>
                    <a:pt x="1563405" y="903425"/>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1176;p46">
              <a:extLst>
                <a:ext uri="{FF2B5EF4-FFF2-40B4-BE49-F238E27FC236}">
                  <a16:creationId xmlns:a16="http://schemas.microsoft.com/office/drawing/2014/main" id="{DB85EE08-57AA-304F-9281-620E4F00D77F}"/>
                </a:ext>
              </a:extLst>
            </p:cNvPr>
            <p:cNvSpPr/>
            <p:nvPr/>
          </p:nvSpPr>
          <p:spPr>
            <a:xfrm>
              <a:off x="7206986" y="4270200"/>
              <a:ext cx="27127" cy="40368"/>
            </a:xfrm>
            <a:custGeom>
              <a:avLst/>
              <a:gdLst/>
              <a:ahLst/>
              <a:cxnLst/>
              <a:rect l="l" t="t" r="r" b="b"/>
              <a:pathLst>
                <a:path w="271268" h="403680" extrusionOk="0">
                  <a:moveTo>
                    <a:pt x="0" y="123544"/>
                  </a:moveTo>
                  <a:cubicBezTo>
                    <a:pt x="0" y="226333"/>
                    <a:pt x="60995" y="344381"/>
                    <a:pt x="135634" y="387745"/>
                  </a:cubicBezTo>
                  <a:cubicBezTo>
                    <a:pt x="210273" y="431110"/>
                    <a:pt x="271268" y="382927"/>
                    <a:pt x="271268" y="280137"/>
                  </a:cubicBezTo>
                  <a:cubicBezTo>
                    <a:pt x="271268" y="177347"/>
                    <a:pt x="210273" y="59300"/>
                    <a:pt x="135634" y="15935"/>
                  </a:cubicBezTo>
                  <a:cubicBezTo>
                    <a:pt x="60995" y="-27429"/>
                    <a:pt x="0" y="20754"/>
                    <a:pt x="0" y="123544"/>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1177;p46">
              <a:extLst>
                <a:ext uri="{FF2B5EF4-FFF2-40B4-BE49-F238E27FC236}">
                  <a16:creationId xmlns:a16="http://schemas.microsoft.com/office/drawing/2014/main" id="{C5EFC99A-B8D7-484E-85C4-BC9519430A52}"/>
                </a:ext>
              </a:extLst>
            </p:cNvPr>
            <p:cNvSpPr/>
            <p:nvPr/>
          </p:nvSpPr>
          <p:spPr>
            <a:xfrm>
              <a:off x="7358065" y="4552792"/>
              <a:ext cx="238925" cy="262515"/>
            </a:xfrm>
            <a:custGeom>
              <a:avLst/>
              <a:gdLst/>
              <a:ahLst/>
              <a:cxnLst/>
              <a:rect l="l" t="t" r="r" b="b"/>
              <a:pathLst>
                <a:path w="2389248" h="2625152" extrusionOk="0">
                  <a:moveTo>
                    <a:pt x="0" y="0"/>
                  </a:moveTo>
                  <a:lnTo>
                    <a:pt x="2388447" y="1379630"/>
                  </a:lnTo>
                  <a:lnTo>
                    <a:pt x="2389249" y="2625153"/>
                  </a:lnTo>
                  <a:lnTo>
                    <a:pt x="211076" y="1367585"/>
                  </a:lnTo>
                  <a:lnTo>
                    <a:pt x="803" y="1436647"/>
                  </a:lnTo>
                  <a:lnTo>
                    <a:pt x="0" y="0"/>
                  </a:lnTo>
                  <a:close/>
                </a:path>
              </a:pathLst>
            </a:custGeom>
            <a:gradFill>
              <a:gsLst>
                <a:gs pos="0">
                  <a:srgbClr val="FFFFFF">
                    <a:alpha val="29803"/>
                    <a:alpha val="29800"/>
                  </a:srgbClr>
                </a:gs>
                <a:gs pos="99000">
                  <a:srgbClr val="FFFFFF">
                    <a:alpha val="0"/>
                  </a:srgbClr>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1178;p46">
              <a:extLst>
                <a:ext uri="{FF2B5EF4-FFF2-40B4-BE49-F238E27FC236}">
                  <a16:creationId xmlns:a16="http://schemas.microsoft.com/office/drawing/2014/main" id="{17F6C43F-8D1C-C94E-B682-D8A2B4723403}"/>
                </a:ext>
              </a:extLst>
            </p:cNvPr>
            <p:cNvSpPr/>
            <p:nvPr/>
          </p:nvSpPr>
          <p:spPr>
            <a:xfrm>
              <a:off x="7419281" y="4618458"/>
              <a:ext cx="52327" cy="41116"/>
            </a:xfrm>
            <a:custGeom>
              <a:avLst/>
              <a:gdLst/>
              <a:ahLst/>
              <a:cxnLst/>
              <a:rect l="l" t="t" r="r" b="b"/>
              <a:pathLst>
                <a:path w="523275" h="411158" extrusionOk="0">
                  <a:moveTo>
                    <a:pt x="0" y="0"/>
                  </a:moveTo>
                  <a:lnTo>
                    <a:pt x="523275" y="301945"/>
                  </a:lnTo>
                  <a:lnTo>
                    <a:pt x="523275" y="411159"/>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1179;p46">
              <a:extLst>
                <a:ext uri="{FF2B5EF4-FFF2-40B4-BE49-F238E27FC236}">
                  <a16:creationId xmlns:a16="http://schemas.microsoft.com/office/drawing/2014/main" id="{8239D188-FF10-B144-BBCA-B1C91E8B82D2}"/>
                </a:ext>
              </a:extLst>
            </p:cNvPr>
            <p:cNvSpPr/>
            <p:nvPr/>
          </p:nvSpPr>
          <p:spPr>
            <a:xfrm>
              <a:off x="7419281" y="4640240"/>
              <a:ext cx="94462" cy="65448"/>
            </a:xfrm>
            <a:custGeom>
              <a:avLst/>
              <a:gdLst/>
              <a:ahLst/>
              <a:cxnLst/>
              <a:rect l="l" t="t" r="r" b="b"/>
              <a:pathLst>
                <a:path w="944624" h="654481" extrusionOk="0">
                  <a:moveTo>
                    <a:pt x="0" y="0"/>
                  </a:moveTo>
                  <a:lnTo>
                    <a:pt x="944624" y="545267"/>
                  </a:lnTo>
                  <a:lnTo>
                    <a:pt x="944624" y="654481"/>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1180;p46">
              <a:extLst>
                <a:ext uri="{FF2B5EF4-FFF2-40B4-BE49-F238E27FC236}">
                  <a16:creationId xmlns:a16="http://schemas.microsoft.com/office/drawing/2014/main" id="{F103420C-D8B8-3B4C-BE84-631DD6D8C9B9}"/>
                </a:ext>
              </a:extLst>
            </p:cNvPr>
            <p:cNvSpPr/>
            <p:nvPr/>
          </p:nvSpPr>
          <p:spPr>
            <a:xfrm>
              <a:off x="7419281" y="4662102"/>
              <a:ext cx="122231" cy="81509"/>
            </a:xfrm>
            <a:custGeom>
              <a:avLst/>
              <a:gdLst/>
              <a:ahLst/>
              <a:cxnLst/>
              <a:rect l="l" t="t" r="r" b="b"/>
              <a:pathLst>
                <a:path w="1222313" h="815090" extrusionOk="0">
                  <a:moveTo>
                    <a:pt x="0" y="0"/>
                  </a:moveTo>
                  <a:lnTo>
                    <a:pt x="1222313" y="705876"/>
                  </a:lnTo>
                  <a:lnTo>
                    <a:pt x="1222313" y="815090"/>
                  </a:lnTo>
                  <a:lnTo>
                    <a:pt x="0" y="109214"/>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1181;p46">
              <a:extLst>
                <a:ext uri="{FF2B5EF4-FFF2-40B4-BE49-F238E27FC236}">
                  <a16:creationId xmlns:a16="http://schemas.microsoft.com/office/drawing/2014/main" id="{13CE0265-F5AC-B742-9206-C9DA29FF50A9}"/>
                </a:ext>
              </a:extLst>
            </p:cNvPr>
            <p:cNvSpPr/>
            <p:nvPr/>
          </p:nvSpPr>
          <p:spPr>
            <a:xfrm>
              <a:off x="7379431" y="4594446"/>
              <a:ext cx="27127" cy="40368"/>
            </a:xfrm>
            <a:custGeom>
              <a:avLst/>
              <a:gdLst/>
              <a:ahLst/>
              <a:cxnLst/>
              <a:rect l="l" t="t" r="r" b="b"/>
              <a:pathLst>
                <a:path w="271268" h="403680" extrusionOk="0">
                  <a:moveTo>
                    <a:pt x="271268" y="280137"/>
                  </a:moveTo>
                  <a:cubicBezTo>
                    <a:pt x="271268" y="382927"/>
                    <a:pt x="210273" y="431109"/>
                    <a:pt x="135634" y="387745"/>
                  </a:cubicBezTo>
                  <a:cubicBezTo>
                    <a:pt x="60995" y="344381"/>
                    <a:pt x="0" y="226333"/>
                    <a:pt x="0" y="123544"/>
                  </a:cubicBezTo>
                  <a:cubicBezTo>
                    <a:pt x="0" y="20754"/>
                    <a:pt x="60995" y="-27429"/>
                    <a:pt x="135634" y="15935"/>
                  </a:cubicBezTo>
                  <a:cubicBezTo>
                    <a:pt x="210273" y="59300"/>
                    <a:pt x="270466" y="177348"/>
                    <a:pt x="271268" y="28013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1182;p46">
              <a:extLst>
                <a:ext uri="{FF2B5EF4-FFF2-40B4-BE49-F238E27FC236}">
                  <a16:creationId xmlns:a16="http://schemas.microsoft.com/office/drawing/2014/main" id="{D7467D72-ACF1-564E-9A83-E042225F0309}"/>
                </a:ext>
              </a:extLst>
            </p:cNvPr>
            <p:cNvSpPr/>
            <p:nvPr/>
          </p:nvSpPr>
          <p:spPr>
            <a:xfrm>
              <a:off x="7242195" y="4530298"/>
              <a:ext cx="67095" cy="91494"/>
            </a:xfrm>
            <a:custGeom>
              <a:avLst/>
              <a:gdLst/>
              <a:ahLst/>
              <a:cxnLst/>
              <a:rect l="l" t="t" r="r" b="b"/>
              <a:pathLst>
                <a:path w="670948" h="914939" extrusionOk="0">
                  <a:moveTo>
                    <a:pt x="335474" y="11956"/>
                  </a:moveTo>
                  <a:cubicBezTo>
                    <a:pt x="383628" y="39259"/>
                    <a:pt x="422152" y="106715"/>
                    <a:pt x="422152" y="162125"/>
                  </a:cubicBezTo>
                  <a:lnTo>
                    <a:pt x="422152" y="407054"/>
                  </a:lnTo>
                  <a:lnTo>
                    <a:pt x="584270" y="500207"/>
                  </a:lnTo>
                  <a:cubicBezTo>
                    <a:pt x="632425" y="527511"/>
                    <a:pt x="670948" y="594966"/>
                    <a:pt x="670948" y="650376"/>
                  </a:cubicBezTo>
                  <a:cubicBezTo>
                    <a:pt x="670948" y="705786"/>
                    <a:pt x="632425" y="728272"/>
                    <a:pt x="584270" y="700968"/>
                  </a:cubicBezTo>
                  <a:lnTo>
                    <a:pt x="422152" y="607815"/>
                  </a:lnTo>
                  <a:lnTo>
                    <a:pt x="422152" y="852744"/>
                  </a:lnTo>
                  <a:cubicBezTo>
                    <a:pt x="422152" y="908153"/>
                    <a:pt x="383628" y="930639"/>
                    <a:pt x="335474" y="903335"/>
                  </a:cubicBezTo>
                  <a:cubicBezTo>
                    <a:pt x="287320" y="876032"/>
                    <a:pt x="248797" y="808576"/>
                    <a:pt x="248797" y="753166"/>
                  </a:cubicBezTo>
                  <a:lnTo>
                    <a:pt x="248797" y="508237"/>
                  </a:lnTo>
                  <a:lnTo>
                    <a:pt x="86677" y="415084"/>
                  </a:lnTo>
                  <a:cubicBezTo>
                    <a:pt x="38523" y="387781"/>
                    <a:pt x="0" y="320325"/>
                    <a:pt x="0" y="264915"/>
                  </a:cubicBezTo>
                  <a:cubicBezTo>
                    <a:pt x="0" y="209505"/>
                    <a:pt x="38523" y="187020"/>
                    <a:pt x="86677" y="214323"/>
                  </a:cubicBezTo>
                  <a:lnTo>
                    <a:pt x="248797" y="307476"/>
                  </a:lnTo>
                  <a:lnTo>
                    <a:pt x="248797" y="62548"/>
                  </a:lnTo>
                  <a:cubicBezTo>
                    <a:pt x="247994" y="7138"/>
                    <a:pt x="287320" y="-16151"/>
                    <a:pt x="335474" y="11956"/>
                  </a:cubicBez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1183;p46">
              <a:extLst>
                <a:ext uri="{FF2B5EF4-FFF2-40B4-BE49-F238E27FC236}">
                  <a16:creationId xmlns:a16="http://schemas.microsoft.com/office/drawing/2014/main" id="{0823111E-A1B1-8046-B70A-000E2CE8F7DD}"/>
                </a:ext>
              </a:extLst>
            </p:cNvPr>
            <p:cNvSpPr/>
            <p:nvPr/>
          </p:nvSpPr>
          <p:spPr>
            <a:xfrm>
              <a:off x="7304559" y="4297072"/>
              <a:ext cx="70592" cy="94782"/>
            </a:xfrm>
            <a:custGeom>
              <a:avLst/>
              <a:gdLst/>
              <a:ahLst/>
              <a:cxnLst/>
              <a:rect l="l" t="t" r="r" b="b"/>
              <a:pathLst>
                <a:path w="705920" h="947817" extrusionOk="0">
                  <a:moveTo>
                    <a:pt x="352852" y="947818"/>
                  </a:moveTo>
                  <a:cubicBezTo>
                    <a:pt x="-335753" y="51620"/>
                    <a:pt x="162642" y="-272810"/>
                    <a:pt x="352852" y="252381"/>
                  </a:cubicBezTo>
                  <a:cubicBezTo>
                    <a:pt x="543863" y="-49564"/>
                    <a:pt x="1041456" y="855467"/>
                    <a:pt x="352852" y="947818"/>
                  </a:cubicBez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3" name="Google Shape;106;p12">
            <a:extLst>
              <a:ext uri="{FF2B5EF4-FFF2-40B4-BE49-F238E27FC236}">
                <a16:creationId xmlns:a16="http://schemas.microsoft.com/office/drawing/2014/main" id="{C4465F8F-7B05-8C4B-8B33-F5A5384B85B8}"/>
              </a:ext>
            </a:extLst>
          </p:cNvPr>
          <p:cNvSpPr txBox="1">
            <a:spLocks/>
          </p:cNvSpPr>
          <p:nvPr/>
        </p:nvSpPr>
        <p:spPr>
          <a:xfrm>
            <a:off x="855300" y="836000"/>
            <a:ext cx="5307000" cy="3963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1pPr>
            <a:lvl2pPr marR="0" lvl="1"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2pPr>
            <a:lvl3pPr marR="0" lvl="2"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3pPr>
            <a:lvl4pPr marR="0" lvl="3"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4pPr>
            <a:lvl5pPr marR="0" lvl="4"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5pPr>
            <a:lvl6pPr marR="0" lvl="5"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6pPr>
            <a:lvl7pPr marR="0" lvl="6"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7pPr>
            <a:lvl8pPr marR="0" lvl="7"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8pPr>
            <a:lvl9pPr marR="0" lvl="8" algn="l" rtl="0">
              <a:lnSpc>
                <a:spcPct val="90000"/>
              </a:lnSpc>
              <a:spcBef>
                <a:spcPts val="0"/>
              </a:spcBef>
              <a:spcAft>
                <a:spcPts val="0"/>
              </a:spcAft>
              <a:buClr>
                <a:schemeClr val="accent1"/>
              </a:buClr>
              <a:buSzPts val="3600"/>
              <a:buFont typeface="Barlow"/>
              <a:buNone/>
              <a:defRPr sz="3600" b="1" i="0" u="none" strike="noStrike" cap="none">
                <a:solidFill>
                  <a:schemeClr val="accent1"/>
                </a:solidFill>
                <a:latin typeface="Barlow"/>
                <a:ea typeface="Barlow"/>
                <a:cs typeface="Barlow"/>
                <a:sym typeface="Barlow"/>
              </a:defRPr>
            </a:lvl9pPr>
          </a:lstStyle>
          <a:p>
            <a:r>
              <a:rPr lang="en-US" sz="4400"/>
              <a:t>Gracias</a:t>
            </a:r>
          </a:p>
        </p:txBody>
      </p:sp>
      <p:sp>
        <p:nvSpPr>
          <p:cNvPr id="34" name="Text Placeholder 3">
            <a:extLst>
              <a:ext uri="{FF2B5EF4-FFF2-40B4-BE49-F238E27FC236}">
                <a16:creationId xmlns:a16="http://schemas.microsoft.com/office/drawing/2014/main" id="{D87E9980-7C12-3D4E-839D-31CDC87A9E53}"/>
              </a:ext>
            </a:extLst>
          </p:cNvPr>
          <p:cNvSpPr txBox="1">
            <a:spLocks/>
          </p:cNvSpPr>
          <p:nvPr/>
        </p:nvSpPr>
        <p:spPr>
          <a:xfrm>
            <a:off x="823432" y="1431155"/>
            <a:ext cx="3561838"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Caño3.7</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Mario Núñez </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US" err="1">
                <a:latin typeface="Times New Roman" panose="02020603050405020304" pitchFamily="18" charset="0"/>
                <a:ea typeface="Calibri" panose="020F0502020204030204" pitchFamily="34" charset="0"/>
                <a:cs typeface="Arial" panose="020B0604020202020204" pitchFamily="34" charset="0"/>
              </a:rPr>
              <a:t>Maria</a:t>
            </a:r>
            <a:r>
              <a:rPr lang="es-US">
                <a:latin typeface="Times New Roman" panose="02020603050405020304" pitchFamily="18" charset="0"/>
                <a:ea typeface="Calibri" panose="020F0502020204030204" pitchFamily="34" charset="0"/>
                <a:cs typeface="Arial" panose="020B0604020202020204" pitchFamily="34" charset="0"/>
              </a:rPr>
              <a:t> </a:t>
            </a:r>
            <a:r>
              <a:rPr lang="es-US" err="1">
                <a:latin typeface="Times New Roman" panose="02020603050405020304" pitchFamily="18" charset="0"/>
                <a:ea typeface="Calibri" panose="020F0502020204030204" pitchFamily="34" charset="0"/>
                <a:cs typeface="Arial" panose="020B0604020202020204" pitchFamily="34" charset="0"/>
              </a:rPr>
              <a:t>Inirio</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Kimberley Pérez Rodríguez </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Carlos Pérez Muñiz</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Miguel </a:t>
            </a:r>
            <a:r>
              <a:rPr lang="es-US" err="1">
                <a:latin typeface="Times New Roman" panose="02020603050405020304" pitchFamily="18" charset="0"/>
                <a:ea typeface="Calibri" panose="020F0502020204030204" pitchFamily="34" charset="0"/>
                <a:cs typeface="Arial" panose="020B0604020202020204" pitchFamily="34" charset="0"/>
              </a:rPr>
              <a:t>Angel</a:t>
            </a:r>
            <a:endParaRPr lang="en-US">
              <a:latin typeface="Calibri" panose="020F050202020403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endParaRPr lang="en-US"/>
          </a:p>
          <a:p>
            <a:pPr>
              <a:buFont typeface="Arial" panose="020B0604020202020204" pitchFamily="34" charset="0"/>
              <a:buChar char="•"/>
            </a:pPr>
            <a:endParaRPr lang="en-US"/>
          </a:p>
        </p:txBody>
      </p:sp>
      <p:sp>
        <p:nvSpPr>
          <p:cNvPr id="35" name="Text Placeholder 3">
            <a:extLst>
              <a:ext uri="{FF2B5EF4-FFF2-40B4-BE49-F238E27FC236}">
                <a16:creationId xmlns:a16="http://schemas.microsoft.com/office/drawing/2014/main" id="{9C2D3857-9BAA-AC47-828E-C898536D4397}"/>
              </a:ext>
            </a:extLst>
          </p:cNvPr>
          <p:cNvSpPr txBox="1">
            <a:spLocks/>
          </p:cNvSpPr>
          <p:nvPr/>
        </p:nvSpPr>
        <p:spPr>
          <a:xfrm>
            <a:off x="4047261" y="1189726"/>
            <a:ext cx="3561838" cy="341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55600" algn="l" rtl="0">
              <a:lnSpc>
                <a:spcPct val="115000"/>
              </a:lnSpc>
              <a:spcBef>
                <a:spcPts val="80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55600" algn="l" rtl="0">
              <a:lnSpc>
                <a:spcPct val="115000"/>
              </a:lnSpc>
              <a:spcBef>
                <a:spcPts val="800"/>
              </a:spcBef>
              <a:spcAft>
                <a:spcPts val="0"/>
              </a:spcAft>
              <a:buClr>
                <a:schemeClr val="lt2"/>
              </a:buClr>
              <a:buSzPts val="20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5000"/>
              </a:lnSpc>
              <a:spcBef>
                <a:spcPts val="8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5000"/>
              </a:lnSpc>
              <a:spcBef>
                <a:spcPts val="800"/>
              </a:spcBef>
              <a:spcAft>
                <a:spcPts val="80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285750" indent="-285750">
              <a:lnSpc>
                <a:spcPct val="107000"/>
              </a:lnSpc>
              <a:spcAft>
                <a:spcPts val="800"/>
              </a:spcAft>
              <a:buFont typeface="Arial" panose="020B0604020202020204" pitchFamily="34" charset="0"/>
              <a:buChar char="•"/>
            </a:pPr>
            <a:r>
              <a:rPr lang="es-US">
                <a:latin typeface="Times New Roman" panose="02020603050405020304" pitchFamily="18" charset="0"/>
                <a:ea typeface="Calibri" panose="020F0502020204030204" pitchFamily="34" charset="0"/>
                <a:cs typeface="Arial" panose="020B0604020202020204" pitchFamily="34" charset="0"/>
              </a:rPr>
              <a:t>Scott </a:t>
            </a:r>
            <a:r>
              <a:rPr lang="es-US" err="1">
                <a:latin typeface="Times New Roman" panose="02020603050405020304" pitchFamily="18" charset="0"/>
                <a:ea typeface="Times New Roman" panose="02020603050405020304" pitchFamily="18" charset="0"/>
                <a:cs typeface="Arial" panose="020B0604020202020204" pitchFamily="34" charset="0"/>
              </a:rPr>
              <a:t>Jiusto</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err="1">
                <a:latin typeface="Times New Roman" panose="02020603050405020304" pitchFamily="18" charset="0"/>
                <a:ea typeface="Times New Roman" panose="02020603050405020304" pitchFamily="18" charset="0"/>
                <a:cs typeface="Arial" panose="020B0604020202020204" pitchFamily="34" charset="0"/>
              </a:rPr>
              <a:t>Gbeton</a:t>
            </a:r>
            <a:r>
              <a:rPr lang="en-US">
                <a:latin typeface="Times New Roman" panose="02020603050405020304" pitchFamily="18" charset="0"/>
                <a:ea typeface="Times New Roman" panose="02020603050405020304" pitchFamily="18" charset="0"/>
                <a:cs typeface="Arial" panose="020B0604020202020204" pitchFamily="34" charset="0"/>
              </a:rPr>
              <a:t> </a:t>
            </a:r>
            <a:r>
              <a:rPr lang="en-US" err="1">
                <a:latin typeface="Times New Roman" panose="02020603050405020304" pitchFamily="18" charset="0"/>
                <a:ea typeface="Times New Roman" panose="02020603050405020304" pitchFamily="18" charset="0"/>
                <a:cs typeface="Arial" panose="020B0604020202020204" pitchFamily="34" charset="0"/>
              </a:rPr>
              <a:t>Somasse</a:t>
            </a:r>
            <a:r>
              <a:rPr lang="en-US">
                <a:latin typeface="Times New Roman" panose="02020603050405020304" pitchFamily="18" charset="0"/>
                <a:ea typeface="Calibri" panose="020F0502020204030204" pitchFamily="34" charset="0"/>
                <a:cs typeface="Arial" panose="020B0604020202020204" pitchFamily="34" charset="0"/>
              </a:rPr>
              <a:t> </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a:latin typeface="Times New Roman" panose="02020603050405020304" pitchFamily="18" charset="0"/>
                <a:ea typeface="Calibri" panose="020F0502020204030204" pitchFamily="34" charset="0"/>
                <a:cs typeface="Arial" panose="020B0604020202020204" pitchFamily="34" charset="0"/>
              </a:rPr>
              <a:t>John-Michael Davis</a:t>
            </a:r>
            <a:endParaRPr lang="en-US">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a:latin typeface="Times New Roman" panose="02020603050405020304" pitchFamily="18" charset="0"/>
                <a:ea typeface="Calibri" panose="020F0502020204030204" pitchFamily="34" charset="0"/>
                <a:cs typeface="Arial" panose="020B0604020202020204" pitchFamily="34" charset="0"/>
              </a:rPr>
              <a:t>Paige Anderson</a:t>
            </a:r>
            <a:endParaRPr lang="en-US">
              <a:latin typeface="Calibri" panose="020F0502020204030204" pitchFamily="34" charset="0"/>
              <a:ea typeface="Calibri" panose="020F0502020204030204" pitchFamily="34" charset="0"/>
              <a:cs typeface="Arial" panose="020B0604020202020204" pitchFamily="34" charset="0"/>
            </a:endParaRPr>
          </a:p>
          <a:p>
            <a:pPr>
              <a:buFont typeface="Arial" panose="020B0604020202020204" pitchFamily="34" charset="0"/>
              <a:buChar char="•"/>
            </a:pPr>
            <a:endParaRPr lang="en-US"/>
          </a:p>
          <a:p>
            <a:pPr>
              <a:buFont typeface="Arial" panose="020B0604020202020204" pitchFamily="34" charset="0"/>
              <a:buChar char="•"/>
            </a:pPr>
            <a:endParaRPr lang="en-US"/>
          </a:p>
        </p:txBody>
      </p:sp>
      <p:pic>
        <p:nvPicPr>
          <p:cNvPr id="36" name="Picture 35" descr="Logo&#10;&#10;Description automatically generated">
            <a:extLst>
              <a:ext uri="{FF2B5EF4-FFF2-40B4-BE49-F238E27FC236}">
                <a16:creationId xmlns:a16="http://schemas.microsoft.com/office/drawing/2014/main" id="{1764DD63-8CB4-9B49-A463-3D29DF241917}"/>
              </a:ext>
            </a:extLst>
          </p:cNvPr>
          <p:cNvPicPr>
            <a:picLocks noChangeAspect="1"/>
          </p:cNvPicPr>
          <p:nvPr/>
        </p:nvPicPr>
        <p:blipFill>
          <a:blip r:embed="rId3"/>
          <a:stretch>
            <a:fillRect/>
          </a:stretch>
        </p:blipFill>
        <p:spPr>
          <a:xfrm>
            <a:off x="3840123" y="3898262"/>
            <a:ext cx="1945637" cy="1116627"/>
          </a:xfrm>
          <a:prstGeom prst="rect">
            <a:avLst/>
          </a:prstGeom>
        </p:spPr>
      </p:pic>
      <p:pic>
        <p:nvPicPr>
          <p:cNvPr id="37" name="Picture 36" descr="Logo&#10;&#10;Description automatically generated">
            <a:extLst>
              <a:ext uri="{FF2B5EF4-FFF2-40B4-BE49-F238E27FC236}">
                <a16:creationId xmlns:a16="http://schemas.microsoft.com/office/drawing/2014/main" id="{EE7E4177-66BF-B24F-B069-F374E09563B4}"/>
              </a:ext>
            </a:extLst>
          </p:cNvPr>
          <p:cNvPicPr>
            <a:picLocks noChangeAspect="1"/>
          </p:cNvPicPr>
          <p:nvPr/>
        </p:nvPicPr>
        <p:blipFill>
          <a:blip r:embed="rId4"/>
          <a:stretch>
            <a:fillRect/>
          </a:stretch>
        </p:blipFill>
        <p:spPr>
          <a:xfrm>
            <a:off x="5828180" y="3270372"/>
            <a:ext cx="3140051" cy="24272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1"/>
          <p:cNvSpPr txBox="1">
            <a:spLocks noGrp="1"/>
          </p:cNvSpPr>
          <p:nvPr>
            <p:ph type="ctrTitle"/>
          </p:nvPr>
        </p:nvSpPr>
        <p:spPr>
          <a:xfrm>
            <a:off x="855300" y="1363125"/>
            <a:ext cx="5110800" cy="241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Cano Video</a:t>
            </a:r>
            <a:endParaRPr>
              <a:solidFill>
                <a:schemeClr val="lt2"/>
              </a:solidFill>
            </a:endParaRPr>
          </a:p>
        </p:txBody>
      </p:sp>
    </p:spTree>
    <p:extLst>
      <p:ext uri="{BB962C8B-B14F-4D97-AF65-F5344CB8AC3E}">
        <p14:creationId xmlns:p14="http://schemas.microsoft.com/office/powerpoint/2010/main" val="13447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84951A-BE30-8C4E-B3D0-1249152C23D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9144000" cy="5156390"/>
          </a:xfrm>
          <a:prstGeom prst="rect">
            <a:avLst/>
          </a:prstGeom>
        </p:spPr>
      </p:pic>
    </p:spTree>
    <p:extLst>
      <p:ext uri="{BB962C8B-B14F-4D97-AF65-F5344CB8AC3E}">
        <p14:creationId xmlns:p14="http://schemas.microsoft.com/office/powerpoint/2010/main" val="1868730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7" name="Google Shape;315;p24">
            <a:extLst>
              <a:ext uri="{FF2B5EF4-FFF2-40B4-BE49-F238E27FC236}">
                <a16:creationId xmlns:a16="http://schemas.microsoft.com/office/drawing/2014/main" id="{CFC49D5D-06A7-1246-9114-F541B59C8C26}"/>
              </a:ext>
            </a:extLst>
          </p:cNvPr>
          <p:cNvSpPr/>
          <p:nvPr/>
        </p:nvSpPr>
        <p:spPr>
          <a:xfrm>
            <a:off x="812525" y="539284"/>
            <a:ext cx="8171736" cy="389283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7;p24">
            <a:extLst>
              <a:ext uri="{FF2B5EF4-FFF2-40B4-BE49-F238E27FC236}">
                <a16:creationId xmlns:a16="http://schemas.microsoft.com/office/drawing/2014/main" id="{5FA9209C-7069-9A41-ACFF-8424C0585E29}"/>
              </a:ext>
            </a:extLst>
          </p:cNvPr>
          <p:cNvSpPr/>
          <p:nvPr/>
        </p:nvSpPr>
        <p:spPr>
          <a:xfrm flipH="1">
            <a:off x="2131885" y="1473154"/>
            <a:ext cx="437442" cy="252843"/>
          </a:xfrm>
          <a:prstGeom prst="wedgeRectCallout">
            <a:avLst>
              <a:gd name="adj1" fmla="val -61797"/>
              <a:gd name="adj2" fmla="val -15037"/>
            </a:avLst>
          </a:pr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dk1"/>
                </a:solidFill>
                <a:latin typeface="Barlow Light"/>
                <a:ea typeface="Barlow Light"/>
                <a:cs typeface="Barlow Light"/>
                <a:sym typeface="Barlow Light"/>
              </a:rPr>
              <a:t>WPI</a:t>
            </a:r>
            <a:endParaRPr sz="800">
              <a:solidFill>
                <a:schemeClr val="dk1"/>
              </a:solidFill>
              <a:latin typeface="Barlow Light"/>
              <a:ea typeface="Barlow Light"/>
              <a:cs typeface="Barlow Light"/>
              <a:sym typeface="Barlow Light"/>
            </a:endParaRPr>
          </a:p>
        </p:txBody>
      </p:sp>
      <p:grpSp>
        <p:nvGrpSpPr>
          <p:cNvPr id="10" name="Google Shape;320;p24">
            <a:extLst>
              <a:ext uri="{FF2B5EF4-FFF2-40B4-BE49-F238E27FC236}">
                <a16:creationId xmlns:a16="http://schemas.microsoft.com/office/drawing/2014/main" id="{AED8BFE8-935F-D04A-8F2E-6257363834C6}"/>
              </a:ext>
            </a:extLst>
          </p:cNvPr>
          <p:cNvGrpSpPr/>
          <p:nvPr/>
        </p:nvGrpSpPr>
        <p:grpSpPr>
          <a:xfrm>
            <a:off x="1423975" y="1538900"/>
            <a:ext cx="123007" cy="265270"/>
            <a:chOff x="1473403" y="1622642"/>
            <a:chExt cx="123007" cy="265270"/>
          </a:xfrm>
        </p:grpSpPr>
        <p:sp>
          <p:nvSpPr>
            <p:cNvPr id="11" name="Google Shape;321;p24">
              <a:extLst>
                <a:ext uri="{FF2B5EF4-FFF2-40B4-BE49-F238E27FC236}">
                  <a16:creationId xmlns:a16="http://schemas.microsoft.com/office/drawing/2014/main" id="{9DEAFAFC-55FF-3E4A-81AD-890F0A7FD6BC}"/>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322;p24">
              <a:extLst>
                <a:ext uri="{FF2B5EF4-FFF2-40B4-BE49-F238E27FC236}">
                  <a16:creationId xmlns:a16="http://schemas.microsoft.com/office/drawing/2014/main" id="{42A24DEF-5CC7-BC44-A246-AC4DD8EDF75F}"/>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4" name="Google Shape;323;p24">
            <a:extLst>
              <a:ext uri="{FF2B5EF4-FFF2-40B4-BE49-F238E27FC236}">
                <a16:creationId xmlns:a16="http://schemas.microsoft.com/office/drawing/2014/main" id="{E38A8A90-DCDB-7440-BB6C-5CE746469732}"/>
              </a:ext>
            </a:extLst>
          </p:cNvPr>
          <p:cNvGrpSpPr/>
          <p:nvPr/>
        </p:nvGrpSpPr>
        <p:grpSpPr>
          <a:xfrm>
            <a:off x="3083853" y="3276517"/>
            <a:ext cx="123007" cy="265270"/>
            <a:chOff x="2931453" y="3124117"/>
            <a:chExt cx="123007" cy="265270"/>
          </a:xfrm>
        </p:grpSpPr>
        <p:sp>
          <p:nvSpPr>
            <p:cNvPr id="15" name="Google Shape;324;p24">
              <a:extLst>
                <a:ext uri="{FF2B5EF4-FFF2-40B4-BE49-F238E27FC236}">
                  <a16:creationId xmlns:a16="http://schemas.microsoft.com/office/drawing/2014/main" id="{20FFB63B-7A68-2741-8B13-FB31902716D4}"/>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 name="Google Shape;325;p24">
              <a:extLst>
                <a:ext uri="{FF2B5EF4-FFF2-40B4-BE49-F238E27FC236}">
                  <a16:creationId xmlns:a16="http://schemas.microsoft.com/office/drawing/2014/main" id="{DF27839E-DE7B-5840-BCEE-4CAF92E98BEB}"/>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7" name="Google Shape;326;p24">
            <a:extLst>
              <a:ext uri="{FF2B5EF4-FFF2-40B4-BE49-F238E27FC236}">
                <a16:creationId xmlns:a16="http://schemas.microsoft.com/office/drawing/2014/main" id="{8DCAE5ED-C82B-A642-9DBF-FE0FCCAB9A9B}"/>
              </a:ext>
            </a:extLst>
          </p:cNvPr>
          <p:cNvGrpSpPr/>
          <p:nvPr/>
        </p:nvGrpSpPr>
        <p:grpSpPr>
          <a:xfrm>
            <a:off x="4179327" y="1574722"/>
            <a:ext cx="123007" cy="265270"/>
            <a:chOff x="3874528" y="1113892"/>
            <a:chExt cx="123007" cy="265270"/>
          </a:xfrm>
        </p:grpSpPr>
        <p:sp>
          <p:nvSpPr>
            <p:cNvPr id="18" name="Google Shape;327;p24">
              <a:extLst>
                <a:ext uri="{FF2B5EF4-FFF2-40B4-BE49-F238E27FC236}">
                  <a16:creationId xmlns:a16="http://schemas.microsoft.com/office/drawing/2014/main" id="{3444F362-9C8A-3D4D-B2DD-27ABC2CDFE20}"/>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 name="Google Shape;328;p24">
              <a:extLst>
                <a:ext uri="{FF2B5EF4-FFF2-40B4-BE49-F238E27FC236}">
                  <a16:creationId xmlns:a16="http://schemas.microsoft.com/office/drawing/2014/main" id="{A8C77C35-F766-0C48-9131-2AAF8DA86E1C}"/>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0" name="Google Shape;329;p24">
            <a:extLst>
              <a:ext uri="{FF2B5EF4-FFF2-40B4-BE49-F238E27FC236}">
                <a16:creationId xmlns:a16="http://schemas.microsoft.com/office/drawing/2014/main" id="{6184ED1C-EB36-934F-805F-00E750AF0EFE}"/>
              </a:ext>
            </a:extLst>
          </p:cNvPr>
          <p:cNvGrpSpPr/>
          <p:nvPr/>
        </p:nvGrpSpPr>
        <p:grpSpPr>
          <a:xfrm>
            <a:off x="4836889" y="3541787"/>
            <a:ext cx="123007" cy="265270"/>
            <a:chOff x="4451553" y="3084567"/>
            <a:chExt cx="123007" cy="265270"/>
          </a:xfrm>
        </p:grpSpPr>
        <p:sp>
          <p:nvSpPr>
            <p:cNvPr id="21" name="Google Shape;330;p24">
              <a:extLst>
                <a:ext uri="{FF2B5EF4-FFF2-40B4-BE49-F238E27FC236}">
                  <a16:creationId xmlns:a16="http://schemas.microsoft.com/office/drawing/2014/main" id="{9859D61E-8F92-2046-B129-9362973957C0}"/>
                </a:ext>
              </a:extLst>
            </p:cNvPr>
            <p:cNvSpPr/>
            <p:nvPr/>
          </p:nvSpPr>
          <p:spPr>
            <a:xfrm>
              <a:off x="4468106" y="308456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 name="Google Shape;331;p24">
              <a:extLst>
                <a:ext uri="{FF2B5EF4-FFF2-40B4-BE49-F238E27FC236}">
                  <a16:creationId xmlns:a16="http://schemas.microsoft.com/office/drawing/2014/main" id="{74547B08-2881-A540-81BA-177B3A4934A3}"/>
                </a:ext>
              </a:extLst>
            </p:cNvPr>
            <p:cNvSpPr/>
            <p:nvPr/>
          </p:nvSpPr>
          <p:spPr>
            <a:xfrm>
              <a:off x="4451553" y="309699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3" name="Google Shape;332;p24">
            <a:extLst>
              <a:ext uri="{FF2B5EF4-FFF2-40B4-BE49-F238E27FC236}">
                <a16:creationId xmlns:a16="http://schemas.microsoft.com/office/drawing/2014/main" id="{C399DF50-89E8-1C45-8C17-3AFF5EA9AAA0}"/>
              </a:ext>
            </a:extLst>
          </p:cNvPr>
          <p:cNvGrpSpPr/>
          <p:nvPr/>
        </p:nvGrpSpPr>
        <p:grpSpPr>
          <a:xfrm>
            <a:off x="7046578" y="1934442"/>
            <a:ext cx="123007" cy="265270"/>
            <a:chOff x="6436978" y="1324842"/>
            <a:chExt cx="123007" cy="265270"/>
          </a:xfrm>
        </p:grpSpPr>
        <p:sp>
          <p:nvSpPr>
            <p:cNvPr id="24" name="Google Shape;333;p24">
              <a:extLst>
                <a:ext uri="{FF2B5EF4-FFF2-40B4-BE49-F238E27FC236}">
                  <a16:creationId xmlns:a16="http://schemas.microsoft.com/office/drawing/2014/main" id="{0F437D8B-1BC6-4C48-BDFF-7A931BB8A61A}"/>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334;p24">
              <a:extLst>
                <a:ext uri="{FF2B5EF4-FFF2-40B4-BE49-F238E27FC236}">
                  <a16:creationId xmlns:a16="http://schemas.microsoft.com/office/drawing/2014/main" id="{2A1DCB33-9D61-CE43-8BC1-F2CFF3CE3DEC}"/>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6" name="Google Shape;335;p24">
            <a:extLst>
              <a:ext uri="{FF2B5EF4-FFF2-40B4-BE49-F238E27FC236}">
                <a16:creationId xmlns:a16="http://schemas.microsoft.com/office/drawing/2014/main" id="{CEB2471B-CB73-B943-9D04-22F3A187B210}"/>
              </a:ext>
            </a:extLst>
          </p:cNvPr>
          <p:cNvGrpSpPr/>
          <p:nvPr/>
        </p:nvGrpSpPr>
        <p:grpSpPr>
          <a:xfrm>
            <a:off x="7701553" y="3594517"/>
            <a:ext cx="123007" cy="265270"/>
            <a:chOff x="6939553" y="2832517"/>
            <a:chExt cx="123007" cy="265270"/>
          </a:xfrm>
        </p:grpSpPr>
        <p:sp>
          <p:nvSpPr>
            <p:cNvPr id="27" name="Google Shape;336;p24">
              <a:extLst>
                <a:ext uri="{FF2B5EF4-FFF2-40B4-BE49-F238E27FC236}">
                  <a16:creationId xmlns:a16="http://schemas.microsoft.com/office/drawing/2014/main" id="{947BE0C7-ABC3-0A41-B8C3-377037EEF452}"/>
                </a:ext>
              </a:extLst>
            </p:cNvPr>
            <p:cNvSpPr/>
            <p:nvPr/>
          </p:nvSpPr>
          <p:spPr>
            <a:xfrm>
              <a:off x="6956106" y="28325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 name="Google Shape;337;p24">
              <a:extLst>
                <a:ext uri="{FF2B5EF4-FFF2-40B4-BE49-F238E27FC236}">
                  <a16:creationId xmlns:a16="http://schemas.microsoft.com/office/drawing/2014/main" id="{3007B3AD-914A-8141-8EA2-9AEB93BC7ED8}"/>
                </a:ext>
              </a:extLst>
            </p:cNvPr>
            <p:cNvSpPr/>
            <p:nvPr/>
          </p:nvSpPr>
          <p:spPr>
            <a:xfrm>
              <a:off x="6939553" y="28449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29" name="Google Shape;320;p24">
            <a:extLst>
              <a:ext uri="{FF2B5EF4-FFF2-40B4-BE49-F238E27FC236}">
                <a16:creationId xmlns:a16="http://schemas.microsoft.com/office/drawing/2014/main" id="{2210DAF7-9201-FA48-BB95-384442049EE3}"/>
              </a:ext>
            </a:extLst>
          </p:cNvPr>
          <p:cNvGrpSpPr/>
          <p:nvPr/>
        </p:nvGrpSpPr>
        <p:grpSpPr>
          <a:xfrm>
            <a:off x="3915922" y="711381"/>
            <a:ext cx="123007" cy="265270"/>
            <a:chOff x="1473403" y="1622642"/>
            <a:chExt cx="123007" cy="265270"/>
          </a:xfrm>
        </p:grpSpPr>
        <p:sp>
          <p:nvSpPr>
            <p:cNvPr id="30" name="Google Shape;321;p24">
              <a:extLst>
                <a:ext uri="{FF2B5EF4-FFF2-40B4-BE49-F238E27FC236}">
                  <a16:creationId xmlns:a16="http://schemas.microsoft.com/office/drawing/2014/main" id="{6E95BEA9-EB0D-AE46-A2BB-270C1662AD15}"/>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322;p24">
              <a:extLst>
                <a:ext uri="{FF2B5EF4-FFF2-40B4-BE49-F238E27FC236}">
                  <a16:creationId xmlns:a16="http://schemas.microsoft.com/office/drawing/2014/main" id="{5BC0D70E-35FA-B144-AD15-D068B2AE3F43}"/>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2" name="Google Shape;320;p24">
            <a:extLst>
              <a:ext uri="{FF2B5EF4-FFF2-40B4-BE49-F238E27FC236}">
                <a16:creationId xmlns:a16="http://schemas.microsoft.com/office/drawing/2014/main" id="{492F8167-9E8E-7843-860A-59C85C2D4464}"/>
              </a:ext>
            </a:extLst>
          </p:cNvPr>
          <p:cNvGrpSpPr/>
          <p:nvPr/>
        </p:nvGrpSpPr>
        <p:grpSpPr>
          <a:xfrm>
            <a:off x="1710292" y="1383659"/>
            <a:ext cx="123007" cy="265270"/>
            <a:chOff x="1473403" y="1622642"/>
            <a:chExt cx="123007" cy="265270"/>
          </a:xfrm>
        </p:grpSpPr>
        <p:sp>
          <p:nvSpPr>
            <p:cNvPr id="33" name="Google Shape;321;p24">
              <a:extLst>
                <a:ext uri="{FF2B5EF4-FFF2-40B4-BE49-F238E27FC236}">
                  <a16:creationId xmlns:a16="http://schemas.microsoft.com/office/drawing/2014/main" id="{6DD5461B-5393-884D-A2AF-77381D3190B1}"/>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322;p24">
              <a:extLst>
                <a:ext uri="{FF2B5EF4-FFF2-40B4-BE49-F238E27FC236}">
                  <a16:creationId xmlns:a16="http://schemas.microsoft.com/office/drawing/2014/main" id="{3BBD255A-CAAC-CE47-BD6D-408029FD883C}"/>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35" name="Google Shape;320;p24">
            <a:extLst>
              <a:ext uri="{FF2B5EF4-FFF2-40B4-BE49-F238E27FC236}">
                <a16:creationId xmlns:a16="http://schemas.microsoft.com/office/drawing/2014/main" id="{451BE79E-DB15-EA48-B642-8FAF775D227C}"/>
              </a:ext>
            </a:extLst>
          </p:cNvPr>
          <p:cNvGrpSpPr/>
          <p:nvPr/>
        </p:nvGrpSpPr>
        <p:grpSpPr>
          <a:xfrm>
            <a:off x="1619168" y="1587149"/>
            <a:ext cx="123007" cy="265270"/>
            <a:chOff x="1473403" y="1622642"/>
            <a:chExt cx="123007" cy="265270"/>
          </a:xfrm>
        </p:grpSpPr>
        <p:sp>
          <p:nvSpPr>
            <p:cNvPr id="36" name="Google Shape;321;p24">
              <a:extLst>
                <a:ext uri="{FF2B5EF4-FFF2-40B4-BE49-F238E27FC236}">
                  <a16:creationId xmlns:a16="http://schemas.microsoft.com/office/drawing/2014/main" id="{C1B8C5CB-357D-F64F-B0D8-8D33532245D3}"/>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7" name="Google Shape;322;p24">
              <a:extLst>
                <a:ext uri="{FF2B5EF4-FFF2-40B4-BE49-F238E27FC236}">
                  <a16:creationId xmlns:a16="http://schemas.microsoft.com/office/drawing/2014/main" id="{F88BACF3-AF25-354C-9BB7-0DDA1DCB2F1C}"/>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1" name="Google Shape;320;p24">
            <a:extLst>
              <a:ext uri="{FF2B5EF4-FFF2-40B4-BE49-F238E27FC236}">
                <a16:creationId xmlns:a16="http://schemas.microsoft.com/office/drawing/2014/main" id="{6DF143CD-12E1-FF40-AA9E-CBFE851F30E0}"/>
              </a:ext>
            </a:extLst>
          </p:cNvPr>
          <p:cNvGrpSpPr/>
          <p:nvPr/>
        </p:nvGrpSpPr>
        <p:grpSpPr>
          <a:xfrm>
            <a:off x="2674528" y="1259768"/>
            <a:ext cx="123007" cy="265270"/>
            <a:chOff x="1473403" y="1622642"/>
            <a:chExt cx="123007" cy="265270"/>
          </a:xfrm>
        </p:grpSpPr>
        <p:sp>
          <p:nvSpPr>
            <p:cNvPr id="42" name="Google Shape;321;p24">
              <a:extLst>
                <a:ext uri="{FF2B5EF4-FFF2-40B4-BE49-F238E27FC236}">
                  <a16:creationId xmlns:a16="http://schemas.microsoft.com/office/drawing/2014/main" id="{0622D9DC-EFC6-4B43-AFB9-2902119BBB9F}"/>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3" name="Google Shape;322;p24">
              <a:extLst>
                <a:ext uri="{FF2B5EF4-FFF2-40B4-BE49-F238E27FC236}">
                  <a16:creationId xmlns:a16="http://schemas.microsoft.com/office/drawing/2014/main" id="{7A51E3F9-D06C-C94F-B62D-9A232F33C013}"/>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4" name="Google Shape;320;p24">
            <a:extLst>
              <a:ext uri="{FF2B5EF4-FFF2-40B4-BE49-F238E27FC236}">
                <a16:creationId xmlns:a16="http://schemas.microsoft.com/office/drawing/2014/main" id="{726793BC-132D-DB43-99D4-EB6F4099324F}"/>
              </a:ext>
            </a:extLst>
          </p:cNvPr>
          <p:cNvGrpSpPr/>
          <p:nvPr/>
        </p:nvGrpSpPr>
        <p:grpSpPr>
          <a:xfrm>
            <a:off x="2636961" y="1329169"/>
            <a:ext cx="123007" cy="265270"/>
            <a:chOff x="1473403" y="1622642"/>
            <a:chExt cx="123007" cy="265270"/>
          </a:xfrm>
        </p:grpSpPr>
        <p:sp>
          <p:nvSpPr>
            <p:cNvPr id="45" name="Google Shape;321;p24">
              <a:extLst>
                <a:ext uri="{FF2B5EF4-FFF2-40B4-BE49-F238E27FC236}">
                  <a16:creationId xmlns:a16="http://schemas.microsoft.com/office/drawing/2014/main" id="{CB77A297-79D1-974D-B8D8-F38427D95F22}"/>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322;p24">
              <a:extLst>
                <a:ext uri="{FF2B5EF4-FFF2-40B4-BE49-F238E27FC236}">
                  <a16:creationId xmlns:a16="http://schemas.microsoft.com/office/drawing/2014/main" id="{6F6888E9-8AC6-1F4D-8788-693E969CCE4F}"/>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47" name="Google Shape;323;p24">
            <a:extLst>
              <a:ext uri="{FF2B5EF4-FFF2-40B4-BE49-F238E27FC236}">
                <a16:creationId xmlns:a16="http://schemas.microsoft.com/office/drawing/2014/main" id="{7B30084E-860C-1C4B-AB18-CD6ABEA76989}"/>
              </a:ext>
            </a:extLst>
          </p:cNvPr>
          <p:cNvGrpSpPr/>
          <p:nvPr/>
        </p:nvGrpSpPr>
        <p:grpSpPr>
          <a:xfrm>
            <a:off x="2806992" y="3168278"/>
            <a:ext cx="123007" cy="265270"/>
            <a:chOff x="2931453" y="3124117"/>
            <a:chExt cx="123007" cy="265270"/>
          </a:xfrm>
        </p:grpSpPr>
        <p:sp>
          <p:nvSpPr>
            <p:cNvPr id="48" name="Google Shape;324;p24">
              <a:extLst>
                <a:ext uri="{FF2B5EF4-FFF2-40B4-BE49-F238E27FC236}">
                  <a16:creationId xmlns:a16="http://schemas.microsoft.com/office/drawing/2014/main" id="{3C1AD956-B6DB-5F42-B6C8-8B7277076A12}"/>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9" name="Google Shape;325;p24">
              <a:extLst>
                <a:ext uri="{FF2B5EF4-FFF2-40B4-BE49-F238E27FC236}">
                  <a16:creationId xmlns:a16="http://schemas.microsoft.com/office/drawing/2014/main" id="{85D684EF-E2DD-EA4D-86B4-758C6AA5FDE3}"/>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0" name="Google Shape;323;p24">
            <a:extLst>
              <a:ext uri="{FF2B5EF4-FFF2-40B4-BE49-F238E27FC236}">
                <a16:creationId xmlns:a16="http://schemas.microsoft.com/office/drawing/2014/main" id="{1D32BD4D-2FBF-C145-88AF-B8DF5728C5F2}"/>
              </a:ext>
            </a:extLst>
          </p:cNvPr>
          <p:cNvGrpSpPr/>
          <p:nvPr/>
        </p:nvGrpSpPr>
        <p:grpSpPr>
          <a:xfrm>
            <a:off x="2851942" y="3625769"/>
            <a:ext cx="123007" cy="265270"/>
            <a:chOff x="2931453" y="3124117"/>
            <a:chExt cx="123007" cy="265270"/>
          </a:xfrm>
        </p:grpSpPr>
        <p:sp>
          <p:nvSpPr>
            <p:cNvPr id="51" name="Google Shape;324;p24">
              <a:extLst>
                <a:ext uri="{FF2B5EF4-FFF2-40B4-BE49-F238E27FC236}">
                  <a16:creationId xmlns:a16="http://schemas.microsoft.com/office/drawing/2014/main" id="{5D6FC4FB-5DA9-6444-A8CB-CFF9B9B23C6E}"/>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2" name="Google Shape;325;p24">
              <a:extLst>
                <a:ext uri="{FF2B5EF4-FFF2-40B4-BE49-F238E27FC236}">
                  <a16:creationId xmlns:a16="http://schemas.microsoft.com/office/drawing/2014/main" id="{F8EC2B78-079D-0A4E-81F1-0448270C8265}"/>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3" name="Google Shape;323;p24">
            <a:extLst>
              <a:ext uri="{FF2B5EF4-FFF2-40B4-BE49-F238E27FC236}">
                <a16:creationId xmlns:a16="http://schemas.microsoft.com/office/drawing/2014/main" id="{914864CC-DD72-E44D-87BF-ED8B09EDE03E}"/>
              </a:ext>
            </a:extLst>
          </p:cNvPr>
          <p:cNvGrpSpPr/>
          <p:nvPr/>
        </p:nvGrpSpPr>
        <p:grpSpPr>
          <a:xfrm>
            <a:off x="2641614" y="2043895"/>
            <a:ext cx="123007" cy="265270"/>
            <a:chOff x="2931453" y="3124117"/>
            <a:chExt cx="123007" cy="265270"/>
          </a:xfrm>
        </p:grpSpPr>
        <p:sp>
          <p:nvSpPr>
            <p:cNvPr id="54" name="Google Shape;324;p24">
              <a:extLst>
                <a:ext uri="{FF2B5EF4-FFF2-40B4-BE49-F238E27FC236}">
                  <a16:creationId xmlns:a16="http://schemas.microsoft.com/office/drawing/2014/main" id="{3701A0A0-374B-DD4F-9680-D430420688E8}"/>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5" name="Google Shape;325;p24">
              <a:extLst>
                <a:ext uri="{FF2B5EF4-FFF2-40B4-BE49-F238E27FC236}">
                  <a16:creationId xmlns:a16="http://schemas.microsoft.com/office/drawing/2014/main" id="{A0E0BCD2-E929-5246-9224-3B13FD80DC81}"/>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6" name="Google Shape;323;p24">
            <a:extLst>
              <a:ext uri="{FF2B5EF4-FFF2-40B4-BE49-F238E27FC236}">
                <a16:creationId xmlns:a16="http://schemas.microsoft.com/office/drawing/2014/main" id="{850A6142-F897-4D4D-B7B7-9AF11CB1D43E}"/>
              </a:ext>
            </a:extLst>
          </p:cNvPr>
          <p:cNvGrpSpPr/>
          <p:nvPr/>
        </p:nvGrpSpPr>
        <p:grpSpPr>
          <a:xfrm>
            <a:off x="2272426" y="2315838"/>
            <a:ext cx="123007" cy="265270"/>
            <a:chOff x="2931453" y="3124117"/>
            <a:chExt cx="123007" cy="265270"/>
          </a:xfrm>
        </p:grpSpPr>
        <p:sp>
          <p:nvSpPr>
            <p:cNvPr id="57" name="Google Shape;324;p24">
              <a:extLst>
                <a:ext uri="{FF2B5EF4-FFF2-40B4-BE49-F238E27FC236}">
                  <a16:creationId xmlns:a16="http://schemas.microsoft.com/office/drawing/2014/main" id="{D7E0D2C2-47AA-4840-8750-91915DFBC0E1}"/>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8" name="Google Shape;325;p24">
              <a:extLst>
                <a:ext uri="{FF2B5EF4-FFF2-40B4-BE49-F238E27FC236}">
                  <a16:creationId xmlns:a16="http://schemas.microsoft.com/office/drawing/2014/main" id="{87F94B69-87A8-8A4C-9490-DFDD276E738E}"/>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59" name="Google Shape;323;p24">
            <a:extLst>
              <a:ext uri="{FF2B5EF4-FFF2-40B4-BE49-F238E27FC236}">
                <a16:creationId xmlns:a16="http://schemas.microsoft.com/office/drawing/2014/main" id="{570C7BBE-F5FE-D644-994F-97E05FF76842}"/>
              </a:ext>
            </a:extLst>
          </p:cNvPr>
          <p:cNvGrpSpPr/>
          <p:nvPr/>
        </p:nvGrpSpPr>
        <p:grpSpPr>
          <a:xfrm>
            <a:off x="2280702" y="2619619"/>
            <a:ext cx="123007" cy="265270"/>
            <a:chOff x="2931453" y="3124117"/>
            <a:chExt cx="123007" cy="265270"/>
          </a:xfrm>
        </p:grpSpPr>
        <p:sp>
          <p:nvSpPr>
            <p:cNvPr id="60" name="Google Shape;324;p24">
              <a:extLst>
                <a:ext uri="{FF2B5EF4-FFF2-40B4-BE49-F238E27FC236}">
                  <a16:creationId xmlns:a16="http://schemas.microsoft.com/office/drawing/2014/main" id="{8D3FD9F0-6490-034D-B643-DA39014AD02C}"/>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325;p24">
              <a:extLst>
                <a:ext uri="{FF2B5EF4-FFF2-40B4-BE49-F238E27FC236}">
                  <a16:creationId xmlns:a16="http://schemas.microsoft.com/office/drawing/2014/main" id="{2F7EF6CF-1E2F-1A44-B2ED-6B94E995E4C2}"/>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2" name="Google Shape;323;p24">
            <a:extLst>
              <a:ext uri="{FF2B5EF4-FFF2-40B4-BE49-F238E27FC236}">
                <a16:creationId xmlns:a16="http://schemas.microsoft.com/office/drawing/2014/main" id="{D6E5DF14-FB8A-FE48-9D54-71D830C89997}"/>
              </a:ext>
            </a:extLst>
          </p:cNvPr>
          <p:cNvGrpSpPr/>
          <p:nvPr/>
        </p:nvGrpSpPr>
        <p:grpSpPr>
          <a:xfrm>
            <a:off x="2149418" y="2309624"/>
            <a:ext cx="123007" cy="265270"/>
            <a:chOff x="2931453" y="3124117"/>
            <a:chExt cx="123007" cy="265270"/>
          </a:xfrm>
        </p:grpSpPr>
        <p:sp>
          <p:nvSpPr>
            <p:cNvPr id="63" name="Google Shape;324;p24">
              <a:extLst>
                <a:ext uri="{FF2B5EF4-FFF2-40B4-BE49-F238E27FC236}">
                  <a16:creationId xmlns:a16="http://schemas.microsoft.com/office/drawing/2014/main" id="{AC27D08B-F5B1-EC4A-8B58-8BB95B96A4BB}"/>
                </a:ext>
              </a:extLst>
            </p:cNvPr>
            <p:cNvSpPr/>
            <p:nvPr/>
          </p:nvSpPr>
          <p:spPr>
            <a:xfrm>
              <a:off x="2948006" y="312411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325;p24">
              <a:extLst>
                <a:ext uri="{FF2B5EF4-FFF2-40B4-BE49-F238E27FC236}">
                  <a16:creationId xmlns:a16="http://schemas.microsoft.com/office/drawing/2014/main" id="{6B592CA9-8B0D-C64A-A0D4-BD817EC99A63}"/>
                </a:ext>
              </a:extLst>
            </p:cNvPr>
            <p:cNvSpPr/>
            <p:nvPr/>
          </p:nvSpPr>
          <p:spPr>
            <a:xfrm>
              <a:off x="2931453" y="313654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5" name="Google Shape;329;p24">
            <a:extLst>
              <a:ext uri="{FF2B5EF4-FFF2-40B4-BE49-F238E27FC236}">
                <a16:creationId xmlns:a16="http://schemas.microsoft.com/office/drawing/2014/main" id="{AB653B8E-1FB7-0248-8224-4376099DDD59}"/>
              </a:ext>
            </a:extLst>
          </p:cNvPr>
          <p:cNvGrpSpPr/>
          <p:nvPr/>
        </p:nvGrpSpPr>
        <p:grpSpPr>
          <a:xfrm>
            <a:off x="4818011" y="3199829"/>
            <a:ext cx="123007" cy="265270"/>
            <a:chOff x="4451553" y="3084567"/>
            <a:chExt cx="123007" cy="265270"/>
          </a:xfrm>
        </p:grpSpPr>
        <p:sp>
          <p:nvSpPr>
            <p:cNvPr id="66" name="Google Shape;330;p24">
              <a:extLst>
                <a:ext uri="{FF2B5EF4-FFF2-40B4-BE49-F238E27FC236}">
                  <a16:creationId xmlns:a16="http://schemas.microsoft.com/office/drawing/2014/main" id="{B7855397-821A-EE4A-BA33-1647C4376526}"/>
                </a:ext>
              </a:extLst>
            </p:cNvPr>
            <p:cNvSpPr/>
            <p:nvPr/>
          </p:nvSpPr>
          <p:spPr>
            <a:xfrm>
              <a:off x="4468106" y="308456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331;p24">
              <a:extLst>
                <a:ext uri="{FF2B5EF4-FFF2-40B4-BE49-F238E27FC236}">
                  <a16:creationId xmlns:a16="http://schemas.microsoft.com/office/drawing/2014/main" id="{08757DAE-0DE2-E24B-9860-28108B3702B4}"/>
                </a:ext>
              </a:extLst>
            </p:cNvPr>
            <p:cNvSpPr/>
            <p:nvPr/>
          </p:nvSpPr>
          <p:spPr>
            <a:xfrm>
              <a:off x="4451553" y="309699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68" name="Google Shape;329;p24">
            <a:extLst>
              <a:ext uri="{FF2B5EF4-FFF2-40B4-BE49-F238E27FC236}">
                <a16:creationId xmlns:a16="http://schemas.microsoft.com/office/drawing/2014/main" id="{CD648EAC-1B2B-5943-A677-143B5A48E30C}"/>
              </a:ext>
            </a:extLst>
          </p:cNvPr>
          <p:cNvGrpSpPr/>
          <p:nvPr/>
        </p:nvGrpSpPr>
        <p:grpSpPr>
          <a:xfrm>
            <a:off x="4232555" y="2328460"/>
            <a:ext cx="123007" cy="265270"/>
            <a:chOff x="4451553" y="3084567"/>
            <a:chExt cx="123007" cy="265270"/>
          </a:xfrm>
        </p:grpSpPr>
        <p:sp>
          <p:nvSpPr>
            <p:cNvPr id="69" name="Google Shape;330;p24">
              <a:extLst>
                <a:ext uri="{FF2B5EF4-FFF2-40B4-BE49-F238E27FC236}">
                  <a16:creationId xmlns:a16="http://schemas.microsoft.com/office/drawing/2014/main" id="{F065FBAE-DD1F-2A4A-A101-3B4368535227}"/>
                </a:ext>
              </a:extLst>
            </p:cNvPr>
            <p:cNvSpPr/>
            <p:nvPr/>
          </p:nvSpPr>
          <p:spPr>
            <a:xfrm>
              <a:off x="4468106" y="3084567"/>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331;p24">
              <a:extLst>
                <a:ext uri="{FF2B5EF4-FFF2-40B4-BE49-F238E27FC236}">
                  <a16:creationId xmlns:a16="http://schemas.microsoft.com/office/drawing/2014/main" id="{6EC47F74-2DEF-0644-9393-D31545F4D06F}"/>
                </a:ext>
              </a:extLst>
            </p:cNvPr>
            <p:cNvSpPr/>
            <p:nvPr/>
          </p:nvSpPr>
          <p:spPr>
            <a:xfrm>
              <a:off x="4451553" y="3096994"/>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1" name="Google Shape;326;p24">
            <a:extLst>
              <a:ext uri="{FF2B5EF4-FFF2-40B4-BE49-F238E27FC236}">
                <a16:creationId xmlns:a16="http://schemas.microsoft.com/office/drawing/2014/main" id="{BDE46AD1-1CC7-DD46-97F7-32D1E46323AD}"/>
              </a:ext>
            </a:extLst>
          </p:cNvPr>
          <p:cNvGrpSpPr/>
          <p:nvPr/>
        </p:nvGrpSpPr>
        <p:grpSpPr>
          <a:xfrm>
            <a:off x="4294058" y="1035967"/>
            <a:ext cx="123007" cy="265270"/>
            <a:chOff x="3874528" y="1113892"/>
            <a:chExt cx="123007" cy="265270"/>
          </a:xfrm>
        </p:grpSpPr>
        <p:sp>
          <p:nvSpPr>
            <p:cNvPr id="72" name="Google Shape;327;p24">
              <a:extLst>
                <a:ext uri="{FF2B5EF4-FFF2-40B4-BE49-F238E27FC236}">
                  <a16:creationId xmlns:a16="http://schemas.microsoft.com/office/drawing/2014/main" id="{3684E4F7-5B2B-1344-99AE-DD6F7CC86612}"/>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328;p24">
              <a:extLst>
                <a:ext uri="{FF2B5EF4-FFF2-40B4-BE49-F238E27FC236}">
                  <a16:creationId xmlns:a16="http://schemas.microsoft.com/office/drawing/2014/main" id="{A215D2B5-52BE-804E-A708-A10F15880F97}"/>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4" name="Google Shape;326;p24">
            <a:extLst>
              <a:ext uri="{FF2B5EF4-FFF2-40B4-BE49-F238E27FC236}">
                <a16:creationId xmlns:a16="http://schemas.microsoft.com/office/drawing/2014/main" id="{6F86D0D7-B7FC-4347-BBE5-3B52F1FBCBF3}"/>
              </a:ext>
            </a:extLst>
          </p:cNvPr>
          <p:cNvGrpSpPr/>
          <p:nvPr/>
        </p:nvGrpSpPr>
        <p:grpSpPr>
          <a:xfrm>
            <a:off x="4423742" y="1177692"/>
            <a:ext cx="123007" cy="265270"/>
            <a:chOff x="3874528" y="1113892"/>
            <a:chExt cx="123007" cy="265270"/>
          </a:xfrm>
        </p:grpSpPr>
        <p:sp>
          <p:nvSpPr>
            <p:cNvPr id="75" name="Google Shape;327;p24">
              <a:extLst>
                <a:ext uri="{FF2B5EF4-FFF2-40B4-BE49-F238E27FC236}">
                  <a16:creationId xmlns:a16="http://schemas.microsoft.com/office/drawing/2014/main" id="{56D4BD84-3E90-A544-95E6-DDA9A1980382}"/>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328;p24">
              <a:extLst>
                <a:ext uri="{FF2B5EF4-FFF2-40B4-BE49-F238E27FC236}">
                  <a16:creationId xmlns:a16="http://schemas.microsoft.com/office/drawing/2014/main" id="{15279262-4329-ED48-9709-5608602A1187}"/>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77" name="Google Shape;326;p24">
            <a:extLst>
              <a:ext uri="{FF2B5EF4-FFF2-40B4-BE49-F238E27FC236}">
                <a16:creationId xmlns:a16="http://schemas.microsoft.com/office/drawing/2014/main" id="{9E23196A-15B3-0644-B89D-DFDE48A43F4B}"/>
              </a:ext>
            </a:extLst>
          </p:cNvPr>
          <p:cNvGrpSpPr/>
          <p:nvPr/>
        </p:nvGrpSpPr>
        <p:grpSpPr>
          <a:xfrm>
            <a:off x="4597253" y="1272195"/>
            <a:ext cx="123007" cy="265270"/>
            <a:chOff x="3874528" y="1113892"/>
            <a:chExt cx="123007" cy="265270"/>
          </a:xfrm>
        </p:grpSpPr>
        <p:sp>
          <p:nvSpPr>
            <p:cNvPr id="78" name="Google Shape;327;p24">
              <a:extLst>
                <a:ext uri="{FF2B5EF4-FFF2-40B4-BE49-F238E27FC236}">
                  <a16:creationId xmlns:a16="http://schemas.microsoft.com/office/drawing/2014/main" id="{6144985A-4572-DE42-9A50-3FC2C0419B1E}"/>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328;p24">
              <a:extLst>
                <a:ext uri="{FF2B5EF4-FFF2-40B4-BE49-F238E27FC236}">
                  <a16:creationId xmlns:a16="http://schemas.microsoft.com/office/drawing/2014/main" id="{D565D050-0810-E04F-8366-11284B5CD566}"/>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0" name="Google Shape;326;p24">
            <a:extLst>
              <a:ext uri="{FF2B5EF4-FFF2-40B4-BE49-F238E27FC236}">
                <a16:creationId xmlns:a16="http://schemas.microsoft.com/office/drawing/2014/main" id="{2B782EF9-A936-9C43-9977-FACD92DCBD3C}"/>
              </a:ext>
            </a:extLst>
          </p:cNvPr>
          <p:cNvGrpSpPr/>
          <p:nvPr/>
        </p:nvGrpSpPr>
        <p:grpSpPr>
          <a:xfrm>
            <a:off x="5236266" y="1006925"/>
            <a:ext cx="123007" cy="265270"/>
            <a:chOff x="3874528" y="1113892"/>
            <a:chExt cx="123007" cy="265270"/>
          </a:xfrm>
        </p:grpSpPr>
        <p:sp>
          <p:nvSpPr>
            <p:cNvPr id="81" name="Google Shape;327;p24">
              <a:extLst>
                <a:ext uri="{FF2B5EF4-FFF2-40B4-BE49-F238E27FC236}">
                  <a16:creationId xmlns:a16="http://schemas.microsoft.com/office/drawing/2014/main" id="{377F1EAF-8219-7640-95BD-75573F929AF8}"/>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328;p24">
              <a:extLst>
                <a:ext uri="{FF2B5EF4-FFF2-40B4-BE49-F238E27FC236}">
                  <a16:creationId xmlns:a16="http://schemas.microsoft.com/office/drawing/2014/main" id="{2D2F5C9C-100D-2B48-8EEF-27486829198F}"/>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3" name="Google Shape;326;p24">
            <a:extLst>
              <a:ext uri="{FF2B5EF4-FFF2-40B4-BE49-F238E27FC236}">
                <a16:creationId xmlns:a16="http://schemas.microsoft.com/office/drawing/2014/main" id="{FBE803FA-30A7-A64A-B7C0-B2DCFAD2FDCE}"/>
              </a:ext>
            </a:extLst>
          </p:cNvPr>
          <p:cNvGrpSpPr/>
          <p:nvPr/>
        </p:nvGrpSpPr>
        <p:grpSpPr>
          <a:xfrm>
            <a:off x="4853442" y="994157"/>
            <a:ext cx="123007" cy="265270"/>
            <a:chOff x="3874528" y="1113892"/>
            <a:chExt cx="123007" cy="265270"/>
          </a:xfrm>
        </p:grpSpPr>
        <p:sp>
          <p:nvSpPr>
            <p:cNvPr id="84" name="Google Shape;327;p24">
              <a:extLst>
                <a:ext uri="{FF2B5EF4-FFF2-40B4-BE49-F238E27FC236}">
                  <a16:creationId xmlns:a16="http://schemas.microsoft.com/office/drawing/2014/main" id="{2CBEA8C4-84AF-694A-B0C7-F064DCBD5746}"/>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5" name="Google Shape;328;p24">
              <a:extLst>
                <a:ext uri="{FF2B5EF4-FFF2-40B4-BE49-F238E27FC236}">
                  <a16:creationId xmlns:a16="http://schemas.microsoft.com/office/drawing/2014/main" id="{204DD77F-937B-DD44-8358-C3C0D350D2C7}"/>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6" name="Google Shape;326;p24">
            <a:extLst>
              <a:ext uri="{FF2B5EF4-FFF2-40B4-BE49-F238E27FC236}">
                <a16:creationId xmlns:a16="http://schemas.microsoft.com/office/drawing/2014/main" id="{ED051AC9-56B6-1046-9F1E-8740EDA9EE9D}"/>
              </a:ext>
            </a:extLst>
          </p:cNvPr>
          <p:cNvGrpSpPr/>
          <p:nvPr/>
        </p:nvGrpSpPr>
        <p:grpSpPr>
          <a:xfrm>
            <a:off x="5078387" y="1755275"/>
            <a:ext cx="123007" cy="265270"/>
            <a:chOff x="3874528" y="1113892"/>
            <a:chExt cx="123007" cy="265270"/>
          </a:xfrm>
        </p:grpSpPr>
        <p:sp>
          <p:nvSpPr>
            <p:cNvPr id="87" name="Google Shape;327;p24">
              <a:extLst>
                <a:ext uri="{FF2B5EF4-FFF2-40B4-BE49-F238E27FC236}">
                  <a16:creationId xmlns:a16="http://schemas.microsoft.com/office/drawing/2014/main" id="{6514AA3E-6B8A-8B4F-A269-CC51189D2D9E}"/>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8" name="Google Shape;328;p24">
              <a:extLst>
                <a:ext uri="{FF2B5EF4-FFF2-40B4-BE49-F238E27FC236}">
                  <a16:creationId xmlns:a16="http://schemas.microsoft.com/office/drawing/2014/main" id="{D72E5F4C-E4F3-E94F-A88C-7355B6F2F91B}"/>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89" name="Google Shape;326;p24">
            <a:extLst>
              <a:ext uri="{FF2B5EF4-FFF2-40B4-BE49-F238E27FC236}">
                <a16:creationId xmlns:a16="http://schemas.microsoft.com/office/drawing/2014/main" id="{3DAA9796-0505-2D4B-8385-17C3F87D6412}"/>
              </a:ext>
            </a:extLst>
          </p:cNvPr>
          <p:cNvGrpSpPr/>
          <p:nvPr/>
        </p:nvGrpSpPr>
        <p:grpSpPr>
          <a:xfrm>
            <a:off x="5690730" y="1849141"/>
            <a:ext cx="123007" cy="265270"/>
            <a:chOff x="3874528" y="1113892"/>
            <a:chExt cx="123007" cy="265270"/>
          </a:xfrm>
        </p:grpSpPr>
        <p:sp>
          <p:nvSpPr>
            <p:cNvPr id="90" name="Google Shape;327;p24">
              <a:extLst>
                <a:ext uri="{FF2B5EF4-FFF2-40B4-BE49-F238E27FC236}">
                  <a16:creationId xmlns:a16="http://schemas.microsoft.com/office/drawing/2014/main" id="{83ADC375-12C6-4740-BC9D-22F0D84450A5}"/>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1" name="Google Shape;328;p24">
              <a:extLst>
                <a:ext uri="{FF2B5EF4-FFF2-40B4-BE49-F238E27FC236}">
                  <a16:creationId xmlns:a16="http://schemas.microsoft.com/office/drawing/2014/main" id="{CBCACB42-07F5-F14F-AE58-7FC9CB433FDE}"/>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92" name="Google Shape;326;p24">
            <a:extLst>
              <a:ext uri="{FF2B5EF4-FFF2-40B4-BE49-F238E27FC236}">
                <a16:creationId xmlns:a16="http://schemas.microsoft.com/office/drawing/2014/main" id="{2D88B0DF-808D-3D41-A671-E488A6081B7D}"/>
              </a:ext>
            </a:extLst>
          </p:cNvPr>
          <p:cNvGrpSpPr/>
          <p:nvPr/>
        </p:nvGrpSpPr>
        <p:grpSpPr>
          <a:xfrm>
            <a:off x="6280716" y="1804170"/>
            <a:ext cx="123007" cy="265270"/>
            <a:chOff x="3874528" y="1113892"/>
            <a:chExt cx="123007" cy="265270"/>
          </a:xfrm>
        </p:grpSpPr>
        <p:sp>
          <p:nvSpPr>
            <p:cNvPr id="93" name="Google Shape;327;p24">
              <a:extLst>
                <a:ext uri="{FF2B5EF4-FFF2-40B4-BE49-F238E27FC236}">
                  <a16:creationId xmlns:a16="http://schemas.microsoft.com/office/drawing/2014/main" id="{5416EBF3-BB3A-1248-85E7-94DD572966DC}"/>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4" name="Google Shape;328;p24">
              <a:extLst>
                <a:ext uri="{FF2B5EF4-FFF2-40B4-BE49-F238E27FC236}">
                  <a16:creationId xmlns:a16="http://schemas.microsoft.com/office/drawing/2014/main" id="{E57E1C5D-670C-9E4C-8A36-18A6027C62AB}"/>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95" name="Google Shape;332;p24">
            <a:extLst>
              <a:ext uri="{FF2B5EF4-FFF2-40B4-BE49-F238E27FC236}">
                <a16:creationId xmlns:a16="http://schemas.microsoft.com/office/drawing/2014/main" id="{16D786A4-6F44-E240-8259-3956D3D6D1D9}"/>
              </a:ext>
            </a:extLst>
          </p:cNvPr>
          <p:cNvGrpSpPr/>
          <p:nvPr/>
        </p:nvGrpSpPr>
        <p:grpSpPr>
          <a:xfrm>
            <a:off x="6940123" y="2164103"/>
            <a:ext cx="123007" cy="265270"/>
            <a:chOff x="6436978" y="1324842"/>
            <a:chExt cx="123007" cy="265270"/>
          </a:xfrm>
        </p:grpSpPr>
        <p:sp>
          <p:nvSpPr>
            <p:cNvPr id="96" name="Google Shape;333;p24">
              <a:extLst>
                <a:ext uri="{FF2B5EF4-FFF2-40B4-BE49-F238E27FC236}">
                  <a16:creationId xmlns:a16="http://schemas.microsoft.com/office/drawing/2014/main" id="{4577FF95-58F3-134F-9997-3DCA6016B7A7}"/>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 name="Google Shape;334;p24">
              <a:extLst>
                <a:ext uri="{FF2B5EF4-FFF2-40B4-BE49-F238E27FC236}">
                  <a16:creationId xmlns:a16="http://schemas.microsoft.com/office/drawing/2014/main" id="{93EF6F6F-A2B4-F747-AB78-F02CF9FA027C}"/>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98" name="Google Shape;332;p24">
            <a:extLst>
              <a:ext uri="{FF2B5EF4-FFF2-40B4-BE49-F238E27FC236}">
                <a16:creationId xmlns:a16="http://schemas.microsoft.com/office/drawing/2014/main" id="{1FDB06A4-36AF-2149-B426-2084E9822748}"/>
              </a:ext>
            </a:extLst>
          </p:cNvPr>
          <p:cNvGrpSpPr/>
          <p:nvPr/>
        </p:nvGrpSpPr>
        <p:grpSpPr>
          <a:xfrm>
            <a:off x="7684999" y="1502432"/>
            <a:ext cx="123007" cy="265270"/>
            <a:chOff x="6436978" y="1324842"/>
            <a:chExt cx="123007" cy="265270"/>
          </a:xfrm>
        </p:grpSpPr>
        <p:sp>
          <p:nvSpPr>
            <p:cNvPr id="99" name="Google Shape;333;p24">
              <a:extLst>
                <a:ext uri="{FF2B5EF4-FFF2-40B4-BE49-F238E27FC236}">
                  <a16:creationId xmlns:a16="http://schemas.microsoft.com/office/drawing/2014/main" id="{2F396809-D572-E34B-98C3-9F0B7EA8BCA4}"/>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334;p24">
              <a:extLst>
                <a:ext uri="{FF2B5EF4-FFF2-40B4-BE49-F238E27FC236}">
                  <a16:creationId xmlns:a16="http://schemas.microsoft.com/office/drawing/2014/main" id="{A8A117EF-B5DC-B147-A35E-D9D9632E78FD}"/>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1" name="Google Shape;332;p24">
            <a:extLst>
              <a:ext uri="{FF2B5EF4-FFF2-40B4-BE49-F238E27FC236}">
                <a16:creationId xmlns:a16="http://schemas.microsoft.com/office/drawing/2014/main" id="{C4B5D3DA-667F-374A-853D-CF312D1892FD}"/>
              </a:ext>
            </a:extLst>
          </p:cNvPr>
          <p:cNvGrpSpPr/>
          <p:nvPr/>
        </p:nvGrpSpPr>
        <p:grpSpPr>
          <a:xfrm>
            <a:off x="7631771" y="1551411"/>
            <a:ext cx="123007" cy="265270"/>
            <a:chOff x="6436978" y="1324842"/>
            <a:chExt cx="123007" cy="265270"/>
          </a:xfrm>
        </p:grpSpPr>
        <p:sp>
          <p:nvSpPr>
            <p:cNvPr id="102" name="Google Shape;333;p24">
              <a:extLst>
                <a:ext uri="{FF2B5EF4-FFF2-40B4-BE49-F238E27FC236}">
                  <a16:creationId xmlns:a16="http://schemas.microsoft.com/office/drawing/2014/main" id="{0A9CC308-F755-BB43-AF51-9CD8090957B5}"/>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3" name="Google Shape;334;p24">
              <a:extLst>
                <a:ext uri="{FF2B5EF4-FFF2-40B4-BE49-F238E27FC236}">
                  <a16:creationId xmlns:a16="http://schemas.microsoft.com/office/drawing/2014/main" id="{69338A9F-FDEB-F04E-B3E9-2BE8ADC66835}"/>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4" name="Google Shape;332;p24">
            <a:extLst>
              <a:ext uri="{FF2B5EF4-FFF2-40B4-BE49-F238E27FC236}">
                <a16:creationId xmlns:a16="http://schemas.microsoft.com/office/drawing/2014/main" id="{96257A94-D146-0145-A8C3-4CFB52B8314C}"/>
              </a:ext>
            </a:extLst>
          </p:cNvPr>
          <p:cNvGrpSpPr/>
          <p:nvPr/>
        </p:nvGrpSpPr>
        <p:grpSpPr>
          <a:xfrm>
            <a:off x="7257833" y="1816597"/>
            <a:ext cx="123007" cy="265270"/>
            <a:chOff x="6436978" y="1324842"/>
            <a:chExt cx="123007" cy="265270"/>
          </a:xfrm>
        </p:grpSpPr>
        <p:sp>
          <p:nvSpPr>
            <p:cNvPr id="105" name="Google Shape;333;p24">
              <a:extLst>
                <a:ext uri="{FF2B5EF4-FFF2-40B4-BE49-F238E27FC236}">
                  <a16:creationId xmlns:a16="http://schemas.microsoft.com/office/drawing/2014/main" id="{3E9BDD03-8015-ED4E-AEBF-A044F6927763}"/>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6" name="Google Shape;334;p24">
              <a:extLst>
                <a:ext uri="{FF2B5EF4-FFF2-40B4-BE49-F238E27FC236}">
                  <a16:creationId xmlns:a16="http://schemas.microsoft.com/office/drawing/2014/main" id="{EE4EA6B0-7323-6F42-A9FC-D61F7DDBD354}"/>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07" name="Google Shape;332;p24">
            <a:extLst>
              <a:ext uri="{FF2B5EF4-FFF2-40B4-BE49-F238E27FC236}">
                <a16:creationId xmlns:a16="http://schemas.microsoft.com/office/drawing/2014/main" id="{7319EEA2-FA15-1F4A-9F5F-EAECE51BB9C2}"/>
              </a:ext>
            </a:extLst>
          </p:cNvPr>
          <p:cNvGrpSpPr/>
          <p:nvPr/>
        </p:nvGrpSpPr>
        <p:grpSpPr>
          <a:xfrm>
            <a:off x="7172282" y="1524167"/>
            <a:ext cx="123007" cy="265270"/>
            <a:chOff x="6436978" y="1324842"/>
            <a:chExt cx="123007" cy="265270"/>
          </a:xfrm>
        </p:grpSpPr>
        <p:sp>
          <p:nvSpPr>
            <p:cNvPr id="108" name="Google Shape;333;p24">
              <a:extLst>
                <a:ext uri="{FF2B5EF4-FFF2-40B4-BE49-F238E27FC236}">
                  <a16:creationId xmlns:a16="http://schemas.microsoft.com/office/drawing/2014/main" id="{A0451FD2-B8DD-864D-AED9-00656A34D91E}"/>
                </a:ext>
              </a:extLst>
            </p:cNvPr>
            <p:cNvSpPr/>
            <p:nvPr/>
          </p:nvSpPr>
          <p:spPr>
            <a:xfrm>
              <a:off x="6453531" y="13248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9" name="Google Shape;334;p24">
              <a:extLst>
                <a:ext uri="{FF2B5EF4-FFF2-40B4-BE49-F238E27FC236}">
                  <a16:creationId xmlns:a16="http://schemas.microsoft.com/office/drawing/2014/main" id="{E7BFAEE0-33DF-8540-A37D-942FD686FE89}"/>
                </a:ext>
              </a:extLst>
            </p:cNvPr>
            <p:cNvSpPr/>
            <p:nvPr/>
          </p:nvSpPr>
          <p:spPr>
            <a:xfrm>
              <a:off x="6436978" y="13372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grpSp>
        <p:nvGrpSpPr>
          <p:cNvPr id="110" name="Google Shape;326;p24">
            <a:extLst>
              <a:ext uri="{FF2B5EF4-FFF2-40B4-BE49-F238E27FC236}">
                <a16:creationId xmlns:a16="http://schemas.microsoft.com/office/drawing/2014/main" id="{F88A09A5-BFC2-2E42-B114-E45C598CD4EE}"/>
              </a:ext>
            </a:extLst>
          </p:cNvPr>
          <p:cNvGrpSpPr/>
          <p:nvPr/>
        </p:nvGrpSpPr>
        <p:grpSpPr>
          <a:xfrm>
            <a:off x="5377053" y="1412478"/>
            <a:ext cx="123007" cy="265270"/>
            <a:chOff x="3874528" y="1113892"/>
            <a:chExt cx="123007" cy="265270"/>
          </a:xfrm>
        </p:grpSpPr>
        <p:sp>
          <p:nvSpPr>
            <p:cNvPr id="111" name="Google Shape;327;p24">
              <a:extLst>
                <a:ext uri="{FF2B5EF4-FFF2-40B4-BE49-F238E27FC236}">
                  <a16:creationId xmlns:a16="http://schemas.microsoft.com/office/drawing/2014/main" id="{4F788402-0055-1E4E-9FAD-50A449663BA3}"/>
                </a:ext>
              </a:extLst>
            </p:cNvPr>
            <p:cNvSpPr/>
            <p:nvPr/>
          </p:nvSpPr>
          <p:spPr>
            <a:xfrm>
              <a:off x="3891081" y="111389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solidFill>
              <a:srgbClr val="0E0918">
                <a:alpha val="1676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2" name="Google Shape;328;p24">
              <a:extLst>
                <a:ext uri="{FF2B5EF4-FFF2-40B4-BE49-F238E27FC236}">
                  <a16:creationId xmlns:a16="http://schemas.microsoft.com/office/drawing/2014/main" id="{7B0B81B4-924C-FA49-B3BC-24860C06CA82}"/>
                </a:ext>
              </a:extLst>
            </p:cNvPr>
            <p:cNvSpPr/>
            <p:nvPr/>
          </p:nvSpPr>
          <p:spPr>
            <a:xfrm>
              <a:off x="3874528" y="112631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2" name="Right Triangle 1">
            <a:extLst>
              <a:ext uri="{FF2B5EF4-FFF2-40B4-BE49-F238E27FC236}">
                <a16:creationId xmlns:a16="http://schemas.microsoft.com/office/drawing/2014/main" id="{FBE2EC12-696D-0448-BF67-3F230A448D74}"/>
              </a:ext>
            </a:extLst>
          </p:cNvPr>
          <p:cNvSpPr/>
          <p:nvPr/>
        </p:nvSpPr>
        <p:spPr>
          <a:xfrm rot="16200000" flipH="1">
            <a:off x="1998273" y="-2023526"/>
            <a:ext cx="5096951" cy="9144000"/>
          </a:xfrm>
          <a:prstGeom prst="rtTriangle">
            <a:avLst/>
          </a:prstGeom>
          <a:solidFill>
            <a:srgbClr val="412A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Google Shape;274;p20"/>
          <p:cNvSpPr txBox="1">
            <a:spLocks noGrp="1"/>
          </p:cNvSpPr>
          <p:nvPr>
            <p:ph type="title"/>
          </p:nvPr>
        </p:nvSpPr>
        <p:spPr>
          <a:xfrm>
            <a:off x="4257213" y="363116"/>
            <a:ext cx="4709551"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3000"/>
              <a:t>¿COMO LLEGAMOS AQUI? </a:t>
            </a:r>
          </a:p>
        </p:txBody>
      </p:sp>
      <p:sp>
        <p:nvSpPr>
          <p:cNvPr id="275" name="Google Shape;275;p20"/>
          <p:cNvSpPr txBox="1">
            <a:spLocks noGrp="1"/>
          </p:cNvSpPr>
          <p:nvPr>
            <p:ph type="body" idx="1"/>
          </p:nvPr>
        </p:nvSpPr>
        <p:spPr>
          <a:xfrm>
            <a:off x="4311546" y="740532"/>
            <a:ext cx="4348500" cy="1231799"/>
          </a:xfrm>
          <a:prstGeom prst="rect">
            <a:avLst/>
          </a:prstGeom>
        </p:spPr>
        <p:txBody>
          <a:bodyPr spcFirstLastPara="1" wrap="square" lIns="0" tIns="0" rIns="0" bIns="0" anchor="t" anchorCtr="0">
            <a:noAutofit/>
          </a:bodyPr>
          <a:lstStyle/>
          <a:p>
            <a:pPr marL="76200" indent="0">
              <a:lnSpc>
                <a:spcPct val="114999"/>
              </a:lnSpc>
              <a:buNone/>
            </a:pPr>
            <a:endParaRPr lang="en-US" b="1">
              <a:cs typeface="Calibri"/>
            </a:endParaRPr>
          </a:p>
          <a:p>
            <a:pPr>
              <a:lnSpc>
                <a:spcPct val="114999"/>
              </a:lnSpc>
            </a:pPr>
            <a:r>
              <a:rPr lang="en-US" b="1">
                <a:cs typeface="Calibri"/>
              </a:rPr>
              <a:t>50+ project centers across 6 continents </a:t>
            </a:r>
            <a:endParaRPr lang="en-US"/>
          </a:p>
        </p:txBody>
      </p:sp>
      <p:pic>
        <p:nvPicPr>
          <p:cNvPr id="4" name="Picture 3" descr="Logo&#10;&#10;Description automatically generated">
            <a:extLst>
              <a:ext uri="{FF2B5EF4-FFF2-40B4-BE49-F238E27FC236}">
                <a16:creationId xmlns:a16="http://schemas.microsoft.com/office/drawing/2014/main" id="{8E62FD1D-2CBC-884D-9749-E50A319D3308}"/>
              </a:ext>
            </a:extLst>
          </p:cNvPr>
          <p:cNvPicPr>
            <a:picLocks noChangeAspect="1"/>
          </p:cNvPicPr>
          <p:nvPr/>
        </p:nvPicPr>
        <p:blipFill>
          <a:blip r:embed="rId3"/>
          <a:stretch>
            <a:fillRect/>
          </a:stretch>
        </p:blipFill>
        <p:spPr>
          <a:xfrm>
            <a:off x="102645" y="3402938"/>
            <a:ext cx="2855751" cy="2207469"/>
          </a:xfrm>
          <a:prstGeom prst="rect">
            <a:avLst/>
          </a:prstGeom>
        </p:spPr>
      </p:pic>
      <p:sp>
        <p:nvSpPr>
          <p:cNvPr id="114" name="Google Shape;118;p13">
            <a:extLst>
              <a:ext uri="{FF2B5EF4-FFF2-40B4-BE49-F238E27FC236}">
                <a16:creationId xmlns:a16="http://schemas.microsoft.com/office/drawing/2014/main" id="{ED00D1C4-E0B4-B54A-8981-90EAB671C4B6}"/>
              </a:ext>
            </a:extLst>
          </p:cNvPr>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38" name="Google Shape;320;p24">
            <a:extLst>
              <a:ext uri="{FF2B5EF4-FFF2-40B4-BE49-F238E27FC236}">
                <a16:creationId xmlns:a16="http://schemas.microsoft.com/office/drawing/2014/main" id="{24359C58-81DE-9143-A872-1C9C978716C7}"/>
              </a:ext>
            </a:extLst>
          </p:cNvPr>
          <p:cNvGrpSpPr/>
          <p:nvPr/>
        </p:nvGrpSpPr>
        <p:grpSpPr>
          <a:xfrm>
            <a:off x="2588712" y="1329169"/>
            <a:ext cx="123007" cy="265270"/>
            <a:chOff x="1473403" y="1622642"/>
            <a:chExt cx="123007" cy="265270"/>
          </a:xfrm>
          <a:solidFill>
            <a:srgbClr val="FF0000"/>
          </a:solidFill>
        </p:grpSpPr>
        <p:sp>
          <p:nvSpPr>
            <p:cNvPr id="39" name="Google Shape;321;p24">
              <a:extLst>
                <a:ext uri="{FF2B5EF4-FFF2-40B4-BE49-F238E27FC236}">
                  <a16:creationId xmlns:a16="http://schemas.microsoft.com/office/drawing/2014/main" id="{322DC3BA-0510-074A-ADDA-40F434C93D86}"/>
                </a:ext>
              </a:extLst>
            </p:cNvPr>
            <p:cNvSpPr/>
            <p:nvPr/>
          </p:nvSpPr>
          <p:spPr>
            <a:xfrm>
              <a:off x="1489956" y="1622642"/>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896"/>
                    <a:pt x="805167" y="794926"/>
                    <a:pt x="1064544" y="94460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322;p24">
              <a:extLst>
                <a:ext uri="{FF2B5EF4-FFF2-40B4-BE49-F238E27FC236}">
                  <a16:creationId xmlns:a16="http://schemas.microsoft.com/office/drawing/2014/main" id="{2976458D-B5AC-6448-A424-290DFACC51F5}"/>
                </a:ext>
              </a:extLst>
            </p:cNvPr>
            <p:cNvSpPr/>
            <p:nvPr/>
          </p:nvSpPr>
          <p:spPr>
            <a:xfrm>
              <a:off x="1473403" y="1635069"/>
              <a:ext cx="106454" cy="252843"/>
            </a:xfrm>
            <a:custGeom>
              <a:avLst/>
              <a:gdLst/>
              <a:ahLst/>
              <a:cxnLst/>
              <a:rect l="l" t="t" r="r" b="b"/>
              <a:pathLst>
                <a:path w="2129087" h="5056863" extrusionOk="0">
                  <a:moveTo>
                    <a:pt x="1064544" y="5056864"/>
                  </a:moveTo>
                  <a:cubicBezTo>
                    <a:pt x="1064544" y="5056864"/>
                    <a:pt x="2129087" y="3374075"/>
                    <a:pt x="2129087" y="2216417"/>
                  </a:cubicBezTo>
                  <a:cubicBezTo>
                    <a:pt x="2129087" y="1398700"/>
                    <a:pt x="1652577" y="461750"/>
                    <a:pt x="1064544" y="122656"/>
                  </a:cubicBezTo>
                  <a:cubicBezTo>
                    <a:pt x="476510" y="-216439"/>
                    <a:pt x="0" y="171702"/>
                    <a:pt x="0" y="989419"/>
                  </a:cubicBezTo>
                  <a:cubicBezTo>
                    <a:pt x="0" y="2136929"/>
                    <a:pt x="1064544" y="5056864"/>
                    <a:pt x="1064544" y="5056864"/>
                  </a:cubicBezTo>
                  <a:close/>
                  <a:moveTo>
                    <a:pt x="1064544" y="944601"/>
                  </a:moveTo>
                  <a:cubicBezTo>
                    <a:pt x="1323921" y="1094276"/>
                    <a:pt x="1534295" y="1506094"/>
                    <a:pt x="1534295" y="1865484"/>
                  </a:cubicBezTo>
                  <a:cubicBezTo>
                    <a:pt x="1534295" y="2224874"/>
                    <a:pt x="1323921" y="2393998"/>
                    <a:pt x="1064544" y="2244323"/>
                  </a:cubicBezTo>
                  <a:cubicBezTo>
                    <a:pt x="805167" y="2094648"/>
                    <a:pt x="594793" y="1682829"/>
                    <a:pt x="594793" y="1323440"/>
                  </a:cubicBezTo>
                  <a:cubicBezTo>
                    <a:pt x="594793" y="964050"/>
                    <a:pt x="805167" y="794926"/>
                    <a:pt x="1064544" y="944601"/>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3C23-3620-824B-9A48-01462826E0C2}"/>
              </a:ext>
            </a:extLst>
          </p:cNvPr>
          <p:cNvSpPr>
            <a:spLocks noGrp="1"/>
          </p:cNvSpPr>
          <p:nvPr>
            <p:ph type="title"/>
          </p:nvPr>
        </p:nvSpPr>
        <p:spPr>
          <a:xfrm>
            <a:off x="855300" y="887516"/>
            <a:ext cx="5307000" cy="396300"/>
          </a:xfrm>
        </p:spPr>
        <p:txBody>
          <a:bodyPr/>
          <a:lstStyle/>
          <a:p>
            <a:r>
              <a:rPr lang="es-CO" sz="3000"/>
              <a:t> ¿Porque estamos </a:t>
            </a:r>
            <a:r>
              <a:rPr lang="es-CO" sz="3000" err="1"/>
              <a:t>aqui</a:t>
            </a:r>
            <a:r>
              <a:rPr lang="es-CO" sz="3000"/>
              <a:t>?</a:t>
            </a:r>
          </a:p>
        </p:txBody>
      </p:sp>
      <p:sp>
        <p:nvSpPr>
          <p:cNvPr id="3" name="Text Placeholder 2">
            <a:extLst>
              <a:ext uri="{FF2B5EF4-FFF2-40B4-BE49-F238E27FC236}">
                <a16:creationId xmlns:a16="http://schemas.microsoft.com/office/drawing/2014/main" id="{79BD3F77-5D73-FB41-908F-4873F1BFC1B6}"/>
              </a:ext>
            </a:extLst>
          </p:cNvPr>
          <p:cNvSpPr>
            <a:spLocks noGrp="1"/>
          </p:cNvSpPr>
          <p:nvPr>
            <p:ph type="body" idx="1"/>
          </p:nvPr>
        </p:nvSpPr>
        <p:spPr>
          <a:xfrm>
            <a:off x="855301" y="1431222"/>
            <a:ext cx="4226654" cy="3033900"/>
          </a:xfrm>
        </p:spPr>
        <p:txBody>
          <a:bodyPr/>
          <a:lstStyle/>
          <a:p>
            <a:pPr>
              <a:buFont typeface="Arial" panose="020B0604020202020204" pitchFamily="34" charset="0"/>
              <a:buChar char="•"/>
            </a:pPr>
            <a:r>
              <a:rPr lang="en-US"/>
              <a:t>Improve Volunteer Management System</a:t>
            </a:r>
          </a:p>
          <a:p>
            <a:pPr>
              <a:buFont typeface="Arial" panose="020B0604020202020204" pitchFamily="34" charset="0"/>
              <a:buChar char="•"/>
            </a:pPr>
            <a:r>
              <a:rPr lang="en-US"/>
              <a:t>Create a lasting relationship between ENLACE and WPI</a:t>
            </a:r>
          </a:p>
        </p:txBody>
      </p:sp>
      <p:sp>
        <p:nvSpPr>
          <p:cNvPr id="4" name="Slide Number Placeholder 3">
            <a:extLst>
              <a:ext uri="{FF2B5EF4-FFF2-40B4-BE49-F238E27FC236}">
                <a16:creationId xmlns:a16="http://schemas.microsoft.com/office/drawing/2014/main" id="{5B69848F-CE72-E743-ACEA-A23CBE39B6E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6" name="Rectangle 5">
            <a:extLst>
              <a:ext uri="{FF2B5EF4-FFF2-40B4-BE49-F238E27FC236}">
                <a16:creationId xmlns:a16="http://schemas.microsoft.com/office/drawing/2014/main" id="{CCB9FB81-6FEA-2B45-BC9A-1DD8F07726E7}"/>
              </a:ext>
            </a:extLst>
          </p:cNvPr>
          <p:cNvSpPr/>
          <p:nvPr/>
        </p:nvSpPr>
        <p:spPr>
          <a:xfrm>
            <a:off x="5178669" y="0"/>
            <a:ext cx="3965331"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ABCD4CB3-B5BB-F346-94D8-081AAB2A5BCE}"/>
              </a:ext>
            </a:extLst>
          </p:cNvPr>
          <p:cNvPicPr>
            <a:picLocks noChangeAspect="1"/>
          </p:cNvPicPr>
          <p:nvPr/>
        </p:nvPicPr>
        <p:blipFill>
          <a:blip r:embed="rId3"/>
          <a:stretch>
            <a:fillRect/>
          </a:stretch>
        </p:blipFill>
        <p:spPr>
          <a:xfrm>
            <a:off x="5414514" y="1463782"/>
            <a:ext cx="3440256" cy="1974408"/>
          </a:xfrm>
          <a:prstGeom prst="rect">
            <a:avLst/>
          </a:prstGeom>
        </p:spPr>
      </p:pic>
    </p:spTree>
    <p:extLst>
      <p:ext uri="{BB962C8B-B14F-4D97-AF65-F5344CB8AC3E}">
        <p14:creationId xmlns:p14="http://schemas.microsoft.com/office/powerpoint/2010/main" val="140169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3"/>
          <p:cNvSpPr txBox="1">
            <a:spLocks noGrp="1"/>
          </p:cNvSpPr>
          <p:nvPr>
            <p:ph type="ctrTitle" idx="4294967295"/>
          </p:nvPr>
        </p:nvSpPr>
        <p:spPr>
          <a:xfrm>
            <a:off x="855300" y="1991850"/>
            <a:ext cx="3787038" cy="1159800"/>
          </a:xfrm>
          <a:prstGeom prst="rect">
            <a:avLst/>
          </a:prstGeom>
        </p:spPr>
        <p:txBody>
          <a:bodyPr spcFirstLastPara="1" wrap="square" lIns="0" tIns="0" rIns="0" bIns="0" anchor="ctr" anchorCtr="0">
            <a:noAutofit/>
          </a:bodyPr>
          <a:lstStyle/>
          <a:p>
            <a:r>
              <a:rPr lang="es-CO" sz="4800"/>
              <a:t>Orden del Día </a:t>
            </a:r>
          </a:p>
        </p:txBody>
      </p:sp>
      <p:sp>
        <p:nvSpPr>
          <p:cNvPr id="38" name="Rectangle 37">
            <a:extLst>
              <a:ext uri="{FF2B5EF4-FFF2-40B4-BE49-F238E27FC236}">
                <a16:creationId xmlns:a16="http://schemas.microsoft.com/office/drawing/2014/main" id="{BE3D1864-4AF2-5549-8608-01767CD10725}"/>
              </a:ext>
            </a:extLst>
          </p:cNvPr>
          <p:cNvSpPr/>
          <p:nvPr/>
        </p:nvSpPr>
        <p:spPr>
          <a:xfrm>
            <a:off x="4781398" y="4217522"/>
            <a:ext cx="3685591" cy="519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81AE950-6679-6748-A33F-C78A689FC9F8}"/>
              </a:ext>
            </a:extLst>
          </p:cNvPr>
          <p:cNvGrpSpPr/>
          <p:nvPr/>
        </p:nvGrpSpPr>
        <p:grpSpPr>
          <a:xfrm>
            <a:off x="4781399" y="3782238"/>
            <a:ext cx="3685591" cy="710920"/>
            <a:chOff x="449726" y="432079"/>
            <a:chExt cx="3685591" cy="710920"/>
          </a:xfrm>
          <a:solidFill>
            <a:schemeClr val="accent5"/>
          </a:solidFill>
        </p:grpSpPr>
        <p:sp>
          <p:nvSpPr>
            <p:cNvPr id="36" name="Rectangle 35">
              <a:extLst>
                <a:ext uri="{FF2B5EF4-FFF2-40B4-BE49-F238E27FC236}">
                  <a16:creationId xmlns:a16="http://schemas.microsoft.com/office/drawing/2014/main" id="{07463C48-E715-1344-9FD3-0F7C99341380}"/>
                </a:ext>
              </a:extLst>
            </p:cNvPr>
            <p:cNvSpPr/>
            <p:nvPr/>
          </p:nvSpPr>
          <p:spPr>
            <a:xfrm>
              <a:off x="449726" y="432079"/>
              <a:ext cx="3685591" cy="519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a:extLst>
                <a:ext uri="{FF2B5EF4-FFF2-40B4-BE49-F238E27FC236}">
                  <a16:creationId xmlns:a16="http://schemas.microsoft.com/office/drawing/2014/main" id="{68DEC281-C3C8-BF4B-A156-631364B3CF6B}"/>
                </a:ext>
              </a:extLst>
            </p:cNvPr>
            <p:cNvSpPr/>
            <p:nvPr/>
          </p:nvSpPr>
          <p:spPr>
            <a:xfrm>
              <a:off x="3752761" y="723121"/>
              <a:ext cx="382555" cy="41987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4116230B-7C54-184D-B151-CF387C1D5079}"/>
              </a:ext>
            </a:extLst>
          </p:cNvPr>
          <p:cNvGrpSpPr/>
          <p:nvPr/>
        </p:nvGrpSpPr>
        <p:grpSpPr>
          <a:xfrm>
            <a:off x="4781399" y="3314930"/>
            <a:ext cx="3685591" cy="710920"/>
            <a:chOff x="449726" y="432079"/>
            <a:chExt cx="3685591" cy="710920"/>
          </a:xfrm>
        </p:grpSpPr>
        <p:sp>
          <p:nvSpPr>
            <p:cNvPr id="34" name="Rectangle 33">
              <a:extLst>
                <a:ext uri="{FF2B5EF4-FFF2-40B4-BE49-F238E27FC236}">
                  <a16:creationId xmlns:a16="http://schemas.microsoft.com/office/drawing/2014/main" id="{1C82D9B3-4A3C-CA44-8AD1-D0D50F3F6279}"/>
                </a:ext>
              </a:extLst>
            </p:cNvPr>
            <p:cNvSpPr/>
            <p:nvPr/>
          </p:nvSpPr>
          <p:spPr>
            <a:xfrm>
              <a:off x="449726" y="432079"/>
              <a:ext cx="3685591" cy="519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a16="http://schemas.microsoft.com/office/drawing/2014/main" id="{406706B2-18EC-2C4A-A4AB-941797C91167}"/>
                </a:ext>
              </a:extLst>
            </p:cNvPr>
            <p:cNvSpPr/>
            <p:nvPr/>
          </p:nvSpPr>
          <p:spPr>
            <a:xfrm>
              <a:off x="3752761" y="723121"/>
              <a:ext cx="382555" cy="419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70A182D-0A8F-E344-9AE3-56FE4D72255C}"/>
              </a:ext>
            </a:extLst>
          </p:cNvPr>
          <p:cNvGrpSpPr/>
          <p:nvPr/>
        </p:nvGrpSpPr>
        <p:grpSpPr>
          <a:xfrm>
            <a:off x="4781399" y="2869784"/>
            <a:ext cx="3685591" cy="710920"/>
            <a:chOff x="449726" y="432079"/>
            <a:chExt cx="3685591" cy="710920"/>
          </a:xfrm>
          <a:solidFill>
            <a:schemeClr val="accent3"/>
          </a:solidFill>
        </p:grpSpPr>
        <p:sp>
          <p:nvSpPr>
            <p:cNvPr id="28" name="Rectangle 27">
              <a:extLst>
                <a:ext uri="{FF2B5EF4-FFF2-40B4-BE49-F238E27FC236}">
                  <a16:creationId xmlns:a16="http://schemas.microsoft.com/office/drawing/2014/main" id="{C1702F02-073D-394C-8DAE-14B72A26BA15}"/>
                </a:ext>
              </a:extLst>
            </p:cNvPr>
            <p:cNvSpPr/>
            <p:nvPr/>
          </p:nvSpPr>
          <p:spPr>
            <a:xfrm>
              <a:off x="449726" y="432079"/>
              <a:ext cx="3685591" cy="519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84E975E7-24E9-6648-B8A0-5174D5FC5BA6}"/>
                </a:ext>
              </a:extLst>
            </p:cNvPr>
            <p:cNvSpPr/>
            <p:nvPr/>
          </p:nvSpPr>
          <p:spPr>
            <a:xfrm>
              <a:off x="3752761" y="723121"/>
              <a:ext cx="382555" cy="41987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47DE7C4-F098-174C-954E-FD2DDB6336E4}"/>
              </a:ext>
            </a:extLst>
          </p:cNvPr>
          <p:cNvGrpSpPr/>
          <p:nvPr/>
        </p:nvGrpSpPr>
        <p:grpSpPr>
          <a:xfrm>
            <a:off x="4781400" y="2396796"/>
            <a:ext cx="3685591" cy="710920"/>
            <a:chOff x="449726" y="432079"/>
            <a:chExt cx="3685591" cy="710920"/>
          </a:xfrm>
          <a:solidFill>
            <a:schemeClr val="accent5"/>
          </a:solidFill>
        </p:grpSpPr>
        <p:sp>
          <p:nvSpPr>
            <p:cNvPr id="26" name="Rectangle 25">
              <a:extLst>
                <a:ext uri="{FF2B5EF4-FFF2-40B4-BE49-F238E27FC236}">
                  <a16:creationId xmlns:a16="http://schemas.microsoft.com/office/drawing/2014/main" id="{9522357D-3A03-CF44-AEA5-0DC583EFA07C}"/>
                </a:ext>
              </a:extLst>
            </p:cNvPr>
            <p:cNvSpPr/>
            <p:nvPr/>
          </p:nvSpPr>
          <p:spPr>
            <a:xfrm>
              <a:off x="449726" y="432079"/>
              <a:ext cx="3685591" cy="519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a16="http://schemas.microsoft.com/office/drawing/2014/main" id="{1AEB5B67-A3B1-9E4C-B5CF-C8E53E0DB76F}"/>
                </a:ext>
              </a:extLst>
            </p:cNvPr>
            <p:cNvSpPr/>
            <p:nvPr/>
          </p:nvSpPr>
          <p:spPr>
            <a:xfrm>
              <a:off x="3752761" y="723121"/>
              <a:ext cx="382555" cy="41987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DC6CD21-B2A7-1347-B7BA-BB8CAEB8FF77}"/>
              </a:ext>
            </a:extLst>
          </p:cNvPr>
          <p:cNvGrpSpPr/>
          <p:nvPr/>
        </p:nvGrpSpPr>
        <p:grpSpPr>
          <a:xfrm>
            <a:off x="4781400" y="1929488"/>
            <a:ext cx="3685591" cy="710920"/>
            <a:chOff x="449726" y="432079"/>
            <a:chExt cx="3685591" cy="710920"/>
          </a:xfrm>
        </p:grpSpPr>
        <p:sp>
          <p:nvSpPr>
            <p:cNvPr id="24" name="Rectangle 23">
              <a:extLst>
                <a:ext uri="{FF2B5EF4-FFF2-40B4-BE49-F238E27FC236}">
                  <a16:creationId xmlns:a16="http://schemas.microsoft.com/office/drawing/2014/main" id="{6E10F4E9-57AF-9F4B-B788-6438259274C1}"/>
                </a:ext>
              </a:extLst>
            </p:cNvPr>
            <p:cNvSpPr/>
            <p:nvPr/>
          </p:nvSpPr>
          <p:spPr>
            <a:xfrm>
              <a:off x="449726" y="432079"/>
              <a:ext cx="3685591" cy="519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21F95216-6247-E24D-BDB7-54EEFBDDE3E5}"/>
                </a:ext>
              </a:extLst>
            </p:cNvPr>
            <p:cNvSpPr/>
            <p:nvPr/>
          </p:nvSpPr>
          <p:spPr>
            <a:xfrm>
              <a:off x="3752761" y="723121"/>
              <a:ext cx="382555" cy="419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8AFCDFF-96E7-7642-8AED-CBED4A86061B}"/>
              </a:ext>
            </a:extLst>
          </p:cNvPr>
          <p:cNvGrpSpPr/>
          <p:nvPr/>
        </p:nvGrpSpPr>
        <p:grpSpPr>
          <a:xfrm>
            <a:off x="4781399" y="1503004"/>
            <a:ext cx="3685591" cy="710920"/>
            <a:chOff x="449726" y="432079"/>
            <a:chExt cx="3685591" cy="710920"/>
          </a:xfrm>
          <a:solidFill>
            <a:schemeClr val="accent3"/>
          </a:solidFill>
        </p:grpSpPr>
        <p:sp>
          <p:nvSpPr>
            <p:cNvPr id="17" name="Rectangle 16">
              <a:extLst>
                <a:ext uri="{FF2B5EF4-FFF2-40B4-BE49-F238E27FC236}">
                  <a16:creationId xmlns:a16="http://schemas.microsoft.com/office/drawing/2014/main" id="{FECD31AE-0600-DF42-BD40-2BA8D6019AD4}"/>
                </a:ext>
              </a:extLst>
            </p:cNvPr>
            <p:cNvSpPr/>
            <p:nvPr/>
          </p:nvSpPr>
          <p:spPr>
            <a:xfrm>
              <a:off x="449726" y="432079"/>
              <a:ext cx="3685591" cy="519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DFDA6D52-DEAE-CC48-8E46-57C3880B3FEC}"/>
                </a:ext>
              </a:extLst>
            </p:cNvPr>
            <p:cNvSpPr/>
            <p:nvPr/>
          </p:nvSpPr>
          <p:spPr>
            <a:xfrm>
              <a:off x="3752761" y="723121"/>
              <a:ext cx="382555" cy="41987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9A9B86F-3B70-1141-B56C-C3995876C0D6}"/>
              </a:ext>
            </a:extLst>
          </p:cNvPr>
          <p:cNvGrpSpPr/>
          <p:nvPr/>
        </p:nvGrpSpPr>
        <p:grpSpPr>
          <a:xfrm>
            <a:off x="4781400" y="1030016"/>
            <a:ext cx="3685591" cy="710920"/>
            <a:chOff x="449726" y="432079"/>
            <a:chExt cx="3685591" cy="710920"/>
          </a:xfrm>
          <a:solidFill>
            <a:schemeClr val="accent5"/>
          </a:solidFill>
        </p:grpSpPr>
        <p:sp>
          <p:nvSpPr>
            <p:cNvPr id="14" name="Rectangle 13">
              <a:extLst>
                <a:ext uri="{FF2B5EF4-FFF2-40B4-BE49-F238E27FC236}">
                  <a16:creationId xmlns:a16="http://schemas.microsoft.com/office/drawing/2014/main" id="{BCADBCFE-3AD0-FB47-B5B5-65BC87915217}"/>
                </a:ext>
              </a:extLst>
            </p:cNvPr>
            <p:cNvSpPr/>
            <p:nvPr/>
          </p:nvSpPr>
          <p:spPr>
            <a:xfrm>
              <a:off x="449726" y="432079"/>
              <a:ext cx="3685591" cy="519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894705FC-51B7-0541-B43A-F3AF49816E7B}"/>
                </a:ext>
              </a:extLst>
            </p:cNvPr>
            <p:cNvSpPr/>
            <p:nvPr/>
          </p:nvSpPr>
          <p:spPr>
            <a:xfrm>
              <a:off x="3752761" y="723121"/>
              <a:ext cx="382555" cy="41987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6C7A8E-D3B5-6949-87D4-D793236B0D01}"/>
              </a:ext>
            </a:extLst>
          </p:cNvPr>
          <p:cNvGrpSpPr/>
          <p:nvPr/>
        </p:nvGrpSpPr>
        <p:grpSpPr>
          <a:xfrm>
            <a:off x="4781401" y="590700"/>
            <a:ext cx="3685588" cy="682927"/>
            <a:chOff x="449726" y="432079"/>
            <a:chExt cx="3685591" cy="710920"/>
          </a:xfrm>
        </p:grpSpPr>
        <p:sp>
          <p:nvSpPr>
            <p:cNvPr id="3" name="Rectangle 2">
              <a:extLst>
                <a:ext uri="{FF2B5EF4-FFF2-40B4-BE49-F238E27FC236}">
                  <a16:creationId xmlns:a16="http://schemas.microsoft.com/office/drawing/2014/main" id="{118F6C4C-C82C-8948-8BE2-C5AF670FB602}"/>
                </a:ext>
              </a:extLst>
            </p:cNvPr>
            <p:cNvSpPr/>
            <p:nvPr/>
          </p:nvSpPr>
          <p:spPr>
            <a:xfrm>
              <a:off x="449726" y="432079"/>
              <a:ext cx="3685591" cy="519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a:extLst>
                <a:ext uri="{FF2B5EF4-FFF2-40B4-BE49-F238E27FC236}">
                  <a16:creationId xmlns:a16="http://schemas.microsoft.com/office/drawing/2014/main" id="{62D253C2-53E9-3847-9621-7F6EE435E552}"/>
                </a:ext>
              </a:extLst>
            </p:cNvPr>
            <p:cNvSpPr/>
            <p:nvPr/>
          </p:nvSpPr>
          <p:spPr>
            <a:xfrm>
              <a:off x="3752761" y="723121"/>
              <a:ext cx="382555" cy="41987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Google Shape;117;p13"/>
          <p:cNvSpPr txBox="1">
            <a:spLocks noGrp="1"/>
          </p:cNvSpPr>
          <p:nvPr>
            <p:ph type="subTitle" idx="4294967295"/>
          </p:nvPr>
        </p:nvSpPr>
        <p:spPr>
          <a:xfrm>
            <a:off x="5008684" y="562708"/>
            <a:ext cx="3458307" cy="4187142"/>
          </a:xfrm>
          <a:prstGeom prst="rect">
            <a:avLst/>
          </a:prstGeom>
        </p:spPr>
        <p:txBody>
          <a:bodyPr spcFirstLastPara="1" wrap="square" lIns="0" tIns="0" rIns="0" bIns="0" anchor="ctr" anchorCtr="0">
            <a:noAutofit/>
          </a:bodyPr>
          <a:lstStyle/>
          <a:p>
            <a:pPr marL="342900" lvl="0" indent="-342900">
              <a:lnSpc>
                <a:spcPct val="150000"/>
              </a:lnSpc>
              <a:buFont typeface="+mj-lt"/>
              <a:buAutoNum type="arabicPeriod"/>
            </a:pPr>
            <a:r>
              <a:rPr lang="en-US" sz="2000">
                <a:solidFill>
                  <a:schemeClr val="tx1"/>
                </a:solidFill>
              </a:rPr>
              <a:t>VMS definition</a:t>
            </a:r>
          </a:p>
          <a:p>
            <a:pPr marL="342900" indent="-342900">
              <a:lnSpc>
                <a:spcPct val="150000"/>
              </a:lnSpc>
              <a:buFont typeface="+mj-lt"/>
              <a:buAutoNum type="arabicPeriod"/>
            </a:pPr>
            <a:r>
              <a:rPr lang="en-US" sz="2000">
                <a:solidFill>
                  <a:schemeClr val="tx1"/>
                </a:solidFill>
              </a:rPr>
              <a:t>Commercial VMS options</a:t>
            </a:r>
          </a:p>
          <a:p>
            <a:pPr marL="342900" lvl="0" indent="-342900">
              <a:lnSpc>
                <a:spcPct val="150000"/>
              </a:lnSpc>
              <a:buFont typeface="+mj-lt"/>
              <a:buAutoNum type="arabicPeriod"/>
            </a:pPr>
            <a:r>
              <a:rPr lang="en-US" sz="2000">
                <a:solidFill>
                  <a:schemeClr val="tx1"/>
                </a:solidFill>
              </a:rPr>
              <a:t>Demo Top Option</a:t>
            </a:r>
          </a:p>
          <a:p>
            <a:pPr marL="342900" lvl="0" indent="-342900">
              <a:lnSpc>
                <a:spcPct val="150000"/>
              </a:lnSpc>
              <a:buFont typeface="+mj-lt"/>
              <a:buAutoNum type="arabicPeriod"/>
            </a:pPr>
            <a:r>
              <a:rPr lang="en-US" sz="2000">
                <a:solidFill>
                  <a:schemeClr val="tx1"/>
                </a:solidFill>
              </a:rPr>
              <a:t>Questions</a:t>
            </a:r>
          </a:p>
          <a:p>
            <a:pPr marL="342900" lvl="0" indent="-342900">
              <a:lnSpc>
                <a:spcPct val="150000"/>
              </a:lnSpc>
              <a:buFont typeface="+mj-lt"/>
              <a:buAutoNum type="arabicPeriod"/>
            </a:pPr>
            <a:r>
              <a:rPr lang="en-US" sz="2000">
                <a:solidFill>
                  <a:schemeClr val="tx1"/>
                </a:solidFill>
              </a:rPr>
              <a:t>Custom Solution</a:t>
            </a:r>
          </a:p>
          <a:p>
            <a:pPr marL="342900" lvl="0" indent="-342900">
              <a:lnSpc>
                <a:spcPct val="150000"/>
              </a:lnSpc>
              <a:buFont typeface="+mj-lt"/>
              <a:buAutoNum type="arabicPeriod"/>
            </a:pPr>
            <a:r>
              <a:rPr lang="en-US" sz="2000">
                <a:solidFill>
                  <a:schemeClr val="tx1"/>
                </a:solidFill>
              </a:rPr>
              <a:t>Demo VMD</a:t>
            </a:r>
          </a:p>
          <a:p>
            <a:pPr marL="342900" lvl="0" indent="-342900">
              <a:lnSpc>
                <a:spcPct val="150000"/>
              </a:lnSpc>
              <a:buFont typeface="+mj-lt"/>
              <a:buAutoNum type="arabicPeriod"/>
            </a:pPr>
            <a:r>
              <a:rPr lang="en-US" sz="2000">
                <a:solidFill>
                  <a:schemeClr val="tx1"/>
                </a:solidFill>
              </a:rPr>
              <a:t>Compare both options</a:t>
            </a:r>
          </a:p>
          <a:p>
            <a:pPr marL="342900" lvl="0" indent="-342900">
              <a:lnSpc>
                <a:spcPct val="150000"/>
              </a:lnSpc>
              <a:buFont typeface="+mj-lt"/>
              <a:buAutoNum type="arabicPeriod"/>
            </a:pPr>
            <a:r>
              <a:rPr lang="en-US" sz="2000">
                <a:solidFill>
                  <a:schemeClr val="tx1"/>
                </a:solidFill>
              </a:rPr>
              <a:t>Questions</a:t>
            </a:r>
          </a:p>
          <a:p>
            <a:pPr marL="342900" lvl="0" indent="-342900">
              <a:lnSpc>
                <a:spcPct val="150000"/>
              </a:lnSpc>
              <a:buFont typeface="+mj-lt"/>
              <a:buAutoNum type="arabicPeriod"/>
            </a:pPr>
            <a:r>
              <a:rPr lang="en-US" sz="2000">
                <a:solidFill>
                  <a:schemeClr val="tx1"/>
                </a:solidFill>
              </a:rPr>
              <a:t>Cano Video</a:t>
            </a:r>
          </a:p>
        </p:txBody>
      </p:sp>
      <p:sp>
        <p:nvSpPr>
          <p:cNvPr id="118" name="Google Shape;118;p13"/>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5BE3-E067-E146-8F99-671D95CB976C}"/>
              </a:ext>
            </a:extLst>
          </p:cNvPr>
          <p:cNvSpPr>
            <a:spLocks noGrp="1"/>
          </p:cNvSpPr>
          <p:nvPr>
            <p:ph type="title"/>
          </p:nvPr>
        </p:nvSpPr>
        <p:spPr>
          <a:xfrm>
            <a:off x="983089" y="902980"/>
            <a:ext cx="7679100" cy="1090284"/>
          </a:xfrm>
        </p:spPr>
        <p:txBody>
          <a:bodyPr/>
          <a:lstStyle/>
          <a:p>
            <a:r>
              <a:rPr lang="en-US" sz="4400"/>
              <a:t>¿Que es un VMS?</a:t>
            </a:r>
            <a:br>
              <a:rPr lang="en-US"/>
            </a:br>
            <a:r>
              <a:rPr lang="en-US"/>
              <a:t> (Volunteer Management System) 			       (Sistema de </a:t>
            </a:r>
            <a:r>
              <a:rPr lang="en-US" err="1"/>
              <a:t>Manejo</a:t>
            </a:r>
            <a:r>
              <a:rPr lang="en-US"/>
              <a:t> de </a:t>
            </a:r>
            <a:r>
              <a:rPr lang="en-US" err="1"/>
              <a:t>Voluntarios</a:t>
            </a:r>
            <a:r>
              <a:rPr lang="en-US"/>
              <a:t>)</a:t>
            </a:r>
          </a:p>
        </p:txBody>
      </p:sp>
      <p:sp>
        <p:nvSpPr>
          <p:cNvPr id="3" name="Text Placeholder 2">
            <a:extLst>
              <a:ext uri="{FF2B5EF4-FFF2-40B4-BE49-F238E27FC236}">
                <a16:creationId xmlns:a16="http://schemas.microsoft.com/office/drawing/2014/main" id="{16FBA596-5E62-F74B-B541-838DB6209C86}"/>
              </a:ext>
            </a:extLst>
          </p:cNvPr>
          <p:cNvSpPr>
            <a:spLocks noGrp="1"/>
          </p:cNvSpPr>
          <p:nvPr>
            <p:ph type="body" idx="1"/>
          </p:nvPr>
        </p:nvSpPr>
        <p:spPr>
          <a:xfrm>
            <a:off x="811219" y="1651713"/>
            <a:ext cx="7521562" cy="3033900"/>
          </a:xfrm>
        </p:spPr>
        <p:txBody>
          <a:bodyPr/>
          <a:lstStyle/>
          <a:p>
            <a:pPr>
              <a:buFont typeface="Arial" panose="020B0604020202020204" pitchFamily="34" charset="0"/>
              <a:buChar char="•"/>
            </a:pPr>
            <a:endParaRPr lang="en-US" sz="1800">
              <a:solidFill>
                <a:schemeClr val="tx1"/>
              </a:solidFill>
              <a:latin typeface="Times New Roman" panose="02020603050405020304" pitchFamily="18" charset="0"/>
              <a:ea typeface="Times New Roman" panose="02020603050405020304" pitchFamily="18" charset="0"/>
              <a:cs typeface="Arial" panose="020B0604020202020204" pitchFamily="34" charset="0"/>
            </a:endParaRPr>
          </a:p>
          <a:p>
            <a:pPr marL="76200" indent="0">
              <a:buNone/>
            </a:pPr>
            <a:endParaRPr lang="en-US" sz="1500"/>
          </a:p>
        </p:txBody>
      </p:sp>
      <p:sp>
        <p:nvSpPr>
          <p:cNvPr id="4" name="Slide Number Placeholder 3">
            <a:extLst>
              <a:ext uri="{FF2B5EF4-FFF2-40B4-BE49-F238E27FC236}">
                <a16:creationId xmlns:a16="http://schemas.microsoft.com/office/drawing/2014/main" id="{13BBB69E-753A-1242-9091-29582044F3B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pic>
        <p:nvPicPr>
          <p:cNvPr id="6" name="Picture 5" descr="Graphical user interface, application&#10;&#10;Description automatically generated">
            <a:extLst>
              <a:ext uri="{FF2B5EF4-FFF2-40B4-BE49-F238E27FC236}">
                <a16:creationId xmlns:a16="http://schemas.microsoft.com/office/drawing/2014/main" id="{AE913B9B-761A-9B4C-A103-FE1B06694289}"/>
              </a:ext>
            </a:extLst>
          </p:cNvPr>
          <p:cNvPicPr>
            <a:picLocks noChangeAspect="1"/>
          </p:cNvPicPr>
          <p:nvPr/>
        </p:nvPicPr>
        <p:blipFill>
          <a:blip r:embed="rId3"/>
          <a:stretch>
            <a:fillRect/>
          </a:stretch>
        </p:blipFill>
        <p:spPr>
          <a:xfrm>
            <a:off x="4424771" y="2249826"/>
            <a:ext cx="4566825" cy="2264384"/>
          </a:xfrm>
          <a:prstGeom prst="rect">
            <a:avLst/>
          </a:prstGeom>
        </p:spPr>
      </p:pic>
      <p:grpSp>
        <p:nvGrpSpPr>
          <p:cNvPr id="27" name="Group 26">
            <a:extLst>
              <a:ext uri="{FF2B5EF4-FFF2-40B4-BE49-F238E27FC236}">
                <a16:creationId xmlns:a16="http://schemas.microsoft.com/office/drawing/2014/main" id="{2D9D8B90-8BAD-5C48-BA70-66B98BD503FA}"/>
              </a:ext>
            </a:extLst>
          </p:cNvPr>
          <p:cNvGrpSpPr/>
          <p:nvPr/>
        </p:nvGrpSpPr>
        <p:grpSpPr>
          <a:xfrm>
            <a:off x="7072855" y="445218"/>
            <a:ext cx="1589333" cy="1430241"/>
            <a:chOff x="6665795" y="535837"/>
            <a:chExt cx="603184" cy="580900"/>
          </a:xfrm>
        </p:grpSpPr>
        <p:grpSp>
          <p:nvGrpSpPr>
            <p:cNvPr id="7" name="Google Shape;1473;p47">
              <a:extLst>
                <a:ext uri="{FF2B5EF4-FFF2-40B4-BE49-F238E27FC236}">
                  <a16:creationId xmlns:a16="http://schemas.microsoft.com/office/drawing/2014/main" id="{2917460A-8005-964F-9A27-19379215D383}"/>
                </a:ext>
              </a:extLst>
            </p:cNvPr>
            <p:cNvGrpSpPr/>
            <p:nvPr/>
          </p:nvGrpSpPr>
          <p:grpSpPr>
            <a:xfrm>
              <a:off x="6665795" y="535837"/>
              <a:ext cx="603184" cy="580900"/>
              <a:chOff x="2583325" y="2972875"/>
              <a:chExt cx="462850" cy="445750"/>
            </a:xfrm>
          </p:grpSpPr>
          <p:sp>
            <p:nvSpPr>
              <p:cNvPr id="8" name="Google Shape;1474;p47">
                <a:extLst>
                  <a:ext uri="{FF2B5EF4-FFF2-40B4-BE49-F238E27FC236}">
                    <a16:creationId xmlns:a16="http://schemas.microsoft.com/office/drawing/2014/main" id="{5FF43E58-6844-294F-821E-426301C54C46}"/>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1475;p47">
                <a:extLst>
                  <a:ext uri="{FF2B5EF4-FFF2-40B4-BE49-F238E27FC236}">
                    <a16:creationId xmlns:a16="http://schemas.microsoft.com/office/drawing/2014/main" id="{82F27741-83F1-EE45-8C16-703885138E9E}"/>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 name="Google Shape;1508;p47">
              <a:extLst>
                <a:ext uri="{FF2B5EF4-FFF2-40B4-BE49-F238E27FC236}">
                  <a16:creationId xmlns:a16="http://schemas.microsoft.com/office/drawing/2014/main" id="{AFD89C35-6320-A84F-9DDA-072EE98E2D59}"/>
                </a:ext>
              </a:extLst>
            </p:cNvPr>
            <p:cNvGrpSpPr/>
            <p:nvPr/>
          </p:nvGrpSpPr>
          <p:grpSpPr>
            <a:xfrm>
              <a:off x="6725788" y="602257"/>
              <a:ext cx="294589" cy="318805"/>
              <a:chOff x="3936375" y="3703750"/>
              <a:chExt cx="453050" cy="332175"/>
            </a:xfrm>
          </p:grpSpPr>
          <p:sp>
            <p:nvSpPr>
              <p:cNvPr id="11" name="Google Shape;1509;p47">
                <a:extLst>
                  <a:ext uri="{FF2B5EF4-FFF2-40B4-BE49-F238E27FC236}">
                    <a16:creationId xmlns:a16="http://schemas.microsoft.com/office/drawing/2014/main" id="{DD1E9BDE-BD1B-BE41-BCBC-EFD473B348BE}"/>
                  </a:ext>
                </a:extLst>
              </p:cNvPr>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1510;p47">
                <a:extLst>
                  <a:ext uri="{FF2B5EF4-FFF2-40B4-BE49-F238E27FC236}">
                    <a16:creationId xmlns:a16="http://schemas.microsoft.com/office/drawing/2014/main" id="{758AB41C-A960-9546-A349-A0A724E719ED}"/>
                  </a:ext>
                </a:extLst>
              </p:cNvPr>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1511;p47">
                <a:extLst>
                  <a:ext uri="{FF2B5EF4-FFF2-40B4-BE49-F238E27FC236}">
                    <a16:creationId xmlns:a16="http://schemas.microsoft.com/office/drawing/2014/main" id="{5446DA47-640C-624B-B8A3-4ADD810CBB8F}"/>
                  </a:ext>
                </a:extLst>
              </p:cNvPr>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 name="Google Shape;1512;p47">
                <a:extLst>
                  <a:ext uri="{FF2B5EF4-FFF2-40B4-BE49-F238E27FC236}">
                    <a16:creationId xmlns:a16="http://schemas.microsoft.com/office/drawing/2014/main" id="{900DF08A-7296-F345-AAB2-11AF629C731E}"/>
                  </a:ext>
                </a:extLst>
              </p:cNvPr>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 name="Google Shape;1513;p47">
                <a:extLst>
                  <a:ext uri="{FF2B5EF4-FFF2-40B4-BE49-F238E27FC236}">
                    <a16:creationId xmlns:a16="http://schemas.microsoft.com/office/drawing/2014/main" id="{333AF447-9AC0-B640-98EA-59456E6691F9}"/>
                  </a:ext>
                </a:extLst>
              </p:cNvPr>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6" name="Google Shape;1514;p47">
              <a:extLst>
                <a:ext uri="{FF2B5EF4-FFF2-40B4-BE49-F238E27FC236}">
                  <a16:creationId xmlns:a16="http://schemas.microsoft.com/office/drawing/2014/main" id="{9E3BC225-2241-224C-9ADB-7020376BCEF0}"/>
                </a:ext>
              </a:extLst>
            </p:cNvPr>
            <p:cNvGrpSpPr/>
            <p:nvPr/>
          </p:nvGrpSpPr>
          <p:grpSpPr>
            <a:xfrm>
              <a:off x="7011619" y="633904"/>
              <a:ext cx="158264" cy="116038"/>
              <a:chOff x="4610450" y="3703750"/>
              <a:chExt cx="453050" cy="332175"/>
            </a:xfrm>
          </p:grpSpPr>
          <p:sp>
            <p:nvSpPr>
              <p:cNvPr id="17" name="Google Shape;1515;p47">
                <a:extLst>
                  <a:ext uri="{FF2B5EF4-FFF2-40B4-BE49-F238E27FC236}">
                    <a16:creationId xmlns:a16="http://schemas.microsoft.com/office/drawing/2014/main" id="{832FD510-B275-3B46-AEEE-73BA2B251DF3}"/>
                  </a:ext>
                </a:extLst>
              </p:cNvPr>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1516;p47">
                <a:extLst>
                  <a:ext uri="{FF2B5EF4-FFF2-40B4-BE49-F238E27FC236}">
                    <a16:creationId xmlns:a16="http://schemas.microsoft.com/office/drawing/2014/main" id="{A0979028-E9B1-3941-87FC-96D6A50E3951}"/>
                  </a:ext>
                </a:extLst>
              </p:cNvPr>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9" name="Google Shape;1583;p47">
              <a:extLst>
                <a:ext uri="{FF2B5EF4-FFF2-40B4-BE49-F238E27FC236}">
                  <a16:creationId xmlns:a16="http://schemas.microsoft.com/office/drawing/2014/main" id="{DF06757F-13AA-CF44-B22E-AEEF26A3DF94}"/>
                </a:ext>
              </a:extLst>
            </p:cNvPr>
            <p:cNvGrpSpPr/>
            <p:nvPr/>
          </p:nvGrpSpPr>
          <p:grpSpPr>
            <a:xfrm>
              <a:off x="7022710" y="790730"/>
              <a:ext cx="129439" cy="124164"/>
              <a:chOff x="5241175" y="4959100"/>
              <a:chExt cx="539775" cy="517775"/>
            </a:xfrm>
          </p:grpSpPr>
          <p:sp>
            <p:nvSpPr>
              <p:cNvPr id="20" name="Google Shape;1584;p47">
                <a:extLst>
                  <a:ext uri="{FF2B5EF4-FFF2-40B4-BE49-F238E27FC236}">
                    <a16:creationId xmlns:a16="http://schemas.microsoft.com/office/drawing/2014/main" id="{FB17E89F-4C6A-AA4E-BC56-01F0DD5B690E}"/>
                  </a:ext>
                </a:extLst>
              </p:cNvPr>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1585;p47">
                <a:extLst>
                  <a:ext uri="{FF2B5EF4-FFF2-40B4-BE49-F238E27FC236}">
                    <a16:creationId xmlns:a16="http://schemas.microsoft.com/office/drawing/2014/main" id="{CBD63D21-B96D-9044-BB35-82B416F517C9}"/>
                  </a:ext>
                </a:extLst>
              </p:cNvPr>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2" name="Google Shape;1586;p47">
                <a:extLst>
                  <a:ext uri="{FF2B5EF4-FFF2-40B4-BE49-F238E27FC236}">
                    <a16:creationId xmlns:a16="http://schemas.microsoft.com/office/drawing/2014/main" id="{3B6AE4D3-C714-A746-A2A2-7FD80C83D70D}"/>
                  </a:ext>
                </a:extLst>
              </p:cNvPr>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 name="Google Shape;1587;p47">
                <a:extLst>
                  <a:ext uri="{FF2B5EF4-FFF2-40B4-BE49-F238E27FC236}">
                    <a16:creationId xmlns:a16="http://schemas.microsoft.com/office/drawing/2014/main" id="{5A43B335-1DD2-8B47-9EC5-29F81269678F}"/>
                  </a:ext>
                </a:extLst>
              </p:cNvPr>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1588;p47">
                <a:extLst>
                  <a:ext uri="{FF2B5EF4-FFF2-40B4-BE49-F238E27FC236}">
                    <a16:creationId xmlns:a16="http://schemas.microsoft.com/office/drawing/2014/main" id="{338EBEE8-8329-E848-B3DA-2A821E214729}"/>
                  </a:ext>
                </a:extLst>
              </p:cNvPr>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5" name="Google Shape;1589;p47">
                <a:extLst>
                  <a:ext uri="{FF2B5EF4-FFF2-40B4-BE49-F238E27FC236}">
                    <a16:creationId xmlns:a16="http://schemas.microsoft.com/office/drawing/2014/main" id="{D717E768-70AF-7D48-AB3B-2079498999F5}"/>
                  </a:ext>
                </a:extLst>
              </p:cNvPr>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pic>
        <p:nvPicPr>
          <p:cNvPr id="26" name="Picture 25" descr="Graphical user interface, application&#10;&#10;Description automatically generated">
            <a:extLst>
              <a:ext uri="{FF2B5EF4-FFF2-40B4-BE49-F238E27FC236}">
                <a16:creationId xmlns:a16="http://schemas.microsoft.com/office/drawing/2014/main" id="{9F7C03D4-4057-C04C-AF68-C41CCBC23D69}"/>
              </a:ext>
            </a:extLst>
          </p:cNvPr>
          <p:cNvPicPr>
            <a:picLocks noChangeAspect="1"/>
          </p:cNvPicPr>
          <p:nvPr/>
        </p:nvPicPr>
        <p:blipFill>
          <a:blip r:embed="rId4"/>
          <a:stretch>
            <a:fillRect/>
          </a:stretch>
        </p:blipFill>
        <p:spPr>
          <a:xfrm>
            <a:off x="152404" y="2249826"/>
            <a:ext cx="4141694" cy="2269303"/>
          </a:xfrm>
          <a:prstGeom prst="rect">
            <a:avLst/>
          </a:prstGeom>
        </p:spPr>
      </p:pic>
    </p:spTree>
    <p:extLst>
      <p:ext uri="{BB962C8B-B14F-4D97-AF65-F5344CB8AC3E}">
        <p14:creationId xmlns:p14="http://schemas.microsoft.com/office/powerpoint/2010/main" val="402521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4" name="Google Shape;164;p16"/>
          <p:cNvSpPr txBox="1">
            <a:spLocks noGrp="1"/>
          </p:cNvSpPr>
          <p:nvPr>
            <p:ph type="sldNum" idx="12"/>
          </p:nvPr>
        </p:nvSpPr>
        <p:spPr>
          <a:xfrm>
            <a:off x="8693400" y="4749850"/>
            <a:ext cx="450600" cy="34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57" name="Grupo 56">
            <a:extLst>
              <a:ext uri="{FF2B5EF4-FFF2-40B4-BE49-F238E27FC236}">
                <a16:creationId xmlns:a16="http://schemas.microsoft.com/office/drawing/2014/main" id="{C0C1C295-AE29-2E4F-A5BC-9C660106B1F1}"/>
              </a:ext>
            </a:extLst>
          </p:cNvPr>
          <p:cNvGrpSpPr/>
          <p:nvPr/>
        </p:nvGrpSpPr>
        <p:grpSpPr>
          <a:xfrm>
            <a:off x="6114994" y="720387"/>
            <a:ext cx="2731502" cy="3852570"/>
            <a:chOff x="996049" y="1552369"/>
            <a:chExt cx="485510" cy="684774"/>
          </a:xfrm>
        </p:grpSpPr>
        <p:sp>
          <p:nvSpPr>
            <p:cNvPr id="58" name="Google Shape;902;p46">
              <a:extLst>
                <a:ext uri="{FF2B5EF4-FFF2-40B4-BE49-F238E27FC236}">
                  <a16:creationId xmlns:a16="http://schemas.microsoft.com/office/drawing/2014/main" id="{D96D4595-E404-834E-951C-2CD9F0E1C199}"/>
                </a:ext>
              </a:extLst>
            </p:cNvPr>
            <p:cNvSpPr/>
            <p:nvPr/>
          </p:nvSpPr>
          <p:spPr>
            <a:xfrm>
              <a:off x="1264384" y="1758365"/>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9" name="Google Shape;903;p46">
              <a:extLst>
                <a:ext uri="{FF2B5EF4-FFF2-40B4-BE49-F238E27FC236}">
                  <a16:creationId xmlns:a16="http://schemas.microsoft.com/office/drawing/2014/main" id="{73A75B6A-CDD1-0143-B91F-E7DFEBB3DDAD}"/>
                </a:ext>
              </a:extLst>
            </p:cNvPr>
            <p:cNvSpPr/>
            <p:nvPr/>
          </p:nvSpPr>
          <p:spPr>
            <a:xfrm>
              <a:off x="1310707" y="1552369"/>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6" y="1601370"/>
                    <a:pt x="0" y="1053660"/>
                    <a:pt x="0" y="576322"/>
                  </a:cubicBezTo>
                  <a:cubicBezTo>
                    <a:pt x="0" y="98983"/>
                    <a:pt x="276446" y="-126740"/>
                    <a:pt x="617353" y="72428"/>
                  </a:cubicBezTo>
                  <a:cubicBezTo>
                    <a:pt x="958259" y="270931"/>
                    <a:pt x="1234041" y="819306"/>
                    <a:pt x="1234041" y="1295980"/>
                  </a:cubicBez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0" name="Google Shape;904;p46">
              <a:extLst>
                <a:ext uri="{FF2B5EF4-FFF2-40B4-BE49-F238E27FC236}">
                  <a16:creationId xmlns:a16="http://schemas.microsoft.com/office/drawing/2014/main" id="{0023181F-4473-D344-9C3F-45F6AC21349A}"/>
                </a:ext>
              </a:extLst>
            </p:cNvPr>
            <p:cNvSpPr/>
            <p:nvPr/>
          </p:nvSpPr>
          <p:spPr>
            <a:xfrm>
              <a:off x="1237881" y="1778226"/>
              <a:ext cx="217175" cy="221539"/>
            </a:xfrm>
            <a:custGeom>
              <a:avLst/>
              <a:gdLst/>
              <a:ahLst/>
              <a:cxnLst/>
              <a:rect l="l" t="t" r="r" b="b"/>
              <a:pathLst>
                <a:path w="2171751" h="2215389" extrusionOk="0">
                  <a:moveTo>
                    <a:pt x="1085938" y="128507"/>
                  </a:moveTo>
                  <a:cubicBezTo>
                    <a:pt x="536368" y="-192153"/>
                    <a:pt x="81826" y="107926"/>
                    <a:pt x="1417" y="799037"/>
                  </a:cubicBezTo>
                  <a:cubicBezTo>
                    <a:pt x="-12538" y="919202"/>
                    <a:pt x="78503" y="1077208"/>
                    <a:pt x="188816" y="1141605"/>
                  </a:cubicBezTo>
                  <a:lnTo>
                    <a:pt x="1982396" y="2187898"/>
                  </a:lnTo>
                  <a:cubicBezTo>
                    <a:pt x="2092709" y="2252296"/>
                    <a:pt x="2183750" y="2200512"/>
                    <a:pt x="2170459" y="2064414"/>
                  </a:cubicBezTo>
                  <a:cubicBezTo>
                    <a:pt x="2090050" y="1279031"/>
                    <a:pt x="1635509" y="448502"/>
                    <a:pt x="1085938" y="128507"/>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1" name="Google Shape;905;p46">
              <a:extLst>
                <a:ext uri="{FF2B5EF4-FFF2-40B4-BE49-F238E27FC236}">
                  <a16:creationId xmlns:a16="http://schemas.microsoft.com/office/drawing/2014/main" id="{C0A8C2F2-4D79-9546-B6A4-9A14E6F72E70}"/>
                </a:ext>
              </a:extLst>
            </p:cNvPr>
            <p:cNvSpPr/>
            <p:nvPr/>
          </p:nvSpPr>
          <p:spPr>
            <a:xfrm>
              <a:off x="1284204" y="1572230"/>
              <a:ext cx="123404" cy="187230"/>
            </a:xfrm>
            <a:custGeom>
              <a:avLst/>
              <a:gdLst/>
              <a:ahLst/>
              <a:cxnLst/>
              <a:rect l="l" t="t" r="r" b="b"/>
              <a:pathLst>
                <a:path w="1234041" h="1872301" extrusionOk="0">
                  <a:moveTo>
                    <a:pt x="1234041" y="1295980"/>
                  </a:moveTo>
                  <a:cubicBezTo>
                    <a:pt x="1234041" y="1773318"/>
                    <a:pt x="957595" y="1999041"/>
                    <a:pt x="616688" y="1799874"/>
                  </a:cubicBezTo>
                  <a:cubicBezTo>
                    <a:pt x="276447" y="1601370"/>
                    <a:pt x="0" y="1053660"/>
                    <a:pt x="0" y="576322"/>
                  </a:cubicBezTo>
                  <a:cubicBezTo>
                    <a:pt x="0" y="98983"/>
                    <a:pt x="276447" y="-126740"/>
                    <a:pt x="617353" y="72428"/>
                  </a:cubicBezTo>
                  <a:cubicBezTo>
                    <a:pt x="958259" y="270931"/>
                    <a:pt x="1234041" y="819306"/>
                    <a:pt x="1234041" y="1295980"/>
                  </a:cubicBezTo>
                  <a:close/>
                </a:path>
              </a:pathLst>
            </a:custGeom>
            <a:gradFill>
              <a:gsLst>
                <a:gs pos="0">
                  <a:srgbClr val="FFFFFF">
                    <a:alpha val="40000"/>
                  </a:srgbClr>
                </a:gs>
                <a:gs pos="100000">
                  <a:srgbClr val="FFFFFF">
                    <a:alpha val="0"/>
                  </a:srgbClr>
                </a:gs>
              </a:gsLst>
              <a:lin ang="6600474"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2" name="Google Shape;906;p46">
              <a:extLst>
                <a:ext uri="{FF2B5EF4-FFF2-40B4-BE49-F238E27FC236}">
                  <a16:creationId xmlns:a16="http://schemas.microsoft.com/office/drawing/2014/main" id="{0BA1F377-6480-8E40-8B42-97DB73B11486}"/>
                </a:ext>
              </a:extLst>
            </p:cNvPr>
            <p:cNvSpPr/>
            <p:nvPr/>
          </p:nvSpPr>
          <p:spPr>
            <a:xfrm>
              <a:off x="996049" y="1744169"/>
              <a:ext cx="123803" cy="135766"/>
            </a:xfrm>
            <a:custGeom>
              <a:avLst/>
              <a:gdLst/>
              <a:ahLst/>
              <a:cxnLst/>
              <a:rect l="l" t="t" r="r" b="b"/>
              <a:pathLst>
                <a:path w="1238028" h="1357658" extrusionOk="0">
                  <a:moveTo>
                    <a:pt x="1237364" y="713683"/>
                  </a:moveTo>
                  <a:lnTo>
                    <a:pt x="0" y="0"/>
                  </a:lnTo>
                  <a:lnTo>
                    <a:pt x="0" y="643975"/>
                  </a:lnTo>
                  <a:lnTo>
                    <a:pt x="1238028" y="1357658"/>
                  </a:lnTo>
                  <a:lnTo>
                    <a:pt x="1237364" y="713683"/>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3" name="Google Shape;907;p46">
              <a:extLst>
                <a:ext uri="{FF2B5EF4-FFF2-40B4-BE49-F238E27FC236}">
                  <a16:creationId xmlns:a16="http://schemas.microsoft.com/office/drawing/2014/main" id="{BB53C8C0-A03A-9944-BCEE-55A41BBBEA70}"/>
                </a:ext>
              </a:extLst>
            </p:cNvPr>
            <p:cNvSpPr/>
            <p:nvPr/>
          </p:nvSpPr>
          <p:spPr>
            <a:xfrm>
              <a:off x="1007048" y="1765748"/>
              <a:ext cx="14088" cy="20853"/>
            </a:xfrm>
            <a:custGeom>
              <a:avLst/>
              <a:gdLst/>
              <a:ahLst/>
              <a:cxnLst/>
              <a:rect l="l" t="t" r="r" b="b"/>
              <a:pathLst>
                <a:path w="140881" h="208525" extrusionOk="0">
                  <a:moveTo>
                    <a:pt x="140881" y="144760"/>
                  </a:moveTo>
                  <a:cubicBezTo>
                    <a:pt x="140881" y="197872"/>
                    <a:pt x="109648" y="222435"/>
                    <a:pt x="70441" y="200527"/>
                  </a:cubicBezTo>
                  <a:cubicBezTo>
                    <a:pt x="31898" y="177955"/>
                    <a:pt x="0" y="116877"/>
                    <a:pt x="0" y="63765"/>
                  </a:cubicBezTo>
                  <a:cubicBezTo>
                    <a:pt x="0" y="10654"/>
                    <a:pt x="31233" y="-13910"/>
                    <a:pt x="70441" y="7999"/>
                  </a:cubicBezTo>
                  <a:cubicBezTo>
                    <a:pt x="109648" y="30571"/>
                    <a:pt x="140881" y="91649"/>
                    <a:pt x="140881" y="14476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4" name="Google Shape;908;p46">
              <a:extLst>
                <a:ext uri="{FF2B5EF4-FFF2-40B4-BE49-F238E27FC236}">
                  <a16:creationId xmlns:a16="http://schemas.microsoft.com/office/drawing/2014/main" id="{A0E5A3BE-01DF-3042-B8F9-6B64A542C40D}"/>
                </a:ext>
              </a:extLst>
            </p:cNvPr>
            <p:cNvSpPr/>
            <p:nvPr/>
          </p:nvSpPr>
          <p:spPr>
            <a:xfrm>
              <a:off x="1027455" y="1778198"/>
              <a:ext cx="40470" cy="32331"/>
            </a:xfrm>
            <a:custGeom>
              <a:avLst/>
              <a:gdLst/>
              <a:ahLst/>
              <a:cxnLst/>
              <a:rect l="l" t="t" r="r" b="b"/>
              <a:pathLst>
                <a:path w="404701" h="323315" extrusionOk="0">
                  <a:moveTo>
                    <a:pt x="0" y="0"/>
                  </a:moveTo>
                  <a:lnTo>
                    <a:pt x="404702" y="233026"/>
                  </a:lnTo>
                  <a:lnTo>
                    <a:pt x="404702" y="323315"/>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5" name="Google Shape;909;p46">
              <a:extLst>
                <a:ext uri="{FF2B5EF4-FFF2-40B4-BE49-F238E27FC236}">
                  <a16:creationId xmlns:a16="http://schemas.microsoft.com/office/drawing/2014/main" id="{D2C14941-3BE2-CF42-9A0E-E078BA89B5E0}"/>
                </a:ext>
              </a:extLst>
            </p:cNvPr>
            <p:cNvSpPr/>
            <p:nvPr/>
          </p:nvSpPr>
          <p:spPr>
            <a:xfrm>
              <a:off x="1027654" y="1796338"/>
              <a:ext cx="79279" cy="54771"/>
            </a:xfrm>
            <a:custGeom>
              <a:avLst/>
              <a:gdLst/>
              <a:ahLst/>
              <a:cxnLst/>
              <a:rect l="l" t="t" r="r" b="b"/>
              <a:pathLst>
                <a:path w="792790" h="547710" extrusionOk="0">
                  <a:moveTo>
                    <a:pt x="0" y="0"/>
                  </a:moveTo>
                  <a:lnTo>
                    <a:pt x="792790" y="457421"/>
                  </a:lnTo>
                  <a:lnTo>
                    <a:pt x="792790" y="547711"/>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6" name="Google Shape;910;p46">
              <a:extLst>
                <a:ext uri="{FF2B5EF4-FFF2-40B4-BE49-F238E27FC236}">
                  <a16:creationId xmlns:a16="http://schemas.microsoft.com/office/drawing/2014/main" id="{0E7B0E6E-F5D7-194D-948F-669CD8E12603}"/>
                </a:ext>
              </a:extLst>
            </p:cNvPr>
            <p:cNvSpPr/>
            <p:nvPr/>
          </p:nvSpPr>
          <p:spPr>
            <a:xfrm>
              <a:off x="1314218" y="1880086"/>
              <a:ext cx="124334" cy="339182"/>
            </a:xfrm>
            <a:custGeom>
              <a:avLst/>
              <a:gdLst/>
              <a:ahLst/>
              <a:cxnLst/>
              <a:rect l="l" t="t" r="r" b="b"/>
              <a:pathLst>
                <a:path w="1243344" h="3391822" extrusionOk="0">
                  <a:moveTo>
                    <a:pt x="0" y="0"/>
                  </a:moveTo>
                  <a:lnTo>
                    <a:pt x="1243345" y="717003"/>
                  </a:lnTo>
                  <a:lnTo>
                    <a:pt x="1243345" y="3391822"/>
                  </a:lnTo>
                  <a:lnTo>
                    <a:pt x="0" y="2675483"/>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7" name="Google Shape;911;p46">
              <a:extLst>
                <a:ext uri="{FF2B5EF4-FFF2-40B4-BE49-F238E27FC236}">
                  <a16:creationId xmlns:a16="http://schemas.microsoft.com/office/drawing/2014/main" id="{C1C8EFE2-03E3-3947-93E9-A0810DFE95FC}"/>
                </a:ext>
              </a:extLst>
            </p:cNvPr>
            <p:cNvSpPr/>
            <p:nvPr/>
          </p:nvSpPr>
          <p:spPr>
            <a:xfrm>
              <a:off x="1293480" y="1897961"/>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8" name="Google Shape;912;p46">
              <a:extLst>
                <a:ext uri="{FF2B5EF4-FFF2-40B4-BE49-F238E27FC236}">
                  <a16:creationId xmlns:a16="http://schemas.microsoft.com/office/drawing/2014/main" id="{9CDE02A5-14CD-9142-A87A-A6F41DAC5C88}"/>
                </a:ext>
              </a:extLst>
            </p:cNvPr>
            <p:cNvSpPr/>
            <p:nvPr/>
          </p:nvSpPr>
          <p:spPr>
            <a:xfrm>
              <a:off x="1305472" y="2066980"/>
              <a:ext cx="99880" cy="66588"/>
            </a:xfrm>
            <a:custGeom>
              <a:avLst/>
              <a:gdLst/>
              <a:ahLst/>
              <a:cxnLst/>
              <a:rect l="l" t="t" r="r" b="b"/>
              <a:pathLst>
                <a:path w="998795" h="665883" extrusionOk="0">
                  <a:moveTo>
                    <a:pt x="0" y="0"/>
                  </a:moveTo>
                  <a:lnTo>
                    <a:pt x="998796" y="575594"/>
                  </a:lnTo>
                  <a:lnTo>
                    <a:pt x="998796" y="665883"/>
                  </a:lnTo>
                  <a:lnTo>
                    <a:pt x="0" y="90290"/>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69" name="Google Shape;913;p46">
              <a:extLst>
                <a:ext uri="{FF2B5EF4-FFF2-40B4-BE49-F238E27FC236}">
                  <a16:creationId xmlns:a16="http://schemas.microsoft.com/office/drawing/2014/main" id="{1B116BF7-0D52-1D4F-B6C5-054DB4B534F5}"/>
                </a:ext>
              </a:extLst>
            </p:cNvPr>
            <p:cNvSpPr/>
            <p:nvPr/>
          </p:nvSpPr>
          <p:spPr>
            <a:xfrm>
              <a:off x="1312496" y="2088563"/>
              <a:ext cx="85924" cy="58555"/>
            </a:xfrm>
            <a:custGeom>
              <a:avLst/>
              <a:gdLst/>
              <a:ahLst/>
              <a:cxnLst/>
              <a:rect l="l" t="t" r="r" b="b"/>
              <a:pathLst>
                <a:path w="859243" h="585552" extrusionOk="0">
                  <a:moveTo>
                    <a:pt x="0" y="0"/>
                  </a:moveTo>
                  <a:lnTo>
                    <a:pt x="859243" y="495263"/>
                  </a:lnTo>
                  <a:lnTo>
                    <a:pt x="859243" y="585552"/>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0" name="Google Shape;914;p46">
              <a:extLst>
                <a:ext uri="{FF2B5EF4-FFF2-40B4-BE49-F238E27FC236}">
                  <a16:creationId xmlns:a16="http://schemas.microsoft.com/office/drawing/2014/main" id="{0BB05E76-291D-4F4F-83C6-0584BE5F662D}"/>
                </a:ext>
              </a:extLst>
            </p:cNvPr>
            <p:cNvSpPr/>
            <p:nvPr/>
          </p:nvSpPr>
          <p:spPr>
            <a:xfrm>
              <a:off x="1327934" y="1987117"/>
              <a:ext cx="55422" cy="83162"/>
            </a:xfrm>
            <a:custGeom>
              <a:avLst/>
              <a:gdLst/>
              <a:ahLst/>
              <a:cxnLst/>
              <a:rect l="l" t="t" r="r" b="b"/>
              <a:pathLst>
                <a:path w="554222" h="831619" extrusionOk="0">
                  <a:moveTo>
                    <a:pt x="554222" y="575808"/>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1" name="Google Shape;915;p46">
              <a:extLst>
                <a:ext uri="{FF2B5EF4-FFF2-40B4-BE49-F238E27FC236}">
                  <a16:creationId xmlns:a16="http://schemas.microsoft.com/office/drawing/2014/main" id="{14405D4A-2400-A645-AA49-2DB82CBE869A}"/>
                </a:ext>
              </a:extLst>
            </p:cNvPr>
            <p:cNvSpPr/>
            <p:nvPr/>
          </p:nvSpPr>
          <p:spPr>
            <a:xfrm>
              <a:off x="1159838" y="1665386"/>
              <a:ext cx="124334" cy="339182"/>
            </a:xfrm>
            <a:custGeom>
              <a:avLst/>
              <a:gdLst/>
              <a:ahLst/>
              <a:cxnLst/>
              <a:rect l="l" t="t" r="r" b="b"/>
              <a:pathLst>
                <a:path w="1243344" h="3391821" extrusionOk="0">
                  <a:moveTo>
                    <a:pt x="0" y="0"/>
                  </a:moveTo>
                  <a:lnTo>
                    <a:pt x="1243345" y="717003"/>
                  </a:lnTo>
                  <a:lnTo>
                    <a:pt x="1243345" y="3391822"/>
                  </a:lnTo>
                  <a:lnTo>
                    <a:pt x="0" y="2674819"/>
                  </a:lnTo>
                  <a:lnTo>
                    <a:pt x="0" y="0"/>
                  </a:lnTo>
                  <a:close/>
                </a:path>
              </a:pathLst>
            </a:custGeom>
            <a:solidFill>
              <a:srgbClr val="FFFFFF">
                <a:alpha val="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2" name="Google Shape;916;p46">
              <a:extLst>
                <a:ext uri="{FF2B5EF4-FFF2-40B4-BE49-F238E27FC236}">
                  <a16:creationId xmlns:a16="http://schemas.microsoft.com/office/drawing/2014/main" id="{A646349E-0F72-0D44-ACA9-BB35231428A4}"/>
                </a:ext>
              </a:extLst>
            </p:cNvPr>
            <p:cNvSpPr/>
            <p:nvPr/>
          </p:nvSpPr>
          <p:spPr>
            <a:xfrm>
              <a:off x="1139099" y="1683460"/>
              <a:ext cx="124401" cy="339182"/>
            </a:xfrm>
            <a:custGeom>
              <a:avLst/>
              <a:gdLst/>
              <a:ahLst/>
              <a:cxnLst/>
              <a:rect l="l" t="t" r="r" b="b"/>
              <a:pathLst>
                <a:path w="1244009" h="3391822" extrusionOk="0">
                  <a:moveTo>
                    <a:pt x="1244009" y="717003"/>
                  </a:moveTo>
                  <a:lnTo>
                    <a:pt x="0" y="0"/>
                  </a:lnTo>
                  <a:lnTo>
                    <a:pt x="0" y="2674819"/>
                  </a:lnTo>
                  <a:lnTo>
                    <a:pt x="1243345" y="3391822"/>
                  </a:lnTo>
                  <a:lnTo>
                    <a:pt x="1244009" y="717003"/>
                  </a:lnTo>
                  <a:close/>
                  <a:moveTo>
                    <a:pt x="405366" y="404974"/>
                  </a:moveTo>
                  <a:lnTo>
                    <a:pt x="820701" y="643975"/>
                  </a:lnTo>
                  <a:lnTo>
                    <a:pt x="820701" y="750198"/>
                  </a:lnTo>
                  <a:lnTo>
                    <a:pt x="405366" y="514516"/>
                  </a:lnTo>
                  <a:lnTo>
                    <a:pt x="405366" y="404974"/>
                  </a:lnTo>
                  <a:close/>
                </a:path>
              </a:pathLst>
            </a:custGeom>
            <a:gradFill>
              <a:gsLst>
                <a:gs pos="0">
                  <a:srgbClr val="FFFFFF">
                    <a:alpha val="29803"/>
                    <a:alpha val="29800"/>
                  </a:srgbClr>
                </a:gs>
                <a:gs pos="100000">
                  <a:srgbClr val="FFFFFF">
                    <a:alpha val="0"/>
                  </a:srgbClr>
                </a:gs>
              </a:gsLst>
              <a:lin ang="54007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3" name="Google Shape;917;p46">
              <a:extLst>
                <a:ext uri="{FF2B5EF4-FFF2-40B4-BE49-F238E27FC236}">
                  <a16:creationId xmlns:a16="http://schemas.microsoft.com/office/drawing/2014/main" id="{782D3BCB-1DA4-AB40-AE6A-D4F98F235615}"/>
                </a:ext>
              </a:extLst>
            </p:cNvPr>
            <p:cNvSpPr/>
            <p:nvPr/>
          </p:nvSpPr>
          <p:spPr>
            <a:xfrm>
              <a:off x="1151092" y="1852214"/>
              <a:ext cx="99880" cy="66588"/>
            </a:xfrm>
            <a:custGeom>
              <a:avLst/>
              <a:gdLst/>
              <a:ahLst/>
              <a:cxnLst/>
              <a:rect l="l" t="t" r="r" b="b"/>
              <a:pathLst>
                <a:path w="998795" h="665883" extrusionOk="0">
                  <a:moveTo>
                    <a:pt x="0" y="0"/>
                  </a:moveTo>
                  <a:lnTo>
                    <a:pt x="998796" y="575594"/>
                  </a:lnTo>
                  <a:lnTo>
                    <a:pt x="998796" y="665883"/>
                  </a:lnTo>
                  <a:lnTo>
                    <a:pt x="0" y="90289"/>
                  </a:lnTo>
                  <a:lnTo>
                    <a:pt x="0"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4" name="Google Shape;918;p46">
              <a:extLst>
                <a:ext uri="{FF2B5EF4-FFF2-40B4-BE49-F238E27FC236}">
                  <a16:creationId xmlns:a16="http://schemas.microsoft.com/office/drawing/2014/main" id="{1AA4DBEA-B5D8-6F4C-B341-BA9BA7E6CECC}"/>
                </a:ext>
              </a:extLst>
            </p:cNvPr>
            <p:cNvSpPr/>
            <p:nvPr/>
          </p:nvSpPr>
          <p:spPr>
            <a:xfrm>
              <a:off x="1157983" y="1873863"/>
              <a:ext cx="85924" cy="58555"/>
            </a:xfrm>
            <a:custGeom>
              <a:avLst/>
              <a:gdLst/>
              <a:ahLst/>
              <a:cxnLst/>
              <a:rect l="l" t="t" r="r" b="b"/>
              <a:pathLst>
                <a:path w="859243" h="585552" extrusionOk="0">
                  <a:moveTo>
                    <a:pt x="665" y="0"/>
                  </a:moveTo>
                  <a:lnTo>
                    <a:pt x="859243" y="495263"/>
                  </a:lnTo>
                  <a:lnTo>
                    <a:pt x="859243" y="585552"/>
                  </a:lnTo>
                  <a:lnTo>
                    <a:pt x="0" y="90289"/>
                  </a:lnTo>
                  <a:lnTo>
                    <a:pt x="665" y="0"/>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5" name="Google Shape;919;p46">
              <a:extLst>
                <a:ext uri="{FF2B5EF4-FFF2-40B4-BE49-F238E27FC236}">
                  <a16:creationId xmlns:a16="http://schemas.microsoft.com/office/drawing/2014/main" id="{3D33FA69-B8D2-DA41-915B-6CABB069966B}"/>
                </a:ext>
              </a:extLst>
            </p:cNvPr>
            <p:cNvSpPr/>
            <p:nvPr/>
          </p:nvSpPr>
          <p:spPr>
            <a:xfrm>
              <a:off x="1173553" y="1772417"/>
              <a:ext cx="55422" cy="83162"/>
            </a:xfrm>
            <a:custGeom>
              <a:avLst/>
              <a:gdLst/>
              <a:ahLst/>
              <a:cxnLst/>
              <a:rect l="l" t="t" r="r" b="b"/>
              <a:pathLst>
                <a:path w="554222" h="831619" extrusionOk="0">
                  <a:moveTo>
                    <a:pt x="554222" y="575807"/>
                  </a:moveTo>
                  <a:cubicBezTo>
                    <a:pt x="554222" y="364026"/>
                    <a:pt x="429954" y="120378"/>
                    <a:pt x="277111" y="32080"/>
                  </a:cubicBezTo>
                  <a:cubicBezTo>
                    <a:pt x="124268" y="-56217"/>
                    <a:pt x="0" y="44030"/>
                    <a:pt x="0" y="255812"/>
                  </a:cubicBezTo>
                  <a:cubicBezTo>
                    <a:pt x="0" y="467593"/>
                    <a:pt x="124268" y="711241"/>
                    <a:pt x="277111" y="799539"/>
                  </a:cubicBezTo>
                  <a:cubicBezTo>
                    <a:pt x="429954" y="887837"/>
                    <a:pt x="554222" y="787589"/>
                    <a:pt x="554222" y="575807"/>
                  </a:cubicBez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6" name="Google Shape;920;p46">
              <a:extLst>
                <a:ext uri="{FF2B5EF4-FFF2-40B4-BE49-F238E27FC236}">
                  <a16:creationId xmlns:a16="http://schemas.microsoft.com/office/drawing/2014/main" id="{968741F6-42A3-A843-8C4E-10051F18F6D4}"/>
                </a:ext>
              </a:extLst>
            </p:cNvPr>
            <p:cNvSpPr/>
            <p:nvPr/>
          </p:nvSpPr>
          <p:spPr>
            <a:xfrm>
              <a:off x="1031629" y="1864859"/>
              <a:ext cx="197832" cy="232760"/>
            </a:xfrm>
            <a:custGeom>
              <a:avLst/>
              <a:gdLst/>
              <a:ahLst/>
              <a:cxnLst/>
              <a:rect l="l" t="t" r="r" b="b"/>
              <a:pathLst>
                <a:path w="1978320" h="2327603" extrusionOk="0">
                  <a:moveTo>
                    <a:pt x="1977656" y="1140566"/>
                  </a:moveTo>
                  <a:lnTo>
                    <a:pt x="0" y="0"/>
                  </a:lnTo>
                  <a:lnTo>
                    <a:pt x="665" y="1029696"/>
                  </a:lnTo>
                  <a:lnTo>
                    <a:pt x="1803548" y="2069350"/>
                  </a:lnTo>
                  <a:lnTo>
                    <a:pt x="1978320" y="2327604"/>
                  </a:lnTo>
                  <a:lnTo>
                    <a:pt x="1977656" y="1140566"/>
                  </a:ln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921;p46">
              <a:extLst>
                <a:ext uri="{FF2B5EF4-FFF2-40B4-BE49-F238E27FC236}">
                  <a16:creationId xmlns:a16="http://schemas.microsoft.com/office/drawing/2014/main" id="{7CBEFED6-8F2A-3D48-8D0A-9A077795947D}"/>
                </a:ext>
              </a:extLst>
            </p:cNvPr>
            <p:cNvSpPr/>
            <p:nvPr/>
          </p:nvSpPr>
          <p:spPr>
            <a:xfrm>
              <a:off x="1010626" y="1877041"/>
              <a:ext cx="74627" cy="70970"/>
            </a:xfrm>
            <a:custGeom>
              <a:avLst/>
              <a:gdLst/>
              <a:ahLst/>
              <a:cxnLst/>
              <a:rect l="l" t="t" r="r" b="b"/>
              <a:pathLst>
                <a:path w="746272" h="709700" extrusionOk="0">
                  <a:moveTo>
                    <a:pt x="0" y="279498"/>
                  </a:moveTo>
                  <a:lnTo>
                    <a:pt x="0" y="0"/>
                  </a:lnTo>
                  <a:lnTo>
                    <a:pt x="746273" y="430202"/>
                  </a:lnTo>
                  <a:lnTo>
                    <a:pt x="746273" y="709700"/>
                  </a:lnTo>
                  <a:lnTo>
                    <a:pt x="0" y="279498"/>
                  </a:lnTo>
                  <a:close/>
                </a:path>
              </a:pathLst>
            </a:custGeom>
            <a:gradFill>
              <a:gsLst>
                <a:gs pos="0">
                  <a:schemeClr val="accent1"/>
                </a:gs>
                <a:gs pos="100000">
                  <a:schemeClr val="accent2"/>
                </a:gs>
              </a:gsLst>
              <a:lin ang="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8" name="Google Shape;922;p46">
              <a:extLst>
                <a:ext uri="{FF2B5EF4-FFF2-40B4-BE49-F238E27FC236}">
                  <a16:creationId xmlns:a16="http://schemas.microsoft.com/office/drawing/2014/main" id="{422DF5F4-B23B-2F4B-8A93-9D4F01B57E34}"/>
                </a:ext>
              </a:extLst>
            </p:cNvPr>
            <p:cNvSpPr/>
            <p:nvPr/>
          </p:nvSpPr>
          <p:spPr>
            <a:xfrm>
              <a:off x="1134925" y="1949468"/>
              <a:ext cx="43328" cy="33991"/>
            </a:xfrm>
            <a:custGeom>
              <a:avLst/>
              <a:gdLst/>
              <a:ahLst/>
              <a:cxnLst/>
              <a:rect l="l" t="t" r="r" b="b"/>
              <a:pathLst>
                <a:path w="433276" h="339912" extrusionOk="0">
                  <a:moveTo>
                    <a:pt x="433277" y="249623"/>
                  </a:moveTo>
                  <a:lnTo>
                    <a:pt x="0" y="0"/>
                  </a:lnTo>
                  <a:lnTo>
                    <a:pt x="0" y="90290"/>
                  </a:lnTo>
                  <a:lnTo>
                    <a:pt x="433277" y="339913"/>
                  </a:lnTo>
                  <a:lnTo>
                    <a:pt x="433277" y="249623"/>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9" name="Google Shape;923;p46">
              <a:extLst>
                <a:ext uri="{FF2B5EF4-FFF2-40B4-BE49-F238E27FC236}">
                  <a16:creationId xmlns:a16="http://schemas.microsoft.com/office/drawing/2014/main" id="{E5BA8E00-389C-A048-BB2F-A953F3F82CD5}"/>
                </a:ext>
              </a:extLst>
            </p:cNvPr>
            <p:cNvSpPr/>
            <p:nvPr/>
          </p:nvSpPr>
          <p:spPr>
            <a:xfrm>
              <a:off x="1094839" y="1944436"/>
              <a:ext cx="83532" cy="57161"/>
            </a:xfrm>
            <a:custGeom>
              <a:avLst/>
              <a:gdLst/>
              <a:ahLst/>
              <a:cxnLst/>
              <a:rect l="l" t="t" r="r" b="b"/>
              <a:pathLst>
                <a:path w="835320" h="571610" extrusionOk="0">
                  <a:moveTo>
                    <a:pt x="835320" y="481321"/>
                  </a:moveTo>
                  <a:lnTo>
                    <a:pt x="0" y="0"/>
                  </a:lnTo>
                  <a:lnTo>
                    <a:pt x="0" y="90289"/>
                  </a:lnTo>
                  <a:lnTo>
                    <a:pt x="835320" y="571611"/>
                  </a:lnTo>
                  <a:lnTo>
                    <a:pt x="835320" y="48132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0" name="Google Shape;924;p46">
              <a:extLst>
                <a:ext uri="{FF2B5EF4-FFF2-40B4-BE49-F238E27FC236}">
                  <a16:creationId xmlns:a16="http://schemas.microsoft.com/office/drawing/2014/main" id="{CC4BB8FD-282A-9641-8DAA-928035774DB6}"/>
                </a:ext>
              </a:extLst>
            </p:cNvPr>
            <p:cNvSpPr/>
            <p:nvPr/>
          </p:nvSpPr>
          <p:spPr>
            <a:xfrm>
              <a:off x="1077281" y="1952249"/>
              <a:ext cx="101209" cy="67385"/>
            </a:xfrm>
            <a:custGeom>
              <a:avLst/>
              <a:gdLst/>
              <a:ahLst/>
              <a:cxnLst/>
              <a:rect l="l" t="t" r="r" b="b"/>
              <a:pathLst>
                <a:path w="1012086" h="673849" extrusionOk="0">
                  <a:moveTo>
                    <a:pt x="1011422" y="583561"/>
                  </a:moveTo>
                  <a:lnTo>
                    <a:pt x="0" y="0"/>
                  </a:lnTo>
                  <a:lnTo>
                    <a:pt x="0" y="90289"/>
                  </a:lnTo>
                  <a:lnTo>
                    <a:pt x="1012087" y="673850"/>
                  </a:lnTo>
                  <a:lnTo>
                    <a:pt x="1011422" y="583561"/>
                  </a:lnTo>
                  <a:close/>
                </a:path>
              </a:pathLst>
            </a:custGeom>
            <a:solidFill>
              <a:srgbClr val="FFFFFF">
                <a:alpha val="29800"/>
              </a:srgbClr>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1" name="Google Shape;925;p46">
              <a:extLst>
                <a:ext uri="{FF2B5EF4-FFF2-40B4-BE49-F238E27FC236}">
                  <a16:creationId xmlns:a16="http://schemas.microsoft.com/office/drawing/2014/main" id="{40291C7B-95A9-0145-8DD5-6A3FD330B7A4}"/>
                </a:ext>
              </a:extLst>
            </p:cNvPr>
            <p:cNvSpPr/>
            <p:nvPr/>
          </p:nvSpPr>
          <p:spPr>
            <a:xfrm>
              <a:off x="1188792" y="1979734"/>
              <a:ext cx="22462" cy="33373"/>
            </a:xfrm>
            <a:custGeom>
              <a:avLst/>
              <a:gdLst/>
              <a:ahLst/>
              <a:cxnLst/>
              <a:rect l="l" t="t" r="r" b="b"/>
              <a:pathLst>
                <a:path w="224619" h="333730" extrusionOk="0">
                  <a:moveTo>
                    <a:pt x="6" y="102136"/>
                  </a:moveTo>
                  <a:cubicBezTo>
                    <a:pt x="6" y="187114"/>
                    <a:pt x="50511" y="284706"/>
                    <a:pt x="112313" y="320556"/>
                  </a:cubicBezTo>
                  <a:cubicBezTo>
                    <a:pt x="174115" y="356406"/>
                    <a:pt x="224619" y="316573"/>
                    <a:pt x="224619" y="231595"/>
                  </a:cubicBezTo>
                  <a:cubicBezTo>
                    <a:pt x="224619" y="146616"/>
                    <a:pt x="174115" y="49025"/>
                    <a:pt x="112313" y="13174"/>
                  </a:cubicBezTo>
                  <a:cubicBezTo>
                    <a:pt x="49847" y="-22676"/>
                    <a:pt x="-658" y="17157"/>
                    <a:pt x="6" y="102136"/>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2" name="Google Shape;926;p46">
              <a:extLst>
                <a:ext uri="{FF2B5EF4-FFF2-40B4-BE49-F238E27FC236}">
                  <a16:creationId xmlns:a16="http://schemas.microsoft.com/office/drawing/2014/main" id="{672F09F6-96ED-CD46-A005-E605D5FB885D}"/>
                </a:ext>
              </a:extLst>
            </p:cNvPr>
            <p:cNvSpPr/>
            <p:nvPr/>
          </p:nvSpPr>
          <p:spPr>
            <a:xfrm>
              <a:off x="1046537" y="1669527"/>
              <a:ext cx="55555" cy="75611"/>
            </a:xfrm>
            <a:custGeom>
              <a:avLst/>
              <a:gdLst/>
              <a:ahLst/>
              <a:cxnLst/>
              <a:rect l="l" t="t" r="r" b="b"/>
              <a:pathLst>
                <a:path w="555551" h="756106" extrusionOk="0">
                  <a:moveTo>
                    <a:pt x="277776" y="9593"/>
                  </a:moveTo>
                  <a:cubicBezTo>
                    <a:pt x="317648" y="32166"/>
                    <a:pt x="349545" y="87932"/>
                    <a:pt x="349545" y="133741"/>
                  </a:cubicBezTo>
                  <a:lnTo>
                    <a:pt x="349545" y="336228"/>
                  </a:lnTo>
                  <a:lnTo>
                    <a:pt x="483781" y="413239"/>
                  </a:lnTo>
                  <a:cubicBezTo>
                    <a:pt x="523653" y="435812"/>
                    <a:pt x="555551" y="491579"/>
                    <a:pt x="555551" y="537387"/>
                  </a:cubicBezTo>
                  <a:cubicBezTo>
                    <a:pt x="555551" y="583196"/>
                    <a:pt x="523653" y="601785"/>
                    <a:pt x="483781" y="579212"/>
                  </a:cubicBezTo>
                  <a:lnTo>
                    <a:pt x="349545" y="502201"/>
                  </a:lnTo>
                  <a:lnTo>
                    <a:pt x="349545" y="704688"/>
                  </a:lnTo>
                  <a:cubicBezTo>
                    <a:pt x="349545" y="750496"/>
                    <a:pt x="317648" y="769085"/>
                    <a:pt x="277776" y="746513"/>
                  </a:cubicBezTo>
                  <a:cubicBezTo>
                    <a:pt x="237903" y="723941"/>
                    <a:pt x="206006" y="668174"/>
                    <a:pt x="206006" y="622365"/>
                  </a:cubicBezTo>
                  <a:lnTo>
                    <a:pt x="206006" y="419878"/>
                  </a:lnTo>
                  <a:lnTo>
                    <a:pt x="71770" y="342867"/>
                  </a:lnTo>
                  <a:cubicBezTo>
                    <a:pt x="31898" y="320295"/>
                    <a:pt x="0" y="264528"/>
                    <a:pt x="0" y="218719"/>
                  </a:cubicBezTo>
                  <a:cubicBezTo>
                    <a:pt x="0" y="172911"/>
                    <a:pt x="31898" y="154322"/>
                    <a:pt x="71770" y="176894"/>
                  </a:cubicBezTo>
                  <a:lnTo>
                    <a:pt x="206006" y="253905"/>
                  </a:lnTo>
                  <a:lnTo>
                    <a:pt x="206006" y="51418"/>
                  </a:lnTo>
                  <a:cubicBezTo>
                    <a:pt x="206006" y="5610"/>
                    <a:pt x="237903" y="-12979"/>
                    <a:pt x="277776" y="9593"/>
                  </a:cubicBezTo>
                  <a:close/>
                </a:path>
              </a:pathLst>
            </a:custGeom>
            <a:gradFill>
              <a:gsLst>
                <a:gs pos="0">
                  <a:srgbClr val="FFFFFF">
                    <a:alpha val="29803"/>
                    <a:alpha val="29800"/>
                  </a:srgbClr>
                </a:gs>
                <a:gs pos="100000">
                  <a:srgbClr val="FFFFFF">
                    <a:alpha val="0"/>
                  </a:srgbClr>
                </a:gs>
              </a:gsLst>
              <a:lin ang="10801400" scaled="0"/>
            </a:gra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36" name="Title 1">
            <a:extLst>
              <a:ext uri="{FF2B5EF4-FFF2-40B4-BE49-F238E27FC236}">
                <a16:creationId xmlns:a16="http://schemas.microsoft.com/office/drawing/2014/main" id="{FE084252-C30A-644A-9E62-B31267BF384E}"/>
              </a:ext>
            </a:extLst>
          </p:cNvPr>
          <p:cNvSpPr txBox="1">
            <a:spLocks/>
          </p:cNvSpPr>
          <p:nvPr/>
        </p:nvSpPr>
        <p:spPr>
          <a:xfrm>
            <a:off x="908394" y="1613098"/>
            <a:ext cx="5110800" cy="24171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1pPr>
            <a:lvl2pPr marR="0" lvl="1"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2pPr>
            <a:lvl3pPr marR="0" lvl="2"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3pPr>
            <a:lvl4pPr marR="0" lvl="3"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4pPr>
            <a:lvl5pPr marR="0" lvl="4"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5pPr>
            <a:lvl6pPr marR="0" lvl="5"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6pPr>
            <a:lvl7pPr marR="0" lvl="6"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7pPr>
            <a:lvl8pPr marR="0" lvl="7"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8pPr>
            <a:lvl9pPr marR="0" lvl="8"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9pPr>
          </a:lstStyle>
          <a:p>
            <a:r>
              <a:rPr lang="es-CO" sz="6000">
                <a:solidFill>
                  <a:schemeClr val="tx2"/>
                </a:solidFill>
              </a:rPr>
              <a:t>Sistema de gestión de voluntarios </a:t>
            </a:r>
            <a:r>
              <a:rPr lang="es-CO" sz="6000"/>
              <a:t>comerciales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1FE441-6BBA-3942-B4DE-68436C7862A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grpSp>
        <p:nvGrpSpPr>
          <p:cNvPr id="5" name="Group 4">
            <a:extLst>
              <a:ext uri="{FF2B5EF4-FFF2-40B4-BE49-F238E27FC236}">
                <a16:creationId xmlns:a16="http://schemas.microsoft.com/office/drawing/2014/main" id="{22C41065-BA1F-BE45-A579-A778C6AC0580}"/>
              </a:ext>
            </a:extLst>
          </p:cNvPr>
          <p:cNvGrpSpPr/>
          <p:nvPr/>
        </p:nvGrpSpPr>
        <p:grpSpPr>
          <a:xfrm>
            <a:off x="522600" y="145073"/>
            <a:ext cx="5389685" cy="4853354"/>
            <a:chOff x="1951417" y="408174"/>
            <a:chExt cx="5389685" cy="4853354"/>
          </a:xfrm>
        </p:grpSpPr>
        <p:grpSp>
          <p:nvGrpSpPr>
            <p:cNvPr id="6" name="Google Shape;1812;p48">
              <a:extLst>
                <a:ext uri="{FF2B5EF4-FFF2-40B4-BE49-F238E27FC236}">
                  <a16:creationId xmlns:a16="http://schemas.microsoft.com/office/drawing/2014/main" id="{DB9752C0-2505-374D-AF49-27F3A0CF1ED6}"/>
                </a:ext>
              </a:extLst>
            </p:cNvPr>
            <p:cNvGrpSpPr/>
            <p:nvPr/>
          </p:nvGrpSpPr>
          <p:grpSpPr>
            <a:xfrm>
              <a:off x="1951417" y="408174"/>
              <a:ext cx="5389685" cy="4853354"/>
              <a:chOff x="7000306" y="4442411"/>
              <a:chExt cx="720224" cy="683463"/>
            </a:xfrm>
          </p:grpSpPr>
          <p:sp>
            <p:nvSpPr>
              <p:cNvPr id="12" name="Google Shape;1813;p48">
                <a:extLst>
                  <a:ext uri="{FF2B5EF4-FFF2-40B4-BE49-F238E27FC236}">
                    <a16:creationId xmlns:a16="http://schemas.microsoft.com/office/drawing/2014/main" id="{0401847A-2D22-294E-9DFF-3C256F30AF2E}"/>
                  </a:ext>
                </a:extLst>
              </p:cNvPr>
              <p:cNvSpPr/>
              <p:nvPr/>
            </p:nvSpPr>
            <p:spPr>
              <a:xfrm>
                <a:off x="7360523" y="4580400"/>
                <a:ext cx="360007" cy="280995"/>
              </a:xfrm>
              <a:custGeom>
                <a:avLst/>
                <a:gdLst/>
                <a:ahLst/>
                <a:cxnLst/>
                <a:rect l="l" t="t" r="r" b="b"/>
                <a:pathLst>
                  <a:path w="701" h="548" extrusionOk="0">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3" name="Google Shape;1814;p48">
                <a:extLst>
                  <a:ext uri="{FF2B5EF4-FFF2-40B4-BE49-F238E27FC236}">
                    <a16:creationId xmlns:a16="http://schemas.microsoft.com/office/drawing/2014/main" id="{C0EF4ACD-407A-3A48-8C6D-1D119AD7C7FE}"/>
                  </a:ext>
                </a:extLst>
              </p:cNvPr>
              <p:cNvSpPr/>
              <p:nvPr/>
            </p:nvSpPr>
            <p:spPr>
              <a:xfrm>
                <a:off x="7359894" y="4796791"/>
                <a:ext cx="281006" cy="329083"/>
              </a:xfrm>
              <a:custGeom>
                <a:avLst/>
                <a:gdLst/>
                <a:ahLst/>
                <a:cxnLst/>
                <a:rect l="l" t="t" r="r" b="b"/>
                <a:pathLst>
                  <a:path w="547" h="642" extrusionOk="0">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4" name="Google Shape;1815;p48">
                <a:extLst>
                  <a:ext uri="{FF2B5EF4-FFF2-40B4-BE49-F238E27FC236}">
                    <a16:creationId xmlns:a16="http://schemas.microsoft.com/office/drawing/2014/main" id="{6F92AED1-9B4D-924F-98AE-C968AD972D60}"/>
                  </a:ext>
                </a:extLst>
              </p:cNvPr>
              <p:cNvSpPr/>
              <p:nvPr/>
            </p:nvSpPr>
            <p:spPr>
              <a:xfrm>
                <a:off x="7079935" y="4796791"/>
                <a:ext cx="281006" cy="329083"/>
              </a:xfrm>
              <a:custGeom>
                <a:avLst/>
                <a:gdLst/>
                <a:ahLst/>
                <a:cxnLst/>
                <a:rect l="l" t="t" r="r" b="b"/>
                <a:pathLst>
                  <a:path w="547" h="642" extrusionOk="0">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5" name="Google Shape;1816;p48">
                <a:extLst>
                  <a:ext uri="{FF2B5EF4-FFF2-40B4-BE49-F238E27FC236}">
                    <a16:creationId xmlns:a16="http://schemas.microsoft.com/office/drawing/2014/main" id="{FA59871A-3080-E442-BC49-038E5A9BD889}"/>
                  </a:ext>
                </a:extLst>
              </p:cNvPr>
              <p:cNvSpPr/>
              <p:nvPr/>
            </p:nvSpPr>
            <p:spPr>
              <a:xfrm>
                <a:off x="7000306" y="4580400"/>
                <a:ext cx="360216" cy="280995"/>
              </a:xfrm>
              <a:custGeom>
                <a:avLst/>
                <a:gdLst/>
                <a:ahLst/>
                <a:cxnLst/>
                <a:rect l="l" t="t" r="r" b="b"/>
                <a:pathLst>
                  <a:path w="701" h="548" extrusionOk="0">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sp>
            <p:nvSpPr>
              <p:cNvPr id="16" name="Google Shape;1817;p48">
                <a:extLst>
                  <a:ext uri="{FF2B5EF4-FFF2-40B4-BE49-F238E27FC236}">
                    <a16:creationId xmlns:a16="http://schemas.microsoft.com/office/drawing/2014/main" id="{ED4D8E54-96C2-C141-91BD-8B66E52BCB00}"/>
                  </a:ext>
                </a:extLst>
              </p:cNvPr>
              <p:cNvSpPr/>
              <p:nvPr/>
            </p:nvSpPr>
            <p:spPr>
              <a:xfrm>
                <a:off x="7228925" y="4442411"/>
                <a:ext cx="262985" cy="354379"/>
              </a:xfrm>
              <a:custGeom>
                <a:avLst/>
                <a:gdLst/>
                <a:ahLst/>
                <a:cxnLst/>
                <a:rect l="l" t="t" r="r" b="b"/>
                <a:pathLst>
                  <a:path w="512" h="691" extrusionOk="0">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a:solidFill>
                    <a:schemeClr val="dk1"/>
                  </a:solidFill>
                  <a:latin typeface="Calibri"/>
                  <a:ea typeface="Calibri"/>
                  <a:cs typeface="Calibri"/>
                  <a:sym typeface="Calibri"/>
                </a:endParaRPr>
              </a:p>
            </p:txBody>
          </p:sp>
        </p:grpSp>
        <p:sp>
          <p:nvSpPr>
            <p:cNvPr id="7" name="TextBox 6">
              <a:extLst>
                <a:ext uri="{FF2B5EF4-FFF2-40B4-BE49-F238E27FC236}">
                  <a16:creationId xmlns:a16="http://schemas.microsoft.com/office/drawing/2014/main" id="{6B0ACF1A-B7BD-4649-B6A2-D5EDFC48ECF4}"/>
                </a:ext>
              </a:extLst>
            </p:cNvPr>
            <p:cNvSpPr txBox="1"/>
            <p:nvPr/>
          </p:nvSpPr>
          <p:spPr>
            <a:xfrm>
              <a:off x="2171952" y="1961351"/>
              <a:ext cx="1816126" cy="1077218"/>
            </a:xfrm>
            <a:prstGeom prst="rect">
              <a:avLst/>
            </a:prstGeom>
            <a:noFill/>
          </p:spPr>
          <p:txBody>
            <a:bodyPr wrap="square">
              <a:spAutoFit/>
            </a:bodyPr>
            <a:lstStyle/>
            <a:p>
              <a:pPr algn="ctr"/>
              <a:r>
                <a:rPr lang="en-US" sz="1600">
                  <a:solidFill>
                    <a:schemeClr val="accent1">
                      <a:lumMod val="20000"/>
                      <a:lumOff val="80000"/>
                    </a:schemeClr>
                  </a:solidFill>
                  <a:latin typeface="Barlow" pitchFamily="2" charset="77"/>
                </a:rPr>
                <a:t>Register volunteer information and store it in a database  </a:t>
              </a:r>
            </a:p>
          </p:txBody>
        </p:sp>
        <p:sp>
          <p:nvSpPr>
            <p:cNvPr id="8" name="TextBox 7">
              <a:extLst>
                <a:ext uri="{FF2B5EF4-FFF2-40B4-BE49-F238E27FC236}">
                  <a16:creationId xmlns:a16="http://schemas.microsoft.com/office/drawing/2014/main" id="{8EDEE481-EF86-0041-B1B7-F7F19D1BDC57}"/>
                </a:ext>
              </a:extLst>
            </p:cNvPr>
            <p:cNvSpPr txBox="1"/>
            <p:nvPr/>
          </p:nvSpPr>
          <p:spPr>
            <a:xfrm>
              <a:off x="4973304" y="2092701"/>
              <a:ext cx="2219279" cy="912045"/>
            </a:xfrm>
            <a:prstGeom prst="rect">
              <a:avLst/>
            </a:prstGeom>
            <a:noFill/>
          </p:spPr>
          <p:txBody>
            <a:bodyPr wrap="square">
              <a:spAutoFit/>
            </a:bodyPr>
            <a:lstStyle/>
            <a:p>
              <a:pPr algn="ctr">
                <a:lnSpc>
                  <a:spcPct val="114999"/>
                </a:lnSpc>
              </a:pPr>
              <a:r>
                <a:rPr lang="en-US" sz="1600">
                  <a:solidFill>
                    <a:schemeClr val="accent1">
                      <a:lumMod val="20000"/>
                      <a:lumOff val="80000"/>
                    </a:schemeClr>
                  </a:solidFill>
                  <a:latin typeface="Barlow" pitchFamily="2" charset="77"/>
                </a:rPr>
                <a:t>Quantify volunteer hours and generate reports in PDF format   </a:t>
              </a:r>
            </a:p>
          </p:txBody>
        </p:sp>
        <p:sp>
          <p:nvSpPr>
            <p:cNvPr id="9" name="TextBox 8">
              <a:extLst>
                <a:ext uri="{FF2B5EF4-FFF2-40B4-BE49-F238E27FC236}">
                  <a16:creationId xmlns:a16="http://schemas.microsoft.com/office/drawing/2014/main" id="{482A2A84-8A2E-1147-BF61-D9757CD33C62}"/>
                </a:ext>
              </a:extLst>
            </p:cNvPr>
            <p:cNvSpPr txBox="1"/>
            <p:nvPr/>
          </p:nvSpPr>
          <p:spPr>
            <a:xfrm>
              <a:off x="4782531" y="3558478"/>
              <a:ext cx="1538179" cy="1077218"/>
            </a:xfrm>
            <a:prstGeom prst="rect">
              <a:avLst/>
            </a:prstGeom>
            <a:noFill/>
          </p:spPr>
          <p:txBody>
            <a:bodyPr wrap="square">
              <a:spAutoFit/>
            </a:bodyPr>
            <a:lstStyle/>
            <a:p>
              <a:pPr algn="ctr"/>
              <a:r>
                <a:rPr lang="en-US" sz="1600">
                  <a:solidFill>
                    <a:schemeClr val="accent1">
                      <a:lumMod val="20000"/>
                      <a:lumOff val="80000"/>
                    </a:schemeClr>
                  </a:solidFill>
                  <a:latin typeface="Barlow" pitchFamily="2" charset="77"/>
                </a:rPr>
                <a:t>Generate summaries for scheduled events  </a:t>
              </a:r>
            </a:p>
          </p:txBody>
        </p:sp>
        <p:sp>
          <p:nvSpPr>
            <p:cNvPr id="10" name="TextBox 9">
              <a:extLst>
                <a:ext uri="{FF2B5EF4-FFF2-40B4-BE49-F238E27FC236}">
                  <a16:creationId xmlns:a16="http://schemas.microsoft.com/office/drawing/2014/main" id="{A4AAE498-41C1-9D47-A7DF-1BCCBF6808AF}"/>
                </a:ext>
              </a:extLst>
            </p:cNvPr>
            <p:cNvSpPr txBox="1"/>
            <p:nvPr/>
          </p:nvSpPr>
          <p:spPr>
            <a:xfrm>
              <a:off x="3854848" y="965023"/>
              <a:ext cx="1637175" cy="912045"/>
            </a:xfrm>
            <a:prstGeom prst="rect">
              <a:avLst/>
            </a:prstGeom>
            <a:noFill/>
          </p:spPr>
          <p:txBody>
            <a:bodyPr wrap="square">
              <a:spAutoFit/>
            </a:bodyPr>
            <a:lstStyle/>
            <a:p>
              <a:pPr algn="ctr">
                <a:lnSpc>
                  <a:spcPct val="114999"/>
                </a:lnSpc>
              </a:pPr>
              <a:r>
                <a:rPr lang="en-US" sz="1600">
                  <a:solidFill>
                    <a:schemeClr val="accent1">
                      <a:lumMod val="20000"/>
                      <a:lumOff val="80000"/>
                    </a:schemeClr>
                  </a:solidFill>
                  <a:latin typeface="Barlow" pitchFamily="2" charset="77"/>
                </a:rPr>
                <a:t>Available in Spanish and English</a:t>
              </a:r>
            </a:p>
          </p:txBody>
        </p:sp>
        <p:sp>
          <p:nvSpPr>
            <p:cNvPr id="11" name="TextBox 10">
              <a:extLst>
                <a:ext uri="{FF2B5EF4-FFF2-40B4-BE49-F238E27FC236}">
                  <a16:creationId xmlns:a16="http://schemas.microsoft.com/office/drawing/2014/main" id="{D23F00AD-D20C-AF4C-9892-FF6CBCAE4D46}"/>
                </a:ext>
              </a:extLst>
            </p:cNvPr>
            <p:cNvSpPr txBox="1"/>
            <p:nvPr/>
          </p:nvSpPr>
          <p:spPr>
            <a:xfrm>
              <a:off x="2845900" y="3828819"/>
              <a:ext cx="1664080" cy="584775"/>
            </a:xfrm>
            <a:prstGeom prst="rect">
              <a:avLst/>
            </a:prstGeom>
            <a:noFill/>
          </p:spPr>
          <p:txBody>
            <a:bodyPr wrap="square">
              <a:spAutoFit/>
            </a:bodyPr>
            <a:lstStyle/>
            <a:p>
              <a:pPr algn="ctr"/>
              <a:r>
                <a:rPr lang="en-US" sz="1600">
                  <a:solidFill>
                    <a:schemeClr val="accent1">
                      <a:lumMod val="20000"/>
                      <a:lumOff val="80000"/>
                    </a:schemeClr>
                  </a:solidFill>
                  <a:latin typeface="Barlow" pitchFamily="2" charset="77"/>
                </a:rPr>
                <a:t>platform type: cloud</a:t>
              </a:r>
            </a:p>
          </p:txBody>
        </p:sp>
      </p:grpSp>
      <p:sp>
        <p:nvSpPr>
          <p:cNvPr id="19" name="Title 1">
            <a:extLst>
              <a:ext uri="{FF2B5EF4-FFF2-40B4-BE49-F238E27FC236}">
                <a16:creationId xmlns:a16="http://schemas.microsoft.com/office/drawing/2014/main" id="{53D1E655-334C-7148-825F-8BF37D0721D2}"/>
              </a:ext>
            </a:extLst>
          </p:cNvPr>
          <p:cNvSpPr txBox="1">
            <a:spLocks/>
          </p:cNvSpPr>
          <p:nvPr/>
        </p:nvSpPr>
        <p:spPr>
          <a:xfrm>
            <a:off x="5630137" y="576370"/>
            <a:ext cx="3288563" cy="199538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1pPr>
            <a:lvl2pPr marR="0" lvl="1"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2pPr>
            <a:lvl3pPr marR="0" lvl="2"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3pPr>
            <a:lvl4pPr marR="0" lvl="3"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4pPr>
            <a:lvl5pPr marR="0" lvl="4"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5pPr>
            <a:lvl6pPr marR="0" lvl="5"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6pPr>
            <a:lvl7pPr marR="0" lvl="6"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7pPr>
            <a:lvl8pPr marR="0" lvl="7"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8pPr>
            <a:lvl9pPr marR="0" lvl="8" algn="l" rtl="0">
              <a:lnSpc>
                <a:spcPct val="90000"/>
              </a:lnSpc>
              <a:spcBef>
                <a:spcPts val="0"/>
              </a:spcBef>
              <a:spcAft>
                <a:spcPts val="0"/>
              </a:spcAft>
              <a:buClr>
                <a:schemeClr val="accent1"/>
              </a:buClr>
              <a:buSzPts val="2400"/>
              <a:buFont typeface="Barlow"/>
              <a:buNone/>
              <a:defRPr sz="2400" b="1" i="0" u="none" strike="noStrike" cap="none">
                <a:solidFill>
                  <a:schemeClr val="accent1"/>
                </a:solidFill>
                <a:latin typeface="Barlow"/>
                <a:ea typeface="Barlow"/>
                <a:cs typeface="Barlow"/>
                <a:sym typeface="Barlow"/>
              </a:defRPr>
            </a:lvl9pPr>
          </a:lstStyle>
          <a:p>
            <a:pPr algn="r"/>
            <a:r>
              <a:rPr lang="en-US" sz="4800"/>
              <a:t>REQUISITOS PARA EL VMS</a:t>
            </a:r>
          </a:p>
        </p:txBody>
      </p:sp>
    </p:spTree>
    <p:extLst>
      <p:ext uri="{BB962C8B-B14F-4D97-AF65-F5344CB8AC3E}">
        <p14:creationId xmlns:p14="http://schemas.microsoft.com/office/powerpoint/2010/main" val="152043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C3C08FB-1FE4-4AE1-85E9-8BD40A337687}"/>
              </a:ext>
            </a:extLst>
          </p:cNvPr>
          <p:cNvGraphicFramePr>
            <a:graphicFrameLocks noGrp="1"/>
          </p:cNvGraphicFramePr>
          <p:nvPr>
            <p:ph idx="1"/>
            <p:extLst>
              <p:ext uri="{D42A27DB-BD31-4B8C-83A1-F6EECF244321}">
                <p14:modId xmlns:p14="http://schemas.microsoft.com/office/powerpoint/2010/main" val="3326550515"/>
              </p:ext>
            </p:extLst>
          </p:nvPr>
        </p:nvGraphicFramePr>
        <p:xfrm>
          <a:off x="0" y="761719"/>
          <a:ext cx="9144000" cy="3620061"/>
        </p:xfrm>
        <a:graphic>
          <a:graphicData uri="http://schemas.openxmlformats.org/drawingml/2006/table">
            <a:tbl>
              <a:tblPr firstRow="1" bandRow="1">
                <a:tableStyleId>{775DCB02-9BB8-47FD-8907-85C794F793BA}</a:tableStyleId>
              </a:tblPr>
              <a:tblGrid>
                <a:gridCol w="1933996">
                  <a:extLst>
                    <a:ext uri="{9D8B030D-6E8A-4147-A177-3AD203B41FA5}">
                      <a16:colId xmlns:a16="http://schemas.microsoft.com/office/drawing/2014/main" val="3642990758"/>
                    </a:ext>
                  </a:extLst>
                </a:gridCol>
                <a:gridCol w="2638004">
                  <a:extLst>
                    <a:ext uri="{9D8B030D-6E8A-4147-A177-3AD203B41FA5}">
                      <a16:colId xmlns:a16="http://schemas.microsoft.com/office/drawing/2014/main" val="1238383309"/>
                    </a:ext>
                  </a:extLst>
                </a:gridCol>
                <a:gridCol w="2286000">
                  <a:extLst>
                    <a:ext uri="{9D8B030D-6E8A-4147-A177-3AD203B41FA5}">
                      <a16:colId xmlns:a16="http://schemas.microsoft.com/office/drawing/2014/main" val="2164333993"/>
                    </a:ext>
                  </a:extLst>
                </a:gridCol>
                <a:gridCol w="2286000">
                  <a:extLst>
                    <a:ext uri="{9D8B030D-6E8A-4147-A177-3AD203B41FA5}">
                      <a16:colId xmlns:a16="http://schemas.microsoft.com/office/drawing/2014/main" val="1682213210"/>
                    </a:ext>
                  </a:extLst>
                </a:gridCol>
              </a:tblGrid>
              <a:tr h="418345">
                <a:tc>
                  <a:txBody>
                    <a:bodyPr/>
                    <a:lstStyle/>
                    <a:p>
                      <a:endParaRPr lang="en-US" sz="1100" b="1">
                        <a:solidFill>
                          <a:schemeClr val="bg1"/>
                        </a:solidFill>
                        <a:latin typeface="Amasis MT Pro Medium" panose="02040604050005020304" pitchFamily="18" charset="0"/>
                      </a:endParaRPr>
                    </a:p>
                  </a:txBody>
                  <a:tcPr marL="68580" marR="68580" marT="34290" marB="34290">
                    <a:solidFill>
                      <a:schemeClr val="bg1">
                        <a:lumMod val="25000"/>
                        <a:lumOff val="75000"/>
                      </a:schemeClr>
                    </a:solidFill>
                  </a:tcPr>
                </a:tc>
                <a:tc>
                  <a:txBody>
                    <a:bodyPr/>
                    <a:lstStyle/>
                    <a:p>
                      <a:pPr algn="ctr"/>
                      <a:r>
                        <a:rPr lang="en-US" sz="1600" b="1">
                          <a:solidFill>
                            <a:schemeClr val="bg1"/>
                          </a:solidFill>
                          <a:latin typeface="Barlow" pitchFamily="2" charset="77"/>
                        </a:rPr>
                        <a:t>Volunteer Hub</a:t>
                      </a:r>
                    </a:p>
                  </a:txBody>
                  <a:tcPr marL="68580" marR="68580" marT="34290" marB="34290">
                    <a:solidFill>
                      <a:schemeClr val="bg1">
                        <a:lumMod val="25000"/>
                        <a:lumOff val="75000"/>
                      </a:schemeClr>
                    </a:solidFill>
                  </a:tcPr>
                </a:tc>
                <a:tc>
                  <a:txBody>
                    <a:bodyPr/>
                    <a:lstStyle/>
                    <a:p>
                      <a:pPr algn="ctr"/>
                      <a:r>
                        <a:rPr lang="en-US" sz="1600" b="1">
                          <a:solidFill>
                            <a:schemeClr val="bg1"/>
                          </a:solidFill>
                          <a:latin typeface="Barlow" pitchFamily="2" charset="77"/>
                        </a:rPr>
                        <a:t>Hands on Connect</a:t>
                      </a:r>
                    </a:p>
                  </a:txBody>
                  <a:tcPr marL="68580" marR="68580" marT="34290" marB="34290">
                    <a:solidFill>
                      <a:schemeClr val="bg1">
                        <a:lumMod val="25000"/>
                        <a:lumOff val="75000"/>
                      </a:schemeClr>
                    </a:solidFill>
                  </a:tcPr>
                </a:tc>
                <a:tc>
                  <a:txBody>
                    <a:bodyPr/>
                    <a:lstStyle/>
                    <a:p>
                      <a:pPr algn="ctr"/>
                      <a:r>
                        <a:rPr lang="en-US" sz="1600" b="1">
                          <a:solidFill>
                            <a:schemeClr val="bg1"/>
                          </a:solidFill>
                          <a:latin typeface="Barlow" pitchFamily="2" charset="77"/>
                        </a:rPr>
                        <a:t>BetterImpact</a:t>
                      </a:r>
                    </a:p>
                  </a:txBody>
                  <a:tcPr marL="68580" marR="68580" marT="34290" marB="34290">
                    <a:solidFill>
                      <a:schemeClr val="bg1">
                        <a:lumMod val="25000"/>
                        <a:lumOff val="75000"/>
                      </a:schemeClr>
                    </a:solidFill>
                  </a:tcPr>
                </a:tc>
                <a:extLst>
                  <a:ext uri="{0D108BD9-81ED-4DB2-BD59-A6C34878D82A}">
                    <a16:rowId xmlns:a16="http://schemas.microsoft.com/office/drawing/2014/main" val="1950770155"/>
                  </a:ext>
                </a:extLst>
              </a:tr>
              <a:tr h="517351">
                <a:tc>
                  <a:txBody>
                    <a:bodyPr/>
                    <a:lstStyle/>
                    <a:p>
                      <a:pPr algn="l"/>
                      <a:r>
                        <a:rPr lang="en-US" sz="1200" b="1">
                          <a:solidFill>
                            <a:schemeClr val="bg1"/>
                          </a:solidFill>
                          <a:latin typeface="Barlow" pitchFamily="2" charset="77"/>
                        </a:rPr>
                        <a:t>Volunteer Registration Capacity</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Plus Plan: up to 1000 </a:t>
                      </a:r>
                    </a:p>
                    <a:p>
                      <a:pPr algn="ctr"/>
                      <a:r>
                        <a:rPr lang="en-US" sz="1100" b="1">
                          <a:solidFill>
                            <a:schemeClr val="bg1"/>
                          </a:solidFill>
                          <a:latin typeface="Barlow" pitchFamily="2" charset="77"/>
                        </a:rPr>
                        <a:t>Pro Plan: up to 2000 </a:t>
                      </a:r>
                    </a:p>
                    <a:p>
                      <a:pPr algn="ctr"/>
                      <a:r>
                        <a:rPr lang="en-US" sz="1100" b="1">
                          <a:solidFill>
                            <a:schemeClr val="bg1"/>
                          </a:solidFill>
                          <a:latin typeface="Barlow" pitchFamily="2" charset="77"/>
                        </a:rPr>
                        <a:t>Enterprise: 2500+ </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Unlimited</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Unlimited</a:t>
                      </a:r>
                    </a:p>
                  </a:txBody>
                  <a:tcPr marL="68580" marR="68580" marT="34290" marB="34290">
                    <a:solidFill>
                      <a:schemeClr val="bg1">
                        <a:lumMod val="25000"/>
                        <a:lumOff val="75000"/>
                      </a:schemeClr>
                    </a:solidFill>
                  </a:tcPr>
                </a:tc>
                <a:extLst>
                  <a:ext uri="{0D108BD9-81ED-4DB2-BD59-A6C34878D82A}">
                    <a16:rowId xmlns:a16="http://schemas.microsoft.com/office/drawing/2014/main" val="760604659"/>
                  </a:ext>
                </a:extLst>
              </a:tr>
              <a:tr h="418345">
                <a:tc>
                  <a:txBody>
                    <a:bodyPr/>
                    <a:lstStyle/>
                    <a:p>
                      <a:pPr algn="l"/>
                      <a:r>
                        <a:rPr lang="en-US" sz="1200" b="1">
                          <a:solidFill>
                            <a:schemeClr val="bg1"/>
                          </a:solidFill>
                          <a:latin typeface="Barlow" pitchFamily="2" charset="77"/>
                        </a:rPr>
                        <a:t>Platform Type</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Cloud</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Cloud</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Cloud</a:t>
                      </a:r>
                    </a:p>
                  </a:txBody>
                  <a:tcPr marL="68580" marR="68580" marT="34290" marB="34290">
                    <a:solidFill>
                      <a:schemeClr val="bg1">
                        <a:lumMod val="25000"/>
                        <a:lumOff val="75000"/>
                      </a:schemeClr>
                    </a:solidFill>
                  </a:tcPr>
                </a:tc>
                <a:extLst>
                  <a:ext uri="{0D108BD9-81ED-4DB2-BD59-A6C34878D82A}">
                    <a16:rowId xmlns:a16="http://schemas.microsoft.com/office/drawing/2014/main" val="707628474"/>
                  </a:ext>
                </a:extLst>
              </a:tr>
              <a:tr h="418345">
                <a:tc>
                  <a:txBody>
                    <a:bodyPr/>
                    <a:lstStyle/>
                    <a:p>
                      <a:pPr algn="l"/>
                      <a:r>
                        <a:rPr lang="en-US" sz="1200" b="1">
                          <a:solidFill>
                            <a:schemeClr val="bg1"/>
                          </a:solidFill>
                          <a:latin typeface="Barlow" pitchFamily="2" charset="77"/>
                        </a:rPr>
                        <a:t>Technical Support</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extLst>
                  <a:ext uri="{0D108BD9-81ED-4DB2-BD59-A6C34878D82A}">
                    <a16:rowId xmlns:a16="http://schemas.microsoft.com/office/drawing/2014/main" val="788559909"/>
                  </a:ext>
                </a:extLst>
              </a:tr>
              <a:tr h="418345">
                <a:tc>
                  <a:txBody>
                    <a:bodyPr/>
                    <a:lstStyle/>
                    <a:p>
                      <a:pPr algn="l"/>
                      <a:r>
                        <a:rPr lang="en-US" sz="1200" b="1">
                          <a:solidFill>
                            <a:schemeClr val="bg1"/>
                          </a:solidFill>
                          <a:latin typeface="Barlow" pitchFamily="2" charset="77"/>
                        </a:rPr>
                        <a:t>Language Change</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 google translate</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extLst>
                  <a:ext uri="{0D108BD9-81ED-4DB2-BD59-A6C34878D82A}">
                    <a16:rowId xmlns:a16="http://schemas.microsoft.com/office/drawing/2014/main" val="2459007052"/>
                  </a:ext>
                </a:extLst>
              </a:tr>
              <a:tr h="418345">
                <a:tc>
                  <a:txBody>
                    <a:bodyPr/>
                    <a:lstStyle/>
                    <a:p>
                      <a:pPr algn="l"/>
                      <a:r>
                        <a:rPr lang="en-US" sz="1200" b="1">
                          <a:solidFill>
                            <a:schemeClr val="bg1"/>
                          </a:solidFill>
                          <a:latin typeface="Barlow" pitchFamily="2" charset="77"/>
                        </a:rPr>
                        <a:t>Statistical Report</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extLst>
                  <a:ext uri="{0D108BD9-81ED-4DB2-BD59-A6C34878D82A}">
                    <a16:rowId xmlns:a16="http://schemas.microsoft.com/office/drawing/2014/main" val="1134949557"/>
                  </a:ext>
                </a:extLst>
              </a:tr>
              <a:tr h="517351">
                <a:tc>
                  <a:txBody>
                    <a:bodyPr/>
                    <a:lstStyle/>
                    <a:p>
                      <a:pPr algn="l"/>
                      <a:r>
                        <a:rPr lang="en-US" sz="1200" b="1">
                          <a:solidFill>
                            <a:schemeClr val="bg1"/>
                          </a:solidFill>
                          <a:latin typeface="Barlow" pitchFamily="2" charset="77"/>
                        </a:rPr>
                        <a:t>Cost</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Depends on # of volunteers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Depends on # of volunteers</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Enterprise Version: $5,104</a:t>
                      </a:r>
                    </a:p>
                    <a:p>
                      <a:pPr algn="ctr"/>
                      <a:r>
                        <a:rPr lang="en-US" sz="1100" b="1">
                          <a:solidFill>
                            <a:schemeClr val="bg1"/>
                          </a:solidFill>
                          <a:latin typeface="Barlow" pitchFamily="2" charset="77"/>
                        </a:rPr>
                        <a:t>Standard Version: $2,036</a:t>
                      </a:r>
                    </a:p>
                    <a:p>
                      <a:pPr algn="ctr"/>
                      <a:endParaRPr lang="en-US" sz="1100" b="1">
                        <a:solidFill>
                          <a:schemeClr val="bg1"/>
                        </a:solidFill>
                        <a:latin typeface="Barlow" pitchFamily="2" charset="77"/>
                      </a:endParaRPr>
                    </a:p>
                  </a:txBody>
                  <a:tcPr marL="68580" marR="68580" marT="34290" marB="34290">
                    <a:solidFill>
                      <a:schemeClr val="bg1">
                        <a:lumMod val="25000"/>
                        <a:lumOff val="75000"/>
                      </a:schemeClr>
                    </a:solidFill>
                  </a:tcPr>
                </a:tc>
                <a:extLst>
                  <a:ext uri="{0D108BD9-81ED-4DB2-BD59-A6C34878D82A}">
                    <a16:rowId xmlns:a16="http://schemas.microsoft.com/office/drawing/2014/main" val="2375799366"/>
                  </a:ext>
                </a:extLst>
              </a:tr>
              <a:tr h="385336">
                <a:tc>
                  <a:txBody>
                    <a:bodyPr/>
                    <a:lstStyle/>
                    <a:p>
                      <a:pPr algn="l"/>
                      <a:r>
                        <a:rPr lang="en-US" sz="1200" b="1">
                          <a:solidFill>
                            <a:schemeClr val="bg1"/>
                          </a:solidFill>
                          <a:latin typeface="Barlow" pitchFamily="2" charset="77"/>
                        </a:rPr>
                        <a:t>Demo</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No</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No</a:t>
                      </a:r>
                    </a:p>
                  </a:txBody>
                  <a:tcPr marL="68580" marR="68580" marT="34290" marB="34290">
                    <a:solidFill>
                      <a:schemeClr val="bg1">
                        <a:lumMod val="25000"/>
                        <a:lumOff val="75000"/>
                      </a:schemeClr>
                    </a:solidFill>
                  </a:tcPr>
                </a:tc>
                <a:tc>
                  <a:txBody>
                    <a:bodyPr/>
                    <a:lstStyle/>
                    <a:p>
                      <a:pPr algn="ctr"/>
                      <a:r>
                        <a:rPr lang="en-US" sz="1100" b="1">
                          <a:solidFill>
                            <a:schemeClr val="bg1"/>
                          </a:solidFill>
                          <a:latin typeface="Barlow" pitchFamily="2" charset="77"/>
                        </a:rPr>
                        <a:t>Yes</a:t>
                      </a:r>
                    </a:p>
                  </a:txBody>
                  <a:tcPr marL="68580" marR="68580" marT="34290" marB="34290">
                    <a:solidFill>
                      <a:schemeClr val="bg1">
                        <a:lumMod val="25000"/>
                        <a:lumOff val="75000"/>
                      </a:schemeClr>
                    </a:solidFill>
                  </a:tcPr>
                </a:tc>
                <a:extLst>
                  <a:ext uri="{0D108BD9-81ED-4DB2-BD59-A6C34878D82A}">
                    <a16:rowId xmlns:a16="http://schemas.microsoft.com/office/drawing/2014/main" val="3374083809"/>
                  </a:ext>
                </a:extLst>
              </a:tr>
            </a:tbl>
          </a:graphicData>
        </a:graphic>
      </p:graphicFrame>
      <p:sp>
        <p:nvSpPr>
          <p:cNvPr id="3" name="Title 1">
            <a:extLst>
              <a:ext uri="{FF2B5EF4-FFF2-40B4-BE49-F238E27FC236}">
                <a16:creationId xmlns:a16="http://schemas.microsoft.com/office/drawing/2014/main" id="{8C7585FC-BF02-9E42-8512-B6D3DF636E81}"/>
              </a:ext>
            </a:extLst>
          </p:cNvPr>
          <p:cNvSpPr>
            <a:spLocks noGrp="1"/>
          </p:cNvSpPr>
          <p:nvPr>
            <p:ph type="title"/>
          </p:nvPr>
        </p:nvSpPr>
        <p:spPr>
          <a:xfrm>
            <a:off x="3421422" y="195499"/>
            <a:ext cx="2301156" cy="396300"/>
          </a:xfrm>
        </p:spPr>
        <p:txBody>
          <a:bodyPr/>
          <a:lstStyle/>
          <a:p>
            <a:pPr algn="ctr"/>
            <a:r>
              <a:rPr lang="en-US" sz="3200"/>
              <a:t>TOP 3 VMS </a:t>
            </a:r>
          </a:p>
        </p:txBody>
      </p:sp>
      <p:sp>
        <p:nvSpPr>
          <p:cNvPr id="5" name="Google Shape;118;p13">
            <a:extLst>
              <a:ext uri="{FF2B5EF4-FFF2-40B4-BE49-F238E27FC236}">
                <a16:creationId xmlns:a16="http://schemas.microsoft.com/office/drawing/2014/main" id="{AEFA5DAD-DA0D-E94E-A601-A9A52BAAB902}"/>
              </a:ext>
            </a:extLst>
          </p:cNvPr>
          <p:cNvSpPr txBox="1">
            <a:spLocks/>
          </p:cNvSpPr>
          <p:nvPr/>
        </p:nvSpPr>
        <p:spPr>
          <a:xfrm>
            <a:off x="8693400" y="4749850"/>
            <a:ext cx="450600" cy="3471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mtClean="0">
                <a:solidFill>
                  <a:schemeClr val="accent2"/>
                </a:solidFill>
                <a:latin typeface="Barlow" pitchFamily="2" charset="77"/>
              </a:rPr>
              <a:pPr algn="ctr"/>
              <a:t>9</a:t>
            </a:fld>
            <a:endParaRPr lang="en">
              <a:solidFill>
                <a:schemeClr val="accent2"/>
              </a:solidFill>
              <a:latin typeface="Barlow" pitchFamily="2" charset="77"/>
            </a:endParaRPr>
          </a:p>
        </p:txBody>
      </p:sp>
    </p:spTree>
    <p:extLst>
      <p:ext uri="{BB962C8B-B14F-4D97-AF65-F5344CB8AC3E}">
        <p14:creationId xmlns:p14="http://schemas.microsoft.com/office/powerpoint/2010/main" val="215599033"/>
      </p:ext>
    </p:extLst>
  </p:cSld>
  <p:clrMapOvr>
    <a:masterClrMapping/>
  </p:clrMapOvr>
</p:sld>
</file>

<file path=ppt/theme/theme1.xml><?xml version="1.0" encoding="utf-8"?>
<a:theme xmlns:a="http://schemas.openxmlformats.org/drawingml/2006/main" name="Minola template">
  <a:themeElements>
    <a:clrScheme name="Custom 347">
      <a:dk1>
        <a:srgbClr val="FFFFFF"/>
      </a:dk1>
      <a:lt1>
        <a:srgbClr val="0E0918"/>
      </a:lt1>
      <a:dk2>
        <a:srgbClr val="D1C8DA"/>
      </a:dk2>
      <a:lt2>
        <a:srgbClr val="8870A0"/>
      </a:lt2>
      <a:accent1>
        <a:srgbClr val="FF9E44"/>
      </a:accent1>
      <a:accent2>
        <a:srgbClr val="FF4093"/>
      </a:accent2>
      <a:accent3>
        <a:srgbClr val="C06EE2"/>
      </a:accent3>
      <a:accent4>
        <a:srgbClr val="5AA5DA"/>
      </a:accent4>
      <a:accent5>
        <a:srgbClr val="572D7E"/>
      </a:accent5>
      <a:accent6>
        <a:srgbClr val="0E0918"/>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5359EEA324B24F8CB5A251C5879431" ma:contentTypeVersion="10" ma:contentTypeDescription="Create a new document." ma:contentTypeScope="" ma:versionID="e2376523a7ba578eef4524a3c8fa5a30">
  <xsd:schema xmlns:xsd="http://www.w3.org/2001/XMLSchema" xmlns:xs="http://www.w3.org/2001/XMLSchema" xmlns:p="http://schemas.microsoft.com/office/2006/metadata/properties" xmlns:ns2="e8dab43b-baf2-4947-be4c-432484f89f85" targetNamespace="http://schemas.microsoft.com/office/2006/metadata/properties" ma:root="true" ma:fieldsID="1618d5330787ec65140a375c580d529c" ns2:_="">
    <xsd:import namespace="e8dab43b-baf2-4947-be4c-432484f89f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ab43b-baf2-4947-be4c-432484f89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CE454F-8523-4328-95A3-0D61D8D6BF9E}">
  <ds:schemaRefs>
    <ds:schemaRef ds:uri="http://schemas.microsoft.com/sharepoint/v3/contenttype/forms"/>
  </ds:schemaRefs>
</ds:datastoreItem>
</file>

<file path=customXml/itemProps2.xml><?xml version="1.0" encoding="utf-8"?>
<ds:datastoreItem xmlns:ds="http://schemas.openxmlformats.org/officeDocument/2006/customXml" ds:itemID="{C81DBF00-E487-4A17-A5D4-075785F30B0C}">
  <ds:schemaRefs>
    <ds:schemaRef ds:uri="e8dab43b-baf2-4947-be4c-432484f89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E138F8-6D98-4494-93B9-32006303CB2A}">
  <ds:schemaRefs>
    <ds:schemaRef ds:uri="e8dab43b-baf2-4947-be4c-432484f89f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Minola template</vt:lpstr>
      <vt:lpstr>PowerPoint Presentation</vt:lpstr>
      <vt:lpstr>PowerPoint Presentation</vt:lpstr>
      <vt:lpstr>¿COMO LLEGAMOS AQUI? </vt:lpstr>
      <vt:lpstr> ¿Porque estamos aqui?</vt:lpstr>
      <vt:lpstr>Orden del Día </vt:lpstr>
      <vt:lpstr>¿Que es un VMS?  (Volunteer Management System)           (Sistema de Manejo de Voluntarios)</vt:lpstr>
      <vt:lpstr>PowerPoint Presentation</vt:lpstr>
      <vt:lpstr>PowerPoint Presentation</vt:lpstr>
      <vt:lpstr>TOP 3 VMS </vt:lpstr>
      <vt:lpstr>BetterImpact  Demo</vt:lpstr>
      <vt:lpstr>¿Preguntas?</vt:lpstr>
      <vt:lpstr>Panel de control para la gestión de los voluntarios Personalizado</vt:lpstr>
      <vt:lpstr>PowerPoint Presentation</vt:lpstr>
      <vt:lpstr>Tabla comparativa entre BetterImpact y VMD</vt:lpstr>
      <vt:lpstr>PowerPoint Presentation</vt:lpstr>
      <vt:lpstr>PowerPoint Presentation</vt:lpstr>
      <vt:lpstr>Cano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revision>1</cp:revision>
  <dcterms:modified xsi:type="dcterms:W3CDTF">2021-12-07T16:31:24Z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0x010100005359EEA324B24F8CB5A251C5879431</vt:lpwstr>
  </property>
</Properties>
</file>