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18" r:id="rId4"/>
  </p:sldMasterIdLst>
  <p:notesMasterIdLst>
    <p:notesMasterId r:id="rId25"/>
  </p:notesMasterIdLst>
  <p:sldIdLst>
    <p:sldId id="256" r:id="rId5"/>
    <p:sldId id="309" r:id="rId6"/>
    <p:sldId id="285" r:id="rId7"/>
    <p:sldId id="257" r:id="rId8"/>
    <p:sldId id="258" r:id="rId9"/>
    <p:sldId id="291" r:id="rId10"/>
    <p:sldId id="280" r:id="rId11"/>
    <p:sldId id="277" r:id="rId12"/>
    <p:sldId id="279" r:id="rId13"/>
    <p:sldId id="317" r:id="rId14"/>
    <p:sldId id="326" r:id="rId15"/>
    <p:sldId id="306" r:id="rId16"/>
    <p:sldId id="316" r:id="rId17"/>
    <p:sldId id="292" r:id="rId18"/>
    <p:sldId id="321" r:id="rId19"/>
    <p:sldId id="313" r:id="rId20"/>
    <p:sldId id="319" r:id="rId21"/>
    <p:sldId id="325" r:id="rId22"/>
    <p:sldId id="312" r:id="rId23"/>
    <p:sldId id="301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E0146B3-8721-5013-867C-8924321E1F32}" name="Looft, Linda C." initials="LLC" userId="S::lclooft@wpi.edu::8ba67baf-26ba-44a9-b98e-404efe957d5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F426"/>
    <a:srgbClr val="080808"/>
    <a:srgbClr val="F07C00"/>
    <a:srgbClr val="D43BCF"/>
    <a:srgbClr val="F5B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CF1008-4D94-8D36-5D7E-7442873916D1}" v="34" dt="2022-04-27T20:06:45.3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well, Caleb" userId="S::crpowell@wpi.edu::6cf7f124-6d3b-4c5a-af82-08e6943c61f7" providerId="AD" clId="Web-{4ACF1008-4D94-8D36-5D7E-7442873916D1}"/>
    <pc:docChg chg="modSld">
      <pc:chgData name="Powell, Caleb" userId="S::crpowell@wpi.edu::6cf7f124-6d3b-4c5a-af82-08e6943c61f7" providerId="AD" clId="Web-{4ACF1008-4D94-8D36-5D7E-7442873916D1}" dt="2022-04-27T20:06:45.343" v="33"/>
      <pc:docMkLst>
        <pc:docMk/>
      </pc:docMkLst>
      <pc:sldChg chg="modSp">
        <pc:chgData name="Powell, Caleb" userId="S::crpowell@wpi.edu::6cf7f124-6d3b-4c5a-af82-08e6943c61f7" providerId="AD" clId="Web-{4ACF1008-4D94-8D36-5D7E-7442873916D1}" dt="2022-04-27T20:06:30.827" v="27"/>
        <pc:sldMkLst>
          <pc:docMk/>
          <pc:sldMk cId="550327669" sldId="319"/>
        </pc:sldMkLst>
        <pc:spChg chg="mod">
          <ac:chgData name="Powell, Caleb" userId="S::crpowell@wpi.edu::6cf7f124-6d3b-4c5a-af82-08e6943c61f7" providerId="AD" clId="Web-{4ACF1008-4D94-8D36-5D7E-7442873916D1}" dt="2022-04-27T20:06:12.389" v="18"/>
          <ac:spMkLst>
            <pc:docMk/>
            <pc:sldMk cId="550327669" sldId="319"/>
            <ac:spMk id="3" creationId="{976429DE-4A04-4DD0-997E-EA0828CA3385}"/>
          </ac:spMkLst>
        </pc:spChg>
        <pc:spChg chg="mod">
          <ac:chgData name="Powell, Caleb" userId="S::crpowell@wpi.edu::6cf7f124-6d3b-4c5a-af82-08e6943c61f7" providerId="AD" clId="Web-{4ACF1008-4D94-8D36-5D7E-7442873916D1}" dt="2022-04-27T20:05:50.373" v="14"/>
          <ac:spMkLst>
            <pc:docMk/>
            <pc:sldMk cId="550327669" sldId="319"/>
            <ac:spMk id="7" creationId="{1D6DD11B-0FC8-4603-8BC8-A012CEAB6F78}"/>
          </ac:spMkLst>
        </pc:spChg>
        <pc:spChg chg="mod">
          <ac:chgData name="Powell, Caleb" userId="S::crpowell@wpi.edu::6cf7f124-6d3b-4c5a-af82-08e6943c61f7" providerId="AD" clId="Web-{4ACF1008-4D94-8D36-5D7E-7442873916D1}" dt="2022-04-27T20:06:03.202" v="17"/>
          <ac:spMkLst>
            <pc:docMk/>
            <pc:sldMk cId="550327669" sldId="319"/>
            <ac:spMk id="11" creationId="{30EF95DF-9342-47EC-8969-61AC83BC7ED5}"/>
          </ac:spMkLst>
        </pc:spChg>
        <pc:spChg chg="mod">
          <ac:chgData name="Powell, Caleb" userId="S::crpowell@wpi.edu::6cf7f124-6d3b-4c5a-af82-08e6943c61f7" providerId="AD" clId="Web-{4ACF1008-4D94-8D36-5D7E-7442873916D1}" dt="2022-04-27T20:06:19.921" v="22"/>
          <ac:spMkLst>
            <pc:docMk/>
            <pc:sldMk cId="550327669" sldId="319"/>
            <ac:spMk id="12" creationId="{45F3B7DD-B66F-4F0A-9FBE-CFD9A7A89A4F}"/>
          </ac:spMkLst>
        </pc:spChg>
        <pc:spChg chg="mod">
          <ac:chgData name="Powell, Caleb" userId="S::crpowell@wpi.edu::6cf7f124-6d3b-4c5a-af82-08e6943c61f7" providerId="AD" clId="Web-{4ACF1008-4D94-8D36-5D7E-7442873916D1}" dt="2022-04-27T20:06:16.249" v="20"/>
          <ac:spMkLst>
            <pc:docMk/>
            <pc:sldMk cId="550327669" sldId="319"/>
            <ac:spMk id="13" creationId="{C805B79A-E229-4756-BAE9-FAE868D06853}"/>
          </ac:spMkLst>
        </pc:spChg>
        <pc:spChg chg="mod">
          <ac:chgData name="Powell, Caleb" userId="S::crpowell@wpi.edu::6cf7f124-6d3b-4c5a-af82-08e6943c61f7" providerId="AD" clId="Web-{4ACF1008-4D94-8D36-5D7E-7442873916D1}" dt="2022-04-27T20:06:30.812" v="26"/>
          <ac:spMkLst>
            <pc:docMk/>
            <pc:sldMk cId="550327669" sldId="319"/>
            <ac:spMk id="15" creationId="{B3E658A7-7730-4804-8938-56D3E9312CD8}"/>
          </ac:spMkLst>
        </pc:spChg>
        <pc:spChg chg="mod">
          <ac:chgData name="Powell, Caleb" userId="S::crpowell@wpi.edu::6cf7f124-6d3b-4c5a-af82-08e6943c61f7" providerId="AD" clId="Web-{4ACF1008-4D94-8D36-5D7E-7442873916D1}" dt="2022-04-27T20:06:16.265" v="21"/>
          <ac:spMkLst>
            <pc:docMk/>
            <pc:sldMk cId="550327669" sldId="319"/>
            <ac:spMk id="20" creationId="{B3CFA915-C8A3-4C8F-B356-C91ABCAB1630}"/>
          </ac:spMkLst>
        </pc:spChg>
        <pc:spChg chg="mod">
          <ac:chgData name="Powell, Caleb" userId="S::crpowell@wpi.edu::6cf7f124-6d3b-4c5a-af82-08e6943c61f7" providerId="AD" clId="Web-{4ACF1008-4D94-8D36-5D7E-7442873916D1}" dt="2022-04-27T20:06:12.405" v="19"/>
          <ac:spMkLst>
            <pc:docMk/>
            <pc:sldMk cId="550327669" sldId="319"/>
            <ac:spMk id="21" creationId="{23EF296F-57EE-43C6-98B5-333E89713D82}"/>
          </ac:spMkLst>
        </pc:spChg>
        <pc:spChg chg="mod">
          <ac:chgData name="Powell, Caleb" userId="S::crpowell@wpi.edu::6cf7f124-6d3b-4c5a-af82-08e6943c61f7" providerId="AD" clId="Web-{4ACF1008-4D94-8D36-5D7E-7442873916D1}" dt="2022-04-27T20:06:30.827" v="27"/>
          <ac:spMkLst>
            <pc:docMk/>
            <pc:sldMk cId="550327669" sldId="319"/>
            <ac:spMk id="22" creationId="{0FA05845-1858-44BE-B114-3FCC05567CE4}"/>
          </ac:spMkLst>
        </pc:spChg>
        <pc:spChg chg="mod">
          <ac:chgData name="Powell, Caleb" userId="S::crpowell@wpi.edu::6cf7f124-6d3b-4c5a-af82-08e6943c61f7" providerId="AD" clId="Web-{4ACF1008-4D94-8D36-5D7E-7442873916D1}" dt="2022-04-27T20:06:19.936" v="23"/>
          <ac:spMkLst>
            <pc:docMk/>
            <pc:sldMk cId="550327669" sldId="319"/>
            <ac:spMk id="23" creationId="{95DD53A3-168C-4791-BCAB-0DB5F9ED580B}"/>
          </ac:spMkLst>
        </pc:spChg>
        <pc:grpChg chg="mod">
          <ac:chgData name="Powell, Caleb" userId="S::crpowell@wpi.edu::6cf7f124-6d3b-4c5a-af82-08e6943c61f7" providerId="AD" clId="Web-{4ACF1008-4D94-8D36-5D7E-7442873916D1}" dt="2022-04-27T20:05:35.920" v="11" actId="1076"/>
          <ac:grpSpMkLst>
            <pc:docMk/>
            <pc:sldMk cId="550327669" sldId="319"/>
            <ac:grpSpMk id="14" creationId="{03FC1F04-7653-4FF8-BF14-F567DF131D6B}"/>
          </ac:grpSpMkLst>
        </pc:grpChg>
      </pc:sldChg>
      <pc:sldChg chg="modSp">
        <pc:chgData name="Powell, Caleb" userId="S::crpowell@wpi.edu::6cf7f124-6d3b-4c5a-af82-08e6943c61f7" providerId="AD" clId="Web-{4ACF1008-4D94-8D36-5D7E-7442873916D1}" dt="2022-04-27T20:06:45.343" v="33"/>
        <pc:sldMkLst>
          <pc:docMk/>
          <pc:sldMk cId="3096825855" sldId="325"/>
        </pc:sldMkLst>
        <pc:spChg chg="mod">
          <ac:chgData name="Powell, Caleb" userId="S::crpowell@wpi.edu::6cf7f124-6d3b-4c5a-af82-08e6943c61f7" providerId="AD" clId="Web-{4ACF1008-4D94-8D36-5D7E-7442873916D1}" dt="2022-04-27T20:06:40.968" v="30"/>
          <ac:spMkLst>
            <pc:docMk/>
            <pc:sldMk cId="3096825855" sldId="325"/>
            <ac:spMk id="3" creationId="{976429DE-4A04-4DD0-997E-EA0828CA3385}"/>
          </ac:spMkLst>
        </pc:spChg>
        <pc:spChg chg="mod">
          <ac:chgData name="Powell, Caleb" userId="S::crpowell@wpi.edu::6cf7f124-6d3b-4c5a-af82-08e6943c61f7" providerId="AD" clId="Web-{4ACF1008-4D94-8D36-5D7E-7442873916D1}" dt="2022-04-27T20:06:37.796" v="29"/>
          <ac:spMkLst>
            <pc:docMk/>
            <pc:sldMk cId="3096825855" sldId="325"/>
            <ac:spMk id="7" creationId="{1D6DD11B-0FC8-4603-8BC8-A012CEAB6F78}"/>
          </ac:spMkLst>
        </pc:spChg>
        <pc:spChg chg="mod">
          <ac:chgData name="Powell, Caleb" userId="S::crpowell@wpi.edu::6cf7f124-6d3b-4c5a-af82-08e6943c61f7" providerId="AD" clId="Web-{4ACF1008-4D94-8D36-5D7E-7442873916D1}" dt="2022-04-27T20:06:37.781" v="28"/>
          <ac:spMkLst>
            <pc:docMk/>
            <pc:sldMk cId="3096825855" sldId="325"/>
            <ac:spMk id="11" creationId="{30EF95DF-9342-47EC-8969-61AC83BC7ED5}"/>
          </ac:spMkLst>
        </pc:spChg>
        <pc:spChg chg="mod">
          <ac:chgData name="Powell, Caleb" userId="S::crpowell@wpi.edu::6cf7f124-6d3b-4c5a-af82-08e6943c61f7" providerId="AD" clId="Web-{4ACF1008-4D94-8D36-5D7E-7442873916D1}" dt="2022-04-27T20:06:45.328" v="32"/>
          <ac:spMkLst>
            <pc:docMk/>
            <pc:sldMk cId="3096825855" sldId="325"/>
            <ac:spMk id="13" creationId="{C805B79A-E229-4756-BAE9-FAE868D06853}"/>
          </ac:spMkLst>
        </pc:spChg>
        <pc:spChg chg="mod">
          <ac:chgData name="Powell, Caleb" userId="S::crpowell@wpi.edu::6cf7f124-6d3b-4c5a-af82-08e6943c61f7" providerId="AD" clId="Web-{4ACF1008-4D94-8D36-5D7E-7442873916D1}" dt="2022-04-27T20:06:45.343" v="33"/>
          <ac:spMkLst>
            <pc:docMk/>
            <pc:sldMk cId="3096825855" sldId="325"/>
            <ac:spMk id="20" creationId="{B3CFA915-C8A3-4C8F-B356-C91ABCAB1630}"/>
          </ac:spMkLst>
        </pc:spChg>
        <pc:spChg chg="mod">
          <ac:chgData name="Powell, Caleb" userId="S::crpowell@wpi.edu::6cf7f124-6d3b-4c5a-af82-08e6943c61f7" providerId="AD" clId="Web-{4ACF1008-4D94-8D36-5D7E-7442873916D1}" dt="2022-04-27T20:06:40.984" v="31"/>
          <ac:spMkLst>
            <pc:docMk/>
            <pc:sldMk cId="3096825855" sldId="325"/>
            <ac:spMk id="21" creationId="{23EF296F-57EE-43C6-98B5-333E89713D82}"/>
          </ac:spMkLst>
        </pc:spChg>
        <pc:grpChg chg="mod">
          <ac:chgData name="Powell, Caleb" userId="S::crpowell@wpi.edu::6cf7f124-6d3b-4c5a-af82-08e6943c61f7" providerId="AD" clId="Web-{4ACF1008-4D94-8D36-5D7E-7442873916D1}" dt="2022-04-27T20:05:29.107" v="9" actId="1076"/>
          <ac:grpSpMkLst>
            <pc:docMk/>
            <pc:sldMk cId="3096825855" sldId="325"/>
            <ac:grpSpMk id="9" creationId="{BC605A47-8679-421B-BBBF-A785841EB28D}"/>
          </ac:grpSpMkLst>
        </pc:grpChg>
      </pc:sldChg>
      <pc:sldChg chg="modSp">
        <pc:chgData name="Powell, Caleb" userId="S::crpowell@wpi.edu::6cf7f124-6d3b-4c5a-af82-08e6943c61f7" providerId="AD" clId="Web-{4ACF1008-4D94-8D36-5D7E-7442873916D1}" dt="2022-04-27T20:04:45.934" v="7" actId="20577"/>
        <pc:sldMkLst>
          <pc:docMk/>
          <pc:sldMk cId="1358621644" sldId="326"/>
        </pc:sldMkLst>
        <pc:spChg chg="mod">
          <ac:chgData name="Powell, Caleb" userId="S::crpowell@wpi.edu::6cf7f124-6d3b-4c5a-af82-08e6943c61f7" providerId="AD" clId="Web-{4ACF1008-4D94-8D36-5D7E-7442873916D1}" dt="2022-04-27T20:04:27.183" v="1" actId="20577"/>
          <ac:spMkLst>
            <pc:docMk/>
            <pc:sldMk cId="1358621644" sldId="326"/>
            <ac:spMk id="12" creationId="{8B7B1DF3-B29A-4896-99A0-B49EECD3CF65}"/>
          </ac:spMkLst>
        </pc:spChg>
        <pc:spChg chg="mod">
          <ac:chgData name="Powell, Caleb" userId="S::crpowell@wpi.edu::6cf7f124-6d3b-4c5a-af82-08e6943c61f7" providerId="AD" clId="Web-{4ACF1008-4D94-8D36-5D7E-7442873916D1}" dt="2022-04-27T20:04:45.934" v="7" actId="20577"/>
          <ac:spMkLst>
            <pc:docMk/>
            <pc:sldMk cId="1358621644" sldId="326"/>
            <ac:spMk id="13" creationId="{04C10D1A-21A8-4334-8E54-F0BC305AFB36}"/>
          </ac:spMkLst>
        </pc:spChg>
      </pc:sldChg>
    </pc:docChg>
  </pc:docChgLst>
  <pc:docChgLst>
    <pc:chgData name="Powell, Caleb" userId="S::crpowell@wpi.edu::6cf7f124-6d3b-4c5a-af82-08e6943c61f7" providerId="AD" clId="Web-{505A51FA-2048-07D0-E62A-C39A3E82063A}"/>
    <pc:docChg chg="modSld">
      <pc:chgData name="Powell, Caleb" userId="S::crpowell@wpi.edu::6cf7f124-6d3b-4c5a-af82-08e6943c61f7" providerId="AD" clId="Web-{505A51FA-2048-07D0-E62A-C39A3E82063A}" dt="2022-04-28T08:20:53.277" v="18"/>
      <pc:docMkLst>
        <pc:docMk/>
      </pc:docMkLst>
      <pc:sldChg chg="modNotes">
        <pc:chgData name="Powell, Caleb" userId="S::crpowell@wpi.edu::6cf7f124-6d3b-4c5a-af82-08e6943c61f7" providerId="AD" clId="Web-{505A51FA-2048-07D0-E62A-C39A3E82063A}" dt="2022-04-28T08:19:09.181" v="2"/>
        <pc:sldMkLst>
          <pc:docMk/>
          <pc:sldMk cId="2424141521" sldId="257"/>
        </pc:sldMkLst>
      </pc:sldChg>
      <pc:sldChg chg="modNotes">
        <pc:chgData name="Powell, Caleb" userId="S::crpowell@wpi.edu::6cf7f124-6d3b-4c5a-af82-08e6943c61f7" providerId="AD" clId="Web-{505A51FA-2048-07D0-E62A-C39A3E82063A}" dt="2022-04-28T08:19:13.306" v="3"/>
        <pc:sldMkLst>
          <pc:docMk/>
          <pc:sldMk cId="3932284754" sldId="258"/>
        </pc:sldMkLst>
      </pc:sldChg>
      <pc:sldChg chg="modNotes">
        <pc:chgData name="Powell, Caleb" userId="S::crpowell@wpi.edu::6cf7f124-6d3b-4c5a-af82-08e6943c61f7" providerId="AD" clId="Web-{505A51FA-2048-07D0-E62A-C39A3E82063A}" dt="2022-04-28T08:19:34.478" v="6"/>
        <pc:sldMkLst>
          <pc:docMk/>
          <pc:sldMk cId="719581478" sldId="277"/>
        </pc:sldMkLst>
      </pc:sldChg>
      <pc:sldChg chg="modNotes">
        <pc:chgData name="Powell, Caleb" userId="S::crpowell@wpi.edu::6cf7f124-6d3b-4c5a-af82-08e6943c61f7" providerId="AD" clId="Web-{505A51FA-2048-07D0-E62A-C39A3E82063A}" dt="2022-04-28T08:19:42.463" v="7"/>
        <pc:sldMkLst>
          <pc:docMk/>
          <pc:sldMk cId="868750165" sldId="279"/>
        </pc:sldMkLst>
      </pc:sldChg>
      <pc:sldChg chg="modNotes">
        <pc:chgData name="Powell, Caleb" userId="S::crpowell@wpi.edu::6cf7f124-6d3b-4c5a-af82-08e6943c61f7" providerId="AD" clId="Web-{505A51FA-2048-07D0-E62A-C39A3E82063A}" dt="2022-04-28T08:19:29.681" v="5"/>
        <pc:sldMkLst>
          <pc:docMk/>
          <pc:sldMk cId="4091197727" sldId="280"/>
        </pc:sldMkLst>
      </pc:sldChg>
      <pc:sldChg chg="modNotes">
        <pc:chgData name="Powell, Caleb" userId="S::crpowell@wpi.edu::6cf7f124-6d3b-4c5a-af82-08e6943c61f7" providerId="AD" clId="Web-{505A51FA-2048-07D0-E62A-C39A3E82063A}" dt="2022-04-28T08:19:06.306" v="1"/>
        <pc:sldMkLst>
          <pc:docMk/>
          <pc:sldMk cId="1594157231" sldId="285"/>
        </pc:sldMkLst>
      </pc:sldChg>
      <pc:sldChg chg="modNotes">
        <pc:chgData name="Powell, Caleb" userId="S::crpowell@wpi.edu::6cf7f124-6d3b-4c5a-af82-08e6943c61f7" providerId="AD" clId="Web-{505A51FA-2048-07D0-E62A-C39A3E82063A}" dt="2022-04-28T08:19:17.431" v="4"/>
        <pc:sldMkLst>
          <pc:docMk/>
          <pc:sldMk cId="963288011" sldId="291"/>
        </pc:sldMkLst>
      </pc:sldChg>
      <pc:sldChg chg="modNotes">
        <pc:chgData name="Powell, Caleb" userId="S::crpowell@wpi.edu::6cf7f124-6d3b-4c5a-af82-08e6943c61f7" providerId="AD" clId="Web-{505A51FA-2048-07D0-E62A-C39A3E82063A}" dt="2022-04-28T08:20:23.636" v="12"/>
        <pc:sldMkLst>
          <pc:docMk/>
          <pc:sldMk cId="1857462508" sldId="292"/>
        </pc:sldMkLst>
      </pc:sldChg>
      <pc:sldChg chg="modNotes">
        <pc:chgData name="Powell, Caleb" userId="S::crpowell@wpi.edu::6cf7f124-6d3b-4c5a-af82-08e6943c61f7" providerId="AD" clId="Web-{505A51FA-2048-07D0-E62A-C39A3E82063A}" dt="2022-04-28T08:20:53.277" v="18"/>
        <pc:sldMkLst>
          <pc:docMk/>
          <pc:sldMk cId="1821209963" sldId="301"/>
        </pc:sldMkLst>
      </pc:sldChg>
      <pc:sldChg chg="modNotes">
        <pc:chgData name="Powell, Caleb" userId="S::crpowell@wpi.edu::6cf7f124-6d3b-4c5a-af82-08e6943c61f7" providerId="AD" clId="Web-{505A51FA-2048-07D0-E62A-C39A3E82063A}" dt="2022-04-28T08:20:13.323" v="10"/>
        <pc:sldMkLst>
          <pc:docMk/>
          <pc:sldMk cId="4093999969" sldId="306"/>
        </pc:sldMkLst>
      </pc:sldChg>
      <pc:sldChg chg="modNotes">
        <pc:chgData name="Powell, Caleb" userId="S::crpowell@wpi.edu::6cf7f124-6d3b-4c5a-af82-08e6943c61f7" providerId="AD" clId="Web-{505A51FA-2048-07D0-E62A-C39A3E82063A}" dt="2022-04-28T08:18:55.462" v="0"/>
        <pc:sldMkLst>
          <pc:docMk/>
          <pc:sldMk cId="3556517970" sldId="309"/>
        </pc:sldMkLst>
      </pc:sldChg>
      <pc:sldChg chg="modNotes">
        <pc:chgData name="Powell, Caleb" userId="S::crpowell@wpi.edu::6cf7f124-6d3b-4c5a-af82-08e6943c61f7" providerId="AD" clId="Web-{505A51FA-2048-07D0-E62A-C39A3E82063A}" dt="2022-04-28T08:20:48.668" v="17"/>
        <pc:sldMkLst>
          <pc:docMk/>
          <pc:sldMk cId="3884363297" sldId="312"/>
        </pc:sldMkLst>
      </pc:sldChg>
      <pc:sldChg chg="modNotes">
        <pc:chgData name="Powell, Caleb" userId="S::crpowell@wpi.edu::6cf7f124-6d3b-4c5a-af82-08e6943c61f7" providerId="AD" clId="Web-{505A51FA-2048-07D0-E62A-C39A3E82063A}" dt="2022-04-28T08:20:32.027" v="14"/>
        <pc:sldMkLst>
          <pc:docMk/>
          <pc:sldMk cId="652599693" sldId="313"/>
        </pc:sldMkLst>
      </pc:sldChg>
      <pc:sldChg chg="modNotes">
        <pc:chgData name="Powell, Caleb" userId="S::crpowell@wpi.edu::6cf7f124-6d3b-4c5a-af82-08e6943c61f7" providerId="AD" clId="Web-{505A51FA-2048-07D0-E62A-C39A3E82063A}" dt="2022-04-28T08:20:19.183" v="11"/>
        <pc:sldMkLst>
          <pc:docMk/>
          <pc:sldMk cId="4108182891" sldId="316"/>
        </pc:sldMkLst>
      </pc:sldChg>
      <pc:sldChg chg="modNotes">
        <pc:chgData name="Powell, Caleb" userId="S::crpowell@wpi.edu::6cf7f124-6d3b-4c5a-af82-08e6943c61f7" providerId="AD" clId="Web-{505A51FA-2048-07D0-E62A-C39A3E82063A}" dt="2022-04-28T08:19:49.588" v="8"/>
        <pc:sldMkLst>
          <pc:docMk/>
          <pc:sldMk cId="1070716747" sldId="317"/>
        </pc:sldMkLst>
      </pc:sldChg>
      <pc:sldChg chg="modNotes">
        <pc:chgData name="Powell, Caleb" userId="S::crpowell@wpi.edu::6cf7f124-6d3b-4c5a-af82-08e6943c61f7" providerId="AD" clId="Web-{505A51FA-2048-07D0-E62A-C39A3E82063A}" dt="2022-04-28T08:20:37.027" v="15"/>
        <pc:sldMkLst>
          <pc:docMk/>
          <pc:sldMk cId="550327669" sldId="319"/>
        </pc:sldMkLst>
      </pc:sldChg>
      <pc:sldChg chg="modNotes">
        <pc:chgData name="Powell, Caleb" userId="S::crpowell@wpi.edu::6cf7f124-6d3b-4c5a-af82-08e6943c61f7" providerId="AD" clId="Web-{505A51FA-2048-07D0-E62A-C39A3E82063A}" dt="2022-04-28T08:20:27.245" v="13"/>
        <pc:sldMkLst>
          <pc:docMk/>
          <pc:sldMk cId="3711079817" sldId="321"/>
        </pc:sldMkLst>
      </pc:sldChg>
      <pc:sldChg chg="modNotes">
        <pc:chgData name="Powell, Caleb" userId="S::crpowell@wpi.edu::6cf7f124-6d3b-4c5a-af82-08e6943c61f7" providerId="AD" clId="Web-{505A51FA-2048-07D0-E62A-C39A3E82063A}" dt="2022-04-28T08:20:43.324" v="16"/>
        <pc:sldMkLst>
          <pc:docMk/>
          <pc:sldMk cId="3096825855" sldId="325"/>
        </pc:sldMkLst>
      </pc:sldChg>
      <pc:sldChg chg="modNotes">
        <pc:chgData name="Powell, Caleb" userId="S::crpowell@wpi.edu::6cf7f124-6d3b-4c5a-af82-08e6943c61f7" providerId="AD" clId="Web-{505A51FA-2048-07D0-E62A-C39A3E82063A}" dt="2022-04-28T08:20:05.979" v="9"/>
        <pc:sldMkLst>
          <pc:docMk/>
          <pc:sldMk cId="1358621644" sldId="32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010-4DF7-966E-B08A886C782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010-4DF7-966E-B08A886C7826}"/>
              </c:ext>
            </c:extLst>
          </c:dPt>
          <c:dPt>
            <c:idx val="2"/>
            <c:bubble3D val="0"/>
            <c:spPr>
              <a:solidFill>
                <a:schemeClr val="tx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C98-4038-96FD-A2CD43D67B76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8C98-4038-96FD-A2CD43D67B76}"/>
              </c:ext>
            </c:extLst>
          </c:dPt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37</c:v>
                </c:pt>
                <c:pt idx="1">
                  <c:v>6</c:v>
                </c:pt>
                <c:pt idx="2">
                  <c:v>18</c:v>
                </c:pt>
                <c:pt idx="3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98-4038-96FD-A2CD43D67B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38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svg"/><Relationship Id="rId1" Type="http://schemas.openxmlformats.org/officeDocument/2006/relationships/image" Target="../media/image43.png"/><Relationship Id="rId6" Type="http://schemas.openxmlformats.org/officeDocument/2006/relationships/image" Target="../media/image48.svg"/><Relationship Id="rId5" Type="http://schemas.openxmlformats.org/officeDocument/2006/relationships/image" Target="../media/image47.png"/><Relationship Id="rId4" Type="http://schemas.openxmlformats.org/officeDocument/2006/relationships/image" Target="../media/image46.sv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8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svg"/><Relationship Id="rId1" Type="http://schemas.openxmlformats.org/officeDocument/2006/relationships/image" Target="../media/image35.png"/><Relationship Id="rId6" Type="http://schemas.openxmlformats.org/officeDocument/2006/relationships/image" Target="../media/image40.svg"/><Relationship Id="rId5" Type="http://schemas.openxmlformats.org/officeDocument/2006/relationships/image" Target="../media/image39.png"/><Relationship Id="rId4" Type="http://schemas.openxmlformats.org/officeDocument/2006/relationships/image" Target="../media/image38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svg"/><Relationship Id="rId1" Type="http://schemas.openxmlformats.org/officeDocument/2006/relationships/image" Target="../media/image43.png"/><Relationship Id="rId6" Type="http://schemas.openxmlformats.org/officeDocument/2006/relationships/image" Target="../media/image48.svg"/><Relationship Id="rId5" Type="http://schemas.openxmlformats.org/officeDocument/2006/relationships/image" Target="../media/image47.png"/><Relationship Id="rId4" Type="http://schemas.openxmlformats.org/officeDocument/2006/relationships/image" Target="../media/image46.sv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58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3_2">
  <dgm:title val=""/>
  <dgm:desc val=""/>
  <dgm:catLst>
    <dgm:cat type="accent3" pri="13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6361D4-A24D-4E00-81D8-BEDF3DF7679B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B63B43-BD21-48FB-B7A6-33B7C0F29A39}">
      <dgm:prSet phldrT="[Text]" phldr="0" custT="1"/>
      <dgm:spPr>
        <a:ln w="76200">
          <a:solidFill>
            <a:schemeClr val="bg1"/>
          </a:solidFill>
        </a:ln>
      </dgm:spPr>
      <dgm:t>
        <a:bodyPr/>
        <a:lstStyle/>
        <a:p>
          <a:pPr rtl="0"/>
          <a:r>
            <a:rPr lang="en-US" sz="2400" b="1" dirty="0">
              <a:solidFill>
                <a:schemeClr val="bg2"/>
              </a:solidFill>
              <a:latin typeface="Century Gothic" panose="020B0502020202020204"/>
            </a:rPr>
            <a:t>Objective 1: </a:t>
          </a:r>
          <a:r>
            <a:rPr lang="en-US" sz="2400" b="1" i="0" u="sng" dirty="0">
              <a:solidFill>
                <a:schemeClr val="bg2"/>
              </a:solidFill>
              <a:latin typeface="Century Gothic" panose="020B0502020202020204"/>
            </a:rPr>
            <a:t>Database</a:t>
          </a:r>
          <a:endParaRPr lang="en-US" sz="2400" b="1" i="0" u="sng" dirty="0">
            <a:solidFill>
              <a:schemeClr val="bg2"/>
            </a:solidFill>
          </a:endParaRPr>
        </a:p>
      </dgm:t>
    </dgm:pt>
    <dgm:pt modelId="{CE310081-A48C-4E37-94DD-CCED78A9D2F5}" type="parTrans" cxnId="{28DC2B64-89B9-4595-9B33-BCC0E18CB299}">
      <dgm:prSet/>
      <dgm:spPr/>
      <dgm:t>
        <a:bodyPr/>
        <a:lstStyle/>
        <a:p>
          <a:endParaRPr lang="en-US"/>
        </a:p>
      </dgm:t>
    </dgm:pt>
    <dgm:pt modelId="{2F40FE87-0B8F-49F4-8F68-CB1C622B8C99}" type="sibTrans" cxnId="{28DC2B64-89B9-4595-9B33-BCC0E18CB299}">
      <dgm:prSet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D0A193F2-2FB2-4CD0-BBCA-9C4C53463F50}">
      <dgm:prSet phldrT="[Text]" phldr="0" custT="1"/>
      <dgm:spPr>
        <a:ln w="76200">
          <a:solidFill>
            <a:schemeClr val="accent1"/>
          </a:solidFill>
        </a:ln>
      </dgm:spPr>
      <dgm:t>
        <a:bodyPr/>
        <a:lstStyle/>
        <a:p>
          <a:pPr rtl="0">
            <a:buNone/>
          </a:pPr>
          <a:r>
            <a:rPr lang="en-US" sz="2400" b="1" dirty="0">
              <a:solidFill>
                <a:schemeClr val="bg2"/>
              </a:solidFill>
              <a:latin typeface="Century Gothic" panose="020B0502020202020204"/>
            </a:rPr>
            <a:t>Excel Sheet</a:t>
          </a:r>
          <a:endParaRPr lang="en-US" sz="2400" b="1" dirty="0">
            <a:solidFill>
              <a:schemeClr val="bg2"/>
            </a:solidFill>
          </a:endParaRPr>
        </a:p>
      </dgm:t>
    </dgm:pt>
    <dgm:pt modelId="{AAD77D90-1196-4D01-83FA-8A69554C2FE8}" type="parTrans" cxnId="{3A056934-DF18-4BDC-98E7-386A893DA3FF}">
      <dgm:prSet/>
      <dgm:spPr/>
      <dgm:t>
        <a:bodyPr/>
        <a:lstStyle/>
        <a:p>
          <a:endParaRPr lang="en-US"/>
        </a:p>
      </dgm:t>
    </dgm:pt>
    <dgm:pt modelId="{6E6E77C1-6B15-405E-BB83-86CB68123B99}" type="sibTrans" cxnId="{3A056934-DF18-4BDC-98E7-386A893DA3FF}">
      <dgm:prSet/>
      <dgm:spPr/>
      <dgm:t>
        <a:bodyPr/>
        <a:lstStyle/>
        <a:p>
          <a:endParaRPr lang="en-US"/>
        </a:p>
      </dgm:t>
    </dgm:pt>
    <dgm:pt modelId="{5F4DD0CD-B25C-407B-9F7A-5F188869B75C}">
      <dgm:prSet phldrT="[Text]" phldr="0" custT="1"/>
      <dgm:spPr>
        <a:ln w="76200">
          <a:solidFill>
            <a:schemeClr val="bg1"/>
          </a:solidFill>
        </a:ln>
      </dgm:spPr>
      <dgm:t>
        <a:bodyPr/>
        <a:lstStyle/>
        <a:p>
          <a:pPr rtl="0"/>
          <a:r>
            <a:rPr lang="en-US" sz="2400" b="1" dirty="0">
              <a:solidFill>
                <a:schemeClr val="bg2"/>
              </a:solidFill>
              <a:latin typeface="Century Gothic" panose="020B0502020202020204"/>
            </a:rPr>
            <a:t>Objective 2: </a:t>
          </a:r>
          <a:r>
            <a:rPr lang="en-US" sz="2400" b="1" u="sng" dirty="0">
              <a:solidFill>
                <a:schemeClr val="bg2"/>
              </a:solidFill>
              <a:latin typeface="Century Gothic" panose="020B0502020202020204"/>
            </a:rPr>
            <a:t>Policies</a:t>
          </a:r>
          <a:endParaRPr lang="en-US" sz="2000" b="1" u="sng" dirty="0">
            <a:solidFill>
              <a:schemeClr val="bg2"/>
            </a:solidFill>
          </a:endParaRPr>
        </a:p>
      </dgm:t>
    </dgm:pt>
    <dgm:pt modelId="{C89C9416-D790-40C8-BB6A-4C6896761799}" type="parTrans" cxnId="{40ADBBFF-2F0A-4615-8ECF-4CA037EEE9D5}">
      <dgm:prSet/>
      <dgm:spPr/>
      <dgm:t>
        <a:bodyPr/>
        <a:lstStyle/>
        <a:p>
          <a:endParaRPr lang="en-US"/>
        </a:p>
      </dgm:t>
    </dgm:pt>
    <dgm:pt modelId="{2DB1F67E-4059-4A25-B752-6708EB4A21EB}" type="sibTrans" cxnId="{40ADBBFF-2F0A-4615-8ECF-4CA037EEE9D5}">
      <dgm:prSet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B3C5C610-C824-4E30-8178-885F0CD12D33}">
      <dgm:prSet phldrT="[Text]" phldr="0" custT="1"/>
      <dgm:spPr>
        <a:ln w="76200">
          <a:solidFill>
            <a:schemeClr val="accent1"/>
          </a:solidFill>
        </a:ln>
      </dgm:spPr>
      <dgm:t>
        <a:bodyPr/>
        <a:lstStyle/>
        <a:p>
          <a:pPr rtl="0">
            <a:buNone/>
          </a:pPr>
          <a:r>
            <a:rPr lang="en-US" sz="2400" b="1" dirty="0">
              <a:solidFill>
                <a:schemeClr val="bg2"/>
              </a:solidFill>
              <a:latin typeface="Century Gothic" panose="020B0502020202020204"/>
            </a:rPr>
            <a:t>Literature Review</a:t>
          </a:r>
          <a:endParaRPr lang="en-US" sz="2400" b="1" dirty="0">
            <a:solidFill>
              <a:schemeClr val="bg2"/>
            </a:solidFill>
          </a:endParaRPr>
        </a:p>
      </dgm:t>
    </dgm:pt>
    <dgm:pt modelId="{CF8CB69E-AEEC-4C83-B0A1-AD12F803523C}" type="parTrans" cxnId="{6A657A85-D0AF-4182-8FA5-48BA5268ECEE}">
      <dgm:prSet/>
      <dgm:spPr/>
      <dgm:t>
        <a:bodyPr/>
        <a:lstStyle/>
        <a:p>
          <a:endParaRPr lang="en-US"/>
        </a:p>
      </dgm:t>
    </dgm:pt>
    <dgm:pt modelId="{85FA1D16-ED3A-4087-8A28-9277CFC4DC8E}" type="sibTrans" cxnId="{6A657A85-D0AF-4182-8FA5-48BA5268ECEE}">
      <dgm:prSet/>
      <dgm:spPr/>
      <dgm:t>
        <a:bodyPr/>
        <a:lstStyle/>
        <a:p>
          <a:endParaRPr lang="en-US"/>
        </a:p>
      </dgm:t>
    </dgm:pt>
    <dgm:pt modelId="{0729EABA-782A-4A89-8B64-B7EA847802EB}">
      <dgm:prSet phldrT="[Text]" phldr="0" custT="1"/>
      <dgm:spPr>
        <a:ln w="76200">
          <a:solidFill>
            <a:schemeClr val="bg1"/>
          </a:solidFill>
        </a:ln>
      </dgm:spPr>
      <dgm:t>
        <a:bodyPr/>
        <a:lstStyle/>
        <a:p>
          <a:pPr rtl="0"/>
          <a:r>
            <a:rPr lang="en-US" sz="2400" b="1" dirty="0">
              <a:solidFill>
                <a:schemeClr val="bg2"/>
              </a:solidFill>
              <a:latin typeface="Century Gothic" panose="020B0502020202020204"/>
            </a:rPr>
            <a:t>Objective 3: </a:t>
          </a:r>
          <a:r>
            <a:rPr lang="en-US" sz="2400" b="1" u="sng" dirty="0">
              <a:solidFill>
                <a:schemeClr val="bg2"/>
              </a:solidFill>
              <a:latin typeface="Century Gothic" panose="020B0502020202020204"/>
            </a:rPr>
            <a:t>Barriers</a:t>
          </a:r>
          <a:endParaRPr lang="en-US" sz="2400" b="1" u="sng" dirty="0">
            <a:solidFill>
              <a:schemeClr val="bg2"/>
            </a:solidFill>
          </a:endParaRPr>
        </a:p>
      </dgm:t>
    </dgm:pt>
    <dgm:pt modelId="{520DEF80-A7C7-467C-9655-57D2592B69A9}" type="parTrans" cxnId="{38EDCB5B-CF06-4295-9D9A-88A1D4438E44}">
      <dgm:prSet/>
      <dgm:spPr/>
      <dgm:t>
        <a:bodyPr/>
        <a:lstStyle/>
        <a:p>
          <a:endParaRPr lang="en-US"/>
        </a:p>
      </dgm:t>
    </dgm:pt>
    <dgm:pt modelId="{034EFCFB-44B0-4100-9776-0496FD75BAC9}" type="sibTrans" cxnId="{38EDCB5B-CF06-4295-9D9A-88A1D4438E44}">
      <dgm:prSet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B0C3E932-7252-4C83-AC5F-643448C29133}">
      <dgm:prSet phldrT="[Text]" phldr="0" custT="1"/>
      <dgm:spPr>
        <a:ln w="76200">
          <a:solidFill>
            <a:schemeClr val="accent1"/>
          </a:solidFill>
        </a:ln>
      </dgm:spPr>
      <dgm:t>
        <a:bodyPr/>
        <a:lstStyle/>
        <a:p>
          <a:pPr algn="l" rtl="0">
            <a:buNone/>
          </a:pPr>
          <a:r>
            <a:rPr lang="en-US" sz="2400" b="1" dirty="0">
              <a:solidFill>
                <a:schemeClr val="bg2"/>
              </a:solidFill>
              <a:latin typeface="Century Gothic" panose="020B0502020202020204"/>
            </a:rPr>
            <a:t>Semi-structured interview and Survey</a:t>
          </a:r>
          <a:endParaRPr lang="en-US" sz="2400" b="1" dirty="0">
            <a:solidFill>
              <a:schemeClr val="bg2"/>
            </a:solidFill>
          </a:endParaRPr>
        </a:p>
      </dgm:t>
    </dgm:pt>
    <dgm:pt modelId="{EC4ADD2F-991F-4188-A077-F05804D76BC3}" type="parTrans" cxnId="{E1257DC7-F497-4D3F-AB84-EB0E376A2E18}">
      <dgm:prSet/>
      <dgm:spPr/>
      <dgm:t>
        <a:bodyPr/>
        <a:lstStyle/>
        <a:p>
          <a:endParaRPr lang="en-US"/>
        </a:p>
      </dgm:t>
    </dgm:pt>
    <dgm:pt modelId="{334C1E1E-51D0-4D3C-A7DA-E99EA8971EF7}" type="sibTrans" cxnId="{E1257DC7-F497-4D3F-AB84-EB0E376A2E18}">
      <dgm:prSet/>
      <dgm:spPr/>
      <dgm:t>
        <a:bodyPr/>
        <a:lstStyle/>
        <a:p>
          <a:endParaRPr lang="en-US"/>
        </a:p>
      </dgm:t>
    </dgm:pt>
    <dgm:pt modelId="{33DE2239-2CF5-4540-8278-59D5C52C33DE}">
      <dgm:prSet phldr="0" custT="1"/>
      <dgm:spPr>
        <a:ln w="76200">
          <a:solidFill>
            <a:schemeClr val="bg1"/>
          </a:solidFill>
        </a:ln>
      </dgm:spPr>
      <dgm:t>
        <a:bodyPr/>
        <a:lstStyle/>
        <a:p>
          <a:pPr rtl="0"/>
          <a:r>
            <a:rPr lang="en-US" sz="2400" b="1" dirty="0">
              <a:solidFill>
                <a:schemeClr val="bg2"/>
              </a:solidFill>
              <a:latin typeface="Century Gothic" panose="020B0502020202020204"/>
            </a:rPr>
            <a:t>Objective 4: </a:t>
          </a:r>
          <a:r>
            <a:rPr lang="en-US" sz="2400" b="1" u="sng" dirty="0">
              <a:solidFill>
                <a:schemeClr val="bg2"/>
              </a:solidFill>
              <a:latin typeface="Century Gothic" panose="020B0502020202020204"/>
            </a:rPr>
            <a:t>Opportunities</a:t>
          </a:r>
          <a:endParaRPr lang="en-US" sz="2400" b="1" u="sng" dirty="0">
            <a:solidFill>
              <a:schemeClr val="bg2"/>
            </a:solidFill>
            <a:effectLst/>
            <a:latin typeface="Century Gothic" panose="020B0502020202020204"/>
          </a:endParaRPr>
        </a:p>
      </dgm:t>
    </dgm:pt>
    <dgm:pt modelId="{C596150D-04D4-474B-BBDB-70C7A8AE74A5}" type="parTrans" cxnId="{CFFB955F-A40A-4D06-837D-E7990431CD1F}">
      <dgm:prSet/>
      <dgm:spPr/>
      <dgm:t>
        <a:bodyPr/>
        <a:lstStyle/>
        <a:p>
          <a:endParaRPr lang="en-US"/>
        </a:p>
      </dgm:t>
    </dgm:pt>
    <dgm:pt modelId="{7D3BFDAD-B569-4162-8023-855AEFE79656}" type="sibTrans" cxnId="{CFFB955F-A40A-4D06-837D-E7990431CD1F}">
      <dgm:prSet/>
      <dgm:spPr/>
      <dgm:t>
        <a:bodyPr/>
        <a:lstStyle/>
        <a:p>
          <a:endParaRPr lang="en-US"/>
        </a:p>
      </dgm:t>
    </dgm:pt>
    <dgm:pt modelId="{246A5F04-4B6A-410E-B5FC-C0654539E614}">
      <dgm:prSet phldr="0" custT="1"/>
      <dgm:spPr>
        <a:solidFill>
          <a:schemeClr val="bg1">
            <a:alpha val="90000"/>
          </a:schemeClr>
        </a:solidFill>
        <a:ln w="76200">
          <a:solidFill>
            <a:schemeClr val="accent1"/>
          </a:solidFill>
        </a:ln>
      </dgm:spPr>
      <dgm:t>
        <a:bodyPr/>
        <a:lstStyle/>
        <a:p>
          <a:pPr rtl="0">
            <a:buNone/>
          </a:pPr>
          <a:r>
            <a:rPr lang="en-US" sz="2400" b="1" dirty="0">
              <a:solidFill>
                <a:schemeClr val="bg2"/>
              </a:solidFill>
              <a:latin typeface="Century Gothic" panose="020B0502020202020204"/>
            </a:rPr>
            <a:t>Analyze Data</a:t>
          </a:r>
          <a:endParaRPr lang="en-US" sz="2400" b="1" dirty="0">
            <a:solidFill>
              <a:schemeClr val="bg2"/>
            </a:solidFill>
          </a:endParaRPr>
        </a:p>
      </dgm:t>
    </dgm:pt>
    <dgm:pt modelId="{FF156FD9-58A1-4567-8DF3-77C7E0B8384D}" type="parTrans" cxnId="{7E4F6CF5-6049-44BE-9057-4A887AE3298B}">
      <dgm:prSet/>
      <dgm:spPr/>
      <dgm:t>
        <a:bodyPr/>
        <a:lstStyle/>
        <a:p>
          <a:endParaRPr lang="en-US"/>
        </a:p>
      </dgm:t>
    </dgm:pt>
    <dgm:pt modelId="{AD48CAD5-5FD5-4A1B-8D4B-144ACCEF5F77}" type="sibTrans" cxnId="{7E4F6CF5-6049-44BE-9057-4A887AE3298B}">
      <dgm:prSet/>
      <dgm:spPr/>
      <dgm:t>
        <a:bodyPr/>
        <a:lstStyle/>
        <a:p>
          <a:endParaRPr lang="en-US"/>
        </a:p>
      </dgm:t>
    </dgm:pt>
    <dgm:pt modelId="{094F0BC1-80FE-4588-928B-9DC327008111}" type="pres">
      <dgm:prSet presAssocID="{E86361D4-A24D-4E00-81D8-BEDF3DF7679B}" presName="Name0" presStyleCnt="0">
        <dgm:presLayoutVars>
          <dgm:dir/>
          <dgm:animLvl val="lvl"/>
          <dgm:resizeHandles val="exact"/>
        </dgm:presLayoutVars>
      </dgm:prSet>
      <dgm:spPr/>
    </dgm:pt>
    <dgm:pt modelId="{47B5F183-B857-480B-84B3-C4AA4702940B}" type="pres">
      <dgm:prSet presAssocID="{E86361D4-A24D-4E00-81D8-BEDF3DF7679B}" presName="tSp" presStyleCnt="0"/>
      <dgm:spPr/>
    </dgm:pt>
    <dgm:pt modelId="{D0BC0725-1078-45B1-AD17-367D99077414}" type="pres">
      <dgm:prSet presAssocID="{E86361D4-A24D-4E00-81D8-BEDF3DF7679B}" presName="bSp" presStyleCnt="0"/>
      <dgm:spPr/>
    </dgm:pt>
    <dgm:pt modelId="{F7A19B88-F562-4BF8-B54E-0617AC8986EB}" type="pres">
      <dgm:prSet presAssocID="{E86361D4-A24D-4E00-81D8-BEDF3DF7679B}" presName="process" presStyleCnt="0"/>
      <dgm:spPr/>
    </dgm:pt>
    <dgm:pt modelId="{8536C7CD-50D6-448C-8AD0-23AF4F65C158}" type="pres">
      <dgm:prSet presAssocID="{DEB63B43-BD21-48FB-B7A6-33B7C0F29A39}" presName="composite1" presStyleCnt="0"/>
      <dgm:spPr/>
    </dgm:pt>
    <dgm:pt modelId="{C56E4000-7734-4AC6-BDAE-55D3C6B13971}" type="pres">
      <dgm:prSet presAssocID="{DEB63B43-BD21-48FB-B7A6-33B7C0F29A39}" presName="dummyNode1" presStyleLbl="node1" presStyleIdx="0" presStyleCnt="4"/>
      <dgm:spPr/>
    </dgm:pt>
    <dgm:pt modelId="{5E1F078F-2E9A-4243-ABAA-EF29CED82CB0}" type="pres">
      <dgm:prSet presAssocID="{DEB63B43-BD21-48FB-B7A6-33B7C0F29A39}" presName="childNode1" presStyleLbl="bgAcc1" presStyleIdx="0" presStyleCnt="4" custScaleY="46057">
        <dgm:presLayoutVars>
          <dgm:bulletEnabled val="1"/>
        </dgm:presLayoutVars>
      </dgm:prSet>
      <dgm:spPr>
        <a:solidFill>
          <a:schemeClr val="bg1"/>
        </a:solidFill>
        <a:ln w="76200">
          <a:solidFill>
            <a:schemeClr val="accent1"/>
          </a:solidFill>
        </a:ln>
      </dgm:spPr>
    </dgm:pt>
    <dgm:pt modelId="{7DF3433F-812D-479D-B8DE-5359A0A924B1}" type="pres">
      <dgm:prSet presAssocID="{DEB63B43-BD21-48FB-B7A6-33B7C0F29A39}" presName="childNode1tx" presStyleLbl="bgAcc1" presStyleIdx="0" presStyleCnt="4">
        <dgm:presLayoutVars>
          <dgm:bulletEnabled val="1"/>
        </dgm:presLayoutVars>
      </dgm:prSet>
      <dgm:spPr/>
    </dgm:pt>
    <dgm:pt modelId="{F5E2F5ED-65BC-453A-808A-F80DDE457AF5}" type="pres">
      <dgm:prSet presAssocID="{DEB63B43-BD21-48FB-B7A6-33B7C0F29A39}" presName="parentNode1" presStyleLbl="node1" presStyleIdx="0" presStyleCnt="4" custLinFactNeighborX="-845" custLinFactNeighborY="-37290">
        <dgm:presLayoutVars>
          <dgm:chMax val="1"/>
          <dgm:bulletEnabled val="1"/>
        </dgm:presLayoutVars>
      </dgm:prSet>
      <dgm:spPr/>
    </dgm:pt>
    <dgm:pt modelId="{2A737B15-9C85-46F0-AABF-661020140D74}" type="pres">
      <dgm:prSet presAssocID="{DEB63B43-BD21-48FB-B7A6-33B7C0F29A39}" presName="connSite1" presStyleCnt="0"/>
      <dgm:spPr/>
    </dgm:pt>
    <dgm:pt modelId="{F3C9B602-954E-4878-B1BE-B4A7E6FAAA77}" type="pres">
      <dgm:prSet presAssocID="{2F40FE87-0B8F-49F4-8F68-CB1C622B8C99}" presName="Name9" presStyleLbl="sibTrans2D1" presStyleIdx="0" presStyleCnt="3"/>
      <dgm:spPr/>
    </dgm:pt>
    <dgm:pt modelId="{898B1FED-5D43-400F-89C4-8AC5AA2CD863}" type="pres">
      <dgm:prSet presAssocID="{5F4DD0CD-B25C-407B-9F7A-5F188869B75C}" presName="composite2" presStyleCnt="0"/>
      <dgm:spPr/>
    </dgm:pt>
    <dgm:pt modelId="{571F367B-0625-43AA-8E0C-A19810257A63}" type="pres">
      <dgm:prSet presAssocID="{5F4DD0CD-B25C-407B-9F7A-5F188869B75C}" presName="dummyNode2" presStyleLbl="node1" presStyleIdx="0" presStyleCnt="4"/>
      <dgm:spPr/>
    </dgm:pt>
    <dgm:pt modelId="{F9189D35-1636-4DD8-99B9-3992387F49A6}" type="pres">
      <dgm:prSet presAssocID="{5F4DD0CD-B25C-407B-9F7A-5F188869B75C}" presName="childNode2" presStyleLbl="bgAcc1" presStyleIdx="1" presStyleCnt="4" custScaleY="63671">
        <dgm:presLayoutVars>
          <dgm:bulletEnabled val="1"/>
        </dgm:presLayoutVars>
      </dgm:prSet>
      <dgm:spPr>
        <a:solidFill>
          <a:schemeClr val="bg1"/>
        </a:solidFill>
        <a:ln w="76200">
          <a:solidFill>
            <a:schemeClr val="accent1"/>
          </a:solidFill>
        </a:ln>
      </dgm:spPr>
    </dgm:pt>
    <dgm:pt modelId="{210CA380-91B8-461D-8B12-FE86C98BE57F}" type="pres">
      <dgm:prSet presAssocID="{5F4DD0CD-B25C-407B-9F7A-5F188869B75C}" presName="childNode2tx" presStyleLbl="bgAcc1" presStyleIdx="1" presStyleCnt="4">
        <dgm:presLayoutVars>
          <dgm:bulletEnabled val="1"/>
        </dgm:presLayoutVars>
      </dgm:prSet>
      <dgm:spPr/>
    </dgm:pt>
    <dgm:pt modelId="{F4C96157-2977-434E-B468-F591D1BF8A78}" type="pres">
      <dgm:prSet presAssocID="{5F4DD0CD-B25C-407B-9F7A-5F188869B75C}" presName="parentNode2" presStyleLbl="node1" presStyleIdx="1" presStyleCnt="4" custLinFactNeighborX="-1437" custLinFactNeighborY="31955">
        <dgm:presLayoutVars>
          <dgm:chMax val="0"/>
          <dgm:bulletEnabled val="1"/>
        </dgm:presLayoutVars>
      </dgm:prSet>
      <dgm:spPr/>
    </dgm:pt>
    <dgm:pt modelId="{2C2AFA9D-CF61-4704-BE2C-0BB88A839ADB}" type="pres">
      <dgm:prSet presAssocID="{5F4DD0CD-B25C-407B-9F7A-5F188869B75C}" presName="connSite2" presStyleCnt="0"/>
      <dgm:spPr/>
    </dgm:pt>
    <dgm:pt modelId="{9F217FB8-2393-4C15-8426-C435179B7F36}" type="pres">
      <dgm:prSet presAssocID="{2DB1F67E-4059-4A25-B752-6708EB4A21EB}" presName="Name18" presStyleLbl="sibTrans2D1" presStyleIdx="1" presStyleCnt="3" custScaleY="90339"/>
      <dgm:spPr/>
    </dgm:pt>
    <dgm:pt modelId="{516B9899-4030-4EB8-8698-474B2AB53352}" type="pres">
      <dgm:prSet presAssocID="{0729EABA-782A-4A89-8B64-B7EA847802EB}" presName="composite1" presStyleCnt="0"/>
      <dgm:spPr/>
    </dgm:pt>
    <dgm:pt modelId="{AC1AA88C-A1A0-43CA-A745-BEFE8C5AD293}" type="pres">
      <dgm:prSet presAssocID="{0729EABA-782A-4A89-8B64-B7EA847802EB}" presName="dummyNode1" presStyleLbl="node1" presStyleIdx="1" presStyleCnt="4"/>
      <dgm:spPr/>
    </dgm:pt>
    <dgm:pt modelId="{ED0531E9-CCB6-4921-BFFC-DD8F1097D056}" type="pres">
      <dgm:prSet presAssocID="{0729EABA-782A-4A89-8B64-B7EA847802EB}" presName="childNode1" presStyleLbl="bgAcc1" presStyleIdx="2" presStyleCnt="4" custScaleY="85368">
        <dgm:presLayoutVars>
          <dgm:bulletEnabled val="1"/>
        </dgm:presLayoutVars>
      </dgm:prSet>
      <dgm:spPr>
        <a:solidFill>
          <a:schemeClr val="bg1"/>
        </a:solidFill>
        <a:ln w="76200">
          <a:solidFill>
            <a:schemeClr val="accent1"/>
          </a:solidFill>
        </a:ln>
      </dgm:spPr>
    </dgm:pt>
    <dgm:pt modelId="{68F8B8A7-F8C4-4E5B-9CBF-ECF3C2FE444B}" type="pres">
      <dgm:prSet presAssocID="{0729EABA-782A-4A89-8B64-B7EA847802EB}" presName="childNode1tx" presStyleLbl="bgAcc1" presStyleIdx="2" presStyleCnt="4">
        <dgm:presLayoutVars>
          <dgm:bulletEnabled val="1"/>
        </dgm:presLayoutVars>
      </dgm:prSet>
      <dgm:spPr/>
    </dgm:pt>
    <dgm:pt modelId="{E88CDED7-1197-4C25-807F-A754ED429473}" type="pres">
      <dgm:prSet presAssocID="{0729EABA-782A-4A89-8B64-B7EA847802EB}" presName="parentNode1" presStyleLbl="node1" presStyleIdx="2" presStyleCnt="4" custScaleY="100000" custLinFactNeighborX="3592" custLinFactNeighborY="13699">
        <dgm:presLayoutVars>
          <dgm:chMax val="1"/>
          <dgm:bulletEnabled val="1"/>
        </dgm:presLayoutVars>
      </dgm:prSet>
      <dgm:spPr/>
    </dgm:pt>
    <dgm:pt modelId="{D935F89E-AA57-4EEF-9CA9-95AAF5834F2A}" type="pres">
      <dgm:prSet presAssocID="{0729EABA-782A-4A89-8B64-B7EA847802EB}" presName="connSite1" presStyleCnt="0"/>
      <dgm:spPr/>
    </dgm:pt>
    <dgm:pt modelId="{D9992919-56D0-4485-993A-EE956301BF82}" type="pres">
      <dgm:prSet presAssocID="{034EFCFB-44B0-4100-9776-0496FD75BAC9}" presName="Name9" presStyleLbl="sibTrans2D1" presStyleIdx="2" presStyleCnt="3"/>
      <dgm:spPr/>
    </dgm:pt>
    <dgm:pt modelId="{266467A7-16CD-4DD9-B166-FE35D8F4EADF}" type="pres">
      <dgm:prSet presAssocID="{33DE2239-2CF5-4540-8278-59D5C52C33DE}" presName="composite2" presStyleCnt="0"/>
      <dgm:spPr/>
    </dgm:pt>
    <dgm:pt modelId="{040DF0A0-E011-42FB-A2CD-211DC5340FB4}" type="pres">
      <dgm:prSet presAssocID="{33DE2239-2CF5-4540-8278-59D5C52C33DE}" presName="dummyNode2" presStyleLbl="node1" presStyleIdx="2" presStyleCnt="4"/>
      <dgm:spPr/>
    </dgm:pt>
    <dgm:pt modelId="{C1CF5B75-5008-4611-8296-117739B4EA6B}" type="pres">
      <dgm:prSet presAssocID="{33DE2239-2CF5-4540-8278-59D5C52C33DE}" presName="childNode2" presStyleLbl="bgAcc1" presStyleIdx="3" presStyleCnt="4" custScaleY="42960">
        <dgm:presLayoutVars>
          <dgm:bulletEnabled val="1"/>
        </dgm:presLayoutVars>
      </dgm:prSet>
      <dgm:spPr>
        <a:solidFill>
          <a:schemeClr val="bg1"/>
        </a:solidFill>
        <a:ln w="76200">
          <a:solidFill>
            <a:schemeClr val="accent1"/>
          </a:solidFill>
        </a:ln>
      </dgm:spPr>
    </dgm:pt>
    <dgm:pt modelId="{A853EB76-7BD9-4C55-B996-3025A7328181}" type="pres">
      <dgm:prSet presAssocID="{33DE2239-2CF5-4540-8278-59D5C52C33DE}" presName="childNode2tx" presStyleLbl="bgAcc1" presStyleIdx="3" presStyleCnt="4">
        <dgm:presLayoutVars>
          <dgm:bulletEnabled val="1"/>
        </dgm:presLayoutVars>
      </dgm:prSet>
      <dgm:spPr/>
    </dgm:pt>
    <dgm:pt modelId="{20274ADF-7608-4CD4-9D78-02C9C3208150}" type="pres">
      <dgm:prSet presAssocID="{33DE2239-2CF5-4540-8278-59D5C52C33DE}" presName="parentNode2" presStyleLbl="node1" presStyleIdx="3" presStyleCnt="4" custLinFactNeighborX="-4789" custLinFactNeighborY="37652">
        <dgm:presLayoutVars>
          <dgm:chMax val="0"/>
          <dgm:bulletEnabled val="1"/>
        </dgm:presLayoutVars>
      </dgm:prSet>
      <dgm:spPr/>
    </dgm:pt>
    <dgm:pt modelId="{1A9C4BEB-D70E-4094-887C-35DD019AAD5B}" type="pres">
      <dgm:prSet presAssocID="{33DE2239-2CF5-4540-8278-59D5C52C33DE}" presName="connSite2" presStyleCnt="0"/>
      <dgm:spPr/>
    </dgm:pt>
  </dgm:ptLst>
  <dgm:cxnLst>
    <dgm:cxn modelId="{C91E690D-A2B1-4123-B145-7A5D6D5C0187}" type="presOf" srcId="{E86361D4-A24D-4E00-81D8-BEDF3DF7679B}" destId="{094F0BC1-80FE-4588-928B-9DC327008111}" srcOrd="0" destOrd="0" presId="urn:microsoft.com/office/officeart/2005/8/layout/hProcess4"/>
    <dgm:cxn modelId="{3A056934-DF18-4BDC-98E7-386A893DA3FF}" srcId="{DEB63B43-BD21-48FB-B7A6-33B7C0F29A39}" destId="{D0A193F2-2FB2-4CD0-BBCA-9C4C53463F50}" srcOrd="0" destOrd="0" parTransId="{AAD77D90-1196-4D01-83FA-8A69554C2FE8}" sibTransId="{6E6E77C1-6B15-405E-BB83-86CB68123B99}"/>
    <dgm:cxn modelId="{67441C3C-4402-4625-93A9-3DF4FA36FA77}" type="presOf" srcId="{2DB1F67E-4059-4A25-B752-6708EB4A21EB}" destId="{9F217FB8-2393-4C15-8426-C435179B7F36}" srcOrd="0" destOrd="0" presId="urn:microsoft.com/office/officeart/2005/8/layout/hProcess4"/>
    <dgm:cxn modelId="{3B405A3C-26B3-47FB-AE52-0A9DE6FD46B0}" type="presOf" srcId="{33DE2239-2CF5-4540-8278-59D5C52C33DE}" destId="{20274ADF-7608-4CD4-9D78-02C9C3208150}" srcOrd="0" destOrd="0" presId="urn:microsoft.com/office/officeart/2005/8/layout/hProcess4"/>
    <dgm:cxn modelId="{38EDCB5B-CF06-4295-9D9A-88A1D4438E44}" srcId="{E86361D4-A24D-4E00-81D8-BEDF3DF7679B}" destId="{0729EABA-782A-4A89-8B64-B7EA847802EB}" srcOrd="2" destOrd="0" parTransId="{520DEF80-A7C7-467C-9655-57D2592B69A9}" sibTransId="{034EFCFB-44B0-4100-9776-0496FD75BAC9}"/>
    <dgm:cxn modelId="{CFFB955F-A40A-4D06-837D-E7990431CD1F}" srcId="{E86361D4-A24D-4E00-81D8-BEDF3DF7679B}" destId="{33DE2239-2CF5-4540-8278-59D5C52C33DE}" srcOrd="3" destOrd="0" parTransId="{C596150D-04D4-474B-BBDB-70C7A8AE74A5}" sibTransId="{7D3BFDAD-B569-4162-8023-855AEFE79656}"/>
    <dgm:cxn modelId="{FF347D62-23B4-4A58-9106-C58422F3D3A0}" type="presOf" srcId="{B3C5C610-C824-4E30-8178-885F0CD12D33}" destId="{210CA380-91B8-461D-8B12-FE86C98BE57F}" srcOrd="1" destOrd="0" presId="urn:microsoft.com/office/officeart/2005/8/layout/hProcess4"/>
    <dgm:cxn modelId="{28DC2B64-89B9-4595-9B33-BCC0E18CB299}" srcId="{E86361D4-A24D-4E00-81D8-BEDF3DF7679B}" destId="{DEB63B43-BD21-48FB-B7A6-33B7C0F29A39}" srcOrd="0" destOrd="0" parTransId="{CE310081-A48C-4E37-94DD-CCED78A9D2F5}" sibTransId="{2F40FE87-0B8F-49F4-8F68-CB1C622B8C99}"/>
    <dgm:cxn modelId="{6A657A85-D0AF-4182-8FA5-48BA5268ECEE}" srcId="{5F4DD0CD-B25C-407B-9F7A-5F188869B75C}" destId="{B3C5C610-C824-4E30-8178-885F0CD12D33}" srcOrd="0" destOrd="0" parTransId="{CF8CB69E-AEEC-4C83-B0A1-AD12F803523C}" sibTransId="{85FA1D16-ED3A-4087-8A28-9277CFC4DC8E}"/>
    <dgm:cxn modelId="{13B36B88-3463-42DD-AF06-4B678D5AD862}" type="presOf" srcId="{D0A193F2-2FB2-4CD0-BBCA-9C4C53463F50}" destId="{7DF3433F-812D-479D-B8DE-5359A0A924B1}" srcOrd="1" destOrd="0" presId="urn:microsoft.com/office/officeart/2005/8/layout/hProcess4"/>
    <dgm:cxn modelId="{C9F53E8B-2348-4D30-BBBE-F25E7E8FA4AB}" type="presOf" srcId="{5F4DD0CD-B25C-407B-9F7A-5F188869B75C}" destId="{F4C96157-2977-434E-B468-F591D1BF8A78}" srcOrd="0" destOrd="0" presId="urn:microsoft.com/office/officeart/2005/8/layout/hProcess4"/>
    <dgm:cxn modelId="{A80C2992-2D46-4A16-A8E4-478A361C5C7F}" type="presOf" srcId="{2F40FE87-0B8F-49F4-8F68-CB1C622B8C99}" destId="{F3C9B602-954E-4878-B1BE-B4A7E6FAAA77}" srcOrd="0" destOrd="0" presId="urn:microsoft.com/office/officeart/2005/8/layout/hProcess4"/>
    <dgm:cxn modelId="{8F11349A-089C-45A8-AC73-97C3855D8FFF}" type="presOf" srcId="{246A5F04-4B6A-410E-B5FC-C0654539E614}" destId="{C1CF5B75-5008-4611-8296-117739B4EA6B}" srcOrd="0" destOrd="0" presId="urn:microsoft.com/office/officeart/2005/8/layout/hProcess4"/>
    <dgm:cxn modelId="{E2558B9D-2841-412B-A5A0-079D7AF1C219}" type="presOf" srcId="{B3C5C610-C824-4E30-8178-885F0CD12D33}" destId="{F9189D35-1636-4DD8-99B9-3992387F49A6}" srcOrd="0" destOrd="0" presId="urn:microsoft.com/office/officeart/2005/8/layout/hProcess4"/>
    <dgm:cxn modelId="{1903DBA0-9347-435D-A2B8-16D11E476927}" type="presOf" srcId="{246A5F04-4B6A-410E-B5FC-C0654539E614}" destId="{A853EB76-7BD9-4C55-B996-3025A7328181}" srcOrd="1" destOrd="0" presId="urn:microsoft.com/office/officeart/2005/8/layout/hProcess4"/>
    <dgm:cxn modelId="{EF7DA7B7-6112-4283-AD6F-B7770C535822}" type="presOf" srcId="{DEB63B43-BD21-48FB-B7A6-33B7C0F29A39}" destId="{F5E2F5ED-65BC-453A-808A-F80DDE457AF5}" srcOrd="0" destOrd="0" presId="urn:microsoft.com/office/officeart/2005/8/layout/hProcess4"/>
    <dgm:cxn modelId="{E1257DC7-F497-4D3F-AB84-EB0E376A2E18}" srcId="{0729EABA-782A-4A89-8B64-B7EA847802EB}" destId="{B0C3E932-7252-4C83-AC5F-643448C29133}" srcOrd="0" destOrd="0" parTransId="{EC4ADD2F-991F-4188-A077-F05804D76BC3}" sibTransId="{334C1E1E-51D0-4D3C-A7DA-E99EA8971EF7}"/>
    <dgm:cxn modelId="{C6F52ACE-C03A-43FF-AB5A-71ADCB8B7EE9}" type="presOf" srcId="{B0C3E932-7252-4C83-AC5F-643448C29133}" destId="{68F8B8A7-F8C4-4E5B-9CBF-ECF3C2FE444B}" srcOrd="1" destOrd="0" presId="urn:microsoft.com/office/officeart/2005/8/layout/hProcess4"/>
    <dgm:cxn modelId="{8EB8B9E0-EB33-4F71-9272-F2972D397E1C}" type="presOf" srcId="{0729EABA-782A-4A89-8B64-B7EA847802EB}" destId="{E88CDED7-1197-4C25-807F-A754ED429473}" srcOrd="0" destOrd="0" presId="urn:microsoft.com/office/officeart/2005/8/layout/hProcess4"/>
    <dgm:cxn modelId="{A3FC06EE-1F61-4738-B4D5-705D9A38DA2B}" type="presOf" srcId="{D0A193F2-2FB2-4CD0-BBCA-9C4C53463F50}" destId="{5E1F078F-2E9A-4243-ABAA-EF29CED82CB0}" srcOrd="0" destOrd="0" presId="urn:microsoft.com/office/officeart/2005/8/layout/hProcess4"/>
    <dgm:cxn modelId="{947D2BEF-98E2-467A-9347-A10CEAB61965}" type="presOf" srcId="{B0C3E932-7252-4C83-AC5F-643448C29133}" destId="{ED0531E9-CCB6-4921-BFFC-DD8F1097D056}" srcOrd="0" destOrd="0" presId="urn:microsoft.com/office/officeart/2005/8/layout/hProcess4"/>
    <dgm:cxn modelId="{12A59FF1-F9FC-4567-9CAD-9F7AA81A8C9C}" type="presOf" srcId="{034EFCFB-44B0-4100-9776-0496FD75BAC9}" destId="{D9992919-56D0-4485-993A-EE956301BF82}" srcOrd="0" destOrd="0" presId="urn:microsoft.com/office/officeart/2005/8/layout/hProcess4"/>
    <dgm:cxn modelId="{7E4F6CF5-6049-44BE-9057-4A887AE3298B}" srcId="{33DE2239-2CF5-4540-8278-59D5C52C33DE}" destId="{246A5F04-4B6A-410E-B5FC-C0654539E614}" srcOrd="0" destOrd="0" parTransId="{FF156FD9-58A1-4567-8DF3-77C7E0B8384D}" sibTransId="{AD48CAD5-5FD5-4A1B-8D4B-144ACCEF5F77}"/>
    <dgm:cxn modelId="{40ADBBFF-2F0A-4615-8ECF-4CA037EEE9D5}" srcId="{E86361D4-A24D-4E00-81D8-BEDF3DF7679B}" destId="{5F4DD0CD-B25C-407B-9F7A-5F188869B75C}" srcOrd="1" destOrd="0" parTransId="{C89C9416-D790-40C8-BB6A-4C6896761799}" sibTransId="{2DB1F67E-4059-4A25-B752-6708EB4A21EB}"/>
    <dgm:cxn modelId="{C2E2E293-DC93-4445-87F7-13342E3B8CB7}" type="presParOf" srcId="{094F0BC1-80FE-4588-928B-9DC327008111}" destId="{47B5F183-B857-480B-84B3-C4AA4702940B}" srcOrd="0" destOrd="0" presId="urn:microsoft.com/office/officeart/2005/8/layout/hProcess4"/>
    <dgm:cxn modelId="{CCAC72EE-4E41-470A-A152-48DC75E4740A}" type="presParOf" srcId="{094F0BC1-80FE-4588-928B-9DC327008111}" destId="{D0BC0725-1078-45B1-AD17-367D99077414}" srcOrd="1" destOrd="0" presId="urn:microsoft.com/office/officeart/2005/8/layout/hProcess4"/>
    <dgm:cxn modelId="{A7EB3D1D-5BA9-4593-909A-CF090C08532F}" type="presParOf" srcId="{094F0BC1-80FE-4588-928B-9DC327008111}" destId="{F7A19B88-F562-4BF8-B54E-0617AC8986EB}" srcOrd="2" destOrd="0" presId="urn:microsoft.com/office/officeart/2005/8/layout/hProcess4"/>
    <dgm:cxn modelId="{2477520A-F35E-4266-8BEF-6DAACA1B6DC1}" type="presParOf" srcId="{F7A19B88-F562-4BF8-B54E-0617AC8986EB}" destId="{8536C7CD-50D6-448C-8AD0-23AF4F65C158}" srcOrd="0" destOrd="0" presId="urn:microsoft.com/office/officeart/2005/8/layout/hProcess4"/>
    <dgm:cxn modelId="{3E12A6CE-D8F0-47F4-BED8-7EACCA3D7E39}" type="presParOf" srcId="{8536C7CD-50D6-448C-8AD0-23AF4F65C158}" destId="{C56E4000-7734-4AC6-BDAE-55D3C6B13971}" srcOrd="0" destOrd="0" presId="urn:microsoft.com/office/officeart/2005/8/layout/hProcess4"/>
    <dgm:cxn modelId="{C80F61AA-8782-4590-9990-FC299C9DDD69}" type="presParOf" srcId="{8536C7CD-50D6-448C-8AD0-23AF4F65C158}" destId="{5E1F078F-2E9A-4243-ABAA-EF29CED82CB0}" srcOrd="1" destOrd="0" presId="urn:microsoft.com/office/officeart/2005/8/layout/hProcess4"/>
    <dgm:cxn modelId="{60BAA253-11A5-4D86-A99C-876911968322}" type="presParOf" srcId="{8536C7CD-50D6-448C-8AD0-23AF4F65C158}" destId="{7DF3433F-812D-479D-B8DE-5359A0A924B1}" srcOrd="2" destOrd="0" presId="urn:microsoft.com/office/officeart/2005/8/layout/hProcess4"/>
    <dgm:cxn modelId="{BA5330D8-34A8-4DEE-90F1-D6AA7B20D498}" type="presParOf" srcId="{8536C7CD-50D6-448C-8AD0-23AF4F65C158}" destId="{F5E2F5ED-65BC-453A-808A-F80DDE457AF5}" srcOrd="3" destOrd="0" presId="urn:microsoft.com/office/officeart/2005/8/layout/hProcess4"/>
    <dgm:cxn modelId="{FFE16CAB-5C47-4FB3-BF9C-DE04C7A73B4A}" type="presParOf" srcId="{8536C7CD-50D6-448C-8AD0-23AF4F65C158}" destId="{2A737B15-9C85-46F0-AABF-661020140D74}" srcOrd="4" destOrd="0" presId="urn:microsoft.com/office/officeart/2005/8/layout/hProcess4"/>
    <dgm:cxn modelId="{50F63C34-E2F9-47FF-9EEE-AF59D8626B04}" type="presParOf" srcId="{F7A19B88-F562-4BF8-B54E-0617AC8986EB}" destId="{F3C9B602-954E-4878-B1BE-B4A7E6FAAA77}" srcOrd="1" destOrd="0" presId="urn:microsoft.com/office/officeart/2005/8/layout/hProcess4"/>
    <dgm:cxn modelId="{A4B6CABF-9859-4CA4-B69E-329F413C15BD}" type="presParOf" srcId="{F7A19B88-F562-4BF8-B54E-0617AC8986EB}" destId="{898B1FED-5D43-400F-89C4-8AC5AA2CD863}" srcOrd="2" destOrd="0" presId="urn:microsoft.com/office/officeart/2005/8/layout/hProcess4"/>
    <dgm:cxn modelId="{0022F941-020A-4278-B362-559172E3EFB0}" type="presParOf" srcId="{898B1FED-5D43-400F-89C4-8AC5AA2CD863}" destId="{571F367B-0625-43AA-8E0C-A19810257A63}" srcOrd="0" destOrd="0" presId="urn:microsoft.com/office/officeart/2005/8/layout/hProcess4"/>
    <dgm:cxn modelId="{2A106289-31AE-40BF-8DCF-3113146E24A0}" type="presParOf" srcId="{898B1FED-5D43-400F-89C4-8AC5AA2CD863}" destId="{F9189D35-1636-4DD8-99B9-3992387F49A6}" srcOrd="1" destOrd="0" presId="urn:microsoft.com/office/officeart/2005/8/layout/hProcess4"/>
    <dgm:cxn modelId="{B6DA31A4-EDBC-4D55-89F5-F295699FA990}" type="presParOf" srcId="{898B1FED-5D43-400F-89C4-8AC5AA2CD863}" destId="{210CA380-91B8-461D-8B12-FE86C98BE57F}" srcOrd="2" destOrd="0" presId="urn:microsoft.com/office/officeart/2005/8/layout/hProcess4"/>
    <dgm:cxn modelId="{BF8D88D7-E5A9-4E29-A8E0-1BA64D38AF56}" type="presParOf" srcId="{898B1FED-5D43-400F-89C4-8AC5AA2CD863}" destId="{F4C96157-2977-434E-B468-F591D1BF8A78}" srcOrd="3" destOrd="0" presId="urn:microsoft.com/office/officeart/2005/8/layout/hProcess4"/>
    <dgm:cxn modelId="{114BBB97-F6C7-487F-A7E2-CE06F381BDF7}" type="presParOf" srcId="{898B1FED-5D43-400F-89C4-8AC5AA2CD863}" destId="{2C2AFA9D-CF61-4704-BE2C-0BB88A839ADB}" srcOrd="4" destOrd="0" presId="urn:microsoft.com/office/officeart/2005/8/layout/hProcess4"/>
    <dgm:cxn modelId="{C94C3AC1-C6B4-4CDE-8C4F-238E60D37E29}" type="presParOf" srcId="{F7A19B88-F562-4BF8-B54E-0617AC8986EB}" destId="{9F217FB8-2393-4C15-8426-C435179B7F36}" srcOrd="3" destOrd="0" presId="urn:microsoft.com/office/officeart/2005/8/layout/hProcess4"/>
    <dgm:cxn modelId="{D6B0B1C9-E406-4756-A32C-1381816701CD}" type="presParOf" srcId="{F7A19B88-F562-4BF8-B54E-0617AC8986EB}" destId="{516B9899-4030-4EB8-8698-474B2AB53352}" srcOrd="4" destOrd="0" presId="urn:microsoft.com/office/officeart/2005/8/layout/hProcess4"/>
    <dgm:cxn modelId="{730F69BF-4520-48D0-9944-1BD49B4B1A81}" type="presParOf" srcId="{516B9899-4030-4EB8-8698-474B2AB53352}" destId="{AC1AA88C-A1A0-43CA-A745-BEFE8C5AD293}" srcOrd="0" destOrd="0" presId="urn:microsoft.com/office/officeart/2005/8/layout/hProcess4"/>
    <dgm:cxn modelId="{A3FB01D0-3FBC-48FE-AD51-B375E5AAB500}" type="presParOf" srcId="{516B9899-4030-4EB8-8698-474B2AB53352}" destId="{ED0531E9-CCB6-4921-BFFC-DD8F1097D056}" srcOrd="1" destOrd="0" presId="urn:microsoft.com/office/officeart/2005/8/layout/hProcess4"/>
    <dgm:cxn modelId="{51EE3714-527E-4B26-9BDC-DC6089006966}" type="presParOf" srcId="{516B9899-4030-4EB8-8698-474B2AB53352}" destId="{68F8B8A7-F8C4-4E5B-9CBF-ECF3C2FE444B}" srcOrd="2" destOrd="0" presId="urn:microsoft.com/office/officeart/2005/8/layout/hProcess4"/>
    <dgm:cxn modelId="{F20BAC70-2828-4AD7-BC86-FB9D0AB54415}" type="presParOf" srcId="{516B9899-4030-4EB8-8698-474B2AB53352}" destId="{E88CDED7-1197-4C25-807F-A754ED429473}" srcOrd="3" destOrd="0" presId="urn:microsoft.com/office/officeart/2005/8/layout/hProcess4"/>
    <dgm:cxn modelId="{745924F6-C21C-43AE-9D34-329E447C409B}" type="presParOf" srcId="{516B9899-4030-4EB8-8698-474B2AB53352}" destId="{D935F89E-AA57-4EEF-9CA9-95AAF5834F2A}" srcOrd="4" destOrd="0" presId="urn:microsoft.com/office/officeart/2005/8/layout/hProcess4"/>
    <dgm:cxn modelId="{D7E57E0E-991D-4A02-B0A2-FEAA24F689F5}" type="presParOf" srcId="{F7A19B88-F562-4BF8-B54E-0617AC8986EB}" destId="{D9992919-56D0-4485-993A-EE956301BF82}" srcOrd="5" destOrd="0" presId="urn:microsoft.com/office/officeart/2005/8/layout/hProcess4"/>
    <dgm:cxn modelId="{EF583498-2C1E-4EF7-97C1-2C133E0C51EA}" type="presParOf" srcId="{F7A19B88-F562-4BF8-B54E-0617AC8986EB}" destId="{266467A7-16CD-4DD9-B166-FE35D8F4EADF}" srcOrd="6" destOrd="0" presId="urn:microsoft.com/office/officeart/2005/8/layout/hProcess4"/>
    <dgm:cxn modelId="{837B3EC9-598E-48BD-A9A7-40258CD76492}" type="presParOf" srcId="{266467A7-16CD-4DD9-B166-FE35D8F4EADF}" destId="{040DF0A0-E011-42FB-A2CD-211DC5340FB4}" srcOrd="0" destOrd="0" presId="urn:microsoft.com/office/officeart/2005/8/layout/hProcess4"/>
    <dgm:cxn modelId="{CCDEBE8C-16AA-480B-86B8-F788148B1672}" type="presParOf" srcId="{266467A7-16CD-4DD9-B166-FE35D8F4EADF}" destId="{C1CF5B75-5008-4611-8296-117739B4EA6B}" srcOrd="1" destOrd="0" presId="urn:microsoft.com/office/officeart/2005/8/layout/hProcess4"/>
    <dgm:cxn modelId="{49A6B1B3-5CDC-4EFB-ACDE-2BA8BD3BD8C7}" type="presParOf" srcId="{266467A7-16CD-4DD9-B166-FE35D8F4EADF}" destId="{A853EB76-7BD9-4C55-B996-3025A7328181}" srcOrd="2" destOrd="0" presId="urn:microsoft.com/office/officeart/2005/8/layout/hProcess4"/>
    <dgm:cxn modelId="{8F9509F1-D5E1-4056-8925-832872E363E6}" type="presParOf" srcId="{266467A7-16CD-4DD9-B166-FE35D8F4EADF}" destId="{20274ADF-7608-4CD4-9D78-02C9C3208150}" srcOrd="3" destOrd="0" presId="urn:microsoft.com/office/officeart/2005/8/layout/hProcess4"/>
    <dgm:cxn modelId="{9D6FBACB-5966-4357-B74F-154D622DF6E1}" type="presParOf" srcId="{266467A7-16CD-4DD9-B166-FE35D8F4EADF}" destId="{1A9C4BEB-D70E-4094-887C-35DD019AAD5B}" srcOrd="4" destOrd="0" presId="urn:microsoft.com/office/officeart/2005/8/layout/hProcess4"/>
  </dgm:cxnLst>
  <dgm:bg/>
  <dgm:whole>
    <a:ln w="57150"/>
  </dgm:whole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506F9D-F222-4EE2-984D-1F7632AEF39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3_2" csCatId="accent3" phldr="1"/>
      <dgm:spPr/>
      <dgm:t>
        <a:bodyPr/>
        <a:lstStyle/>
        <a:p>
          <a:endParaRPr lang="en-US"/>
        </a:p>
      </dgm:t>
    </dgm:pt>
    <dgm:pt modelId="{8EFD4A68-C75D-4BDD-93AB-1D495EAF3619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Time</a:t>
          </a:r>
        </a:p>
      </dgm:t>
    </dgm:pt>
    <dgm:pt modelId="{DCF620FC-AC37-424B-BF48-E9129E255A41}" type="parTrans" cxnId="{9A4EEF30-D307-47BA-8B06-30AAC1E03AD7}">
      <dgm:prSet/>
      <dgm:spPr/>
      <dgm:t>
        <a:bodyPr/>
        <a:lstStyle/>
        <a:p>
          <a:endParaRPr lang="en-US"/>
        </a:p>
      </dgm:t>
    </dgm:pt>
    <dgm:pt modelId="{D01E25DD-1319-4082-972B-FD2575DDD6A0}" type="sibTrans" cxnId="{9A4EEF30-D307-47BA-8B06-30AAC1E03AD7}">
      <dgm:prSet/>
      <dgm:spPr/>
      <dgm:t>
        <a:bodyPr/>
        <a:lstStyle/>
        <a:p>
          <a:endParaRPr lang="en-US"/>
        </a:p>
      </dgm:t>
    </dgm:pt>
    <dgm:pt modelId="{F4443A96-1F0E-4537-A349-3A5B9EE6C52C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1">
              <a:latin typeface="Century Gothic" panose="020B0502020202020204"/>
            </a:rPr>
            <a:t>Lack of Infrastructure</a:t>
          </a:r>
          <a:endParaRPr lang="en-US" b="1"/>
        </a:p>
      </dgm:t>
    </dgm:pt>
    <dgm:pt modelId="{0D7B4516-A939-410A-80EC-AC4F8D33EF5B}" type="parTrans" cxnId="{3B9D4289-5B35-459A-9780-42BF22042781}">
      <dgm:prSet/>
      <dgm:spPr/>
      <dgm:t>
        <a:bodyPr/>
        <a:lstStyle/>
        <a:p>
          <a:endParaRPr lang="en-US"/>
        </a:p>
      </dgm:t>
    </dgm:pt>
    <dgm:pt modelId="{595DAC33-3846-44F9-9009-2C9E9C5DC0A9}" type="sibTrans" cxnId="{3B9D4289-5B35-459A-9780-42BF22042781}">
      <dgm:prSet/>
      <dgm:spPr/>
      <dgm:t>
        <a:bodyPr/>
        <a:lstStyle/>
        <a:p>
          <a:endParaRPr lang="en-US"/>
        </a:p>
      </dgm:t>
    </dgm:pt>
    <dgm:pt modelId="{E6AD0668-8882-42C2-A4A3-6208FF53FA69}">
      <dgm:prSet phldr="0"/>
      <dgm:spPr/>
      <dgm:t>
        <a:bodyPr/>
        <a:lstStyle/>
        <a:p>
          <a:pPr rtl="0">
            <a:lnSpc>
              <a:spcPct val="100000"/>
            </a:lnSpc>
          </a:pPr>
          <a:r>
            <a:rPr lang="en-US" b="1">
              <a:latin typeface="Century Gothic" panose="020B0502020202020204"/>
            </a:rPr>
            <a:t>School Geography Requirements</a:t>
          </a:r>
        </a:p>
      </dgm:t>
    </dgm:pt>
    <dgm:pt modelId="{6F1C011A-B1C1-43C0-8ADE-CB6DDF586FB1}" type="parTrans" cxnId="{31E3931F-206E-4C00-8C23-73A3019D2541}">
      <dgm:prSet/>
      <dgm:spPr/>
      <dgm:t>
        <a:bodyPr/>
        <a:lstStyle/>
        <a:p>
          <a:endParaRPr lang="en-US"/>
        </a:p>
      </dgm:t>
    </dgm:pt>
    <dgm:pt modelId="{2CE1CB66-BC89-45AD-B527-997838F6DF53}" type="sibTrans" cxnId="{31E3931F-206E-4C00-8C23-73A3019D2541}">
      <dgm:prSet/>
      <dgm:spPr/>
      <dgm:t>
        <a:bodyPr/>
        <a:lstStyle/>
        <a:p>
          <a:endParaRPr lang="en-US"/>
        </a:p>
      </dgm:t>
    </dgm:pt>
    <dgm:pt modelId="{E61B0958-C50D-4749-8B5D-3B5653C6D0B4}" type="pres">
      <dgm:prSet presAssocID="{3A506F9D-F222-4EE2-984D-1F7632AEF39D}" presName="root" presStyleCnt="0">
        <dgm:presLayoutVars>
          <dgm:dir/>
          <dgm:resizeHandles val="exact"/>
        </dgm:presLayoutVars>
      </dgm:prSet>
      <dgm:spPr/>
    </dgm:pt>
    <dgm:pt modelId="{00ABEA1C-0A7E-4B55-B895-292431D65717}" type="pres">
      <dgm:prSet presAssocID="{8EFD4A68-C75D-4BDD-93AB-1D495EAF3619}" presName="compNode" presStyleCnt="0"/>
      <dgm:spPr/>
    </dgm:pt>
    <dgm:pt modelId="{A8079B46-D4BA-4EEC-8C1B-738733FAEA9A}" type="pres">
      <dgm:prSet presAssocID="{8EFD4A68-C75D-4BDD-93AB-1D495EAF361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720A0930-24F3-4AF9-8BB3-3A910A3F2C80}" type="pres">
      <dgm:prSet presAssocID="{8EFD4A68-C75D-4BDD-93AB-1D495EAF3619}" presName="spaceRect" presStyleCnt="0"/>
      <dgm:spPr/>
    </dgm:pt>
    <dgm:pt modelId="{510B1290-80E7-4798-95F1-E277CD29E19F}" type="pres">
      <dgm:prSet presAssocID="{8EFD4A68-C75D-4BDD-93AB-1D495EAF3619}" presName="textRect" presStyleLbl="revTx" presStyleIdx="0" presStyleCnt="3">
        <dgm:presLayoutVars>
          <dgm:chMax val="1"/>
          <dgm:chPref val="1"/>
        </dgm:presLayoutVars>
      </dgm:prSet>
      <dgm:spPr/>
    </dgm:pt>
    <dgm:pt modelId="{8FBEFCB4-E45E-469D-8384-A332FF8BA5CC}" type="pres">
      <dgm:prSet presAssocID="{D01E25DD-1319-4082-972B-FD2575DDD6A0}" presName="sibTrans" presStyleCnt="0"/>
      <dgm:spPr/>
    </dgm:pt>
    <dgm:pt modelId="{FCC539C9-91CD-4847-A65E-C040AC7B9A5E}" type="pres">
      <dgm:prSet presAssocID="{F4443A96-1F0E-4537-A349-3A5B9EE6C52C}" presName="compNode" presStyleCnt="0"/>
      <dgm:spPr/>
    </dgm:pt>
    <dgm:pt modelId="{220A117E-3862-4A1D-B06F-1383DB1111A6}" type="pres">
      <dgm:prSet presAssocID="{F4443A96-1F0E-4537-A349-3A5B9EE6C52C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F482A777-1401-458B-9C3D-4D167C0A2FDD}" type="pres">
      <dgm:prSet presAssocID="{F4443A96-1F0E-4537-A349-3A5B9EE6C52C}" presName="spaceRect" presStyleCnt="0"/>
      <dgm:spPr/>
    </dgm:pt>
    <dgm:pt modelId="{E96EB1B8-7002-4FA1-AB6E-00B31B555CCD}" type="pres">
      <dgm:prSet presAssocID="{F4443A96-1F0E-4537-A349-3A5B9EE6C52C}" presName="textRect" presStyleLbl="revTx" presStyleIdx="1" presStyleCnt="3">
        <dgm:presLayoutVars>
          <dgm:chMax val="1"/>
          <dgm:chPref val="1"/>
        </dgm:presLayoutVars>
      </dgm:prSet>
      <dgm:spPr/>
    </dgm:pt>
    <dgm:pt modelId="{0CEE1A53-2923-4097-A124-0B0D50CCAFCC}" type="pres">
      <dgm:prSet presAssocID="{595DAC33-3846-44F9-9009-2C9E9C5DC0A9}" presName="sibTrans" presStyleCnt="0"/>
      <dgm:spPr/>
    </dgm:pt>
    <dgm:pt modelId="{80FC36F1-2ED1-4843-8916-57A2471D38B3}" type="pres">
      <dgm:prSet presAssocID="{E6AD0668-8882-42C2-A4A3-6208FF53FA69}" presName="compNode" presStyleCnt="0"/>
      <dgm:spPr/>
    </dgm:pt>
    <dgm:pt modelId="{3A30AFB1-FD93-4EFA-942B-1EFA183D7EE2}" type="pres">
      <dgm:prSet presAssocID="{E6AD0668-8882-42C2-A4A3-6208FF53FA6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ntains"/>
        </a:ext>
      </dgm:extLst>
    </dgm:pt>
    <dgm:pt modelId="{7AE89E2F-C3FA-4F07-A8FA-7E24DBA3B98F}" type="pres">
      <dgm:prSet presAssocID="{E6AD0668-8882-42C2-A4A3-6208FF53FA69}" presName="spaceRect" presStyleCnt="0"/>
      <dgm:spPr/>
    </dgm:pt>
    <dgm:pt modelId="{AAD9B89D-88A7-4D3F-A255-F6F5B5D0E1F7}" type="pres">
      <dgm:prSet presAssocID="{E6AD0668-8882-42C2-A4A3-6208FF53FA69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31E3931F-206E-4C00-8C23-73A3019D2541}" srcId="{3A506F9D-F222-4EE2-984D-1F7632AEF39D}" destId="{E6AD0668-8882-42C2-A4A3-6208FF53FA69}" srcOrd="2" destOrd="0" parTransId="{6F1C011A-B1C1-43C0-8ADE-CB6DDF586FB1}" sibTransId="{2CE1CB66-BC89-45AD-B527-997838F6DF53}"/>
    <dgm:cxn modelId="{2CD7222E-268A-4105-8F21-D60A92A77FA7}" type="presOf" srcId="{F4443A96-1F0E-4537-A349-3A5B9EE6C52C}" destId="{E96EB1B8-7002-4FA1-AB6E-00B31B555CCD}" srcOrd="0" destOrd="0" presId="urn:microsoft.com/office/officeart/2018/2/layout/IconLabelList"/>
    <dgm:cxn modelId="{9A4EEF30-D307-47BA-8B06-30AAC1E03AD7}" srcId="{3A506F9D-F222-4EE2-984D-1F7632AEF39D}" destId="{8EFD4A68-C75D-4BDD-93AB-1D495EAF3619}" srcOrd="0" destOrd="0" parTransId="{DCF620FC-AC37-424B-BF48-E9129E255A41}" sibTransId="{D01E25DD-1319-4082-972B-FD2575DDD6A0}"/>
    <dgm:cxn modelId="{9391454C-A41B-49CC-9A54-CDCFC872AA7B}" type="presOf" srcId="{E6AD0668-8882-42C2-A4A3-6208FF53FA69}" destId="{AAD9B89D-88A7-4D3F-A255-F6F5B5D0E1F7}" srcOrd="0" destOrd="0" presId="urn:microsoft.com/office/officeart/2018/2/layout/IconLabelList"/>
    <dgm:cxn modelId="{4D831F50-7533-42E8-9D32-0075FBB6FDF7}" type="presOf" srcId="{3A506F9D-F222-4EE2-984D-1F7632AEF39D}" destId="{E61B0958-C50D-4749-8B5D-3B5653C6D0B4}" srcOrd="0" destOrd="0" presId="urn:microsoft.com/office/officeart/2018/2/layout/IconLabelList"/>
    <dgm:cxn modelId="{3B9D4289-5B35-459A-9780-42BF22042781}" srcId="{3A506F9D-F222-4EE2-984D-1F7632AEF39D}" destId="{F4443A96-1F0E-4537-A349-3A5B9EE6C52C}" srcOrd="1" destOrd="0" parTransId="{0D7B4516-A939-410A-80EC-AC4F8D33EF5B}" sibTransId="{595DAC33-3846-44F9-9009-2C9E9C5DC0A9}"/>
    <dgm:cxn modelId="{0B881D93-DDF0-4769-9ADE-1F767FE6A237}" type="presOf" srcId="{8EFD4A68-C75D-4BDD-93AB-1D495EAF3619}" destId="{510B1290-80E7-4798-95F1-E277CD29E19F}" srcOrd="0" destOrd="0" presId="urn:microsoft.com/office/officeart/2018/2/layout/IconLabelList"/>
    <dgm:cxn modelId="{847D306A-7391-4D6A-8AE3-8CBEE21876DF}" type="presParOf" srcId="{E61B0958-C50D-4749-8B5D-3B5653C6D0B4}" destId="{00ABEA1C-0A7E-4B55-B895-292431D65717}" srcOrd="0" destOrd="0" presId="urn:microsoft.com/office/officeart/2018/2/layout/IconLabelList"/>
    <dgm:cxn modelId="{B1342E6B-9F01-42D6-AFEF-7549E218C813}" type="presParOf" srcId="{00ABEA1C-0A7E-4B55-B895-292431D65717}" destId="{A8079B46-D4BA-4EEC-8C1B-738733FAEA9A}" srcOrd="0" destOrd="0" presId="urn:microsoft.com/office/officeart/2018/2/layout/IconLabelList"/>
    <dgm:cxn modelId="{643CA566-0D07-45DE-93EF-CEAEC8D65712}" type="presParOf" srcId="{00ABEA1C-0A7E-4B55-B895-292431D65717}" destId="{720A0930-24F3-4AF9-8BB3-3A910A3F2C80}" srcOrd="1" destOrd="0" presId="urn:microsoft.com/office/officeart/2018/2/layout/IconLabelList"/>
    <dgm:cxn modelId="{163F5924-2A78-405F-8867-0902FED7DCA1}" type="presParOf" srcId="{00ABEA1C-0A7E-4B55-B895-292431D65717}" destId="{510B1290-80E7-4798-95F1-E277CD29E19F}" srcOrd="2" destOrd="0" presId="urn:microsoft.com/office/officeart/2018/2/layout/IconLabelList"/>
    <dgm:cxn modelId="{F59A7921-4405-4854-97E3-E6F20E0684BE}" type="presParOf" srcId="{E61B0958-C50D-4749-8B5D-3B5653C6D0B4}" destId="{8FBEFCB4-E45E-469D-8384-A332FF8BA5CC}" srcOrd="1" destOrd="0" presId="urn:microsoft.com/office/officeart/2018/2/layout/IconLabelList"/>
    <dgm:cxn modelId="{C878C90A-9C98-4559-A8AC-7D6A27642455}" type="presParOf" srcId="{E61B0958-C50D-4749-8B5D-3B5653C6D0B4}" destId="{FCC539C9-91CD-4847-A65E-C040AC7B9A5E}" srcOrd="2" destOrd="0" presId="urn:microsoft.com/office/officeart/2018/2/layout/IconLabelList"/>
    <dgm:cxn modelId="{F28E9151-5C6F-46B4-A7A3-987C0B0CEE69}" type="presParOf" srcId="{FCC539C9-91CD-4847-A65E-C040AC7B9A5E}" destId="{220A117E-3862-4A1D-B06F-1383DB1111A6}" srcOrd="0" destOrd="0" presId="urn:microsoft.com/office/officeart/2018/2/layout/IconLabelList"/>
    <dgm:cxn modelId="{8D3585C7-82E7-435A-80CC-895E63249861}" type="presParOf" srcId="{FCC539C9-91CD-4847-A65E-C040AC7B9A5E}" destId="{F482A777-1401-458B-9C3D-4D167C0A2FDD}" srcOrd="1" destOrd="0" presId="urn:microsoft.com/office/officeart/2018/2/layout/IconLabelList"/>
    <dgm:cxn modelId="{D1E59DB1-DA9B-4EBD-B274-FCCA5B7443EC}" type="presParOf" srcId="{FCC539C9-91CD-4847-A65E-C040AC7B9A5E}" destId="{E96EB1B8-7002-4FA1-AB6E-00B31B555CCD}" srcOrd="2" destOrd="0" presId="urn:microsoft.com/office/officeart/2018/2/layout/IconLabelList"/>
    <dgm:cxn modelId="{FE15A836-F650-40C4-8F13-767462E0E143}" type="presParOf" srcId="{E61B0958-C50D-4749-8B5D-3B5653C6D0B4}" destId="{0CEE1A53-2923-4097-A124-0B0D50CCAFCC}" srcOrd="3" destOrd="0" presId="urn:microsoft.com/office/officeart/2018/2/layout/IconLabelList"/>
    <dgm:cxn modelId="{F6EF00E7-3618-4EA3-A74A-73B12211C383}" type="presParOf" srcId="{E61B0958-C50D-4749-8B5D-3B5653C6D0B4}" destId="{80FC36F1-2ED1-4843-8916-57A2471D38B3}" srcOrd="4" destOrd="0" presId="urn:microsoft.com/office/officeart/2018/2/layout/IconLabelList"/>
    <dgm:cxn modelId="{12C5D83D-C262-4827-866C-B2A38DF2BB5F}" type="presParOf" srcId="{80FC36F1-2ED1-4843-8916-57A2471D38B3}" destId="{3A30AFB1-FD93-4EFA-942B-1EFA183D7EE2}" srcOrd="0" destOrd="0" presId="urn:microsoft.com/office/officeart/2018/2/layout/IconLabelList"/>
    <dgm:cxn modelId="{3D1CD203-B146-44CC-B766-B2712A9F3C13}" type="presParOf" srcId="{80FC36F1-2ED1-4843-8916-57A2471D38B3}" destId="{7AE89E2F-C3FA-4F07-A8FA-7E24DBA3B98F}" srcOrd="1" destOrd="0" presId="urn:microsoft.com/office/officeart/2018/2/layout/IconLabelList"/>
    <dgm:cxn modelId="{BFD36192-EC20-4C9A-8D52-EC732051EB71}" type="presParOf" srcId="{80FC36F1-2ED1-4843-8916-57A2471D38B3}" destId="{AAD9B89D-88A7-4D3F-A255-F6F5B5D0E1F7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506F9D-F222-4EE2-984D-1F7632AEF39D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8EFD4A68-C75D-4BDD-93AB-1D495EAF3619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1">
              <a:latin typeface="Century Gothic" panose="020B0502020202020204"/>
            </a:rPr>
            <a:t>Sustainability Activities</a:t>
          </a:r>
          <a:endParaRPr lang="en-US" b="1"/>
        </a:p>
      </dgm:t>
    </dgm:pt>
    <dgm:pt modelId="{DCF620FC-AC37-424B-BF48-E9129E255A41}" type="parTrans" cxnId="{9A4EEF30-D307-47BA-8B06-30AAC1E03AD7}">
      <dgm:prSet/>
      <dgm:spPr/>
      <dgm:t>
        <a:bodyPr/>
        <a:lstStyle/>
        <a:p>
          <a:endParaRPr lang="en-US"/>
        </a:p>
      </dgm:t>
    </dgm:pt>
    <dgm:pt modelId="{D01E25DD-1319-4082-972B-FD2575DDD6A0}" type="sibTrans" cxnId="{9A4EEF30-D307-47BA-8B06-30AAC1E03AD7}">
      <dgm:prSet/>
      <dgm:spPr/>
      <dgm:t>
        <a:bodyPr/>
        <a:lstStyle/>
        <a:p>
          <a:endParaRPr lang="en-US"/>
        </a:p>
      </dgm:t>
    </dgm:pt>
    <dgm:pt modelId="{E3CEEEBF-6487-4179-821F-C7055640250B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1">
              <a:latin typeface="Century Gothic" panose="020B0502020202020204"/>
            </a:rPr>
            <a:t>Connection to World Events</a:t>
          </a:r>
          <a:endParaRPr lang="en-US" b="1"/>
        </a:p>
      </dgm:t>
    </dgm:pt>
    <dgm:pt modelId="{6CA92C40-0994-4ED0-8F47-0915E908E272}" type="parTrans" cxnId="{532566C0-F3A2-4553-82C6-B61806C88A53}">
      <dgm:prSet/>
      <dgm:spPr/>
      <dgm:t>
        <a:bodyPr/>
        <a:lstStyle/>
        <a:p>
          <a:endParaRPr lang="en-US"/>
        </a:p>
      </dgm:t>
    </dgm:pt>
    <dgm:pt modelId="{A437CDFB-E49A-45CE-856E-3F464B16EEE4}" type="sibTrans" cxnId="{532566C0-F3A2-4553-82C6-B61806C88A53}">
      <dgm:prSet/>
      <dgm:spPr/>
      <dgm:t>
        <a:bodyPr/>
        <a:lstStyle/>
        <a:p>
          <a:endParaRPr lang="en-US"/>
        </a:p>
      </dgm:t>
    </dgm:pt>
    <dgm:pt modelId="{97B829DD-1B8F-445A-9D20-1308A1DC5209}">
      <dgm:prSet phldr="0"/>
      <dgm:spPr/>
      <dgm:t>
        <a:bodyPr/>
        <a:lstStyle/>
        <a:p>
          <a:pPr>
            <a:lnSpc>
              <a:spcPct val="100000"/>
            </a:lnSpc>
          </a:pPr>
          <a:r>
            <a:rPr lang="en-US" b="1">
              <a:latin typeface="Century Gothic" panose="020B0502020202020204"/>
            </a:rPr>
            <a:t>Climate Assignments in Different Subjects</a:t>
          </a:r>
          <a:endParaRPr lang="en-US" b="1"/>
        </a:p>
      </dgm:t>
    </dgm:pt>
    <dgm:pt modelId="{32519D49-85A6-4747-B5AB-ADE0C318E275}" type="parTrans" cxnId="{326B2593-BF6D-476A-850D-ABCAF4470F9B}">
      <dgm:prSet/>
      <dgm:spPr/>
      <dgm:t>
        <a:bodyPr/>
        <a:lstStyle/>
        <a:p>
          <a:endParaRPr lang="en-US"/>
        </a:p>
      </dgm:t>
    </dgm:pt>
    <dgm:pt modelId="{EA085C7B-08B4-4540-BB62-32FB480D0DDF}" type="sibTrans" cxnId="{326B2593-BF6D-476A-850D-ABCAF4470F9B}">
      <dgm:prSet/>
      <dgm:spPr/>
      <dgm:t>
        <a:bodyPr/>
        <a:lstStyle/>
        <a:p>
          <a:endParaRPr lang="en-US"/>
        </a:p>
      </dgm:t>
    </dgm:pt>
    <dgm:pt modelId="{B7A52D71-8B9C-4F4F-8892-DCAB06492C4B}" type="pres">
      <dgm:prSet presAssocID="{3A506F9D-F222-4EE2-984D-1F7632AEF39D}" presName="root" presStyleCnt="0">
        <dgm:presLayoutVars>
          <dgm:dir/>
          <dgm:resizeHandles val="exact"/>
        </dgm:presLayoutVars>
      </dgm:prSet>
      <dgm:spPr/>
    </dgm:pt>
    <dgm:pt modelId="{7F8C8B17-D37C-432D-8B52-85A3BFFC23B1}" type="pres">
      <dgm:prSet presAssocID="{8EFD4A68-C75D-4BDD-93AB-1D495EAF3619}" presName="compNode" presStyleCnt="0"/>
      <dgm:spPr/>
    </dgm:pt>
    <dgm:pt modelId="{AC4B0BF4-D35B-4C96-A23E-731B381AFA54}" type="pres">
      <dgm:prSet presAssocID="{8EFD4A68-C75D-4BDD-93AB-1D495EAF3619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885A0329-47A5-4CF7-9F44-7567837A1952}" type="pres">
      <dgm:prSet presAssocID="{8EFD4A68-C75D-4BDD-93AB-1D495EAF3619}" presName="spaceRect" presStyleCnt="0"/>
      <dgm:spPr/>
    </dgm:pt>
    <dgm:pt modelId="{698F443C-04F2-4746-B3E1-EFB0877EB482}" type="pres">
      <dgm:prSet presAssocID="{8EFD4A68-C75D-4BDD-93AB-1D495EAF3619}" presName="textRect" presStyleLbl="revTx" presStyleIdx="0" presStyleCnt="3">
        <dgm:presLayoutVars>
          <dgm:chMax val="1"/>
          <dgm:chPref val="1"/>
        </dgm:presLayoutVars>
      </dgm:prSet>
      <dgm:spPr/>
    </dgm:pt>
    <dgm:pt modelId="{A53DD51E-4F7A-48C7-BA12-1E0D83EC1C23}" type="pres">
      <dgm:prSet presAssocID="{D01E25DD-1319-4082-972B-FD2575DDD6A0}" presName="sibTrans" presStyleCnt="0"/>
      <dgm:spPr/>
    </dgm:pt>
    <dgm:pt modelId="{2226DACF-0AB5-4182-8F60-AAFE0AAF7FD8}" type="pres">
      <dgm:prSet presAssocID="{E3CEEEBF-6487-4179-821F-C7055640250B}" presName="compNode" presStyleCnt="0"/>
      <dgm:spPr/>
    </dgm:pt>
    <dgm:pt modelId="{7065B2AC-5AD0-40D7-A0B5-D9D1B96F26E4}" type="pres">
      <dgm:prSet presAssocID="{E3CEEEBF-6487-4179-821F-C7055640250B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orld"/>
        </a:ext>
      </dgm:extLst>
    </dgm:pt>
    <dgm:pt modelId="{4F52C4D9-EC15-4B27-8CE0-29E34F488A12}" type="pres">
      <dgm:prSet presAssocID="{E3CEEEBF-6487-4179-821F-C7055640250B}" presName="spaceRect" presStyleCnt="0"/>
      <dgm:spPr/>
    </dgm:pt>
    <dgm:pt modelId="{6BA50CB7-96D1-4857-84A9-AA4906D9C7D7}" type="pres">
      <dgm:prSet presAssocID="{E3CEEEBF-6487-4179-821F-C7055640250B}" presName="textRect" presStyleLbl="revTx" presStyleIdx="1" presStyleCnt="3">
        <dgm:presLayoutVars>
          <dgm:chMax val="1"/>
          <dgm:chPref val="1"/>
        </dgm:presLayoutVars>
      </dgm:prSet>
      <dgm:spPr/>
    </dgm:pt>
    <dgm:pt modelId="{CDDE8F4D-0601-44E9-A260-705289708A63}" type="pres">
      <dgm:prSet presAssocID="{A437CDFB-E49A-45CE-856E-3F464B16EEE4}" presName="sibTrans" presStyleCnt="0"/>
      <dgm:spPr/>
    </dgm:pt>
    <dgm:pt modelId="{AC89C0D3-4336-43F0-AE2C-AE48FCBBB698}" type="pres">
      <dgm:prSet presAssocID="{97B829DD-1B8F-445A-9D20-1308A1DC5209}" presName="compNode" presStyleCnt="0"/>
      <dgm:spPr/>
    </dgm:pt>
    <dgm:pt modelId="{33BB69BA-E186-45C7-8458-D80FA60BA60F}" type="pres">
      <dgm:prSet presAssocID="{97B829DD-1B8F-445A-9D20-1308A1DC520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FC3E1596-C43D-4281-812D-C8A6B123B1DF}" type="pres">
      <dgm:prSet presAssocID="{97B829DD-1B8F-445A-9D20-1308A1DC5209}" presName="spaceRect" presStyleCnt="0"/>
      <dgm:spPr/>
    </dgm:pt>
    <dgm:pt modelId="{697AEA21-F2B6-494E-9B21-10970876984B}" type="pres">
      <dgm:prSet presAssocID="{97B829DD-1B8F-445A-9D20-1308A1DC5209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5A0BF604-AEED-4AB6-A802-E97AD9BEA104}" type="presOf" srcId="{8EFD4A68-C75D-4BDD-93AB-1D495EAF3619}" destId="{698F443C-04F2-4746-B3E1-EFB0877EB482}" srcOrd="0" destOrd="0" presId="urn:microsoft.com/office/officeart/2018/2/layout/IconLabelList"/>
    <dgm:cxn modelId="{9A4EEF30-D307-47BA-8B06-30AAC1E03AD7}" srcId="{3A506F9D-F222-4EE2-984D-1F7632AEF39D}" destId="{8EFD4A68-C75D-4BDD-93AB-1D495EAF3619}" srcOrd="0" destOrd="0" parTransId="{DCF620FC-AC37-424B-BF48-E9129E255A41}" sibTransId="{D01E25DD-1319-4082-972B-FD2575DDD6A0}"/>
    <dgm:cxn modelId="{2B6B9448-B917-4ABB-A843-B4C4E0080DC0}" type="presOf" srcId="{E3CEEEBF-6487-4179-821F-C7055640250B}" destId="{6BA50CB7-96D1-4857-84A9-AA4906D9C7D7}" srcOrd="0" destOrd="0" presId="urn:microsoft.com/office/officeart/2018/2/layout/IconLabelList"/>
    <dgm:cxn modelId="{326B2593-BF6D-476A-850D-ABCAF4470F9B}" srcId="{3A506F9D-F222-4EE2-984D-1F7632AEF39D}" destId="{97B829DD-1B8F-445A-9D20-1308A1DC5209}" srcOrd="2" destOrd="0" parTransId="{32519D49-85A6-4747-B5AB-ADE0C318E275}" sibTransId="{EA085C7B-08B4-4540-BB62-32FB480D0DDF}"/>
    <dgm:cxn modelId="{532566C0-F3A2-4553-82C6-B61806C88A53}" srcId="{3A506F9D-F222-4EE2-984D-1F7632AEF39D}" destId="{E3CEEEBF-6487-4179-821F-C7055640250B}" srcOrd="1" destOrd="0" parTransId="{6CA92C40-0994-4ED0-8F47-0915E908E272}" sibTransId="{A437CDFB-E49A-45CE-856E-3F464B16EEE4}"/>
    <dgm:cxn modelId="{98D417F1-528D-40A0-8BBB-174387A5E138}" type="presOf" srcId="{3A506F9D-F222-4EE2-984D-1F7632AEF39D}" destId="{B7A52D71-8B9C-4F4F-8892-DCAB06492C4B}" srcOrd="0" destOrd="0" presId="urn:microsoft.com/office/officeart/2018/2/layout/IconLabelList"/>
    <dgm:cxn modelId="{B53761FD-7E65-48FC-BE7A-7157A24576AB}" type="presOf" srcId="{97B829DD-1B8F-445A-9D20-1308A1DC5209}" destId="{697AEA21-F2B6-494E-9B21-10970876984B}" srcOrd="0" destOrd="0" presId="urn:microsoft.com/office/officeart/2018/2/layout/IconLabelList"/>
    <dgm:cxn modelId="{473EEA57-999D-4848-86E3-B630A72C78C9}" type="presParOf" srcId="{B7A52D71-8B9C-4F4F-8892-DCAB06492C4B}" destId="{7F8C8B17-D37C-432D-8B52-85A3BFFC23B1}" srcOrd="0" destOrd="0" presId="urn:microsoft.com/office/officeart/2018/2/layout/IconLabelList"/>
    <dgm:cxn modelId="{A5EE7478-7458-4C11-A066-12AA94DE47F0}" type="presParOf" srcId="{7F8C8B17-D37C-432D-8B52-85A3BFFC23B1}" destId="{AC4B0BF4-D35B-4C96-A23E-731B381AFA54}" srcOrd="0" destOrd="0" presId="urn:microsoft.com/office/officeart/2018/2/layout/IconLabelList"/>
    <dgm:cxn modelId="{EFA4C9A4-93E7-4EEB-857E-35544F69E3C8}" type="presParOf" srcId="{7F8C8B17-D37C-432D-8B52-85A3BFFC23B1}" destId="{885A0329-47A5-4CF7-9F44-7567837A1952}" srcOrd="1" destOrd="0" presId="urn:microsoft.com/office/officeart/2018/2/layout/IconLabelList"/>
    <dgm:cxn modelId="{30F808F9-8BC0-476D-9709-F5E5248AD2DF}" type="presParOf" srcId="{7F8C8B17-D37C-432D-8B52-85A3BFFC23B1}" destId="{698F443C-04F2-4746-B3E1-EFB0877EB482}" srcOrd="2" destOrd="0" presId="urn:microsoft.com/office/officeart/2018/2/layout/IconLabelList"/>
    <dgm:cxn modelId="{F7CFBA5C-EC7E-4D03-B814-11D670E7D791}" type="presParOf" srcId="{B7A52D71-8B9C-4F4F-8892-DCAB06492C4B}" destId="{A53DD51E-4F7A-48C7-BA12-1E0D83EC1C23}" srcOrd="1" destOrd="0" presId="urn:microsoft.com/office/officeart/2018/2/layout/IconLabelList"/>
    <dgm:cxn modelId="{35C1DC5F-B814-4546-AB06-021F7347D130}" type="presParOf" srcId="{B7A52D71-8B9C-4F4F-8892-DCAB06492C4B}" destId="{2226DACF-0AB5-4182-8F60-AAFE0AAF7FD8}" srcOrd="2" destOrd="0" presId="urn:microsoft.com/office/officeart/2018/2/layout/IconLabelList"/>
    <dgm:cxn modelId="{447C364C-23B9-4136-BEF1-4903C7DF82D2}" type="presParOf" srcId="{2226DACF-0AB5-4182-8F60-AAFE0AAF7FD8}" destId="{7065B2AC-5AD0-40D7-A0B5-D9D1B96F26E4}" srcOrd="0" destOrd="0" presId="urn:microsoft.com/office/officeart/2018/2/layout/IconLabelList"/>
    <dgm:cxn modelId="{709F6611-442D-4BD3-84A1-E9857C6A6A57}" type="presParOf" srcId="{2226DACF-0AB5-4182-8F60-AAFE0AAF7FD8}" destId="{4F52C4D9-EC15-4B27-8CE0-29E34F488A12}" srcOrd="1" destOrd="0" presId="urn:microsoft.com/office/officeart/2018/2/layout/IconLabelList"/>
    <dgm:cxn modelId="{876A5C73-7CAD-4066-A3CB-9BA4DADF95A3}" type="presParOf" srcId="{2226DACF-0AB5-4182-8F60-AAFE0AAF7FD8}" destId="{6BA50CB7-96D1-4857-84A9-AA4906D9C7D7}" srcOrd="2" destOrd="0" presId="urn:microsoft.com/office/officeart/2018/2/layout/IconLabelList"/>
    <dgm:cxn modelId="{036C0647-69B2-4608-833C-68443DE73320}" type="presParOf" srcId="{B7A52D71-8B9C-4F4F-8892-DCAB06492C4B}" destId="{CDDE8F4D-0601-44E9-A260-705289708A63}" srcOrd="3" destOrd="0" presId="urn:microsoft.com/office/officeart/2018/2/layout/IconLabelList"/>
    <dgm:cxn modelId="{E782F907-72D5-4DF3-8F1F-1A7A812342DE}" type="presParOf" srcId="{B7A52D71-8B9C-4F4F-8892-DCAB06492C4B}" destId="{AC89C0D3-4336-43F0-AE2C-AE48FCBBB698}" srcOrd="4" destOrd="0" presId="urn:microsoft.com/office/officeart/2018/2/layout/IconLabelList"/>
    <dgm:cxn modelId="{8662319F-C42C-435E-9B47-2C93B7106C1A}" type="presParOf" srcId="{AC89C0D3-4336-43F0-AE2C-AE48FCBBB698}" destId="{33BB69BA-E186-45C7-8458-D80FA60BA60F}" srcOrd="0" destOrd="0" presId="urn:microsoft.com/office/officeart/2018/2/layout/IconLabelList"/>
    <dgm:cxn modelId="{56A437B6-9600-4415-B262-4BC78EFC6BD8}" type="presParOf" srcId="{AC89C0D3-4336-43F0-AE2C-AE48FCBBB698}" destId="{FC3E1596-C43D-4281-812D-C8A6B123B1DF}" srcOrd="1" destOrd="0" presId="urn:microsoft.com/office/officeart/2018/2/layout/IconLabelList"/>
    <dgm:cxn modelId="{97222CEF-F44C-4E7C-BC20-7CF821CAB968}" type="presParOf" srcId="{AC89C0D3-4336-43F0-AE2C-AE48FCBBB698}" destId="{697AEA21-F2B6-494E-9B21-10970876984B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B5ACE5-FD20-48D2-B3D8-55A565ECDD73}" type="doc">
      <dgm:prSet loTypeId="urn:microsoft.com/office/officeart/2005/8/layout/radial2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CBB22A8-1239-4187-A519-5B17CE846E70}">
      <dgm:prSet phldrT="[Text]" phldr="0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b="1">
              <a:latin typeface="Century Gothic" panose="020B0502020202020204"/>
            </a:rPr>
            <a:t>7%</a:t>
          </a:r>
          <a:endParaRPr lang="en-US" b="1"/>
        </a:p>
      </dgm:t>
    </dgm:pt>
    <dgm:pt modelId="{6B1C8243-F2E5-486C-80A9-4D628CB709DD}" type="parTrans" cxnId="{DED21E64-FCB9-4ACE-9700-4B24C982F726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50242551-89B4-4397-835D-768FBC939D1D}" type="sibTrans" cxnId="{DED21E64-FCB9-4ACE-9700-4B24C982F726}">
      <dgm:prSet/>
      <dgm:spPr/>
      <dgm:t>
        <a:bodyPr/>
        <a:lstStyle/>
        <a:p>
          <a:endParaRPr lang="en-US"/>
        </a:p>
      </dgm:t>
    </dgm:pt>
    <dgm:pt modelId="{466DFF68-510D-4522-9180-DD4EC29F864F}">
      <dgm:prSet phldrT="[Text]" phldr="0"/>
      <dgm:spPr/>
      <dgm:t>
        <a:bodyPr/>
        <a:lstStyle/>
        <a:p>
          <a:pPr rtl="0"/>
          <a:r>
            <a:rPr lang="en-US" b="1">
              <a:latin typeface="Century Gothic" panose="020B0502020202020204"/>
            </a:rPr>
            <a:t>Very Prepared</a:t>
          </a:r>
          <a:endParaRPr lang="en-US" b="1"/>
        </a:p>
      </dgm:t>
    </dgm:pt>
    <dgm:pt modelId="{7970BC0C-6371-4D99-ABBF-32457AC4E8A8}" type="parTrans" cxnId="{7C1B0066-2A4D-4EB8-94C1-2EBA306D814C}">
      <dgm:prSet/>
      <dgm:spPr/>
      <dgm:t>
        <a:bodyPr/>
        <a:lstStyle/>
        <a:p>
          <a:endParaRPr lang="en-US"/>
        </a:p>
      </dgm:t>
    </dgm:pt>
    <dgm:pt modelId="{EE599561-6269-46EB-AC74-E86416E3C315}" type="sibTrans" cxnId="{7C1B0066-2A4D-4EB8-94C1-2EBA306D814C}">
      <dgm:prSet/>
      <dgm:spPr/>
      <dgm:t>
        <a:bodyPr/>
        <a:lstStyle/>
        <a:p>
          <a:endParaRPr lang="en-US"/>
        </a:p>
      </dgm:t>
    </dgm:pt>
    <dgm:pt modelId="{81BA6FE7-B31D-4E38-BB91-58A0A7E4FA48}">
      <dgm:prSet phldrT="[Text]" phldr="0"/>
      <dgm:spPr>
        <a:solidFill>
          <a:srgbClr val="F07C00"/>
        </a:solidFill>
      </dgm:spPr>
      <dgm:t>
        <a:bodyPr/>
        <a:lstStyle/>
        <a:p>
          <a:r>
            <a:rPr lang="en-US" b="1">
              <a:latin typeface="Century Gothic" panose="020B0502020202020204"/>
            </a:rPr>
            <a:t>38%</a:t>
          </a:r>
          <a:endParaRPr lang="en-US" b="1"/>
        </a:p>
      </dgm:t>
    </dgm:pt>
    <dgm:pt modelId="{B8BD19D6-A456-4807-9F9B-C125EA1ACABB}" type="parTrans" cxnId="{AC987004-7CBA-4642-A01A-7BED21455609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F62432CA-56C1-4BF3-AE7D-12F5F327F6A3}" type="sibTrans" cxnId="{AC987004-7CBA-4642-A01A-7BED21455609}">
      <dgm:prSet/>
      <dgm:spPr/>
      <dgm:t>
        <a:bodyPr/>
        <a:lstStyle/>
        <a:p>
          <a:endParaRPr lang="en-US"/>
        </a:p>
      </dgm:t>
    </dgm:pt>
    <dgm:pt modelId="{EEC4B178-D3FC-4861-BBBD-C882EB3D6952}">
      <dgm:prSet phldrT="[Text]" phldr="0"/>
      <dgm:spPr/>
      <dgm:t>
        <a:bodyPr/>
        <a:lstStyle/>
        <a:p>
          <a:pPr rtl="0"/>
          <a:r>
            <a:rPr lang="en-US" b="1">
              <a:latin typeface="Century Gothic" panose="020B0502020202020204"/>
            </a:rPr>
            <a:t>Somewhat Prepared</a:t>
          </a:r>
          <a:endParaRPr lang="en-US" b="1"/>
        </a:p>
      </dgm:t>
    </dgm:pt>
    <dgm:pt modelId="{14825E5E-3877-4F21-BE06-FB4529E02554}" type="parTrans" cxnId="{440513A0-6BD0-48D0-AA4E-CFBD630509BB}">
      <dgm:prSet/>
      <dgm:spPr/>
      <dgm:t>
        <a:bodyPr/>
        <a:lstStyle/>
        <a:p>
          <a:endParaRPr lang="en-US"/>
        </a:p>
      </dgm:t>
    </dgm:pt>
    <dgm:pt modelId="{2762059D-1396-4880-8B8C-FDEF89C06F62}" type="sibTrans" cxnId="{440513A0-6BD0-48D0-AA4E-CFBD630509BB}">
      <dgm:prSet/>
      <dgm:spPr/>
      <dgm:t>
        <a:bodyPr/>
        <a:lstStyle/>
        <a:p>
          <a:endParaRPr lang="en-US"/>
        </a:p>
      </dgm:t>
    </dgm:pt>
    <dgm:pt modelId="{2E4C0971-E8CE-4A15-A7E7-18DB3B322557}">
      <dgm:prSet phldrT="[Text]" phldr="0"/>
      <dgm:spPr>
        <a:solidFill>
          <a:srgbClr val="00B050"/>
        </a:solidFill>
      </dgm:spPr>
      <dgm:t>
        <a:bodyPr/>
        <a:lstStyle/>
        <a:p>
          <a:r>
            <a:rPr lang="en-US" b="1">
              <a:latin typeface="Century Gothic" panose="020B0502020202020204"/>
            </a:rPr>
            <a:t>14%</a:t>
          </a:r>
          <a:endParaRPr lang="en-US" b="1"/>
        </a:p>
      </dgm:t>
    </dgm:pt>
    <dgm:pt modelId="{9CC65EA8-A5C1-4366-A79E-E6AB76270162}" type="parTrans" cxnId="{838A15F6-3DB7-4AD4-BBB3-4254A5B9198F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2BBD8322-3108-4CE2-8A39-78DCCDFF946F}" type="sibTrans" cxnId="{838A15F6-3DB7-4AD4-BBB3-4254A5B9198F}">
      <dgm:prSet/>
      <dgm:spPr/>
      <dgm:t>
        <a:bodyPr/>
        <a:lstStyle/>
        <a:p>
          <a:endParaRPr lang="en-US"/>
        </a:p>
      </dgm:t>
    </dgm:pt>
    <dgm:pt modelId="{5C80FF8D-43D7-4176-8676-16FF3F17FA19}">
      <dgm:prSet phldrT="[Text]" phldr="0"/>
      <dgm:spPr/>
      <dgm:t>
        <a:bodyPr/>
        <a:lstStyle/>
        <a:p>
          <a:pPr rtl="0"/>
          <a:r>
            <a:rPr lang="en-US" b="1" dirty="0">
              <a:latin typeface="Century Gothic" panose="020B0502020202020204"/>
            </a:rPr>
            <a:t>Nether Prepared Nor Unprepared</a:t>
          </a:r>
          <a:endParaRPr lang="en-US" b="1" dirty="0"/>
        </a:p>
      </dgm:t>
    </dgm:pt>
    <dgm:pt modelId="{0F16D93E-6514-4304-BCFA-A391708BEDEF}" type="parTrans" cxnId="{81E6CCED-9C85-453E-9B86-2FB5FF6BFB96}">
      <dgm:prSet/>
      <dgm:spPr/>
      <dgm:t>
        <a:bodyPr/>
        <a:lstStyle/>
        <a:p>
          <a:endParaRPr lang="en-US"/>
        </a:p>
      </dgm:t>
    </dgm:pt>
    <dgm:pt modelId="{64ED9D40-6C22-48D1-B7C5-5CE4C2E08AA0}" type="sibTrans" cxnId="{81E6CCED-9C85-453E-9B86-2FB5FF6BFB96}">
      <dgm:prSet/>
      <dgm:spPr/>
      <dgm:t>
        <a:bodyPr/>
        <a:lstStyle/>
        <a:p>
          <a:endParaRPr lang="en-US"/>
        </a:p>
      </dgm:t>
    </dgm:pt>
    <dgm:pt modelId="{C3703D49-A6B7-49FA-B315-7B4ADEBDF4C7}">
      <dgm:prSet phldr="0"/>
      <dgm:spPr>
        <a:solidFill>
          <a:srgbClr val="C00000"/>
        </a:solidFill>
      </dgm:spPr>
      <dgm:t>
        <a:bodyPr/>
        <a:lstStyle/>
        <a:p>
          <a:r>
            <a:rPr lang="en-US" b="1">
              <a:latin typeface="Century Gothic" panose="020B0502020202020204"/>
            </a:rPr>
            <a:t>18%</a:t>
          </a:r>
        </a:p>
      </dgm:t>
    </dgm:pt>
    <dgm:pt modelId="{25BA118D-FA6F-4D33-88B3-44ACC37D7D27}" type="parTrans" cxnId="{405FBED0-6B15-4F97-B292-568162D7FEE9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633432A-E7A2-4EA3-B16D-503A85798972}" type="sibTrans" cxnId="{405FBED0-6B15-4F97-B292-568162D7FEE9}">
      <dgm:prSet/>
      <dgm:spPr/>
      <dgm:t>
        <a:bodyPr/>
        <a:lstStyle/>
        <a:p>
          <a:endParaRPr lang="en-US"/>
        </a:p>
      </dgm:t>
    </dgm:pt>
    <dgm:pt modelId="{7A7054D3-1746-49E8-ADBA-466DFFEF35CA}">
      <dgm:prSet phldr="0"/>
      <dgm:spPr/>
      <dgm:t>
        <a:bodyPr/>
        <a:lstStyle/>
        <a:p>
          <a:pPr rtl="0"/>
          <a:r>
            <a:rPr lang="en-US" b="1">
              <a:latin typeface="Century Gothic" panose="020B0502020202020204"/>
            </a:rPr>
            <a:t>Somewhat Unprepared</a:t>
          </a:r>
        </a:p>
      </dgm:t>
    </dgm:pt>
    <dgm:pt modelId="{23076907-FB79-4F49-BF33-3D32D320A0E9}" type="parTrans" cxnId="{69FE5BD0-D967-42D3-B271-D13FB901E567}">
      <dgm:prSet/>
      <dgm:spPr/>
      <dgm:t>
        <a:bodyPr/>
        <a:lstStyle/>
        <a:p>
          <a:endParaRPr lang="en-US"/>
        </a:p>
      </dgm:t>
    </dgm:pt>
    <dgm:pt modelId="{A82DFA3B-E86F-416C-98F8-A2762CA2A945}" type="sibTrans" cxnId="{69FE5BD0-D967-42D3-B271-D13FB901E567}">
      <dgm:prSet/>
      <dgm:spPr/>
      <dgm:t>
        <a:bodyPr/>
        <a:lstStyle/>
        <a:p>
          <a:endParaRPr lang="en-US"/>
        </a:p>
      </dgm:t>
    </dgm:pt>
    <dgm:pt modelId="{532526EA-B4D6-474E-8164-772795602E77}">
      <dgm:prSet phldr="0"/>
      <dgm:spPr>
        <a:solidFill>
          <a:schemeClr val="accent4"/>
        </a:solidFill>
      </dgm:spPr>
      <dgm:t>
        <a:bodyPr/>
        <a:lstStyle/>
        <a:p>
          <a:pPr rtl="0"/>
          <a:r>
            <a:rPr lang="en-US" b="1">
              <a:latin typeface="Century Gothic" panose="020B0502020202020204"/>
            </a:rPr>
            <a:t>23%</a:t>
          </a:r>
        </a:p>
      </dgm:t>
    </dgm:pt>
    <dgm:pt modelId="{86D58760-FD74-4194-9D8C-072E620480F5}" type="parTrans" cxnId="{58C4D2B9-6AD6-4EB6-8E92-D47FF82CD3D4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2C4732B-126C-4722-9E81-394CFED5E0B5}" type="sibTrans" cxnId="{58C4D2B9-6AD6-4EB6-8E92-D47FF82CD3D4}">
      <dgm:prSet/>
      <dgm:spPr/>
      <dgm:t>
        <a:bodyPr/>
        <a:lstStyle/>
        <a:p>
          <a:endParaRPr lang="en-US"/>
        </a:p>
      </dgm:t>
    </dgm:pt>
    <dgm:pt modelId="{6CE711D8-AD49-41E9-9CCF-B48B6684C4E5}">
      <dgm:prSet phldr="0"/>
      <dgm:spPr/>
      <dgm:t>
        <a:bodyPr/>
        <a:lstStyle/>
        <a:p>
          <a:pPr rtl="0"/>
          <a:r>
            <a:rPr lang="en-US" b="1">
              <a:latin typeface="Century Gothic" panose="020B0502020202020204"/>
            </a:rPr>
            <a:t>Very Unprepared</a:t>
          </a:r>
        </a:p>
      </dgm:t>
    </dgm:pt>
    <dgm:pt modelId="{A66D2F44-CE4E-404F-8AC8-7A67D25BB292}" type="parTrans" cxnId="{3FDF6039-4346-4E76-A77B-7022B88D98BE}">
      <dgm:prSet/>
      <dgm:spPr/>
      <dgm:t>
        <a:bodyPr/>
        <a:lstStyle/>
        <a:p>
          <a:endParaRPr lang="en-US"/>
        </a:p>
      </dgm:t>
    </dgm:pt>
    <dgm:pt modelId="{237DFB26-1CAA-494E-89AB-394218A36A4D}" type="sibTrans" cxnId="{3FDF6039-4346-4E76-A77B-7022B88D98BE}">
      <dgm:prSet/>
      <dgm:spPr/>
      <dgm:t>
        <a:bodyPr/>
        <a:lstStyle/>
        <a:p>
          <a:endParaRPr lang="en-US"/>
        </a:p>
      </dgm:t>
    </dgm:pt>
    <dgm:pt modelId="{8C0B2638-5DC3-4A9A-9231-4B08BF49C56F}" type="pres">
      <dgm:prSet presAssocID="{E0B5ACE5-FD20-48D2-B3D8-55A565ECDD73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4E1B2BCE-F127-4D93-9F64-898FB27739CC}" type="pres">
      <dgm:prSet presAssocID="{E0B5ACE5-FD20-48D2-B3D8-55A565ECDD73}" presName="cycle" presStyleCnt="0"/>
      <dgm:spPr/>
    </dgm:pt>
    <dgm:pt modelId="{314E5F2F-C36C-4B0B-A8A1-F4AF9752508A}" type="pres">
      <dgm:prSet presAssocID="{E0B5ACE5-FD20-48D2-B3D8-55A565ECDD73}" presName="centerShape" presStyleCnt="0"/>
      <dgm:spPr/>
    </dgm:pt>
    <dgm:pt modelId="{72B96A51-ABBD-4756-82FC-687E915B5F56}" type="pres">
      <dgm:prSet presAssocID="{E0B5ACE5-FD20-48D2-B3D8-55A565ECDD73}" presName="connSite" presStyleLbl="node1" presStyleIdx="0" presStyleCnt="6"/>
      <dgm:spPr/>
    </dgm:pt>
    <dgm:pt modelId="{6C9C9312-5273-4828-A4AD-82BE8DD3C105}" type="pres">
      <dgm:prSet presAssocID="{E0B5ACE5-FD20-48D2-B3D8-55A565ECDD73}" presName="visible" presStyleLbl="node1" presStyleIdx="0" presStyleCnt="6" custAng="21127297" custScaleX="160905" custScaleY="155951" custLinFactNeighborX="3353" custLinFactNeighborY="564"/>
      <dgm:spPr>
        <a:blipFill rotWithShape="1">
          <a:blip xmlns:r="http://schemas.openxmlformats.org/officeDocument/2006/relationships" r:embed="rId1"/>
          <a:srcRect/>
          <a:stretch>
            <a:fillRect l="-50000" r="-50000"/>
          </a:stretch>
        </a:blipFill>
      </dgm:spPr>
    </dgm:pt>
    <dgm:pt modelId="{2DB28FEC-6938-4CDB-BE1C-A3ABBE5243A3}" type="pres">
      <dgm:prSet presAssocID="{6B1C8243-F2E5-486C-80A9-4D628CB709DD}" presName="Name25" presStyleLbl="parChTrans1D1" presStyleIdx="0" presStyleCnt="5"/>
      <dgm:spPr/>
    </dgm:pt>
    <dgm:pt modelId="{3538C032-E77A-4D6F-8B05-0F4B492A4EF5}" type="pres">
      <dgm:prSet presAssocID="{6CBB22A8-1239-4187-A519-5B17CE846E70}" presName="node" presStyleCnt="0"/>
      <dgm:spPr/>
    </dgm:pt>
    <dgm:pt modelId="{398B50D1-B87B-4502-9C3E-8B8CC32C52EA}" type="pres">
      <dgm:prSet presAssocID="{6CBB22A8-1239-4187-A519-5B17CE846E70}" presName="parentNode" presStyleLbl="node1" presStyleIdx="1" presStyleCnt="6" custLinFactX="-21762" custLinFactNeighborX="-100000" custLinFactNeighborY="14583">
        <dgm:presLayoutVars>
          <dgm:chMax val="1"/>
          <dgm:bulletEnabled val="1"/>
        </dgm:presLayoutVars>
      </dgm:prSet>
      <dgm:spPr/>
    </dgm:pt>
    <dgm:pt modelId="{841839DE-DA6C-46B9-8949-56DEEFC95436}" type="pres">
      <dgm:prSet presAssocID="{6CBB22A8-1239-4187-A519-5B17CE846E70}" presName="childNode" presStyleLbl="revTx" presStyleIdx="0" presStyleCnt="5">
        <dgm:presLayoutVars>
          <dgm:bulletEnabled val="1"/>
        </dgm:presLayoutVars>
      </dgm:prSet>
      <dgm:spPr/>
    </dgm:pt>
    <dgm:pt modelId="{670A42D9-AE3E-485F-BAD3-565FB4F301A7}" type="pres">
      <dgm:prSet presAssocID="{B8BD19D6-A456-4807-9F9B-C125EA1ACABB}" presName="Name25" presStyleLbl="parChTrans1D1" presStyleIdx="1" presStyleCnt="5"/>
      <dgm:spPr/>
    </dgm:pt>
    <dgm:pt modelId="{5DE59E1E-2116-42CE-A403-1B2CAC9ADF9C}" type="pres">
      <dgm:prSet presAssocID="{81BA6FE7-B31D-4E38-BB91-58A0A7E4FA48}" presName="node" presStyleCnt="0"/>
      <dgm:spPr/>
    </dgm:pt>
    <dgm:pt modelId="{116A7BB6-F11E-4924-9C37-639E9B528915}" type="pres">
      <dgm:prSet presAssocID="{81BA6FE7-B31D-4E38-BB91-58A0A7E4FA48}" presName="parentNode" presStyleLbl="node1" presStyleIdx="2" presStyleCnt="6" custLinFactNeighborX="-31488" custLinFactNeighborY="40521">
        <dgm:presLayoutVars>
          <dgm:chMax val="1"/>
          <dgm:bulletEnabled val="1"/>
        </dgm:presLayoutVars>
      </dgm:prSet>
      <dgm:spPr/>
    </dgm:pt>
    <dgm:pt modelId="{4641F1D5-63ED-4E98-BE49-3F9EB163577D}" type="pres">
      <dgm:prSet presAssocID="{81BA6FE7-B31D-4E38-BB91-58A0A7E4FA48}" presName="childNode" presStyleLbl="revTx" presStyleIdx="1" presStyleCnt="5">
        <dgm:presLayoutVars>
          <dgm:bulletEnabled val="1"/>
        </dgm:presLayoutVars>
      </dgm:prSet>
      <dgm:spPr/>
    </dgm:pt>
    <dgm:pt modelId="{4D5F2D5E-9146-4112-A459-87DF98BDB114}" type="pres">
      <dgm:prSet presAssocID="{9CC65EA8-A5C1-4366-A79E-E6AB76270162}" presName="Name25" presStyleLbl="parChTrans1D1" presStyleIdx="2" presStyleCnt="5"/>
      <dgm:spPr/>
    </dgm:pt>
    <dgm:pt modelId="{F4805389-442C-4AE9-A805-AD8E0E33467A}" type="pres">
      <dgm:prSet presAssocID="{2E4C0971-E8CE-4A15-A7E7-18DB3B322557}" presName="node" presStyleCnt="0"/>
      <dgm:spPr/>
    </dgm:pt>
    <dgm:pt modelId="{77180720-F2F3-4246-ABFB-8BAE84E03B04}" type="pres">
      <dgm:prSet presAssocID="{2E4C0971-E8CE-4A15-A7E7-18DB3B322557}" presName="parentNode" presStyleLbl="node1" presStyleIdx="3" presStyleCnt="6" custLinFactX="-85321" custLinFactY="100000" custLinFactNeighborX="-100000" custLinFactNeighborY="130953">
        <dgm:presLayoutVars>
          <dgm:chMax val="1"/>
          <dgm:bulletEnabled val="1"/>
        </dgm:presLayoutVars>
      </dgm:prSet>
      <dgm:spPr/>
    </dgm:pt>
    <dgm:pt modelId="{DDA1556C-0F33-4D0D-86DC-71F472346055}" type="pres">
      <dgm:prSet presAssocID="{2E4C0971-E8CE-4A15-A7E7-18DB3B322557}" presName="childNode" presStyleLbl="revTx" presStyleIdx="2" presStyleCnt="5">
        <dgm:presLayoutVars>
          <dgm:bulletEnabled val="1"/>
        </dgm:presLayoutVars>
      </dgm:prSet>
      <dgm:spPr/>
    </dgm:pt>
    <dgm:pt modelId="{0844577E-A80F-4DBF-8F80-1A5049633CF5}" type="pres">
      <dgm:prSet presAssocID="{25BA118D-FA6F-4D33-88B3-44ACC37D7D27}" presName="Name25" presStyleLbl="parChTrans1D1" presStyleIdx="3" presStyleCnt="5"/>
      <dgm:spPr/>
    </dgm:pt>
    <dgm:pt modelId="{6C1B44CE-4E95-4429-A8DD-035286AC8AD0}" type="pres">
      <dgm:prSet presAssocID="{C3703D49-A6B7-49FA-B315-7B4ADEBDF4C7}" presName="node" presStyleCnt="0"/>
      <dgm:spPr/>
    </dgm:pt>
    <dgm:pt modelId="{63657C55-2C82-4C28-99C6-EF91777DF13E}" type="pres">
      <dgm:prSet presAssocID="{C3703D49-A6B7-49FA-B315-7B4ADEBDF4C7}" presName="parentNode" presStyleLbl="node1" presStyleIdx="4" presStyleCnt="6" custLinFactX="-200000" custLinFactNeighborX="-246089" custLinFactNeighborY="57687">
        <dgm:presLayoutVars>
          <dgm:chMax val="1"/>
          <dgm:bulletEnabled val="1"/>
        </dgm:presLayoutVars>
      </dgm:prSet>
      <dgm:spPr/>
    </dgm:pt>
    <dgm:pt modelId="{8401FE40-4CBF-4BD7-BE3A-07C41E4983D0}" type="pres">
      <dgm:prSet presAssocID="{C3703D49-A6B7-49FA-B315-7B4ADEBDF4C7}" presName="childNode" presStyleLbl="revTx" presStyleIdx="3" presStyleCnt="5">
        <dgm:presLayoutVars>
          <dgm:bulletEnabled val="1"/>
        </dgm:presLayoutVars>
      </dgm:prSet>
      <dgm:spPr/>
    </dgm:pt>
    <dgm:pt modelId="{FBC9ECE9-7D23-4239-82F0-8729D27F7C28}" type="pres">
      <dgm:prSet presAssocID="{86D58760-FD74-4194-9D8C-072E620480F5}" presName="Name25" presStyleLbl="parChTrans1D1" presStyleIdx="4" presStyleCnt="5"/>
      <dgm:spPr/>
    </dgm:pt>
    <dgm:pt modelId="{0FB88B66-041E-486E-A6A4-AEC7CD16549D}" type="pres">
      <dgm:prSet presAssocID="{532526EA-B4D6-474E-8164-772795602E77}" presName="node" presStyleCnt="0"/>
      <dgm:spPr/>
    </dgm:pt>
    <dgm:pt modelId="{61CBD7BD-1CE8-4FAD-9410-F30A2228776C}" type="pres">
      <dgm:prSet presAssocID="{532526EA-B4D6-474E-8164-772795602E77}" presName="parentNode" presStyleLbl="node1" presStyleIdx="5" presStyleCnt="6" custLinFactX="-184084" custLinFactY="-200000" custLinFactNeighborX="-200000" custLinFactNeighborY="-226953">
        <dgm:presLayoutVars>
          <dgm:chMax val="1"/>
          <dgm:bulletEnabled val="1"/>
        </dgm:presLayoutVars>
      </dgm:prSet>
      <dgm:spPr/>
    </dgm:pt>
    <dgm:pt modelId="{EEE35F69-95A1-423C-9D90-944274F2C2FC}" type="pres">
      <dgm:prSet presAssocID="{532526EA-B4D6-474E-8164-772795602E77}" presName="childNode" presStyleLbl="revTx" presStyleIdx="4" presStyleCnt="5">
        <dgm:presLayoutVars>
          <dgm:bulletEnabled val="1"/>
        </dgm:presLayoutVars>
      </dgm:prSet>
      <dgm:spPr/>
    </dgm:pt>
  </dgm:ptLst>
  <dgm:cxnLst>
    <dgm:cxn modelId="{AC987004-7CBA-4642-A01A-7BED21455609}" srcId="{E0B5ACE5-FD20-48D2-B3D8-55A565ECDD73}" destId="{81BA6FE7-B31D-4E38-BB91-58A0A7E4FA48}" srcOrd="1" destOrd="0" parTransId="{B8BD19D6-A456-4807-9F9B-C125EA1ACABB}" sibTransId="{F62432CA-56C1-4BF3-AE7D-12F5F327F6A3}"/>
    <dgm:cxn modelId="{2117DA13-AAA0-4959-A2F0-9AA6E418054E}" type="presOf" srcId="{25BA118D-FA6F-4D33-88B3-44ACC37D7D27}" destId="{0844577E-A80F-4DBF-8F80-1A5049633CF5}" srcOrd="0" destOrd="0" presId="urn:microsoft.com/office/officeart/2005/8/layout/radial2"/>
    <dgm:cxn modelId="{8146241C-F0F5-47A4-B067-843A28321159}" type="presOf" srcId="{EEC4B178-D3FC-4861-BBBD-C882EB3D6952}" destId="{4641F1D5-63ED-4E98-BE49-3F9EB163577D}" srcOrd="0" destOrd="0" presId="urn:microsoft.com/office/officeart/2005/8/layout/radial2"/>
    <dgm:cxn modelId="{960BEF1D-60A7-4A84-B577-6D33D6338FE7}" type="presOf" srcId="{2E4C0971-E8CE-4A15-A7E7-18DB3B322557}" destId="{77180720-F2F3-4246-ABFB-8BAE84E03B04}" srcOrd="0" destOrd="0" presId="urn:microsoft.com/office/officeart/2005/8/layout/radial2"/>
    <dgm:cxn modelId="{810C3B25-81DF-47D0-AB80-1EBC92DFC39B}" type="presOf" srcId="{86D58760-FD74-4194-9D8C-072E620480F5}" destId="{FBC9ECE9-7D23-4239-82F0-8729D27F7C28}" srcOrd="0" destOrd="0" presId="urn:microsoft.com/office/officeart/2005/8/layout/radial2"/>
    <dgm:cxn modelId="{FEC99F2D-1B39-4FC6-B312-ADE474E7B1C4}" type="presOf" srcId="{5C80FF8D-43D7-4176-8676-16FF3F17FA19}" destId="{DDA1556C-0F33-4D0D-86DC-71F472346055}" srcOrd="0" destOrd="0" presId="urn:microsoft.com/office/officeart/2005/8/layout/radial2"/>
    <dgm:cxn modelId="{3FDF6039-4346-4E76-A77B-7022B88D98BE}" srcId="{532526EA-B4D6-474E-8164-772795602E77}" destId="{6CE711D8-AD49-41E9-9CCF-B48B6684C4E5}" srcOrd="0" destOrd="0" parTransId="{A66D2F44-CE4E-404F-8AC8-7A67D25BB292}" sibTransId="{237DFB26-1CAA-494E-89AB-394218A36A4D}"/>
    <dgm:cxn modelId="{101BA83F-5D13-4FE8-B42C-D9774A8254F4}" type="presOf" srcId="{466DFF68-510D-4522-9180-DD4EC29F864F}" destId="{841839DE-DA6C-46B9-8949-56DEEFC95436}" srcOrd="0" destOrd="0" presId="urn:microsoft.com/office/officeart/2005/8/layout/radial2"/>
    <dgm:cxn modelId="{6D9C4242-1D8F-4D6C-B139-F2609E2A7F7D}" type="presOf" srcId="{81BA6FE7-B31D-4E38-BB91-58A0A7E4FA48}" destId="{116A7BB6-F11E-4924-9C37-639E9B528915}" srcOrd="0" destOrd="0" presId="urn:microsoft.com/office/officeart/2005/8/layout/radial2"/>
    <dgm:cxn modelId="{DED21E64-FCB9-4ACE-9700-4B24C982F726}" srcId="{E0B5ACE5-FD20-48D2-B3D8-55A565ECDD73}" destId="{6CBB22A8-1239-4187-A519-5B17CE846E70}" srcOrd="0" destOrd="0" parTransId="{6B1C8243-F2E5-486C-80A9-4D628CB709DD}" sibTransId="{50242551-89B4-4397-835D-768FBC939D1D}"/>
    <dgm:cxn modelId="{92C98245-380B-4E0E-884C-6BDFE5EE8469}" type="presOf" srcId="{6B1C8243-F2E5-486C-80A9-4D628CB709DD}" destId="{2DB28FEC-6938-4CDB-BE1C-A3ABBE5243A3}" srcOrd="0" destOrd="0" presId="urn:microsoft.com/office/officeart/2005/8/layout/radial2"/>
    <dgm:cxn modelId="{7C1B0066-2A4D-4EB8-94C1-2EBA306D814C}" srcId="{6CBB22A8-1239-4187-A519-5B17CE846E70}" destId="{466DFF68-510D-4522-9180-DD4EC29F864F}" srcOrd="0" destOrd="0" parTransId="{7970BC0C-6371-4D99-ABBF-32457AC4E8A8}" sibTransId="{EE599561-6269-46EB-AC74-E86416E3C315}"/>
    <dgm:cxn modelId="{B7F1AE67-0922-4E58-A22D-BF42E36BD256}" type="presOf" srcId="{6CBB22A8-1239-4187-A519-5B17CE846E70}" destId="{398B50D1-B87B-4502-9C3E-8B8CC32C52EA}" srcOrd="0" destOrd="0" presId="urn:microsoft.com/office/officeart/2005/8/layout/radial2"/>
    <dgm:cxn modelId="{312B0B72-A6C8-4253-AC91-4951C0924DAE}" type="presOf" srcId="{C3703D49-A6B7-49FA-B315-7B4ADEBDF4C7}" destId="{63657C55-2C82-4C28-99C6-EF91777DF13E}" srcOrd="0" destOrd="0" presId="urn:microsoft.com/office/officeart/2005/8/layout/radial2"/>
    <dgm:cxn modelId="{C319107E-AE03-4CA4-A2F5-F3D4BF020AFA}" type="presOf" srcId="{6CE711D8-AD49-41E9-9CCF-B48B6684C4E5}" destId="{EEE35F69-95A1-423C-9D90-944274F2C2FC}" srcOrd="0" destOrd="0" presId="urn:microsoft.com/office/officeart/2005/8/layout/radial2"/>
    <dgm:cxn modelId="{440513A0-6BD0-48D0-AA4E-CFBD630509BB}" srcId="{81BA6FE7-B31D-4E38-BB91-58A0A7E4FA48}" destId="{EEC4B178-D3FC-4861-BBBD-C882EB3D6952}" srcOrd="0" destOrd="0" parTransId="{14825E5E-3877-4F21-BE06-FB4529E02554}" sibTransId="{2762059D-1396-4880-8B8C-FDEF89C06F62}"/>
    <dgm:cxn modelId="{58C4D2B9-6AD6-4EB6-8E92-D47FF82CD3D4}" srcId="{E0B5ACE5-FD20-48D2-B3D8-55A565ECDD73}" destId="{532526EA-B4D6-474E-8164-772795602E77}" srcOrd="4" destOrd="0" parTransId="{86D58760-FD74-4194-9D8C-072E620480F5}" sibTransId="{72C4732B-126C-4722-9E81-394CFED5E0B5}"/>
    <dgm:cxn modelId="{A5BF1DC0-5607-4E90-B1EF-5B8C19432B7F}" type="presOf" srcId="{9CC65EA8-A5C1-4366-A79E-E6AB76270162}" destId="{4D5F2D5E-9146-4112-A459-87DF98BDB114}" srcOrd="0" destOrd="0" presId="urn:microsoft.com/office/officeart/2005/8/layout/radial2"/>
    <dgm:cxn modelId="{69FE5BD0-D967-42D3-B271-D13FB901E567}" srcId="{C3703D49-A6B7-49FA-B315-7B4ADEBDF4C7}" destId="{7A7054D3-1746-49E8-ADBA-466DFFEF35CA}" srcOrd="0" destOrd="0" parTransId="{23076907-FB79-4F49-BF33-3D32D320A0E9}" sibTransId="{A82DFA3B-E86F-416C-98F8-A2762CA2A945}"/>
    <dgm:cxn modelId="{405FBED0-6B15-4F97-B292-568162D7FEE9}" srcId="{E0B5ACE5-FD20-48D2-B3D8-55A565ECDD73}" destId="{C3703D49-A6B7-49FA-B315-7B4ADEBDF4C7}" srcOrd="3" destOrd="0" parTransId="{25BA118D-FA6F-4D33-88B3-44ACC37D7D27}" sibTransId="{1633432A-E7A2-4EA3-B16D-503A85798972}"/>
    <dgm:cxn modelId="{46E6E6D9-4A8F-497B-AC42-A1ADE2780916}" type="presOf" srcId="{532526EA-B4D6-474E-8164-772795602E77}" destId="{61CBD7BD-1CE8-4FAD-9410-F30A2228776C}" srcOrd="0" destOrd="0" presId="urn:microsoft.com/office/officeart/2005/8/layout/radial2"/>
    <dgm:cxn modelId="{75F904E2-ED8B-4540-A2E5-D06423B1A90D}" type="presOf" srcId="{E0B5ACE5-FD20-48D2-B3D8-55A565ECDD73}" destId="{8C0B2638-5DC3-4A9A-9231-4B08BF49C56F}" srcOrd="0" destOrd="0" presId="urn:microsoft.com/office/officeart/2005/8/layout/radial2"/>
    <dgm:cxn modelId="{911E25E4-791F-4A0E-B55B-0BC492C076AE}" type="presOf" srcId="{B8BD19D6-A456-4807-9F9B-C125EA1ACABB}" destId="{670A42D9-AE3E-485F-BAD3-565FB4F301A7}" srcOrd="0" destOrd="0" presId="urn:microsoft.com/office/officeart/2005/8/layout/radial2"/>
    <dgm:cxn modelId="{81E6CCED-9C85-453E-9B86-2FB5FF6BFB96}" srcId="{2E4C0971-E8CE-4A15-A7E7-18DB3B322557}" destId="{5C80FF8D-43D7-4176-8676-16FF3F17FA19}" srcOrd="0" destOrd="0" parTransId="{0F16D93E-6514-4304-BCFA-A391708BEDEF}" sibTransId="{64ED9D40-6C22-48D1-B7C5-5CE4C2E08AA0}"/>
    <dgm:cxn modelId="{D35B46EE-7BFF-4C69-AE7E-7095F8E01648}" type="presOf" srcId="{7A7054D3-1746-49E8-ADBA-466DFFEF35CA}" destId="{8401FE40-4CBF-4BD7-BE3A-07C41E4983D0}" srcOrd="0" destOrd="0" presId="urn:microsoft.com/office/officeart/2005/8/layout/radial2"/>
    <dgm:cxn modelId="{838A15F6-3DB7-4AD4-BBB3-4254A5B9198F}" srcId="{E0B5ACE5-FD20-48D2-B3D8-55A565ECDD73}" destId="{2E4C0971-E8CE-4A15-A7E7-18DB3B322557}" srcOrd="2" destOrd="0" parTransId="{9CC65EA8-A5C1-4366-A79E-E6AB76270162}" sibTransId="{2BBD8322-3108-4CE2-8A39-78DCCDFF946F}"/>
    <dgm:cxn modelId="{2C61BAF4-887A-446C-BEFA-889C3E60FAC6}" type="presParOf" srcId="{8C0B2638-5DC3-4A9A-9231-4B08BF49C56F}" destId="{4E1B2BCE-F127-4D93-9F64-898FB27739CC}" srcOrd="0" destOrd="0" presId="urn:microsoft.com/office/officeart/2005/8/layout/radial2"/>
    <dgm:cxn modelId="{195E9E77-637A-40DD-A519-59182F91D4E3}" type="presParOf" srcId="{4E1B2BCE-F127-4D93-9F64-898FB27739CC}" destId="{314E5F2F-C36C-4B0B-A8A1-F4AF9752508A}" srcOrd="0" destOrd="0" presId="urn:microsoft.com/office/officeart/2005/8/layout/radial2"/>
    <dgm:cxn modelId="{AEA573D4-CC64-42C2-9629-8FEB80CE9E3A}" type="presParOf" srcId="{314E5F2F-C36C-4B0B-A8A1-F4AF9752508A}" destId="{72B96A51-ABBD-4756-82FC-687E915B5F56}" srcOrd="0" destOrd="0" presId="urn:microsoft.com/office/officeart/2005/8/layout/radial2"/>
    <dgm:cxn modelId="{FF948F6B-3A6A-40C9-8843-3FEA6B668EE6}" type="presParOf" srcId="{314E5F2F-C36C-4B0B-A8A1-F4AF9752508A}" destId="{6C9C9312-5273-4828-A4AD-82BE8DD3C105}" srcOrd="1" destOrd="0" presId="urn:microsoft.com/office/officeart/2005/8/layout/radial2"/>
    <dgm:cxn modelId="{CDCEF2E8-AE95-434B-9E6F-824F670FDE31}" type="presParOf" srcId="{4E1B2BCE-F127-4D93-9F64-898FB27739CC}" destId="{2DB28FEC-6938-4CDB-BE1C-A3ABBE5243A3}" srcOrd="1" destOrd="0" presId="urn:microsoft.com/office/officeart/2005/8/layout/radial2"/>
    <dgm:cxn modelId="{E13EA970-C888-40B1-9D39-B59109DB014D}" type="presParOf" srcId="{4E1B2BCE-F127-4D93-9F64-898FB27739CC}" destId="{3538C032-E77A-4D6F-8B05-0F4B492A4EF5}" srcOrd="2" destOrd="0" presId="urn:microsoft.com/office/officeart/2005/8/layout/radial2"/>
    <dgm:cxn modelId="{09F16F0F-6F68-4BDE-9588-AB52890F1F2D}" type="presParOf" srcId="{3538C032-E77A-4D6F-8B05-0F4B492A4EF5}" destId="{398B50D1-B87B-4502-9C3E-8B8CC32C52EA}" srcOrd="0" destOrd="0" presId="urn:microsoft.com/office/officeart/2005/8/layout/radial2"/>
    <dgm:cxn modelId="{3A77B0A1-5C53-477B-B3F1-BD71A6D942FB}" type="presParOf" srcId="{3538C032-E77A-4D6F-8B05-0F4B492A4EF5}" destId="{841839DE-DA6C-46B9-8949-56DEEFC95436}" srcOrd="1" destOrd="0" presId="urn:microsoft.com/office/officeart/2005/8/layout/radial2"/>
    <dgm:cxn modelId="{3B755212-778E-4A48-9354-0A9F43830B65}" type="presParOf" srcId="{4E1B2BCE-F127-4D93-9F64-898FB27739CC}" destId="{670A42D9-AE3E-485F-BAD3-565FB4F301A7}" srcOrd="3" destOrd="0" presId="urn:microsoft.com/office/officeart/2005/8/layout/radial2"/>
    <dgm:cxn modelId="{269FA4A3-4C8F-4D5A-9B4F-DF43B60A3B39}" type="presParOf" srcId="{4E1B2BCE-F127-4D93-9F64-898FB27739CC}" destId="{5DE59E1E-2116-42CE-A403-1B2CAC9ADF9C}" srcOrd="4" destOrd="0" presId="urn:microsoft.com/office/officeart/2005/8/layout/radial2"/>
    <dgm:cxn modelId="{CF8254EE-002D-47B0-8456-4E6A450A65BC}" type="presParOf" srcId="{5DE59E1E-2116-42CE-A403-1B2CAC9ADF9C}" destId="{116A7BB6-F11E-4924-9C37-639E9B528915}" srcOrd="0" destOrd="0" presId="urn:microsoft.com/office/officeart/2005/8/layout/radial2"/>
    <dgm:cxn modelId="{63AEECB0-08A7-49C1-8529-9AC41775781F}" type="presParOf" srcId="{5DE59E1E-2116-42CE-A403-1B2CAC9ADF9C}" destId="{4641F1D5-63ED-4E98-BE49-3F9EB163577D}" srcOrd="1" destOrd="0" presId="urn:microsoft.com/office/officeart/2005/8/layout/radial2"/>
    <dgm:cxn modelId="{982052BC-DC6C-4EDA-980C-7C101E4EC16B}" type="presParOf" srcId="{4E1B2BCE-F127-4D93-9F64-898FB27739CC}" destId="{4D5F2D5E-9146-4112-A459-87DF98BDB114}" srcOrd="5" destOrd="0" presId="urn:microsoft.com/office/officeart/2005/8/layout/radial2"/>
    <dgm:cxn modelId="{3182391E-1383-44D1-9E83-819BDD3A8429}" type="presParOf" srcId="{4E1B2BCE-F127-4D93-9F64-898FB27739CC}" destId="{F4805389-442C-4AE9-A805-AD8E0E33467A}" srcOrd="6" destOrd="0" presId="urn:microsoft.com/office/officeart/2005/8/layout/radial2"/>
    <dgm:cxn modelId="{AFEBB49C-5EC6-4B47-A81E-C5C7306DE1A3}" type="presParOf" srcId="{F4805389-442C-4AE9-A805-AD8E0E33467A}" destId="{77180720-F2F3-4246-ABFB-8BAE84E03B04}" srcOrd="0" destOrd="0" presId="urn:microsoft.com/office/officeart/2005/8/layout/radial2"/>
    <dgm:cxn modelId="{17A96177-C25D-438D-AC67-046D52722F38}" type="presParOf" srcId="{F4805389-442C-4AE9-A805-AD8E0E33467A}" destId="{DDA1556C-0F33-4D0D-86DC-71F472346055}" srcOrd="1" destOrd="0" presId="urn:microsoft.com/office/officeart/2005/8/layout/radial2"/>
    <dgm:cxn modelId="{E2A4083A-ADAC-4665-B737-83A7ECD9B12B}" type="presParOf" srcId="{4E1B2BCE-F127-4D93-9F64-898FB27739CC}" destId="{0844577E-A80F-4DBF-8F80-1A5049633CF5}" srcOrd="7" destOrd="0" presId="urn:microsoft.com/office/officeart/2005/8/layout/radial2"/>
    <dgm:cxn modelId="{6918DB61-32F0-494F-8D8D-6AE9E476A8BB}" type="presParOf" srcId="{4E1B2BCE-F127-4D93-9F64-898FB27739CC}" destId="{6C1B44CE-4E95-4429-A8DD-035286AC8AD0}" srcOrd="8" destOrd="0" presId="urn:microsoft.com/office/officeart/2005/8/layout/radial2"/>
    <dgm:cxn modelId="{AE6BE519-A55F-43EF-8A70-23766E60A77D}" type="presParOf" srcId="{6C1B44CE-4E95-4429-A8DD-035286AC8AD0}" destId="{63657C55-2C82-4C28-99C6-EF91777DF13E}" srcOrd="0" destOrd="0" presId="urn:microsoft.com/office/officeart/2005/8/layout/radial2"/>
    <dgm:cxn modelId="{0F433DB1-A105-4BA3-B54C-641164706009}" type="presParOf" srcId="{6C1B44CE-4E95-4429-A8DD-035286AC8AD0}" destId="{8401FE40-4CBF-4BD7-BE3A-07C41E4983D0}" srcOrd="1" destOrd="0" presId="urn:microsoft.com/office/officeart/2005/8/layout/radial2"/>
    <dgm:cxn modelId="{89E2F886-2DC6-4BF1-932D-62458C34D384}" type="presParOf" srcId="{4E1B2BCE-F127-4D93-9F64-898FB27739CC}" destId="{FBC9ECE9-7D23-4239-82F0-8729D27F7C28}" srcOrd="9" destOrd="0" presId="urn:microsoft.com/office/officeart/2005/8/layout/radial2"/>
    <dgm:cxn modelId="{5D496329-6D96-40D8-B084-8404A58F6DBA}" type="presParOf" srcId="{4E1B2BCE-F127-4D93-9F64-898FB27739CC}" destId="{0FB88B66-041E-486E-A6A4-AEC7CD16549D}" srcOrd="10" destOrd="0" presId="urn:microsoft.com/office/officeart/2005/8/layout/radial2"/>
    <dgm:cxn modelId="{72AA226D-426F-48C0-A0C2-570B231F852A}" type="presParOf" srcId="{0FB88B66-041E-486E-A6A4-AEC7CD16549D}" destId="{61CBD7BD-1CE8-4FAD-9410-F30A2228776C}" srcOrd="0" destOrd="0" presId="urn:microsoft.com/office/officeart/2005/8/layout/radial2"/>
    <dgm:cxn modelId="{0C810604-FBD6-44D6-87FD-BBD2B7B0F31F}" type="presParOf" srcId="{0FB88B66-041E-486E-A6A4-AEC7CD16549D}" destId="{EEE35F69-95A1-423C-9D90-944274F2C2FC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4FA310-C99B-44D4-91C2-FA972DF7ED91}" type="doc">
      <dgm:prSet loTypeId="urn:microsoft.com/office/officeart/2005/8/layout/chevron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668F71E-5746-40BF-9A2A-EDA7092CDFCD}">
      <dgm:prSet phldrT="[Text]" phldr="0"/>
      <dgm:spPr>
        <a:solidFill>
          <a:schemeClr val="accent1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b="1">
              <a:latin typeface="Century Gothic" panose="020B0502020202020204"/>
            </a:rPr>
            <a:t>1</a:t>
          </a:r>
          <a:endParaRPr lang="en-US" b="1"/>
        </a:p>
      </dgm:t>
    </dgm:pt>
    <dgm:pt modelId="{AC53482E-5975-441E-86F2-8461CD51FDD7}" type="parTrans" cxnId="{9FB0FF86-B1E3-4B6A-BF5E-0D41453DB6B0}">
      <dgm:prSet/>
      <dgm:spPr/>
      <dgm:t>
        <a:bodyPr/>
        <a:lstStyle/>
        <a:p>
          <a:endParaRPr lang="en-US"/>
        </a:p>
      </dgm:t>
    </dgm:pt>
    <dgm:pt modelId="{3199DCEF-5E81-40AA-B724-B6B62391FE34}" type="sibTrans" cxnId="{9FB0FF86-B1E3-4B6A-BF5E-0D41453DB6B0}">
      <dgm:prSet/>
      <dgm:spPr/>
      <dgm:t>
        <a:bodyPr/>
        <a:lstStyle/>
        <a:p>
          <a:endParaRPr lang="en-US"/>
        </a:p>
      </dgm:t>
    </dgm:pt>
    <dgm:pt modelId="{A5580B49-3CDA-4852-92C3-71AC0B610017}">
      <dgm:prSet phldrT="[Text]" phldr="0"/>
      <dgm:spPr>
        <a:solidFill>
          <a:srgbClr val="00B050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b="1">
              <a:latin typeface="Century Gothic" panose="020B0502020202020204"/>
            </a:rPr>
            <a:t>2</a:t>
          </a:r>
          <a:endParaRPr lang="en-US" b="1"/>
        </a:p>
      </dgm:t>
    </dgm:pt>
    <dgm:pt modelId="{682884BF-DF70-426D-9056-692CE4F7CAA3}" type="parTrans" cxnId="{504C1AAB-A3C8-4A2D-9939-76DA1DDCB57E}">
      <dgm:prSet/>
      <dgm:spPr/>
      <dgm:t>
        <a:bodyPr/>
        <a:lstStyle/>
        <a:p>
          <a:endParaRPr lang="en-US"/>
        </a:p>
      </dgm:t>
    </dgm:pt>
    <dgm:pt modelId="{488F6317-6939-4D9C-AB2A-7AEF636F6F9A}" type="sibTrans" cxnId="{504C1AAB-A3C8-4A2D-9939-76DA1DDCB57E}">
      <dgm:prSet/>
      <dgm:spPr/>
      <dgm:t>
        <a:bodyPr/>
        <a:lstStyle/>
        <a:p>
          <a:endParaRPr lang="en-US"/>
        </a:p>
      </dgm:t>
    </dgm:pt>
    <dgm:pt modelId="{4E805AFA-CBEE-43EB-ADDE-3631C940D661}">
      <dgm:prSet phldrT="[Text]" phldr="0"/>
      <dgm:spPr>
        <a:solidFill>
          <a:schemeClr val="accent6"/>
        </a:solidFill>
        <a:ln>
          <a:solidFill>
            <a:schemeClr val="bg1"/>
          </a:solidFill>
        </a:ln>
      </dgm:spPr>
      <dgm:t>
        <a:bodyPr/>
        <a:lstStyle/>
        <a:p>
          <a:r>
            <a:rPr lang="en-US" b="1">
              <a:latin typeface="Century Gothic" panose="020B0502020202020204"/>
            </a:rPr>
            <a:t>3</a:t>
          </a:r>
          <a:endParaRPr lang="en-US" b="1"/>
        </a:p>
      </dgm:t>
    </dgm:pt>
    <dgm:pt modelId="{3F844468-8F35-4885-89E2-134C73267698}" type="parTrans" cxnId="{61B78455-9217-4D8F-8B06-17C4EBFD0583}">
      <dgm:prSet/>
      <dgm:spPr/>
      <dgm:t>
        <a:bodyPr/>
        <a:lstStyle/>
        <a:p>
          <a:endParaRPr lang="en-US"/>
        </a:p>
      </dgm:t>
    </dgm:pt>
    <dgm:pt modelId="{FF961164-6BD1-4EAE-81C8-AAC7AEDA8CA4}" type="sibTrans" cxnId="{61B78455-9217-4D8F-8B06-17C4EBFD0583}">
      <dgm:prSet/>
      <dgm:spPr/>
      <dgm:t>
        <a:bodyPr/>
        <a:lstStyle/>
        <a:p>
          <a:endParaRPr lang="en-US"/>
        </a:p>
      </dgm:t>
    </dgm:pt>
    <dgm:pt modelId="{63FB08B5-F4FC-44AB-9E61-62672032FDBD}">
      <dgm:prSet phldrT="[Text]" phldr="0"/>
      <dgm:spPr>
        <a:ln>
          <a:solidFill>
            <a:schemeClr val="bg1"/>
          </a:solidFill>
        </a:ln>
      </dgm:spPr>
      <dgm:t>
        <a:bodyPr/>
        <a:lstStyle/>
        <a:p>
          <a:r>
            <a:rPr lang="en-US" b="1">
              <a:latin typeface="Century Gothic" panose="020B0502020202020204"/>
            </a:rPr>
            <a:t>4</a:t>
          </a:r>
          <a:endParaRPr lang="en-US" b="1"/>
        </a:p>
      </dgm:t>
    </dgm:pt>
    <dgm:pt modelId="{2F5ED4A3-2CBD-4A63-B89B-9658F12D864D}" type="parTrans" cxnId="{EA610F16-7387-4055-944C-1E0D7D733F42}">
      <dgm:prSet/>
      <dgm:spPr/>
      <dgm:t>
        <a:bodyPr/>
        <a:lstStyle/>
        <a:p>
          <a:endParaRPr lang="en-US"/>
        </a:p>
      </dgm:t>
    </dgm:pt>
    <dgm:pt modelId="{89F0E079-6E2A-45CC-B7F5-2D4E6EC0F00F}" type="sibTrans" cxnId="{EA610F16-7387-4055-944C-1E0D7D733F42}">
      <dgm:prSet/>
      <dgm:spPr/>
      <dgm:t>
        <a:bodyPr/>
        <a:lstStyle/>
        <a:p>
          <a:endParaRPr lang="en-US"/>
        </a:p>
      </dgm:t>
    </dgm:pt>
    <dgm:pt modelId="{A06AB74F-0A76-4000-8962-F2D7D9A2B568}">
      <dgm:prSet phldr="0"/>
      <dgm:spPr>
        <a:ln>
          <a:solidFill>
            <a:schemeClr val="bg1"/>
          </a:solidFill>
        </a:ln>
      </dgm:spPr>
      <dgm:t>
        <a:bodyPr/>
        <a:lstStyle/>
        <a:p>
          <a:pPr rtl="0"/>
          <a:r>
            <a:rPr lang="en-US" b="1">
              <a:latin typeface="Century Gothic" panose="020B0502020202020204"/>
            </a:rPr>
            <a:t>Review Curriculum</a:t>
          </a:r>
        </a:p>
      </dgm:t>
    </dgm:pt>
    <dgm:pt modelId="{28F87767-8AEF-4A88-818A-BA1815F73465}" type="parTrans" cxnId="{5C723C5C-4FB3-404C-A1FA-B59BCE9DD0A6}">
      <dgm:prSet/>
      <dgm:spPr/>
      <dgm:t>
        <a:bodyPr/>
        <a:lstStyle/>
        <a:p>
          <a:endParaRPr lang="en-US"/>
        </a:p>
      </dgm:t>
    </dgm:pt>
    <dgm:pt modelId="{EA9B5CB6-405B-4C52-96F0-5A079FA1D957}" type="sibTrans" cxnId="{5C723C5C-4FB3-404C-A1FA-B59BCE9DD0A6}">
      <dgm:prSet/>
      <dgm:spPr/>
      <dgm:t>
        <a:bodyPr/>
        <a:lstStyle/>
        <a:p>
          <a:endParaRPr lang="en-US"/>
        </a:p>
      </dgm:t>
    </dgm:pt>
    <dgm:pt modelId="{8CB94519-07DB-40CE-BEC6-4D3F000B924E}">
      <dgm:prSet phldr="0"/>
      <dgm:spPr>
        <a:ln>
          <a:solidFill>
            <a:schemeClr val="bg1"/>
          </a:solidFill>
        </a:ln>
      </dgm:spPr>
      <dgm:t>
        <a:bodyPr/>
        <a:lstStyle/>
        <a:p>
          <a:pPr rtl="0"/>
          <a:r>
            <a:rPr lang="en-US" b="1">
              <a:latin typeface="Century Gothic" panose="020B0502020202020204"/>
            </a:rPr>
            <a:t>Remove Outdated Topics</a:t>
          </a:r>
        </a:p>
      </dgm:t>
    </dgm:pt>
    <dgm:pt modelId="{326012F3-6ADE-4178-B170-C85250B24D55}" type="parTrans" cxnId="{C22B32CB-6974-4472-AF1D-01241CB24B0B}">
      <dgm:prSet/>
      <dgm:spPr/>
      <dgm:t>
        <a:bodyPr/>
        <a:lstStyle/>
        <a:p>
          <a:endParaRPr lang="en-US"/>
        </a:p>
      </dgm:t>
    </dgm:pt>
    <dgm:pt modelId="{F77CCD87-3009-4172-A891-507CF342B553}" type="sibTrans" cxnId="{C22B32CB-6974-4472-AF1D-01241CB24B0B}">
      <dgm:prSet/>
      <dgm:spPr/>
      <dgm:t>
        <a:bodyPr/>
        <a:lstStyle/>
        <a:p>
          <a:endParaRPr lang="en-US"/>
        </a:p>
      </dgm:t>
    </dgm:pt>
    <dgm:pt modelId="{6C1E75FD-DB17-4B94-9186-4FF986921B32}">
      <dgm:prSet phldr="0"/>
      <dgm:spPr>
        <a:ln>
          <a:solidFill>
            <a:schemeClr val="bg1"/>
          </a:solidFill>
        </a:ln>
      </dgm:spPr>
      <dgm:t>
        <a:bodyPr/>
        <a:lstStyle/>
        <a:p>
          <a:pPr rtl="0"/>
          <a:r>
            <a:rPr lang="en-US" b="1">
              <a:latin typeface="Century Gothic" panose="020B0502020202020204"/>
            </a:rPr>
            <a:t>Formulate Climate Change Curriculum</a:t>
          </a:r>
        </a:p>
      </dgm:t>
    </dgm:pt>
    <dgm:pt modelId="{A6278282-8656-41ED-8366-106253BED144}" type="parTrans" cxnId="{144F3178-354D-4891-B5EE-62B8AA3A6020}">
      <dgm:prSet/>
      <dgm:spPr/>
      <dgm:t>
        <a:bodyPr/>
        <a:lstStyle/>
        <a:p>
          <a:endParaRPr lang="en-US"/>
        </a:p>
      </dgm:t>
    </dgm:pt>
    <dgm:pt modelId="{F08215C3-CF21-4535-B74B-524DE7B8B111}" type="sibTrans" cxnId="{144F3178-354D-4891-B5EE-62B8AA3A6020}">
      <dgm:prSet/>
      <dgm:spPr/>
      <dgm:t>
        <a:bodyPr/>
        <a:lstStyle/>
        <a:p>
          <a:endParaRPr lang="en-US"/>
        </a:p>
      </dgm:t>
    </dgm:pt>
    <dgm:pt modelId="{4F070264-525B-4949-B11A-DA044809DEAE}">
      <dgm:prSet phldr="0"/>
      <dgm:spPr>
        <a:ln>
          <a:solidFill>
            <a:schemeClr val="bg1"/>
          </a:solidFill>
        </a:ln>
      </dgm:spPr>
      <dgm:t>
        <a:bodyPr/>
        <a:lstStyle/>
        <a:p>
          <a:pPr rtl="0"/>
          <a:r>
            <a:rPr lang="en-US" b="1">
              <a:latin typeface="Century Gothic" panose="020B0502020202020204"/>
            </a:rPr>
            <a:t>Implement Revised Curriculum</a:t>
          </a:r>
        </a:p>
      </dgm:t>
    </dgm:pt>
    <dgm:pt modelId="{05789DAC-2554-4834-847A-CE8F5C7305E9}" type="parTrans" cxnId="{3B1834F6-432A-4F41-AF28-BCF2585ABCC9}">
      <dgm:prSet/>
      <dgm:spPr/>
      <dgm:t>
        <a:bodyPr/>
        <a:lstStyle/>
        <a:p>
          <a:endParaRPr lang="en-US"/>
        </a:p>
      </dgm:t>
    </dgm:pt>
    <dgm:pt modelId="{14E227EB-4E49-4AA5-BEFC-1F226C8DB09E}" type="sibTrans" cxnId="{3B1834F6-432A-4F41-AF28-BCF2585ABCC9}">
      <dgm:prSet/>
      <dgm:spPr/>
      <dgm:t>
        <a:bodyPr/>
        <a:lstStyle/>
        <a:p>
          <a:endParaRPr lang="en-US"/>
        </a:p>
      </dgm:t>
    </dgm:pt>
    <dgm:pt modelId="{9A8E007A-1BB3-4AD4-889F-723FB19EC9B4}" type="pres">
      <dgm:prSet presAssocID="{BE4FA310-C99B-44D4-91C2-FA972DF7ED91}" presName="linearFlow" presStyleCnt="0">
        <dgm:presLayoutVars>
          <dgm:dir/>
          <dgm:animLvl val="lvl"/>
          <dgm:resizeHandles val="exact"/>
        </dgm:presLayoutVars>
      </dgm:prSet>
      <dgm:spPr/>
    </dgm:pt>
    <dgm:pt modelId="{B7BB4AB0-31A1-4422-B4D2-854CC99A2541}" type="pres">
      <dgm:prSet presAssocID="{D668F71E-5746-40BF-9A2A-EDA7092CDFCD}" presName="composite" presStyleCnt="0"/>
      <dgm:spPr/>
    </dgm:pt>
    <dgm:pt modelId="{3BE65EB9-5E43-43BC-889B-0A3C86830518}" type="pres">
      <dgm:prSet presAssocID="{D668F71E-5746-40BF-9A2A-EDA7092CDFCD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6C5A80E6-6524-4159-AB85-FCF3B8DC1DBF}" type="pres">
      <dgm:prSet presAssocID="{D668F71E-5746-40BF-9A2A-EDA7092CDFCD}" presName="descendantText" presStyleLbl="alignAcc1" presStyleIdx="0" presStyleCnt="4" custLinFactNeighborX="0" custLinFactNeighborY="1761">
        <dgm:presLayoutVars>
          <dgm:bulletEnabled val="1"/>
        </dgm:presLayoutVars>
      </dgm:prSet>
      <dgm:spPr/>
    </dgm:pt>
    <dgm:pt modelId="{7D7F0A43-65BC-42CC-82F9-6FD173FE52AC}" type="pres">
      <dgm:prSet presAssocID="{3199DCEF-5E81-40AA-B724-B6B62391FE34}" presName="sp" presStyleCnt="0"/>
      <dgm:spPr/>
    </dgm:pt>
    <dgm:pt modelId="{D2DDEAA1-214E-435D-BBB6-CBD129631AF9}" type="pres">
      <dgm:prSet presAssocID="{A5580B49-3CDA-4852-92C3-71AC0B610017}" presName="composite" presStyleCnt="0"/>
      <dgm:spPr/>
    </dgm:pt>
    <dgm:pt modelId="{889C6890-0D72-4477-BC7D-2C3134ED52D8}" type="pres">
      <dgm:prSet presAssocID="{A5580B49-3CDA-4852-92C3-71AC0B610017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E3F4E76B-5856-4962-B079-91B53E9C8738}" type="pres">
      <dgm:prSet presAssocID="{A5580B49-3CDA-4852-92C3-71AC0B610017}" presName="descendantText" presStyleLbl="alignAcc1" presStyleIdx="1" presStyleCnt="4">
        <dgm:presLayoutVars>
          <dgm:bulletEnabled val="1"/>
        </dgm:presLayoutVars>
      </dgm:prSet>
      <dgm:spPr/>
    </dgm:pt>
    <dgm:pt modelId="{EAAF82BB-9F67-44C1-BEED-C346E0F66039}" type="pres">
      <dgm:prSet presAssocID="{488F6317-6939-4D9C-AB2A-7AEF636F6F9A}" presName="sp" presStyleCnt="0"/>
      <dgm:spPr/>
    </dgm:pt>
    <dgm:pt modelId="{B6F897DA-CF9D-429E-B2D9-63B4067C7B63}" type="pres">
      <dgm:prSet presAssocID="{4E805AFA-CBEE-43EB-ADDE-3631C940D661}" presName="composite" presStyleCnt="0"/>
      <dgm:spPr/>
    </dgm:pt>
    <dgm:pt modelId="{9CDA97D3-9884-46C5-99C8-34F622E75143}" type="pres">
      <dgm:prSet presAssocID="{4E805AFA-CBEE-43EB-ADDE-3631C940D661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291130EC-5032-4B6F-94F9-7A945C5D0135}" type="pres">
      <dgm:prSet presAssocID="{4E805AFA-CBEE-43EB-ADDE-3631C940D661}" presName="descendantText" presStyleLbl="alignAcc1" presStyleIdx="2" presStyleCnt="4">
        <dgm:presLayoutVars>
          <dgm:bulletEnabled val="1"/>
        </dgm:presLayoutVars>
      </dgm:prSet>
      <dgm:spPr/>
    </dgm:pt>
    <dgm:pt modelId="{FD4AE8E3-C7F6-4E39-8662-089D5EF444C1}" type="pres">
      <dgm:prSet presAssocID="{FF961164-6BD1-4EAE-81C8-AAC7AEDA8CA4}" presName="sp" presStyleCnt="0"/>
      <dgm:spPr/>
    </dgm:pt>
    <dgm:pt modelId="{ABA16791-5E5D-479D-8322-1DFBE4A88947}" type="pres">
      <dgm:prSet presAssocID="{63FB08B5-F4FC-44AB-9E61-62672032FDBD}" presName="composite" presStyleCnt="0"/>
      <dgm:spPr/>
    </dgm:pt>
    <dgm:pt modelId="{EDD5588E-2133-4E35-AC82-5E0D6ADF98DA}" type="pres">
      <dgm:prSet presAssocID="{63FB08B5-F4FC-44AB-9E61-62672032FDBD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57B4FD2B-AF88-4142-B436-A98C4646FB2D}" type="pres">
      <dgm:prSet presAssocID="{63FB08B5-F4FC-44AB-9E61-62672032FDBD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EA610F16-7387-4055-944C-1E0D7D733F42}" srcId="{BE4FA310-C99B-44D4-91C2-FA972DF7ED91}" destId="{63FB08B5-F4FC-44AB-9E61-62672032FDBD}" srcOrd="3" destOrd="0" parTransId="{2F5ED4A3-2CBD-4A63-B89B-9658F12D864D}" sibTransId="{89F0E079-6E2A-45CC-B7F5-2D4E6EC0F00F}"/>
    <dgm:cxn modelId="{23E83B20-3261-4F05-8C48-41616BF5B90A}" type="presOf" srcId="{4E805AFA-CBEE-43EB-ADDE-3631C940D661}" destId="{9CDA97D3-9884-46C5-99C8-34F622E75143}" srcOrd="0" destOrd="0" presId="urn:microsoft.com/office/officeart/2005/8/layout/chevron2"/>
    <dgm:cxn modelId="{E71B183C-2C48-40A5-9288-4729B2B69A33}" type="presOf" srcId="{A06AB74F-0A76-4000-8962-F2D7D9A2B568}" destId="{6C5A80E6-6524-4159-AB85-FCF3B8DC1DBF}" srcOrd="0" destOrd="0" presId="urn:microsoft.com/office/officeart/2005/8/layout/chevron2"/>
    <dgm:cxn modelId="{3D71F33D-E060-4FCE-B30C-5D37E58C884B}" type="presOf" srcId="{8CB94519-07DB-40CE-BEC6-4D3F000B924E}" destId="{E3F4E76B-5856-4962-B079-91B53E9C8738}" srcOrd="0" destOrd="0" presId="urn:microsoft.com/office/officeart/2005/8/layout/chevron2"/>
    <dgm:cxn modelId="{5C723C5C-4FB3-404C-A1FA-B59BCE9DD0A6}" srcId="{D668F71E-5746-40BF-9A2A-EDA7092CDFCD}" destId="{A06AB74F-0A76-4000-8962-F2D7D9A2B568}" srcOrd="0" destOrd="0" parTransId="{28F87767-8AEF-4A88-818A-BA1815F73465}" sibTransId="{EA9B5CB6-405B-4C52-96F0-5A079FA1D957}"/>
    <dgm:cxn modelId="{50120A5F-DC1B-44CF-BBB3-E3F824F82A55}" type="presOf" srcId="{63FB08B5-F4FC-44AB-9E61-62672032FDBD}" destId="{EDD5588E-2133-4E35-AC82-5E0D6ADF98DA}" srcOrd="0" destOrd="0" presId="urn:microsoft.com/office/officeart/2005/8/layout/chevron2"/>
    <dgm:cxn modelId="{0038F751-C9CF-4C7D-A491-188A1C99C085}" type="presOf" srcId="{4F070264-525B-4949-B11A-DA044809DEAE}" destId="{57B4FD2B-AF88-4142-B436-A98C4646FB2D}" srcOrd="0" destOrd="0" presId="urn:microsoft.com/office/officeart/2005/8/layout/chevron2"/>
    <dgm:cxn modelId="{16777C55-9DD2-4A5B-957C-6BEE126107C9}" type="presOf" srcId="{6C1E75FD-DB17-4B94-9186-4FF986921B32}" destId="{291130EC-5032-4B6F-94F9-7A945C5D0135}" srcOrd="0" destOrd="0" presId="urn:microsoft.com/office/officeart/2005/8/layout/chevron2"/>
    <dgm:cxn modelId="{61B78455-9217-4D8F-8B06-17C4EBFD0583}" srcId="{BE4FA310-C99B-44D4-91C2-FA972DF7ED91}" destId="{4E805AFA-CBEE-43EB-ADDE-3631C940D661}" srcOrd="2" destOrd="0" parTransId="{3F844468-8F35-4885-89E2-134C73267698}" sibTransId="{FF961164-6BD1-4EAE-81C8-AAC7AEDA8CA4}"/>
    <dgm:cxn modelId="{BF58CF57-C878-44D7-9FC1-E20A92B4E01B}" type="presOf" srcId="{BE4FA310-C99B-44D4-91C2-FA972DF7ED91}" destId="{9A8E007A-1BB3-4AD4-889F-723FB19EC9B4}" srcOrd="0" destOrd="0" presId="urn:microsoft.com/office/officeart/2005/8/layout/chevron2"/>
    <dgm:cxn modelId="{144F3178-354D-4891-B5EE-62B8AA3A6020}" srcId="{4E805AFA-CBEE-43EB-ADDE-3631C940D661}" destId="{6C1E75FD-DB17-4B94-9186-4FF986921B32}" srcOrd="0" destOrd="0" parTransId="{A6278282-8656-41ED-8366-106253BED144}" sibTransId="{F08215C3-CF21-4535-B74B-524DE7B8B111}"/>
    <dgm:cxn modelId="{9FB0FF86-B1E3-4B6A-BF5E-0D41453DB6B0}" srcId="{BE4FA310-C99B-44D4-91C2-FA972DF7ED91}" destId="{D668F71E-5746-40BF-9A2A-EDA7092CDFCD}" srcOrd="0" destOrd="0" parTransId="{AC53482E-5975-441E-86F2-8461CD51FDD7}" sibTransId="{3199DCEF-5E81-40AA-B724-B6B62391FE34}"/>
    <dgm:cxn modelId="{504C1AAB-A3C8-4A2D-9939-76DA1DDCB57E}" srcId="{BE4FA310-C99B-44D4-91C2-FA972DF7ED91}" destId="{A5580B49-3CDA-4852-92C3-71AC0B610017}" srcOrd="1" destOrd="0" parTransId="{682884BF-DF70-426D-9056-692CE4F7CAA3}" sibTransId="{488F6317-6939-4D9C-AB2A-7AEF636F6F9A}"/>
    <dgm:cxn modelId="{53B4A0B5-7200-41C8-8514-E31E24F996E5}" type="presOf" srcId="{A5580B49-3CDA-4852-92C3-71AC0B610017}" destId="{889C6890-0D72-4477-BC7D-2C3134ED52D8}" srcOrd="0" destOrd="0" presId="urn:microsoft.com/office/officeart/2005/8/layout/chevron2"/>
    <dgm:cxn modelId="{C22B32CB-6974-4472-AF1D-01241CB24B0B}" srcId="{A5580B49-3CDA-4852-92C3-71AC0B610017}" destId="{8CB94519-07DB-40CE-BEC6-4D3F000B924E}" srcOrd="0" destOrd="0" parTransId="{326012F3-6ADE-4178-B170-C85250B24D55}" sibTransId="{F77CCD87-3009-4172-A891-507CF342B553}"/>
    <dgm:cxn modelId="{B159F6D2-528B-4B9E-B92E-B251A2D022A5}" type="presOf" srcId="{D668F71E-5746-40BF-9A2A-EDA7092CDFCD}" destId="{3BE65EB9-5E43-43BC-889B-0A3C86830518}" srcOrd="0" destOrd="0" presId="urn:microsoft.com/office/officeart/2005/8/layout/chevron2"/>
    <dgm:cxn modelId="{3B1834F6-432A-4F41-AF28-BCF2585ABCC9}" srcId="{63FB08B5-F4FC-44AB-9E61-62672032FDBD}" destId="{4F070264-525B-4949-B11A-DA044809DEAE}" srcOrd="0" destOrd="0" parTransId="{05789DAC-2554-4834-847A-CE8F5C7305E9}" sibTransId="{14E227EB-4E49-4AA5-BEFC-1F226C8DB09E}"/>
    <dgm:cxn modelId="{D3F39C98-EA9A-4BBB-A0BC-B4A28AAF44F1}" type="presParOf" srcId="{9A8E007A-1BB3-4AD4-889F-723FB19EC9B4}" destId="{B7BB4AB0-31A1-4422-B4D2-854CC99A2541}" srcOrd="0" destOrd="0" presId="urn:microsoft.com/office/officeart/2005/8/layout/chevron2"/>
    <dgm:cxn modelId="{33CED5C2-33AF-4D31-8D43-C48D2738762A}" type="presParOf" srcId="{B7BB4AB0-31A1-4422-B4D2-854CC99A2541}" destId="{3BE65EB9-5E43-43BC-889B-0A3C86830518}" srcOrd="0" destOrd="0" presId="urn:microsoft.com/office/officeart/2005/8/layout/chevron2"/>
    <dgm:cxn modelId="{CB5E8D4C-8B77-408D-9069-0D3B7BCCABC7}" type="presParOf" srcId="{B7BB4AB0-31A1-4422-B4D2-854CC99A2541}" destId="{6C5A80E6-6524-4159-AB85-FCF3B8DC1DBF}" srcOrd="1" destOrd="0" presId="urn:microsoft.com/office/officeart/2005/8/layout/chevron2"/>
    <dgm:cxn modelId="{F6D39A63-437C-40FA-B14A-9D59163C08BC}" type="presParOf" srcId="{9A8E007A-1BB3-4AD4-889F-723FB19EC9B4}" destId="{7D7F0A43-65BC-42CC-82F9-6FD173FE52AC}" srcOrd="1" destOrd="0" presId="urn:microsoft.com/office/officeart/2005/8/layout/chevron2"/>
    <dgm:cxn modelId="{6C1D40FD-D8E4-465A-A926-D6377554F90C}" type="presParOf" srcId="{9A8E007A-1BB3-4AD4-889F-723FB19EC9B4}" destId="{D2DDEAA1-214E-435D-BBB6-CBD129631AF9}" srcOrd="2" destOrd="0" presId="urn:microsoft.com/office/officeart/2005/8/layout/chevron2"/>
    <dgm:cxn modelId="{D835009D-64FF-4BF3-B8B0-9684C2A97533}" type="presParOf" srcId="{D2DDEAA1-214E-435D-BBB6-CBD129631AF9}" destId="{889C6890-0D72-4477-BC7D-2C3134ED52D8}" srcOrd="0" destOrd="0" presId="urn:microsoft.com/office/officeart/2005/8/layout/chevron2"/>
    <dgm:cxn modelId="{FB44890F-18F7-4520-BDE3-3CF824034E5C}" type="presParOf" srcId="{D2DDEAA1-214E-435D-BBB6-CBD129631AF9}" destId="{E3F4E76B-5856-4962-B079-91B53E9C8738}" srcOrd="1" destOrd="0" presId="urn:microsoft.com/office/officeart/2005/8/layout/chevron2"/>
    <dgm:cxn modelId="{0AFC15A1-F471-4F36-8781-026F5501BF53}" type="presParOf" srcId="{9A8E007A-1BB3-4AD4-889F-723FB19EC9B4}" destId="{EAAF82BB-9F67-44C1-BEED-C346E0F66039}" srcOrd="3" destOrd="0" presId="urn:microsoft.com/office/officeart/2005/8/layout/chevron2"/>
    <dgm:cxn modelId="{1895AC13-C4BD-4247-A330-64069773A4A9}" type="presParOf" srcId="{9A8E007A-1BB3-4AD4-889F-723FB19EC9B4}" destId="{B6F897DA-CF9D-429E-B2D9-63B4067C7B63}" srcOrd="4" destOrd="0" presId="urn:microsoft.com/office/officeart/2005/8/layout/chevron2"/>
    <dgm:cxn modelId="{D49FD35D-920C-45C2-9448-6F81351BB59E}" type="presParOf" srcId="{B6F897DA-CF9D-429E-B2D9-63B4067C7B63}" destId="{9CDA97D3-9884-46C5-99C8-34F622E75143}" srcOrd="0" destOrd="0" presId="urn:microsoft.com/office/officeart/2005/8/layout/chevron2"/>
    <dgm:cxn modelId="{2225CF0F-D927-45E1-ADEF-DE7C1EA25FAB}" type="presParOf" srcId="{B6F897DA-CF9D-429E-B2D9-63B4067C7B63}" destId="{291130EC-5032-4B6F-94F9-7A945C5D0135}" srcOrd="1" destOrd="0" presId="urn:microsoft.com/office/officeart/2005/8/layout/chevron2"/>
    <dgm:cxn modelId="{AD52BD61-C44B-4E07-8F8E-892E3AA06940}" type="presParOf" srcId="{9A8E007A-1BB3-4AD4-889F-723FB19EC9B4}" destId="{FD4AE8E3-C7F6-4E39-8662-089D5EF444C1}" srcOrd="5" destOrd="0" presId="urn:microsoft.com/office/officeart/2005/8/layout/chevron2"/>
    <dgm:cxn modelId="{1E1D79EB-C938-4A56-B78F-1DE7D763246D}" type="presParOf" srcId="{9A8E007A-1BB3-4AD4-889F-723FB19EC9B4}" destId="{ABA16791-5E5D-479D-8322-1DFBE4A88947}" srcOrd="6" destOrd="0" presId="urn:microsoft.com/office/officeart/2005/8/layout/chevron2"/>
    <dgm:cxn modelId="{896FD556-9A79-464B-827F-4309A9E77182}" type="presParOf" srcId="{ABA16791-5E5D-479D-8322-1DFBE4A88947}" destId="{EDD5588E-2133-4E35-AC82-5E0D6ADF98DA}" srcOrd="0" destOrd="0" presId="urn:microsoft.com/office/officeart/2005/8/layout/chevron2"/>
    <dgm:cxn modelId="{3900C6A2-1FA5-4C9C-B9D3-4B330F95E590}" type="presParOf" srcId="{ABA16791-5E5D-479D-8322-1DFBE4A88947}" destId="{57B4FD2B-AF88-4142-B436-A98C4646FB2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1F078F-2E9A-4243-ABAA-EF29CED82CB0}">
      <dsp:nvSpPr>
        <dsp:cNvPr id="0" name=""/>
        <dsp:cNvSpPr/>
      </dsp:nvSpPr>
      <dsp:spPr>
        <a:xfrm>
          <a:off x="1430" y="2711001"/>
          <a:ext cx="2386563" cy="906593"/>
        </a:xfrm>
        <a:prstGeom prst="roundRect">
          <a:avLst>
            <a:gd name="adj" fmla="val 10000"/>
          </a:avLst>
        </a:prstGeom>
        <a:solidFill>
          <a:schemeClr val="bg1"/>
        </a:solidFill>
        <a:ln w="76200" cap="rnd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b="1" kern="1200" dirty="0">
              <a:solidFill>
                <a:schemeClr val="bg2"/>
              </a:solidFill>
              <a:latin typeface="Century Gothic" panose="020B0502020202020204"/>
            </a:rPr>
            <a:t>Excel Sheet</a:t>
          </a:r>
          <a:endParaRPr lang="en-US" sz="2400" b="1" kern="1200" dirty="0">
            <a:solidFill>
              <a:schemeClr val="bg2"/>
            </a:solidFill>
          </a:endParaRPr>
        </a:p>
      </dsp:txBody>
      <dsp:txXfrm>
        <a:off x="22293" y="2731864"/>
        <a:ext cx="2344837" cy="670597"/>
      </dsp:txXfrm>
    </dsp:sp>
    <dsp:sp modelId="{F3C9B602-954E-4878-B1BE-B4A7E6FAAA77}">
      <dsp:nvSpPr>
        <dsp:cNvPr id="0" name=""/>
        <dsp:cNvSpPr/>
      </dsp:nvSpPr>
      <dsp:spPr>
        <a:xfrm>
          <a:off x="1405349" y="2485952"/>
          <a:ext cx="2641130" cy="2641130"/>
        </a:xfrm>
        <a:prstGeom prst="leftCircularArrow">
          <a:avLst>
            <a:gd name="adj1" fmla="val 2959"/>
            <a:gd name="adj2" fmla="val 362499"/>
            <a:gd name="adj3" fmla="val 2634711"/>
            <a:gd name="adj4" fmla="val 9521190"/>
            <a:gd name="adj5" fmla="val 3452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E2F5ED-65BC-453A-808A-F80DDE457AF5}">
      <dsp:nvSpPr>
        <dsp:cNvPr id="0" name=""/>
        <dsp:cNvSpPr/>
      </dsp:nvSpPr>
      <dsp:spPr>
        <a:xfrm>
          <a:off x="513851" y="3412122"/>
          <a:ext cx="2121390" cy="8436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76200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2"/>
              </a:solidFill>
              <a:latin typeface="Century Gothic" panose="020B0502020202020204"/>
            </a:rPr>
            <a:t>Objective 1: </a:t>
          </a:r>
          <a:r>
            <a:rPr lang="en-US" sz="2400" b="1" i="0" u="sng" kern="1200" dirty="0">
              <a:solidFill>
                <a:schemeClr val="bg2"/>
              </a:solidFill>
              <a:latin typeface="Century Gothic" panose="020B0502020202020204"/>
            </a:rPr>
            <a:t>Database</a:t>
          </a:r>
          <a:endParaRPr lang="en-US" sz="2400" b="1" i="0" u="sng" kern="1200" dirty="0">
            <a:solidFill>
              <a:schemeClr val="bg2"/>
            </a:solidFill>
          </a:endParaRPr>
        </a:p>
      </dsp:txBody>
      <dsp:txXfrm>
        <a:off x="538559" y="3436830"/>
        <a:ext cx="2071974" cy="794190"/>
      </dsp:txXfrm>
    </dsp:sp>
    <dsp:sp modelId="{F9189D35-1636-4DD8-99B9-3992387F49A6}">
      <dsp:nvSpPr>
        <dsp:cNvPr id="0" name=""/>
        <dsp:cNvSpPr/>
      </dsp:nvSpPr>
      <dsp:spPr>
        <a:xfrm>
          <a:off x="3025341" y="2537643"/>
          <a:ext cx="2386563" cy="1253310"/>
        </a:xfrm>
        <a:prstGeom prst="roundRect">
          <a:avLst>
            <a:gd name="adj" fmla="val 10000"/>
          </a:avLst>
        </a:prstGeom>
        <a:solidFill>
          <a:schemeClr val="bg1"/>
        </a:solidFill>
        <a:ln w="76200" cap="rnd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b="1" kern="1200" dirty="0">
              <a:solidFill>
                <a:schemeClr val="bg2"/>
              </a:solidFill>
              <a:latin typeface="Century Gothic" panose="020B0502020202020204"/>
            </a:rPr>
            <a:t>Literature Review</a:t>
          </a:r>
          <a:endParaRPr lang="en-US" sz="2400" b="1" kern="1200" dirty="0">
            <a:solidFill>
              <a:schemeClr val="bg2"/>
            </a:solidFill>
          </a:endParaRPr>
        </a:p>
      </dsp:txBody>
      <dsp:txXfrm>
        <a:off x="3054183" y="2835051"/>
        <a:ext cx="2328879" cy="927059"/>
      </dsp:txXfrm>
    </dsp:sp>
    <dsp:sp modelId="{9F217FB8-2393-4C15-8426-C435179B7F36}">
      <dsp:nvSpPr>
        <dsp:cNvPr id="0" name=""/>
        <dsp:cNvSpPr/>
      </dsp:nvSpPr>
      <dsp:spPr>
        <a:xfrm>
          <a:off x="4388306" y="1243586"/>
          <a:ext cx="2951826" cy="2666650"/>
        </a:xfrm>
        <a:prstGeom prst="circularArrow">
          <a:avLst>
            <a:gd name="adj1" fmla="val 2648"/>
            <a:gd name="adj2" fmla="val 321990"/>
            <a:gd name="adj3" fmla="val 19121627"/>
            <a:gd name="adj4" fmla="val 12194639"/>
            <a:gd name="adj5" fmla="val 3089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C96157-2977-434E-B468-F591D1BF8A78}">
      <dsp:nvSpPr>
        <dsp:cNvPr id="0" name=""/>
        <dsp:cNvSpPr/>
      </dsp:nvSpPr>
      <dsp:spPr>
        <a:xfrm>
          <a:off x="3525204" y="2027861"/>
          <a:ext cx="2121390" cy="8436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76200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2"/>
              </a:solidFill>
              <a:latin typeface="Century Gothic" panose="020B0502020202020204"/>
            </a:rPr>
            <a:t>Objective 2: </a:t>
          </a:r>
          <a:r>
            <a:rPr lang="en-US" sz="2400" b="1" u="sng" kern="1200" dirty="0">
              <a:solidFill>
                <a:schemeClr val="bg2"/>
              </a:solidFill>
              <a:latin typeface="Century Gothic" panose="020B0502020202020204"/>
            </a:rPr>
            <a:t>Policies</a:t>
          </a:r>
          <a:endParaRPr lang="en-US" sz="2000" b="1" u="sng" kern="1200" dirty="0">
            <a:solidFill>
              <a:schemeClr val="bg2"/>
            </a:solidFill>
          </a:endParaRPr>
        </a:p>
      </dsp:txBody>
      <dsp:txXfrm>
        <a:off x="3549912" y="2052569"/>
        <a:ext cx="2071974" cy="794190"/>
      </dsp:txXfrm>
    </dsp:sp>
    <dsp:sp modelId="{ED0531E9-CCB6-4921-BFFC-DD8F1097D056}">
      <dsp:nvSpPr>
        <dsp:cNvPr id="0" name=""/>
        <dsp:cNvSpPr/>
      </dsp:nvSpPr>
      <dsp:spPr>
        <a:xfrm>
          <a:off x="6049252" y="2324099"/>
          <a:ext cx="2386563" cy="1680397"/>
        </a:xfrm>
        <a:prstGeom prst="roundRect">
          <a:avLst>
            <a:gd name="adj" fmla="val 10000"/>
          </a:avLst>
        </a:prstGeom>
        <a:solidFill>
          <a:schemeClr val="bg1"/>
        </a:solidFill>
        <a:ln w="76200" cap="rnd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b="1" kern="1200" dirty="0">
              <a:solidFill>
                <a:schemeClr val="bg2"/>
              </a:solidFill>
              <a:latin typeface="Century Gothic" panose="020B0502020202020204"/>
            </a:rPr>
            <a:t>Semi-structured interview and Survey</a:t>
          </a:r>
          <a:endParaRPr lang="en-US" sz="2400" b="1" kern="1200" dirty="0">
            <a:solidFill>
              <a:schemeClr val="bg2"/>
            </a:solidFill>
          </a:endParaRPr>
        </a:p>
      </dsp:txBody>
      <dsp:txXfrm>
        <a:off x="6087923" y="2362770"/>
        <a:ext cx="2309221" cy="1242970"/>
      </dsp:txXfrm>
    </dsp:sp>
    <dsp:sp modelId="{D9992919-56D0-4485-993A-EE956301BF82}">
      <dsp:nvSpPr>
        <dsp:cNvPr id="0" name=""/>
        <dsp:cNvSpPr/>
      </dsp:nvSpPr>
      <dsp:spPr>
        <a:xfrm>
          <a:off x="7442112" y="2791138"/>
          <a:ext cx="2511445" cy="2511445"/>
        </a:xfrm>
        <a:prstGeom prst="leftCircularArrow">
          <a:avLst>
            <a:gd name="adj1" fmla="val 3112"/>
            <a:gd name="adj2" fmla="val 382591"/>
            <a:gd name="adj3" fmla="val 1949365"/>
            <a:gd name="adj4" fmla="val 8815752"/>
            <a:gd name="adj5" fmla="val 3631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8CDED7-1197-4C25-807F-A754ED429473}">
      <dsp:nvSpPr>
        <dsp:cNvPr id="0" name=""/>
        <dsp:cNvSpPr/>
      </dsp:nvSpPr>
      <dsp:spPr>
        <a:xfrm>
          <a:off x="6655800" y="3842268"/>
          <a:ext cx="2121390" cy="8436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76200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2"/>
              </a:solidFill>
              <a:latin typeface="Century Gothic" panose="020B0502020202020204"/>
            </a:rPr>
            <a:t>Objective 3: </a:t>
          </a:r>
          <a:r>
            <a:rPr lang="en-US" sz="2400" b="1" u="sng" kern="1200" dirty="0">
              <a:solidFill>
                <a:schemeClr val="bg2"/>
              </a:solidFill>
              <a:latin typeface="Century Gothic" panose="020B0502020202020204"/>
            </a:rPr>
            <a:t>Barriers</a:t>
          </a:r>
          <a:endParaRPr lang="en-US" sz="2400" b="1" u="sng" kern="1200" dirty="0">
            <a:solidFill>
              <a:schemeClr val="bg2"/>
            </a:solidFill>
          </a:endParaRPr>
        </a:p>
      </dsp:txBody>
      <dsp:txXfrm>
        <a:off x="6680508" y="3866976"/>
        <a:ext cx="2071974" cy="794190"/>
      </dsp:txXfrm>
    </dsp:sp>
    <dsp:sp modelId="{C1CF5B75-5008-4611-8296-117739B4EA6B}">
      <dsp:nvSpPr>
        <dsp:cNvPr id="0" name=""/>
        <dsp:cNvSpPr/>
      </dsp:nvSpPr>
      <dsp:spPr>
        <a:xfrm>
          <a:off x="9073164" y="2741482"/>
          <a:ext cx="2386563" cy="845631"/>
        </a:xfrm>
        <a:prstGeom prst="roundRect">
          <a:avLst>
            <a:gd name="adj" fmla="val 10000"/>
          </a:avLst>
        </a:prstGeom>
        <a:solidFill>
          <a:schemeClr val="bg1"/>
        </a:solidFill>
        <a:ln w="76200" cap="rnd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825" tIns="123825" rIns="123825" bIns="123825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b="1" kern="1200" dirty="0">
              <a:solidFill>
                <a:schemeClr val="bg2"/>
              </a:solidFill>
              <a:latin typeface="Century Gothic" panose="020B0502020202020204"/>
            </a:rPr>
            <a:t>Analyze Data</a:t>
          </a:r>
          <a:endParaRPr lang="en-US" sz="2400" b="1" kern="1200" dirty="0">
            <a:solidFill>
              <a:schemeClr val="bg2"/>
            </a:solidFill>
          </a:endParaRPr>
        </a:p>
      </dsp:txBody>
      <dsp:txXfrm>
        <a:off x="9092624" y="2942149"/>
        <a:ext cx="2347643" cy="625504"/>
      </dsp:txXfrm>
    </dsp:sp>
    <dsp:sp modelId="{20274ADF-7608-4CD4-9D78-02C9C3208150}">
      <dsp:nvSpPr>
        <dsp:cNvPr id="0" name=""/>
        <dsp:cNvSpPr/>
      </dsp:nvSpPr>
      <dsp:spPr>
        <a:xfrm>
          <a:off x="9501918" y="2075921"/>
          <a:ext cx="2121390" cy="8436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76200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bg2"/>
              </a:solidFill>
              <a:latin typeface="Century Gothic" panose="020B0502020202020204"/>
            </a:rPr>
            <a:t>Objective 4: </a:t>
          </a:r>
          <a:r>
            <a:rPr lang="en-US" sz="2400" b="1" u="sng" kern="1200" dirty="0">
              <a:solidFill>
                <a:schemeClr val="bg2"/>
              </a:solidFill>
              <a:latin typeface="Century Gothic" panose="020B0502020202020204"/>
            </a:rPr>
            <a:t>Opportunities</a:t>
          </a:r>
          <a:endParaRPr lang="en-US" sz="2400" b="1" u="sng" kern="1200" dirty="0">
            <a:solidFill>
              <a:schemeClr val="bg2"/>
            </a:solidFill>
            <a:effectLst/>
            <a:latin typeface="Century Gothic" panose="020B0502020202020204"/>
          </a:endParaRPr>
        </a:p>
      </dsp:txBody>
      <dsp:txXfrm>
        <a:off x="9526626" y="2100629"/>
        <a:ext cx="2071974" cy="7941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079B46-D4BA-4EEC-8C1B-738733FAEA9A}">
      <dsp:nvSpPr>
        <dsp:cNvPr id="0" name=""/>
        <dsp:cNvSpPr/>
      </dsp:nvSpPr>
      <dsp:spPr>
        <a:xfrm>
          <a:off x="940799" y="706685"/>
          <a:ext cx="1450199" cy="14501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B1290-80E7-4798-95F1-E277CD29E19F}">
      <dsp:nvSpPr>
        <dsp:cNvPr id="0" name=""/>
        <dsp:cNvSpPr/>
      </dsp:nvSpPr>
      <dsp:spPr>
        <a:xfrm>
          <a:off x="54566" y="2539910"/>
          <a:ext cx="322266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Time</a:t>
          </a:r>
        </a:p>
      </dsp:txBody>
      <dsp:txXfrm>
        <a:off x="54566" y="2539910"/>
        <a:ext cx="3222666" cy="720000"/>
      </dsp:txXfrm>
    </dsp:sp>
    <dsp:sp modelId="{220A117E-3862-4A1D-B06F-1383DB1111A6}">
      <dsp:nvSpPr>
        <dsp:cNvPr id="0" name=""/>
        <dsp:cNvSpPr/>
      </dsp:nvSpPr>
      <dsp:spPr>
        <a:xfrm>
          <a:off x="4727433" y="706685"/>
          <a:ext cx="1450199" cy="145019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6EB1B8-7002-4FA1-AB6E-00B31B555CCD}">
      <dsp:nvSpPr>
        <dsp:cNvPr id="0" name=""/>
        <dsp:cNvSpPr/>
      </dsp:nvSpPr>
      <dsp:spPr>
        <a:xfrm>
          <a:off x="3841199" y="2539910"/>
          <a:ext cx="322266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latin typeface="Century Gothic" panose="020B0502020202020204"/>
            </a:rPr>
            <a:t>Lack of Infrastructure</a:t>
          </a:r>
          <a:endParaRPr lang="en-US" sz="2300" b="1" kern="1200"/>
        </a:p>
      </dsp:txBody>
      <dsp:txXfrm>
        <a:off x="3841199" y="2539910"/>
        <a:ext cx="3222666" cy="720000"/>
      </dsp:txXfrm>
    </dsp:sp>
    <dsp:sp modelId="{3A30AFB1-FD93-4EFA-942B-1EFA183D7EE2}">
      <dsp:nvSpPr>
        <dsp:cNvPr id="0" name=""/>
        <dsp:cNvSpPr/>
      </dsp:nvSpPr>
      <dsp:spPr>
        <a:xfrm>
          <a:off x="8514066" y="706685"/>
          <a:ext cx="1450199" cy="145019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D9B89D-88A7-4D3F-A255-F6F5B5D0E1F7}">
      <dsp:nvSpPr>
        <dsp:cNvPr id="0" name=""/>
        <dsp:cNvSpPr/>
      </dsp:nvSpPr>
      <dsp:spPr>
        <a:xfrm>
          <a:off x="7627832" y="2539910"/>
          <a:ext cx="322266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latin typeface="Century Gothic" panose="020B0502020202020204"/>
            </a:rPr>
            <a:t>School Geography Requirements</a:t>
          </a:r>
        </a:p>
      </dsp:txBody>
      <dsp:txXfrm>
        <a:off x="7627832" y="2539910"/>
        <a:ext cx="3222666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B0BF4-D35B-4C96-A23E-731B381AFA54}">
      <dsp:nvSpPr>
        <dsp:cNvPr id="0" name=""/>
        <dsp:cNvSpPr/>
      </dsp:nvSpPr>
      <dsp:spPr>
        <a:xfrm>
          <a:off x="924180" y="1036213"/>
          <a:ext cx="1446045" cy="144604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8F443C-04F2-4746-B3E1-EFB0877EB482}">
      <dsp:nvSpPr>
        <dsp:cNvPr id="0" name=""/>
        <dsp:cNvSpPr/>
      </dsp:nvSpPr>
      <dsp:spPr>
        <a:xfrm>
          <a:off x="40485" y="2864554"/>
          <a:ext cx="321343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latin typeface="Century Gothic" panose="020B0502020202020204"/>
            </a:rPr>
            <a:t>Sustainability Activities</a:t>
          </a:r>
          <a:endParaRPr lang="en-US" sz="2300" b="1" kern="1200"/>
        </a:p>
      </dsp:txBody>
      <dsp:txXfrm>
        <a:off x="40485" y="2864554"/>
        <a:ext cx="3213433" cy="720000"/>
      </dsp:txXfrm>
    </dsp:sp>
    <dsp:sp modelId="{7065B2AC-5AD0-40D7-A0B5-D9D1B96F26E4}">
      <dsp:nvSpPr>
        <dsp:cNvPr id="0" name=""/>
        <dsp:cNvSpPr/>
      </dsp:nvSpPr>
      <dsp:spPr>
        <a:xfrm>
          <a:off x="4699964" y="1036213"/>
          <a:ext cx="1446045" cy="144604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A50CB7-96D1-4857-84A9-AA4906D9C7D7}">
      <dsp:nvSpPr>
        <dsp:cNvPr id="0" name=""/>
        <dsp:cNvSpPr/>
      </dsp:nvSpPr>
      <dsp:spPr>
        <a:xfrm>
          <a:off x="3816270" y="2864554"/>
          <a:ext cx="321343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latin typeface="Century Gothic" panose="020B0502020202020204"/>
            </a:rPr>
            <a:t>Connection to World Events</a:t>
          </a:r>
          <a:endParaRPr lang="en-US" sz="2300" b="1" kern="1200"/>
        </a:p>
      </dsp:txBody>
      <dsp:txXfrm>
        <a:off x="3816270" y="2864554"/>
        <a:ext cx="3213433" cy="720000"/>
      </dsp:txXfrm>
    </dsp:sp>
    <dsp:sp modelId="{33BB69BA-E186-45C7-8458-D80FA60BA60F}">
      <dsp:nvSpPr>
        <dsp:cNvPr id="0" name=""/>
        <dsp:cNvSpPr/>
      </dsp:nvSpPr>
      <dsp:spPr>
        <a:xfrm>
          <a:off x="8475748" y="1036213"/>
          <a:ext cx="1446045" cy="14460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7AEA21-F2B6-494E-9B21-10970876984B}">
      <dsp:nvSpPr>
        <dsp:cNvPr id="0" name=""/>
        <dsp:cNvSpPr/>
      </dsp:nvSpPr>
      <dsp:spPr>
        <a:xfrm>
          <a:off x="7592054" y="2864554"/>
          <a:ext cx="3213433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>
              <a:latin typeface="Century Gothic" panose="020B0502020202020204"/>
            </a:rPr>
            <a:t>Climate Assignments in Different Subjects</a:t>
          </a:r>
          <a:endParaRPr lang="en-US" sz="2300" b="1" kern="1200"/>
        </a:p>
      </dsp:txBody>
      <dsp:txXfrm>
        <a:off x="7592054" y="2864554"/>
        <a:ext cx="3213433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9ECE9-7D23-4239-82F0-8729D27F7C28}">
      <dsp:nvSpPr>
        <dsp:cNvPr id="0" name=""/>
        <dsp:cNvSpPr/>
      </dsp:nvSpPr>
      <dsp:spPr>
        <a:xfrm rot="13273800">
          <a:off x="736361" y="2034232"/>
          <a:ext cx="1631125" cy="34892"/>
        </a:xfrm>
        <a:custGeom>
          <a:avLst/>
          <a:gdLst/>
          <a:ahLst/>
          <a:cxnLst/>
          <a:rect l="0" t="0" r="0" b="0"/>
          <a:pathLst>
            <a:path>
              <a:moveTo>
                <a:pt x="0" y="17446"/>
              </a:moveTo>
              <a:lnTo>
                <a:pt x="1631125" y="17446"/>
              </a:lnTo>
            </a:path>
          </a:pathLst>
        </a:custGeom>
        <a:noFill/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4577E-A80F-4DBF-8F80-1A5049633CF5}">
      <dsp:nvSpPr>
        <dsp:cNvPr id="0" name=""/>
        <dsp:cNvSpPr/>
      </dsp:nvSpPr>
      <dsp:spPr>
        <a:xfrm rot="8274740">
          <a:off x="734699" y="4234318"/>
          <a:ext cx="1642348" cy="34892"/>
        </a:xfrm>
        <a:custGeom>
          <a:avLst/>
          <a:gdLst/>
          <a:ahLst/>
          <a:cxnLst/>
          <a:rect l="0" t="0" r="0" b="0"/>
          <a:pathLst>
            <a:path>
              <a:moveTo>
                <a:pt x="0" y="17446"/>
              </a:moveTo>
              <a:lnTo>
                <a:pt x="1642348" y="17446"/>
              </a:lnTo>
            </a:path>
          </a:pathLst>
        </a:custGeom>
        <a:noFill/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5F2D5E-9146-4112-A459-87DF98BDB114}">
      <dsp:nvSpPr>
        <dsp:cNvPr id="0" name=""/>
        <dsp:cNvSpPr/>
      </dsp:nvSpPr>
      <dsp:spPr>
        <a:xfrm rot="4284649">
          <a:off x="2518309" y="4415256"/>
          <a:ext cx="1415515" cy="34892"/>
        </a:xfrm>
        <a:custGeom>
          <a:avLst/>
          <a:gdLst/>
          <a:ahLst/>
          <a:cxnLst/>
          <a:rect l="0" t="0" r="0" b="0"/>
          <a:pathLst>
            <a:path>
              <a:moveTo>
                <a:pt x="0" y="17446"/>
              </a:moveTo>
              <a:lnTo>
                <a:pt x="1415515" y="17446"/>
              </a:lnTo>
            </a:path>
          </a:pathLst>
        </a:custGeom>
        <a:noFill/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0A42D9-AE3E-485F-BAD3-565FB4F301A7}">
      <dsp:nvSpPr>
        <dsp:cNvPr id="0" name=""/>
        <dsp:cNvSpPr/>
      </dsp:nvSpPr>
      <dsp:spPr>
        <a:xfrm rot="20169953">
          <a:off x="3364615" y="2603568"/>
          <a:ext cx="1186844" cy="34892"/>
        </a:xfrm>
        <a:custGeom>
          <a:avLst/>
          <a:gdLst/>
          <a:ahLst/>
          <a:cxnLst/>
          <a:rect l="0" t="0" r="0" b="0"/>
          <a:pathLst>
            <a:path>
              <a:moveTo>
                <a:pt x="0" y="17446"/>
              </a:moveTo>
              <a:lnTo>
                <a:pt x="1186844" y="17446"/>
              </a:lnTo>
            </a:path>
          </a:pathLst>
        </a:custGeom>
        <a:noFill/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B28FEC-6938-4CDB-BE1C-A3ABBE5243A3}">
      <dsp:nvSpPr>
        <dsp:cNvPr id="0" name=""/>
        <dsp:cNvSpPr/>
      </dsp:nvSpPr>
      <dsp:spPr>
        <a:xfrm rot="16808467">
          <a:off x="2362199" y="1849514"/>
          <a:ext cx="1310411" cy="34892"/>
        </a:xfrm>
        <a:custGeom>
          <a:avLst/>
          <a:gdLst/>
          <a:ahLst/>
          <a:cxnLst/>
          <a:rect l="0" t="0" r="0" b="0"/>
          <a:pathLst>
            <a:path>
              <a:moveTo>
                <a:pt x="0" y="17446"/>
              </a:moveTo>
              <a:lnTo>
                <a:pt x="1310411" y="17446"/>
              </a:lnTo>
            </a:path>
          </a:pathLst>
        </a:custGeom>
        <a:noFill/>
        <a:ln w="15875" cap="rnd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9C9312-5273-4828-A4AD-82BE8DD3C105}">
      <dsp:nvSpPr>
        <dsp:cNvPr id="0" name=""/>
        <dsp:cNvSpPr/>
      </dsp:nvSpPr>
      <dsp:spPr>
        <a:xfrm rot="21127297">
          <a:off x="1413543" y="1754618"/>
          <a:ext cx="2873164" cy="2784704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 l="-50000" r="-50000"/>
          </a:stretch>
        </a:blip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8B50D1-B87B-4502-9C3E-8B8CC32C52EA}">
      <dsp:nvSpPr>
        <dsp:cNvPr id="0" name=""/>
        <dsp:cNvSpPr/>
      </dsp:nvSpPr>
      <dsp:spPr>
        <a:xfrm>
          <a:off x="2691400" y="158983"/>
          <a:ext cx="1071376" cy="1071376"/>
        </a:xfrm>
        <a:prstGeom prst="ellipse">
          <a:avLst/>
        </a:prstGeom>
        <a:solidFill>
          <a:schemeClr val="accent5">
            <a:lumMod val="75000"/>
          </a:schemeClr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>
              <a:latin typeface="Century Gothic" panose="020B0502020202020204"/>
            </a:rPr>
            <a:t>7%</a:t>
          </a:r>
          <a:endParaRPr lang="en-US" sz="2800" b="1" kern="1200"/>
        </a:p>
      </dsp:txBody>
      <dsp:txXfrm>
        <a:off x="2848299" y="315882"/>
        <a:ext cx="757578" cy="757578"/>
      </dsp:txXfrm>
    </dsp:sp>
    <dsp:sp modelId="{841839DE-DA6C-46B9-8949-56DEEFC95436}">
      <dsp:nvSpPr>
        <dsp:cNvPr id="0" name=""/>
        <dsp:cNvSpPr/>
      </dsp:nvSpPr>
      <dsp:spPr>
        <a:xfrm>
          <a:off x="3869915" y="158983"/>
          <a:ext cx="1607065" cy="1071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1" kern="1200">
              <a:latin typeface="Century Gothic" panose="020B0502020202020204"/>
            </a:rPr>
            <a:t>Very Prepared</a:t>
          </a:r>
          <a:endParaRPr lang="en-US" sz="1900" b="1" kern="1200"/>
        </a:p>
      </dsp:txBody>
      <dsp:txXfrm>
        <a:off x="3869915" y="158983"/>
        <a:ext cx="1607065" cy="1071376"/>
      </dsp:txXfrm>
    </dsp:sp>
    <dsp:sp modelId="{116A7BB6-F11E-4924-9C37-639E9B528915}">
      <dsp:nvSpPr>
        <dsp:cNvPr id="0" name=""/>
        <dsp:cNvSpPr/>
      </dsp:nvSpPr>
      <dsp:spPr>
        <a:xfrm>
          <a:off x="4455169" y="1629063"/>
          <a:ext cx="1071376" cy="1071376"/>
        </a:xfrm>
        <a:prstGeom prst="ellipse">
          <a:avLst/>
        </a:prstGeom>
        <a:solidFill>
          <a:srgbClr val="F07C00"/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>
              <a:latin typeface="Century Gothic" panose="020B0502020202020204"/>
            </a:rPr>
            <a:t>38%</a:t>
          </a:r>
          <a:endParaRPr lang="en-US" sz="2800" b="1" kern="1200"/>
        </a:p>
      </dsp:txBody>
      <dsp:txXfrm>
        <a:off x="4612068" y="1785962"/>
        <a:ext cx="757578" cy="757578"/>
      </dsp:txXfrm>
    </dsp:sp>
    <dsp:sp modelId="{4641F1D5-63ED-4E98-BE49-3F9EB163577D}">
      <dsp:nvSpPr>
        <dsp:cNvPr id="0" name=""/>
        <dsp:cNvSpPr/>
      </dsp:nvSpPr>
      <dsp:spPr>
        <a:xfrm>
          <a:off x="5633683" y="1629063"/>
          <a:ext cx="1607065" cy="1071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1" kern="1200">
              <a:latin typeface="Century Gothic" panose="020B0502020202020204"/>
            </a:rPr>
            <a:t>Somewhat Prepared</a:t>
          </a:r>
          <a:endParaRPr lang="en-US" sz="1900" b="1" kern="1200"/>
        </a:p>
      </dsp:txBody>
      <dsp:txXfrm>
        <a:off x="5633683" y="1629063"/>
        <a:ext cx="1607065" cy="1071376"/>
      </dsp:txXfrm>
    </dsp:sp>
    <dsp:sp modelId="{77180720-F2F3-4246-ABFB-8BAE84E03B04}">
      <dsp:nvSpPr>
        <dsp:cNvPr id="0" name=""/>
        <dsp:cNvSpPr/>
      </dsp:nvSpPr>
      <dsp:spPr>
        <a:xfrm>
          <a:off x="3086764" y="5075588"/>
          <a:ext cx="1071376" cy="1071376"/>
        </a:xfrm>
        <a:prstGeom prst="ellipse">
          <a:avLst/>
        </a:prstGeom>
        <a:solidFill>
          <a:srgbClr val="00B050"/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>
              <a:latin typeface="Century Gothic" panose="020B0502020202020204"/>
            </a:rPr>
            <a:t>14%</a:t>
          </a:r>
          <a:endParaRPr lang="en-US" sz="2800" b="1" kern="1200"/>
        </a:p>
      </dsp:txBody>
      <dsp:txXfrm>
        <a:off x="3243663" y="5232487"/>
        <a:ext cx="757578" cy="757578"/>
      </dsp:txXfrm>
    </dsp:sp>
    <dsp:sp modelId="{DDA1556C-0F33-4D0D-86DC-71F472346055}">
      <dsp:nvSpPr>
        <dsp:cNvPr id="0" name=""/>
        <dsp:cNvSpPr/>
      </dsp:nvSpPr>
      <dsp:spPr>
        <a:xfrm>
          <a:off x="4265279" y="5075588"/>
          <a:ext cx="1607065" cy="1071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1" kern="1200" dirty="0">
              <a:latin typeface="Century Gothic" panose="020B0502020202020204"/>
            </a:rPr>
            <a:t>Nether Prepared Nor Unprepared</a:t>
          </a:r>
          <a:endParaRPr lang="en-US" sz="1900" b="1" kern="1200" dirty="0"/>
        </a:p>
      </dsp:txBody>
      <dsp:txXfrm>
        <a:off x="4265279" y="5075588"/>
        <a:ext cx="1607065" cy="1071376"/>
      </dsp:txXfrm>
    </dsp:sp>
    <dsp:sp modelId="{63657C55-2C82-4C28-99C6-EF91777DF13E}">
      <dsp:nvSpPr>
        <dsp:cNvPr id="0" name=""/>
        <dsp:cNvSpPr/>
      </dsp:nvSpPr>
      <dsp:spPr>
        <a:xfrm>
          <a:off x="13230" y="4625536"/>
          <a:ext cx="1071376" cy="1071376"/>
        </a:xfrm>
        <a:prstGeom prst="ellipse">
          <a:avLst/>
        </a:prstGeom>
        <a:solidFill>
          <a:srgbClr val="C00000"/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>
              <a:latin typeface="Century Gothic" panose="020B0502020202020204"/>
            </a:rPr>
            <a:t>18%</a:t>
          </a:r>
        </a:p>
      </dsp:txBody>
      <dsp:txXfrm>
        <a:off x="170129" y="4782435"/>
        <a:ext cx="757578" cy="757578"/>
      </dsp:txXfrm>
    </dsp:sp>
    <dsp:sp modelId="{8401FE40-4CBF-4BD7-BE3A-07C41E4983D0}">
      <dsp:nvSpPr>
        <dsp:cNvPr id="0" name=""/>
        <dsp:cNvSpPr/>
      </dsp:nvSpPr>
      <dsp:spPr>
        <a:xfrm>
          <a:off x="1191744" y="4625536"/>
          <a:ext cx="1607065" cy="1071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1" kern="1200">
              <a:latin typeface="Century Gothic" panose="020B0502020202020204"/>
            </a:rPr>
            <a:t>Somewhat Unprepared</a:t>
          </a:r>
        </a:p>
      </dsp:txBody>
      <dsp:txXfrm>
        <a:off x="1191744" y="4625536"/>
        <a:ext cx="1607065" cy="1071376"/>
      </dsp:txXfrm>
    </dsp:sp>
    <dsp:sp modelId="{61CBD7BD-1CE8-4FAD-9410-F30A2228776C}">
      <dsp:nvSpPr>
        <dsp:cNvPr id="0" name=""/>
        <dsp:cNvSpPr/>
      </dsp:nvSpPr>
      <dsp:spPr>
        <a:xfrm>
          <a:off x="0" y="625402"/>
          <a:ext cx="1071376" cy="1071376"/>
        </a:xfrm>
        <a:prstGeom prst="ellipse">
          <a:avLst/>
        </a:prstGeom>
        <a:solidFill>
          <a:schemeClr val="accent4"/>
        </a:solidFill>
        <a:ln w="1587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>
              <a:latin typeface="Century Gothic" panose="020B0502020202020204"/>
            </a:rPr>
            <a:t>23%</a:t>
          </a:r>
        </a:p>
      </dsp:txBody>
      <dsp:txXfrm>
        <a:off x="156899" y="782301"/>
        <a:ext cx="757578" cy="757578"/>
      </dsp:txXfrm>
    </dsp:sp>
    <dsp:sp modelId="{EEE35F69-95A1-423C-9D90-944274F2C2FC}">
      <dsp:nvSpPr>
        <dsp:cNvPr id="0" name=""/>
        <dsp:cNvSpPr/>
      </dsp:nvSpPr>
      <dsp:spPr>
        <a:xfrm>
          <a:off x="1178514" y="625402"/>
          <a:ext cx="1607065" cy="10713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b="1" kern="1200">
              <a:latin typeface="Century Gothic" panose="020B0502020202020204"/>
            </a:rPr>
            <a:t>Very Unprepared</a:t>
          </a:r>
        </a:p>
      </dsp:txBody>
      <dsp:txXfrm>
        <a:off x="1178514" y="625402"/>
        <a:ext cx="1607065" cy="10713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E65EB9-5E43-43BC-889B-0A3C86830518}">
      <dsp:nvSpPr>
        <dsp:cNvPr id="0" name=""/>
        <dsp:cNvSpPr/>
      </dsp:nvSpPr>
      <dsp:spPr>
        <a:xfrm rot="5400000">
          <a:off x="-160870" y="163267"/>
          <a:ext cx="1072470" cy="750729"/>
        </a:xfrm>
        <a:prstGeom prst="chevron">
          <a:avLst/>
        </a:prstGeom>
        <a:solidFill>
          <a:schemeClr val="accent1"/>
        </a:solidFill>
        <a:ln w="15875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>
              <a:latin typeface="Century Gothic" panose="020B0502020202020204"/>
            </a:rPr>
            <a:t>1</a:t>
          </a:r>
          <a:endParaRPr lang="en-US" sz="2100" b="1" kern="1200"/>
        </a:p>
      </dsp:txBody>
      <dsp:txXfrm rot="-5400000">
        <a:off x="1" y="377762"/>
        <a:ext cx="750729" cy="321741"/>
      </dsp:txXfrm>
    </dsp:sp>
    <dsp:sp modelId="{6C5A80E6-6524-4159-AB85-FCF3B8DC1DBF}">
      <dsp:nvSpPr>
        <dsp:cNvPr id="0" name=""/>
        <dsp:cNvSpPr/>
      </dsp:nvSpPr>
      <dsp:spPr>
        <a:xfrm rot="5400000">
          <a:off x="3638318" y="-2872916"/>
          <a:ext cx="697105" cy="64722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1" kern="1200">
              <a:latin typeface="Century Gothic" panose="020B0502020202020204"/>
            </a:rPr>
            <a:t>Review Curriculum</a:t>
          </a:r>
        </a:p>
      </dsp:txBody>
      <dsp:txXfrm rot="-5400000">
        <a:off x="750729" y="48703"/>
        <a:ext cx="6438254" cy="629045"/>
      </dsp:txXfrm>
    </dsp:sp>
    <dsp:sp modelId="{889C6890-0D72-4477-BC7D-2C3134ED52D8}">
      <dsp:nvSpPr>
        <dsp:cNvPr id="0" name=""/>
        <dsp:cNvSpPr/>
      </dsp:nvSpPr>
      <dsp:spPr>
        <a:xfrm rot="5400000">
          <a:off x="-160870" y="1086385"/>
          <a:ext cx="1072470" cy="750729"/>
        </a:xfrm>
        <a:prstGeom prst="chevron">
          <a:avLst/>
        </a:prstGeom>
        <a:solidFill>
          <a:srgbClr val="00B050"/>
        </a:solidFill>
        <a:ln w="15875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>
              <a:latin typeface="Century Gothic" panose="020B0502020202020204"/>
            </a:rPr>
            <a:t>2</a:t>
          </a:r>
          <a:endParaRPr lang="en-US" sz="2100" b="1" kern="1200"/>
        </a:p>
      </dsp:txBody>
      <dsp:txXfrm rot="-5400000">
        <a:off x="1" y="1300880"/>
        <a:ext cx="750729" cy="321741"/>
      </dsp:txXfrm>
    </dsp:sp>
    <dsp:sp modelId="{E3F4E76B-5856-4962-B079-91B53E9C8738}">
      <dsp:nvSpPr>
        <dsp:cNvPr id="0" name=""/>
        <dsp:cNvSpPr/>
      </dsp:nvSpPr>
      <dsp:spPr>
        <a:xfrm rot="5400000">
          <a:off x="3638318" y="-1962074"/>
          <a:ext cx="697105" cy="64722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1" kern="1200">
              <a:latin typeface="Century Gothic" panose="020B0502020202020204"/>
            </a:rPr>
            <a:t>Remove Outdated Topics</a:t>
          </a:r>
        </a:p>
      </dsp:txBody>
      <dsp:txXfrm rot="-5400000">
        <a:off x="750729" y="959545"/>
        <a:ext cx="6438254" cy="629045"/>
      </dsp:txXfrm>
    </dsp:sp>
    <dsp:sp modelId="{9CDA97D3-9884-46C5-99C8-34F622E75143}">
      <dsp:nvSpPr>
        <dsp:cNvPr id="0" name=""/>
        <dsp:cNvSpPr/>
      </dsp:nvSpPr>
      <dsp:spPr>
        <a:xfrm rot="5400000">
          <a:off x="-160870" y="2009503"/>
          <a:ext cx="1072470" cy="750729"/>
        </a:xfrm>
        <a:prstGeom prst="chevron">
          <a:avLst/>
        </a:prstGeom>
        <a:solidFill>
          <a:schemeClr val="accent6"/>
        </a:solidFill>
        <a:ln w="15875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>
              <a:latin typeface="Century Gothic" panose="020B0502020202020204"/>
            </a:rPr>
            <a:t>3</a:t>
          </a:r>
          <a:endParaRPr lang="en-US" sz="2100" b="1" kern="1200"/>
        </a:p>
      </dsp:txBody>
      <dsp:txXfrm rot="-5400000">
        <a:off x="1" y="2223998"/>
        <a:ext cx="750729" cy="321741"/>
      </dsp:txXfrm>
    </dsp:sp>
    <dsp:sp modelId="{291130EC-5032-4B6F-94F9-7A945C5D0135}">
      <dsp:nvSpPr>
        <dsp:cNvPr id="0" name=""/>
        <dsp:cNvSpPr/>
      </dsp:nvSpPr>
      <dsp:spPr>
        <a:xfrm rot="5400000">
          <a:off x="3638318" y="-1038956"/>
          <a:ext cx="697105" cy="64722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1" kern="1200">
              <a:latin typeface="Century Gothic" panose="020B0502020202020204"/>
            </a:rPr>
            <a:t>Formulate Climate Change Curriculum</a:t>
          </a:r>
        </a:p>
      </dsp:txBody>
      <dsp:txXfrm rot="-5400000">
        <a:off x="750729" y="1882663"/>
        <a:ext cx="6438254" cy="629045"/>
      </dsp:txXfrm>
    </dsp:sp>
    <dsp:sp modelId="{EDD5588E-2133-4E35-AC82-5E0D6ADF98DA}">
      <dsp:nvSpPr>
        <dsp:cNvPr id="0" name=""/>
        <dsp:cNvSpPr/>
      </dsp:nvSpPr>
      <dsp:spPr>
        <a:xfrm rot="5400000">
          <a:off x="-160870" y="2932621"/>
          <a:ext cx="1072470" cy="75072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>
              <a:latin typeface="Century Gothic" panose="020B0502020202020204"/>
            </a:rPr>
            <a:t>4</a:t>
          </a:r>
          <a:endParaRPr lang="en-US" sz="2100" b="1" kern="1200"/>
        </a:p>
      </dsp:txBody>
      <dsp:txXfrm rot="-5400000">
        <a:off x="1" y="3147116"/>
        <a:ext cx="750729" cy="321741"/>
      </dsp:txXfrm>
    </dsp:sp>
    <dsp:sp modelId="{57B4FD2B-AF88-4142-B436-A98C4646FB2D}">
      <dsp:nvSpPr>
        <dsp:cNvPr id="0" name=""/>
        <dsp:cNvSpPr/>
      </dsp:nvSpPr>
      <dsp:spPr>
        <a:xfrm rot="5400000">
          <a:off x="3638318" y="-115838"/>
          <a:ext cx="697105" cy="647228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500" b="1" kern="1200">
              <a:latin typeface="Century Gothic" panose="020B0502020202020204"/>
            </a:rPr>
            <a:t>Implement Revised Curriculum</a:t>
          </a:r>
        </a:p>
      </dsp:txBody>
      <dsp:txXfrm rot="-5400000">
        <a:off x="750729" y="2805781"/>
        <a:ext cx="6438254" cy="6290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7AA4A-0AA1-4A30-973F-204BC6D8166F}" type="datetimeFigureOut">
              <a:t>4/28/2022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9C17E-6481-4F7C-81B0-DA9CD644D54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75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Caleb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305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902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98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172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br>
              <a:rPr lang="en-US" dirty="0">
                <a:cs typeface="+mn-lt"/>
              </a:rPr>
            </a:b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022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8039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4817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2024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464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092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819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8453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44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112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41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1781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709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err="1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066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err="1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05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err="1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9C17E-6481-4F7C-81B0-DA9CD644D54E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48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903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16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1701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603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099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3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475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46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3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1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6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38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6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8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4/28/2022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7721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7" Type="http://schemas.openxmlformats.org/officeDocument/2006/relationships/image" Target="../media/image24.sv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chart" Target="../charts/chart1.xml"/><Relationship Id="rId4" Type="http://schemas.openxmlformats.org/officeDocument/2006/relationships/image" Target="../media/image50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svg"/><Relationship Id="rId4" Type="http://schemas.openxmlformats.org/officeDocument/2006/relationships/image" Target="../media/image5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0.svg"/><Relationship Id="rId4" Type="http://schemas.openxmlformats.org/officeDocument/2006/relationships/image" Target="../media/image4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56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57.svg"/><Relationship Id="rId9" Type="http://schemas.microsoft.com/office/2007/relationships/diagramDrawing" Target="../diagrams/drawing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sv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59.pn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4" Type="http://schemas.openxmlformats.org/officeDocument/2006/relationships/image" Target="../media/image60.svg"/><Relationship Id="rId9" Type="http://schemas.microsoft.com/office/2007/relationships/diagramDrawing" Target="../diagrams/drawing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0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0.sv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2.sv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13" Type="http://schemas.openxmlformats.org/officeDocument/2006/relationships/image" Target="../media/image17.png"/><Relationship Id="rId18" Type="http://schemas.openxmlformats.org/officeDocument/2006/relationships/image" Target="../media/image2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17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20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sv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13.png"/><Relationship Id="rId14" Type="http://schemas.openxmlformats.org/officeDocument/2006/relationships/image" Target="../media/image18.sv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9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0.svg"/><Relationship Id="rId9" Type="http://schemas.microsoft.com/office/2007/relationships/diagramDrawing" Target="../diagrams/drawin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33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4.svg"/><Relationship Id="rId9" Type="http://schemas.microsoft.com/office/2007/relationships/diagramDrawing" Target="../diagrams/drawing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41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42.svg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1629" y="893013"/>
            <a:ext cx="7268974" cy="3781101"/>
          </a:xfrm>
        </p:spPr>
        <p:txBody>
          <a:bodyPr>
            <a:normAutofit/>
          </a:bodyPr>
          <a:lstStyle/>
          <a:p>
            <a:r>
              <a:rPr lang="en-US" dirty="0"/>
              <a:t>Teaching Greener</a:t>
            </a:r>
            <a:r>
              <a:rPr lang="en-US" b="1" dirty="0"/>
              <a:t>:</a:t>
            </a:r>
            <a:r>
              <a:rPr lang="en-US" dirty="0"/>
              <a:t> </a:t>
            </a:r>
            <a:br>
              <a:rPr lang="en-US" dirty="0"/>
            </a:br>
            <a:r>
              <a:rPr lang="en-US" b="0" dirty="0">
                <a:solidFill>
                  <a:schemeClr val="bg1"/>
                </a:solidFill>
              </a:rPr>
              <a:t>Climate Education in Worcestershire UK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0FFE61E-884B-4BCB-8EDF-BA66C00E1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1342" y="0"/>
            <a:ext cx="465065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14">
            <a:extLst>
              <a:ext uri="{FF2B5EF4-FFF2-40B4-BE49-F238E27FC236}">
                <a16:creationId xmlns:a16="http://schemas.microsoft.com/office/drawing/2014/main" id="{ABEFC0F8-A2D3-439D-854B-62D910137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84806" y="958640"/>
            <a:ext cx="3363730" cy="4945244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8" descr="Lightbulb with solid fill">
            <a:extLst>
              <a:ext uri="{FF2B5EF4-FFF2-40B4-BE49-F238E27FC236}">
                <a16:creationId xmlns:a16="http://schemas.microsoft.com/office/drawing/2014/main" id="{0CD71B69-503B-ACED-1D00-0E9FC80A4F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159027" y="430254"/>
            <a:ext cx="1394178" cy="1384770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A72A8C1-99F5-4FCC-A94C-6045AEA9B9D3}"/>
              </a:ext>
            </a:extLst>
          </p:cNvPr>
          <p:cNvSpPr/>
          <p:nvPr/>
        </p:nvSpPr>
        <p:spPr>
          <a:xfrm>
            <a:off x="7668261" y="198782"/>
            <a:ext cx="4396820" cy="6549887"/>
          </a:xfrm>
          <a:prstGeom prst="roundRect">
            <a:avLst/>
          </a:prstGeom>
          <a:solidFill>
            <a:schemeClr val="tx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6" descr="Text, logo&#10;&#10;Description automatically generated">
            <a:extLst>
              <a:ext uri="{FF2B5EF4-FFF2-40B4-BE49-F238E27FC236}">
                <a16:creationId xmlns:a16="http://schemas.microsoft.com/office/drawing/2014/main" id="{17BD6FA2-CB67-4592-81C9-DF6D218547A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2" b="436"/>
          <a:stretch/>
        </p:blipFill>
        <p:spPr>
          <a:xfrm>
            <a:off x="8850147" y="-81874"/>
            <a:ext cx="2033048" cy="1546887"/>
          </a:xfrm>
          <a:prstGeom prst="rect">
            <a:avLst/>
          </a:prstGeom>
        </p:spPr>
      </p:pic>
      <p:pic>
        <p:nvPicPr>
          <p:cNvPr id="5" name="Picture 5" descr="Text&#10;&#10;Description automatically generated">
            <a:extLst>
              <a:ext uri="{FF2B5EF4-FFF2-40B4-BE49-F238E27FC236}">
                <a16:creationId xmlns:a16="http://schemas.microsoft.com/office/drawing/2014/main" id="{122F6E41-AF57-4F5D-B0C5-216670CD4823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9297" t="22964" r="8284" b="21744"/>
          <a:stretch/>
        </p:blipFill>
        <p:spPr>
          <a:xfrm>
            <a:off x="8688884" y="1122639"/>
            <a:ext cx="2355574" cy="893584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48662" y="3073806"/>
            <a:ext cx="4236018" cy="409833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chemeClr val="bg1"/>
                </a:solidFill>
                <a:ea typeface="+mn-lt"/>
                <a:cs typeface="+mn-lt"/>
              </a:rPr>
              <a:t>Ethan Knight | Caleb Powell </a:t>
            </a:r>
            <a:endParaRPr lang="en-US" sz="2000" b="1">
              <a:solidFill>
                <a:schemeClr val="bg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chemeClr val="bg1"/>
                </a:solidFill>
                <a:ea typeface="+mn-lt"/>
                <a:cs typeface="+mn-lt"/>
              </a:rPr>
              <a:t>Logan Frandsen | Noah Mester</a:t>
            </a:r>
          </a:p>
          <a:p>
            <a:pPr algn="ctr">
              <a:lnSpc>
                <a:spcPct val="90000"/>
              </a:lnSpc>
            </a:pPr>
            <a:r>
              <a:rPr lang="en-US" sz="2000" b="1" u="sng">
                <a:solidFill>
                  <a:schemeClr val="bg1"/>
                </a:solidFill>
                <a:ea typeface="+mn-lt"/>
                <a:cs typeface="+mn-lt"/>
              </a:rPr>
              <a:t>Faculty Advisors: </a:t>
            </a:r>
          </a:p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chemeClr val="bg1"/>
                </a:solidFill>
                <a:ea typeface="+mn-lt"/>
                <a:cs typeface="+mn-lt"/>
              </a:rPr>
              <a:t>Professor Fred J. Looft</a:t>
            </a:r>
          </a:p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chemeClr val="bg1"/>
                </a:solidFill>
                <a:ea typeface="+mn-lt"/>
                <a:cs typeface="+mn-lt"/>
              </a:rPr>
              <a:t>Professor Linda Carre Looft</a:t>
            </a:r>
          </a:p>
          <a:p>
            <a:pPr algn="ctr">
              <a:lnSpc>
                <a:spcPct val="90000"/>
              </a:lnSpc>
            </a:pPr>
            <a:r>
              <a:rPr lang="en-US" sz="2000" b="1" u="sng">
                <a:solidFill>
                  <a:schemeClr val="bg1"/>
                </a:solidFill>
                <a:ea typeface="+mn-lt"/>
                <a:cs typeface="+mn-lt"/>
              </a:rPr>
              <a:t>Sponsors: </a:t>
            </a:r>
          </a:p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chemeClr val="bg1"/>
                </a:solidFill>
                <a:ea typeface="+mn-lt"/>
                <a:cs typeface="+mn-lt"/>
              </a:rPr>
              <a:t>SOS UK</a:t>
            </a:r>
          </a:p>
          <a:p>
            <a:pPr algn="ctr">
              <a:lnSpc>
                <a:spcPct val="90000"/>
              </a:lnSpc>
            </a:pPr>
            <a:r>
              <a:rPr lang="en-US" sz="2000" b="1">
                <a:solidFill>
                  <a:schemeClr val="bg1"/>
                </a:solidFill>
                <a:ea typeface="+mn-lt"/>
                <a:cs typeface="+mn-lt"/>
              </a:rPr>
              <a:t>University of Worcester</a:t>
            </a:r>
          </a:p>
        </p:txBody>
      </p:sp>
      <p:pic>
        <p:nvPicPr>
          <p:cNvPr id="10" name="Picture 4" descr="University of Worcester (W80) - The Uni Guide">
            <a:extLst>
              <a:ext uri="{FF2B5EF4-FFF2-40B4-BE49-F238E27FC236}">
                <a16:creationId xmlns:a16="http://schemas.microsoft.com/office/drawing/2014/main" id="{B2F02859-7188-4B42-B3BE-494DD192F3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5" r="2262" b="-4"/>
          <a:stretch/>
        </p:blipFill>
        <p:spPr bwMode="auto">
          <a:xfrm>
            <a:off x="8561931" y="1796446"/>
            <a:ext cx="2609480" cy="1374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7EA66B-2AAB-42B0-9F9D-38920D8D8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A0758A-DEA6-2DE9-3F5F-97DCF2BAB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1539938"/>
            <a:ext cx="10572000" cy="2189254"/>
          </a:xfrm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Teacher Trainee Results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360EBE3-31BB-422F-AA87-FA3873DAE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0800000">
            <a:off x="0" y="5388384"/>
            <a:ext cx="12192000" cy="1469616"/>
          </a:xfrm>
          <a:custGeom>
            <a:avLst/>
            <a:gdLst>
              <a:gd name="connsiteX0" fmla="*/ 6113881 w 12192000"/>
              <a:gd name="connsiteY0" fmla="*/ 1469616 h 1469616"/>
              <a:gd name="connsiteX1" fmla="*/ 6101181 w 12192000"/>
              <a:gd name="connsiteY1" fmla="*/ 1469616 h 1469616"/>
              <a:gd name="connsiteX2" fmla="*/ 6090598 w 12192000"/>
              <a:gd name="connsiteY2" fmla="*/ 1469616 h 1469616"/>
              <a:gd name="connsiteX3" fmla="*/ 6077897 w 12192000"/>
              <a:gd name="connsiteY3" fmla="*/ 1464854 h 1469616"/>
              <a:gd name="connsiteX4" fmla="*/ 6065198 w 12192000"/>
              <a:gd name="connsiteY4" fmla="*/ 1460091 h 1469616"/>
              <a:gd name="connsiteX5" fmla="*/ 6056731 w 12192000"/>
              <a:gd name="connsiteY5" fmla="*/ 1456916 h 1469616"/>
              <a:gd name="connsiteX6" fmla="*/ 5678033 w 12192000"/>
              <a:gd name="connsiteY6" fmla="*/ 1172892 h 1469616"/>
              <a:gd name="connsiteX7" fmla="*/ 0 w 12192000"/>
              <a:gd name="connsiteY7" fmla="*/ 1172892 h 1469616"/>
              <a:gd name="connsiteX8" fmla="*/ 0 w 12192000"/>
              <a:gd name="connsiteY8" fmla="*/ 1162370 h 1469616"/>
              <a:gd name="connsiteX9" fmla="*/ 0 w 12192000"/>
              <a:gd name="connsiteY9" fmla="*/ 403347 h 1469616"/>
              <a:gd name="connsiteX10" fmla="*/ 0 w 12192000"/>
              <a:gd name="connsiteY10" fmla="*/ 0 h 1469616"/>
              <a:gd name="connsiteX11" fmla="*/ 12192000 w 12192000"/>
              <a:gd name="connsiteY11" fmla="*/ 0 h 1469616"/>
              <a:gd name="connsiteX12" fmla="*/ 12192000 w 12192000"/>
              <a:gd name="connsiteY12" fmla="*/ 403347 h 1469616"/>
              <a:gd name="connsiteX13" fmla="*/ 12192000 w 12192000"/>
              <a:gd name="connsiteY13" fmla="*/ 1162370 h 1469616"/>
              <a:gd name="connsiteX14" fmla="*/ 12192000 w 12192000"/>
              <a:gd name="connsiteY14" fmla="*/ 1172892 h 1469616"/>
              <a:gd name="connsiteX15" fmla="*/ 6524330 w 12192000"/>
              <a:gd name="connsiteY15" fmla="*/ 1172892 h 1469616"/>
              <a:gd name="connsiteX16" fmla="*/ 6145631 w 12192000"/>
              <a:gd name="connsiteY16" fmla="*/ 1456916 h 1469616"/>
              <a:gd name="connsiteX17" fmla="*/ 6137163 w 12192000"/>
              <a:gd name="connsiteY17" fmla="*/ 1460091 h 1469616"/>
              <a:gd name="connsiteX18" fmla="*/ 6124463 w 12192000"/>
              <a:gd name="connsiteY18" fmla="*/ 1464854 h 1469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92000" h="1469616">
                <a:moveTo>
                  <a:pt x="6113881" y="1469616"/>
                </a:moveTo>
                <a:lnTo>
                  <a:pt x="6101181" y="1469616"/>
                </a:lnTo>
                <a:lnTo>
                  <a:pt x="6090598" y="1469616"/>
                </a:lnTo>
                <a:lnTo>
                  <a:pt x="6077897" y="1464854"/>
                </a:lnTo>
                <a:lnTo>
                  <a:pt x="6065198" y="1460091"/>
                </a:lnTo>
                <a:lnTo>
                  <a:pt x="6056731" y="1456916"/>
                </a:lnTo>
                <a:lnTo>
                  <a:pt x="5678033" y="1172892"/>
                </a:lnTo>
                <a:lnTo>
                  <a:pt x="0" y="1172892"/>
                </a:lnTo>
                <a:lnTo>
                  <a:pt x="0" y="1162370"/>
                </a:lnTo>
                <a:lnTo>
                  <a:pt x="0" y="403347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403347"/>
                </a:lnTo>
                <a:lnTo>
                  <a:pt x="12192000" y="1162370"/>
                </a:lnTo>
                <a:lnTo>
                  <a:pt x="12192000" y="1172892"/>
                </a:lnTo>
                <a:lnTo>
                  <a:pt x="6524330" y="1172892"/>
                </a:lnTo>
                <a:lnTo>
                  <a:pt x="6145631" y="1456916"/>
                </a:lnTo>
                <a:lnTo>
                  <a:pt x="6137163" y="1460091"/>
                </a:lnTo>
                <a:lnTo>
                  <a:pt x="6124463" y="1464854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" name="Graphic 3" descr="Bar chart with solid fill">
            <a:extLst>
              <a:ext uri="{FF2B5EF4-FFF2-40B4-BE49-F238E27FC236}">
                <a16:creationId xmlns:a16="http://schemas.microsoft.com/office/drawing/2014/main" id="{B0A6651E-14FA-0039-B056-0E31EA6AE5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34281" y="2793059"/>
            <a:ext cx="1714029" cy="170462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8871F5C-EBA3-E10C-F50B-C42E33FB2386}"/>
              </a:ext>
            </a:extLst>
          </p:cNvPr>
          <p:cNvSpPr txBox="1"/>
          <p:nvPr/>
        </p:nvSpPr>
        <p:spPr>
          <a:xfrm>
            <a:off x="77140" y="6216179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>
                <a:solidFill>
                  <a:schemeClr val="bg1"/>
                </a:solidFill>
              </a:rPr>
              <a:t>10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37529D1-C881-47F1-8AC0-E06061EC2902}"/>
              </a:ext>
            </a:extLst>
          </p:cNvPr>
          <p:cNvCxnSpPr>
            <a:cxnSpLocks/>
          </p:cNvCxnSpPr>
          <p:nvPr/>
        </p:nvCxnSpPr>
        <p:spPr>
          <a:xfrm>
            <a:off x="2970956" y="2659117"/>
            <a:ext cx="62500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716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5" name="Rectangle 94">
            <a:extLst>
              <a:ext uri="{FF2B5EF4-FFF2-40B4-BE49-F238E27FC236}">
                <a16:creationId xmlns:a16="http://schemas.microsoft.com/office/drawing/2014/main" id="{B9317381-A800-4397-B01D-FCE2E4450B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B2437663-CF21-48CD-B0CA-FEA2E2D7A3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6276366" y="942367"/>
            <a:ext cx="6858000" cy="4973267"/>
          </a:xfrm>
          <a:custGeom>
            <a:avLst/>
            <a:gdLst>
              <a:gd name="connsiteX0" fmla="*/ 0 w 6858000"/>
              <a:gd name="connsiteY0" fmla="*/ 4674422 h 4973267"/>
              <a:gd name="connsiteX1" fmla="*/ 0 w 6858000"/>
              <a:gd name="connsiteY1" fmla="*/ 0 h 4973267"/>
              <a:gd name="connsiteX2" fmla="*/ 6858000 w 6858000"/>
              <a:gd name="connsiteY2" fmla="*/ 0 h 4973267"/>
              <a:gd name="connsiteX3" fmla="*/ 6858000 w 6858000"/>
              <a:gd name="connsiteY3" fmla="*/ 4674817 h 4973267"/>
              <a:gd name="connsiteX4" fmla="*/ 3850107 w 6858000"/>
              <a:gd name="connsiteY4" fmla="*/ 4674817 h 4973267"/>
              <a:gd name="connsiteX5" fmla="*/ 3469107 w 6858000"/>
              <a:gd name="connsiteY5" fmla="*/ 4960567 h 4973267"/>
              <a:gd name="connsiteX6" fmla="*/ 3460640 w 6858000"/>
              <a:gd name="connsiteY6" fmla="*/ 4963742 h 4973267"/>
              <a:gd name="connsiteX7" fmla="*/ 3447940 w 6858000"/>
              <a:gd name="connsiteY7" fmla="*/ 4968505 h 4973267"/>
              <a:gd name="connsiteX8" fmla="*/ 3437357 w 6858000"/>
              <a:gd name="connsiteY8" fmla="*/ 4973267 h 4973267"/>
              <a:gd name="connsiteX9" fmla="*/ 3424657 w 6858000"/>
              <a:gd name="connsiteY9" fmla="*/ 4973267 h 4973267"/>
              <a:gd name="connsiteX10" fmla="*/ 3414074 w 6858000"/>
              <a:gd name="connsiteY10" fmla="*/ 4973267 h 4973267"/>
              <a:gd name="connsiteX11" fmla="*/ 3401373 w 6858000"/>
              <a:gd name="connsiteY11" fmla="*/ 4968505 h 4973267"/>
              <a:gd name="connsiteX12" fmla="*/ 3388674 w 6858000"/>
              <a:gd name="connsiteY12" fmla="*/ 4963742 h 4973267"/>
              <a:gd name="connsiteX13" fmla="*/ 3380207 w 6858000"/>
              <a:gd name="connsiteY13" fmla="*/ 4960567 h 4973267"/>
              <a:gd name="connsiteX14" fmla="*/ 2999207 w 6858000"/>
              <a:gd name="connsiteY14" fmla="*/ 4674817 h 4973267"/>
              <a:gd name="connsiteX15" fmla="*/ 1003190 w 6858000"/>
              <a:gd name="connsiteY15" fmla="*/ 4674817 h 4973267"/>
              <a:gd name="connsiteX16" fmla="*/ 1003190 w 6858000"/>
              <a:gd name="connsiteY16" fmla="*/ 4674422 h 497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858000" h="4973267">
                <a:moveTo>
                  <a:pt x="0" y="4674422"/>
                </a:moveTo>
                <a:lnTo>
                  <a:pt x="0" y="0"/>
                </a:lnTo>
                <a:lnTo>
                  <a:pt x="6858000" y="0"/>
                </a:lnTo>
                <a:lnTo>
                  <a:pt x="6858000" y="4674817"/>
                </a:lnTo>
                <a:lnTo>
                  <a:pt x="3850107" y="4674817"/>
                </a:lnTo>
                <a:lnTo>
                  <a:pt x="3469107" y="4960567"/>
                </a:lnTo>
                <a:lnTo>
                  <a:pt x="3460640" y="4963742"/>
                </a:lnTo>
                <a:lnTo>
                  <a:pt x="3447940" y="4968505"/>
                </a:lnTo>
                <a:lnTo>
                  <a:pt x="3437357" y="4973267"/>
                </a:lnTo>
                <a:lnTo>
                  <a:pt x="3424657" y="4973267"/>
                </a:lnTo>
                <a:lnTo>
                  <a:pt x="3414074" y="4973267"/>
                </a:lnTo>
                <a:lnTo>
                  <a:pt x="3401373" y="4968505"/>
                </a:lnTo>
                <a:lnTo>
                  <a:pt x="3388674" y="4963742"/>
                </a:lnTo>
                <a:lnTo>
                  <a:pt x="3380207" y="4960567"/>
                </a:lnTo>
                <a:lnTo>
                  <a:pt x="2999207" y="4674817"/>
                </a:lnTo>
                <a:lnTo>
                  <a:pt x="1003190" y="4674817"/>
                </a:lnTo>
                <a:lnTo>
                  <a:pt x="1003190" y="4674422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02" name="TextBox 2201">
            <a:extLst>
              <a:ext uri="{FF2B5EF4-FFF2-40B4-BE49-F238E27FC236}">
                <a16:creationId xmlns:a16="http://schemas.microsoft.com/office/drawing/2014/main" id="{598B4F2E-7512-4E18-71CB-EB7223593EE9}"/>
              </a:ext>
            </a:extLst>
          </p:cNvPr>
          <p:cNvSpPr txBox="1"/>
          <p:nvPr/>
        </p:nvSpPr>
        <p:spPr>
          <a:xfrm>
            <a:off x="7542866" y="3248950"/>
            <a:ext cx="4652347" cy="938105"/>
          </a:xfrm>
          <a:prstGeom prst="rect">
            <a:avLst/>
          </a:prstGeom>
          <a:effectLst/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457200"/>
            <a:r>
              <a:rPr lang="en-US" sz="2800" b="1" dirty="0">
                <a:solidFill>
                  <a:schemeClr val="bg1"/>
                </a:solidFill>
                <a:ea typeface="+mn-lt"/>
                <a:cs typeface="+mn-lt"/>
              </a:rPr>
              <a:t>"How helpful was the education you received about the human effects on climate change?"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2258" name="Graphic 10" descr="Users with solid fill">
            <a:extLst>
              <a:ext uri="{FF2B5EF4-FFF2-40B4-BE49-F238E27FC236}">
                <a16:creationId xmlns:a16="http://schemas.microsoft.com/office/drawing/2014/main" id="{BFCD53D2-5502-63D6-05E8-B40D515656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41837" y="1626539"/>
            <a:ext cx="1262474" cy="1262474"/>
          </a:xfrm>
          <a:prstGeom prst="rect">
            <a:avLst/>
          </a:prstGeom>
        </p:spPr>
      </p:pic>
      <p:sp>
        <p:nvSpPr>
          <p:cNvPr id="2844" name="Half Frame 2843">
            <a:extLst>
              <a:ext uri="{FF2B5EF4-FFF2-40B4-BE49-F238E27FC236}">
                <a16:creationId xmlns:a16="http://schemas.microsoft.com/office/drawing/2014/main" id="{9BF39D23-5D3B-4FAB-BC6E-0374067C842B}"/>
              </a:ext>
            </a:extLst>
          </p:cNvPr>
          <p:cNvSpPr/>
          <p:nvPr/>
        </p:nvSpPr>
        <p:spPr>
          <a:xfrm>
            <a:off x="7642578" y="121355"/>
            <a:ext cx="357481" cy="846667"/>
          </a:xfrm>
          <a:prstGeom prst="halfFram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45" name="Half Frame 2844">
            <a:extLst>
              <a:ext uri="{FF2B5EF4-FFF2-40B4-BE49-F238E27FC236}">
                <a16:creationId xmlns:a16="http://schemas.microsoft.com/office/drawing/2014/main" id="{258066F1-FEF4-366E-6B5A-278D33E01A00}"/>
              </a:ext>
            </a:extLst>
          </p:cNvPr>
          <p:cNvSpPr/>
          <p:nvPr/>
        </p:nvSpPr>
        <p:spPr>
          <a:xfrm rot="10800000">
            <a:off x="11725393" y="5906911"/>
            <a:ext cx="357481" cy="846667"/>
          </a:xfrm>
          <a:prstGeom prst="halfFram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47" name="TextBox 2846">
            <a:extLst>
              <a:ext uri="{FF2B5EF4-FFF2-40B4-BE49-F238E27FC236}">
                <a16:creationId xmlns:a16="http://schemas.microsoft.com/office/drawing/2014/main" id="{E06716DD-B85E-F181-61C9-B1840AB96BCD}"/>
              </a:ext>
            </a:extLst>
          </p:cNvPr>
          <p:cNvSpPr txBox="1"/>
          <p:nvPr/>
        </p:nvSpPr>
        <p:spPr>
          <a:xfrm>
            <a:off x="67733" y="6159735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/>
              <a:t>11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F7D3777-149A-454C-8B63-029383D55E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8657456"/>
              </p:ext>
            </p:extLst>
          </p:nvPr>
        </p:nvGraphicFramePr>
        <p:xfrm>
          <a:off x="1288878" y="1510493"/>
          <a:ext cx="4807122" cy="3837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45C8C264-8F56-4FA3-AC23-69DB71E13EDB}"/>
              </a:ext>
            </a:extLst>
          </p:cNvPr>
          <p:cNvSpPr/>
          <p:nvPr/>
        </p:nvSpPr>
        <p:spPr>
          <a:xfrm>
            <a:off x="1032312" y="5094661"/>
            <a:ext cx="2401794" cy="348074"/>
          </a:xfrm>
          <a:prstGeom prst="rect">
            <a:avLst/>
          </a:prstGeom>
          <a:solidFill>
            <a:schemeClr val="bg2">
              <a:lumMod val="50000"/>
              <a:lumOff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18% - Neutral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A72D38-BE71-FD2C-F81C-F90214A2E23E}"/>
              </a:ext>
            </a:extLst>
          </p:cNvPr>
          <p:cNvSpPr/>
          <p:nvPr/>
        </p:nvSpPr>
        <p:spPr>
          <a:xfrm>
            <a:off x="4675281" y="4746587"/>
            <a:ext cx="2401794" cy="348074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6% - Unhelpful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7B1DF3-B29A-4896-99A0-B49EECD3CF65}"/>
              </a:ext>
            </a:extLst>
          </p:cNvPr>
          <p:cNvSpPr/>
          <p:nvPr/>
        </p:nvSpPr>
        <p:spPr>
          <a:xfrm>
            <a:off x="4675280" y="1626539"/>
            <a:ext cx="2201769" cy="41523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37% - Helpful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4C10D1A-21A8-4334-8E54-F0BC305AFB36}"/>
              </a:ext>
            </a:extLst>
          </p:cNvPr>
          <p:cNvSpPr/>
          <p:nvPr/>
        </p:nvSpPr>
        <p:spPr>
          <a:xfrm>
            <a:off x="136920" y="1187824"/>
            <a:ext cx="3101538" cy="64633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39% - No Climate Education</a:t>
            </a:r>
          </a:p>
        </p:txBody>
      </p:sp>
      <p:pic>
        <p:nvPicPr>
          <p:cNvPr id="8" name="Graphic 7" descr="Classroom with solid fill">
            <a:extLst>
              <a:ext uri="{FF2B5EF4-FFF2-40B4-BE49-F238E27FC236}">
                <a16:creationId xmlns:a16="http://schemas.microsoft.com/office/drawing/2014/main" id="{DC4957E8-BE08-43B2-8EEF-118C0C872D3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52169" y="2588370"/>
            <a:ext cx="1280540" cy="128054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3E8E4CA-D4F2-4CC7-8B78-E27199DFAC77}"/>
              </a:ext>
            </a:extLst>
          </p:cNvPr>
          <p:cNvSpPr txBox="1"/>
          <p:nvPr/>
        </p:nvSpPr>
        <p:spPr>
          <a:xfrm>
            <a:off x="3238458" y="3786945"/>
            <a:ext cx="9605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 = 71</a:t>
            </a:r>
          </a:p>
        </p:txBody>
      </p:sp>
    </p:spTree>
    <p:extLst>
      <p:ext uri="{BB962C8B-B14F-4D97-AF65-F5344CB8AC3E}">
        <p14:creationId xmlns:p14="http://schemas.microsoft.com/office/powerpoint/2010/main" val="1358621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97EA66B-2AAB-42B0-9F9D-38920D8D8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360EBE3-31BB-422F-AA87-FA3873DAE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0800000">
            <a:off x="0" y="5388384"/>
            <a:ext cx="12192000" cy="1469616"/>
          </a:xfrm>
          <a:custGeom>
            <a:avLst/>
            <a:gdLst>
              <a:gd name="connsiteX0" fmla="*/ 6113881 w 12192000"/>
              <a:gd name="connsiteY0" fmla="*/ 1469616 h 1469616"/>
              <a:gd name="connsiteX1" fmla="*/ 6101181 w 12192000"/>
              <a:gd name="connsiteY1" fmla="*/ 1469616 h 1469616"/>
              <a:gd name="connsiteX2" fmla="*/ 6090598 w 12192000"/>
              <a:gd name="connsiteY2" fmla="*/ 1469616 h 1469616"/>
              <a:gd name="connsiteX3" fmla="*/ 6077897 w 12192000"/>
              <a:gd name="connsiteY3" fmla="*/ 1464854 h 1469616"/>
              <a:gd name="connsiteX4" fmla="*/ 6065198 w 12192000"/>
              <a:gd name="connsiteY4" fmla="*/ 1460091 h 1469616"/>
              <a:gd name="connsiteX5" fmla="*/ 6056731 w 12192000"/>
              <a:gd name="connsiteY5" fmla="*/ 1456916 h 1469616"/>
              <a:gd name="connsiteX6" fmla="*/ 5678033 w 12192000"/>
              <a:gd name="connsiteY6" fmla="*/ 1172892 h 1469616"/>
              <a:gd name="connsiteX7" fmla="*/ 0 w 12192000"/>
              <a:gd name="connsiteY7" fmla="*/ 1172892 h 1469616"/>
              <a:gd name="connsiteX8" fmla="*/ 0 w 12192000"/>
              <a:gd name="connsiteY8" fmla="*/ 1162370 h 1469616"/>
              <a:gd name="connsiteX9" fmla="*/ 0 w 12192000"/>
              <a:gd name="connsiteY9" fmla="*/ 403347 h 1469616"/>
              <a:gd name="connsiteX10" fmla="*/ 0 w 12192000"/>
              <a:gd name="connsiteY10" fmla="*/ 0 h 1469616"/>
              <a:gd name="connsiteX11" fmla="*/ 12192000 w 12192000"/>
              <a:gd name="connsiteY11" fmla="*/ 0 h 1469616"/>
              <a:gd name="connsiteX12" fmla="*/ 12192000 w 12192000"/>
              <a:gd name="connsiteY12" fmla="*/ 403347 h 1469616"/>
              <a:gd name="connsiteX13" fmla="*/ 12192000 w 12192000"/>
              <a:gd name="connsiteY13" fmla="*/ 1162370 h 1469616"/>
              <a:gd name="connsiteX14" fmla="*/ 12192000 w 12192000"/>
              <a:gd name="connsiteY14" fmla="*/ 1172892 h 1469616"/>
              <a:gd name="connsiteX15" fmla="*/ 6524330 w 12192000"/>
              <a:gd name="connsiteY15" fmla="*/ 1172892 h 1469616"/>
              <a:gd name="connsiteX16" fmla="*/ 6145631 w 12192000"/>
              <a:gd name="connsiteY16" fmla="*/ 1456916 h 1469616"/>
              <a:gd name="connsiteX17" fmla="*/ 6137163 w 12192000"/>
              <a:gd name="connsiteY17" fmla="*/ 1460091 h 1469616"/>
              <a:gd name="connsiteX18" fmla="*/ 6124463 w 12192000"/>
              <a:gd name="connsiteY18" fmla="*/ 1464854 h 1469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92000" h="1469616">
                <a:moveTo>
                  <a:pt x="6113881" y="1469616"/>
                </a:moveTo>
                <a:lnTo>
                  <a:pt x="6101181" y="1469616"/>
                </a:lnTo>
                <a:lnTo>
                  <a:pt x="6090598" y="1469616"/>
                </a:lnTo>
                <a:lnTo>
                  <a:pt x="6077897" y="1464854"/>
                </a:lnTo>
                <a:lnTo>
                  <a:pt x="6065198" y="1460091"/>
                </a:lnTo>
                <a:lnTo>
                  <a:pt x="6056731" y="1456916"/>
                </a:lnTo>
                <a:lnTo>
                  <a:pt x="5678033" y="1172892"/>
                </a:lnTo>
                <a:lnTo>
                  <a:pt x="0" y="1172892"/>
                </a:lnTo>
                <a:lnTo>
                  <a:pt x="0" y="1162370"/>
                </a:lnTo>
                <a:lnTo>
                  <a:pt x="0" y="403347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403347"/>
                </a:lnTo>
                <a:lnTo>
                  <a:pt x="12192000" y="1162370"/>
                </a:lnTo>
                <a:lnTo>
                  <a:pt x="12192000" y="1172892"/>
                </a:lnTo>
                <a:lnTo>
                  <a:pt x="6524330" y="1172892"/>
                </a:lnTo>
                <a:lnTo>
                  <a:pt x="6145631" y="1456916"/>
                </a:lnTo>
                <a:lnTo>
                  <a:pt x="6137163" y="1460091"/>
                </a:lnTo>
                <a:lnTo>
                  <a:pt x="6124463" y="1464854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7862F6D-34F0-9D8D-F21A-21CCCD5E7C9C}"/>
              </a:ext>
            </a:extLst>
          </p:cNvPr>
          <p:cNvSpPr/>
          <p:nvPr/>
        </p:nvSpPr>
        <p:spPr>
          <a:xfrm>
            <a:off x="285986" y="142240"/>
            <a:ext cx="11665182" cy="495053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15B567D1-0E65-AB02-98DB-C9277A50DF2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-329" r="-187" b="18321"/>
          <a:stretch/>
        </p:blipFill>
        <p:spPr>
          <a:xfrm>
            <a:off x="524414" y="640628"/>
            <a:ext cx="11188344" cy="333592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9A8110-5594-5F8B-E961-98C296E46D55}"/>
              </a:ext>
            </a:extLst>
          </p:cNvPr>
          <p:cNvSpPr txBox="1"/>
          <p:nvPr/>
        </p:nvSpPr>
        <p:spPr>
          <a:xfrm>
            <a:off x="2367170" y="5622518"/>
            <a:ext cx="7446902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i="1">
                <a:cs typeface="Segoe UI"/>
              </a:rPr>
              <a:t>“</a:t>
            </a:r>
            <a:r>
              <a:rPr lang="en-US" sz="2400" b="1">
                <a:cs typeface="Segoe UI"/>
              </a:rPr>
              <a:t>What, if anything, did you find most memorable about the climate change education you received?”</a:t>
            </a:r>
            <a:r>
              <a:rPr lang="en-US" sz="2400">
                <a:cs typeface="Segoe UI"/>
              </a:rPr>
              <a:t>​</a:t>
            </a:r>
            <a:endParaRPr lang="en-US"/>
          </a:p>
          <a:p>
            <a:r>
              <a:rPr lang="en-US">
                <a:cs typeface="Segoe UI"/>
              </a:rPr>
              <a:t>​</a:t>
            </a:r>
          </a:p>
        </p:txBody>
      </p:sp>
      <p:pic>
        <p:nvPicPr>
          <p:cNvPr id="9" name="Graphic 8" descr="Users with solid fill">
            <a:extLst>
              <a:ext uri="{FF2B5EF4-FFF2-40B4-BE49-F238E27FC236}">
                <a16:creationId xmlns:a16="http://schemas.microsoft.com/office/drawing/2014/main" id="{57B732D1-A2A5-26DE-1765-15597AAC60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78220" y="5622518"/>
            <a:ext cx="1378351" cy="1378351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8979D191-24CE-6653-5FA9-A466C72B50DE}"/>
              </a:ext>
            </a:extLst>
          </p:cNvPr>
          <p:cNvSpPr/>
          <p:nvPr/>
        </p:nvSpPr>
        <p:spPr>
          <a:xfrm>
            <a:off x="6956942" y="4557336"/>
            <a:ext cx="4949072" cy="877447"/>
          </a:xfrm>
          <a:prstGeom prst="roundRect">
            <a:avLst/>
          </a:prstGeom>
          <a:solidFill>
            <a:schemeClr val="tx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2400" b="1">
                <a:solidFill>
                  <a:schemeClr val="bg1"/>
                </a:solidFill>
              </a:rPr>
              <a:t>23% of 31 Respondents Replied </a:t>
            </a:r>
            <a:r>
              <a:rPr lang="en-US" sz="2400" b="1" i="1" u="sng">
                <a:solidFill>
                  <a:schemeClr val="bg1"/>
                </a:solidFill>
              </a:rPr>
              <a:t>“Impact”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63FEBFE-EC52-3066-BFAE-E50E394BA9C4}"/>
              </a:ext>
            </a:extLst>
          </p:cNvPr>
          <p:cNvSpPr txBox="1"/>
          <p:nvPr/>
        </p:nvSpPr>
        <p:spPr>
          <a:xfrm>
            <a:off x="-2798" y="6207899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40939999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3" descr="Logo&#10;&#10;Description automatically generated">
            <a:extLst>
              <a:ext uri="{FF2B5EF4-FFF2-40B4-BE49-F238E27FC236}">
                <a16:creationId xmlns:a16="http://schemas.microsoft.com/office/drawing/2014/main" id="{A095632F-26B5-4413-BFD8-4C5BB959479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9" r="12308" b="206"/>
          <a:stretch/>
        </p:blipFill>
        <p:spPr>
          <a:xfrm>
            <a:off x="1251237" y="1014056"/>
            <a:ext cx="9932469" cy="516987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05D1C4-B8D1-45EC-B81D-B439D8BD6E9D}"/>
              </a:ext>
            </a:extLst>
          </p:cNvPr>
          <p:cNvSpPr txBox="1"/>
          <p:nvPr/>
        </p:nvSpPr>
        <p:spPr>
          <a:xfrm rot="16200000">
            <a:off x="314997" y="2908038"/>
            <a:ext cx="2039328" cy="65273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 b="1">
                <a:solidFill>
                  <a:schemeClr val="bg1"/>
                </a:solidFill>
              </a:rPr>
              <a:t>Responses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36D2C6-B300-4788-B5F5-FFD5A5D6495A}"/>
              </a:ext>
            </a:extLst>
          </p:cNvPr>
          <p:cNvSpPr txBox="1"/>
          <p:nvPr/>
        </p:nvSpPr>
        <p:spPr>
          <a:xfrm>
            <a:off x="2598591" y="5246313"/>
            <a:ext cx="585687" cy="410009"/>
          </a:xfrm>
          <a:prstGeom prst="rect">
            <a:avLst/>
          </a:prstGeom>
          <a:noFill/>
        </p:spPr>
        <p:txBody>
          <a:bodyPr wrap="none" rtlCol="0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5DE7D5-47CB-49B0-A918-9A1A900DE36A}"/>
              </a:ext>
            </a:extLst>
          </p:cNvPr>
          <p:cNvSpPr txBox="1"/>
          <p:nvPr/>
        </p:nvSpPr>
        <p:spPr>
          <a:xfrm>
            <a:off x="3809214" y="1744772"/>
            <a:ext cx="825723" cy="410009"/>
          </a:xfrm>
          <a:prstGeom prst="rect">
            <a:avLst/>
          </a:prstGeom>
          <a:noFill/>
        </p:spPr>
        <p:txBody>
          <a:bodyPr wrap="none" rtlCol="0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>
                <a:solidFill>
                  <a:schemeClr val="bg1"/>
                </a:solidFill>
              </a:rPr>
              <a:t>28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5ED41-2970-4AFD-8D4C-F090A4456B4E}"/>
              </a:ext>
            </a:extLst>
          </p:cNvPr>
          <p:cNvSpPr txBox="1"/>
          <p:nvPr/>
        </p:nvSpPr>
        <p:spPr>
          <a:xfrm>
            <a:off x="5114187" y="1119222"/>
            <a:ext cx="825723" cy="410009"/>
          </a:xfrm>
          <a:prstGeom prst="rect">
            <a:avLst/>
          </a:prstGeom>
          <a:noFill/>
        </p:spPr>
        <p:txBody>
          <a:bodyPr wrap="none" rtlCol="0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>
                <a:solidFill>
                  <a:schemeClr val="bg1"/>
                </a:solidFill>
              </a:rPr>
              <a:t>33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643E76-70F6-4C55-9778-1B9A7945ACC5}"/>
              </a:ext>
            </a:extLst>
          </p:cNvPr>
          <p:cNvSpPr txBox="1"/>
          <p:nvPr/>
        </p:nvSpPr>
        <p:spPr>
          <a:xfrm>
            <a:off x="6467970" y="4156794"/>
            <a:ext cx="585687" cy="410009"/>
          </a:xfrm>
          <a:prstGeom prst="rect">
            <a:avLst/>
          </a:prstGeom>
          <a:noFill/>
        </p:spPr>
        <p:txBody>
          <a:bodyPr wrap="none" rtlCol="0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>
                <a:solidFill>
                  <a:schemeClr val="bg1"/>
                </a:solidFill>
              </a:rPr>
              <a:t>9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85141F-C5C1-4FD1-9C65-E66957F612DE}"/>
              </a:ext>
            </a:extLst>
          </p:cNvPr>
          <p:cNvSpPr txBox="1"/>
          <p:nvPr/>
        </p:nvSpPr>
        <p:spPr>
          <a:xfrm>
            <a:off x="7657805" y="2214742"/>
            <a:ext cx="825723" cy="410009"/>
          </a:xfrm>
          <a:prstGeom prst="rect">
            <a:avLst/>
          </a:prstGeom>
          <a:noFill/>
        </p:spPr>
        <p:txBody>
          <a:bodyPr wrap="none" rtlCol="0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>
                <a:solidFill>
                  <a:schemeClr val="bg1"/>
                </a:solidFill>
              </a:rPr>
              <a:t>24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06386F4-7391-4B0F-89C2-29688D0DEC2A}"/>
              </a:ext>
            </a:extLst>
          </p:cNvPr>
          <p:cNvSpPr txBox="1"/>
          <p:nvPr/>
        </p:nvSpPr>
        <p:spPr>
          <a:xfrm>
            <a:off x="9088853" y="5239218"/>
            <a:ext cx="585687" cy="410009"/>
          </a:xfrm>
          <a:prstGeom prst="rect">
            <a:avLst/>
          </a:prstGeom>
          <a:noFill/>
        </p:spPr>
        <p:txBody>
          <a:bodyPr wrap="none" rtlCol="0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28BF6CF-4131-433D-8361-A4B0BF5F74E5}"/>
              </a:ext>
            </a:extLst>
          </p:cNvPr>
          <p:cNvSpPr txBox="1"/>
          <p:nvPr/>
        </p:nvSpPr>
        <p:spPr>
          <a:xfrm>
            <a:off x="10274560" y="3895774"/>
            <a:ext cx="825723" cy="410009"/>
          </a:xfrm>
          <a:prstGeom prst="rect">
            <a:avLst/>
          </a:prstGeom>
          <a:noFill/>
        </p:spPr>
        <p:txBody>
          <a:bodyPr wrap="none" rtlCol="0">
            <a:normAutofit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BDACFC-72B1-4156-8353-3F2E9385CC9C}"/>
              </a:ext>
            </a:extLst>
          </p:cNvPr>
          <p:cNvSpPr txBox="1"/>
          <p:nvPr/>
        </p:nvSpPr>
        <p:spPr>
          <a:xfrm rot="19876630">
            <a:off x="1427047" y="5663246"/>
            <a:ext cx="16534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u="sng">
                <a:solidFill>
                  <a:schemeClr val="bg1"/>
                </a:solidFill>
              </a:rPr>
              <a:t>Not Responsible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D2F772A-1ACC-4FB4-95C1-5E0B662C5325}"/>
              </a:ext>
            </a:extLst>
          </p:cNvPr>
          <p:cNvSpPr txBox="1"/>
          <p:nvPr/>
        </p:nvSpPr>
        <p:spPr>
          <a:xfrm rot="19876630">
            <a:off x="2861358" y="5732807"/>
            <a:ext cx="16534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u="sng">
                <a:solidFill>
                  <a:schemeClr val="bg1"/>
                </a:solidFill>
              </a:rPr>
              <a:t>Partially Responsible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286CE46-5CDB-4FE4-9E06-A98139C84232}"/>
              </a:ext>
            </a:extLst>
          </p:cNvPr>
          <p:cNvSpPr txBox="1"/>
          <p:nvPr/>
        </p:nvSpPr>
        <p:spPr>
          <a:xfrm rot="19876630">
            <a:off x="4315808" y="5941947"/>
            <a:ext cx="16534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u="sng">
                <a:solidFill>
                  <a:schemeClr val="bg1"/>
                </a:solidFill>
              </a:rPr>
              <a:t>Responsible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9D86149-CD1E-401B-B39E-A9A97B587365}"/>
              </a:ext>
            </a:extLst>
          </p:cNvPr>
          <p:cNvSpPr txBox="1"/>
          <p:nvPr/>
        </p:nvSpPr>
        <p:spPr>
          <a:xfrm rot="19876630">
            <a:off x="6035317" y="5886695"/>
            <a:ext cx="1008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u="sng">
                <a:solidFill>
                  <a:schemeClr val="bg1"/>
                </a:solidFill>
              </a:rPr>
              <a:t>Guilty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7562F04-412C-41B2-8344-2B3804B558F1}"/>
              </a:ext>
            </a:extLst>
          </p:cNvPr>
          <p:cNvSpPr txBox="1"/>
          <p:nvPr/>
        </p:nvSpPr>
        <p:spPr>
          <a:xfrm rot="19876630">
            <a:off x="7257110" y="5941947"/>
            <a:ext cx="1192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u="sng">
                <a:solidFill>
                  <a:schemeClr val="bg1"/>
                </a:solidFill>
              </a:rPr>
              <a:t>Anxious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8713EF4-F18E-43D7-A0BA-5E80FF77BD2B}"/>
              </a:ext>
            </a:extLst>
          </p:cNvPr>
          <p:cNvSpPr txBox="1"/>
          <p:nvPr/>
        </p:nvSpPr>
        <p:spPr>
          <a:xfrm rot="19876630">
            <a:off x="8351499" y="5941947"/>
            <a:ext cx="15089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u="sng">
                <a:solidFill>
                  <a:schemeClr val="bg1"/>
                </a:solidFill>
              </a:rPr>
              <a:t>Indifferent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AC05D45-35B2-47CE-B818-3302144E5678}"/>
              </a:ext>
            </a:extLst>
          </p:cNvPr>
          <p:cNvSpPr txBox="1"/>
          <p:nvPr/>
        </p:nvSpPr>
        <p:spPr>
          <a:xfrm rot="19876630">
            <a:off x="9807250" y="5983870"/>
            <a:ext cx="119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u="sng">
                <a:solidFill>
                  <a:schemeClr val="bg1"/>
                </a:solidFill>
              </a:rPr>
              <a:t>Hopeful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D03ABB9-81C2-4E7C-A2EA-0F68422CC755}"/>
              </a:ext>
            </a:extLst>
          </p:cNvPr>
          <p:cNvSpPr txBox="1"/>
          <p:nvPr/>
        </p:nvSpPr>
        <p:spPr>
          <a:xfrm>
            <a:off x="2964333" y="183059"/>
            <a:ext cx="83201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1">
                <a:solidFill>
                  <a:schemeClr val="bg1"/>
                </a:solidFill>
                <a:latin typeface="Century Gothic"/>
              </a:rPr>
              <a:t>"How do you feel about your role as a teacher in relation to the climate and ecological emergency?"</a:t>
            </a:r>
            <a:endParaRPr lang="en-US" sz="2400">
              <a:solidFill>
                <a:schemeClr val="bg1"/>
              </a:solidFill>
            </a:endParaRPr>
          </a:p>
        </p:txBody>
      </p:sp>
      <p:pic>
        <p:nvPicPr>
          <p:cNvPr id="32" name="Graphic 31" descr="Users with solid fill">
            <a:extLst>
              <a:ext uri="{FF2B5EF4-FFF2-40B4-BE49-F238E27FC236}">
                <a16:creationId xmlns:a16="http://schemas.microsoft.com/office/drawing/2014/main" id="{9FC53E46-672A-440C-85B7-CE376FCCA5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782874" y="20146"/>
            <a:ext cx="1201662" cy="1201662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F3BF26A8-25DB-431C-BB98-C61D70967C21}"/>
              </a:ext>
            </a:extLst>
          </p:cNvPr>
          <p:cNvSpPr txBox="1"/>
          <p:nvPr/>
        </p:nvSpPr>
        <p:spPr>
          <a:xfrm>
            <a:off x="-78919" y="6359558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>
                <a:solidFill>
                  <a:schemeClr val="bg1"/>
                </a:solidFill>
              </a:rPr>
              <a:t>13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0D3726F8-4FC3-42CF-A051-40974D272420}"/>
              </a:ext>
            </a:extLst>
          </p:cNvPr>
          <p:cNvSpPr/>
          <p:nvPr/>
        </p:nvSpPr>
        <p:spPr>
          <a:xfrm>
            <a:off x="157264" y="63551"/>
            <a:ext cx="11877472" cy="6691092"/>
          </a:xfrm>
          <a:prstGeom prst="roundRect">
            <a:avLst/>
          </a:prstGeom>
          <a:noFill/>
          <a:ln w="762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82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Half Frame 8">
            <a:extLst>
              <a:ext uri="{FF2B5EF4-FFF2-40B4-BE49-F238E27FC236}">
                <a16:creationId xmlns:a16="http://schemas.microsoft.com/office/drawing/2014/main" id="{5764940F-5715-E328-BB1E-E90A2CFB3F2F}"/>
              </a:ext>
            </a:extLst>
          </p:cNvPr>
          <p:cNvSpPr/>
          <p:nvPr/>
        </p:nvSpPr>
        <p:spPr>
          <a:xfrm rot="10800000">
            <a:off x="11706578" y="5850467"/>
            <a:ext cx="357481" cy="846667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Half Frame 12">
            <a:extLst>
              <a:ext uri="{FF2B5EF4-FFF2-40B4-BE49-F238E27FC236}">
                <a16:creationId xmlns:a16="http://schemas.microsoft.com/office/drawing/2014/main" id="{CA6E2398-DA09-FD86-66D7-986607A73E9F}"/>
              </a:ext>
            </a:extLst>
          </p:cNvPr>
          <p:cNvSpPr/>
          <p:nvPr/>
        </p:nvSpPr>
        <p:spPr>
          <a:xfrm>
            <a:off x="163689" y="158985"/>
            <a:ext cx="357481" cy="846667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7" name="Graphic 10" descr="Users with solid fill">
            <a:extLst>
              <a:ext uri="{FF2B5EF4-FFF2-40B4-BE49-F238E27FC236}">
                <a16:creationId xmlns:a16="http://schemas.microsoft.com/office/drawing/2014/main" id="{93B75321-5538-A0D5-B28F-1EB0C82C55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88726" y="1908762"/>
            <a:ext cx="914400" cy="9144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0B24635-EED8-FFC2-21C9-438ECF3336AC}"/>
              </a:ext>
            </a:extLst>
          </p:cNvPr>
          <p:cNvSpPr txBox="1"/>
          <p:nvPr/>
        </p:nvSpPr>
        <p:spPr>
          <a:xfrm>
            <a:off x="4152" y="6213422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/>
              <a:t>14</a:t>
            </a:r>
          </a:p>
        </p:txBody>
      </p:sp>
      <p:graphicFrame>
        <p:nvGraphicFramePr>
          <p:cNvPr id="6" name="Diagram 11">
            <a:extLst>
              <a:ext uri="{FF2B5EF4-FFF2-40B4-BE49-F238E27FC236}">
                <a16:creationId xmlns:a16="http://schemas.microsoft.com/office/drawing/2014/main" id="{3458E97D-388E-4311-EF67-52F72D70BF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4185321"/>
              </p:ext>
            </p:extLst>
          </p:nvPr>
        </p:nvGraphicFramePr>
        <p:xfrm>
          <a:off x="4978632" y="97708"/>
          <a:ext cx="9211502" cy="627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202" name="TextBox 2201">
            <a:extLst>
              <a:ext uri="{FF2B5EF4-FFF2-40B4-BE49-F238E27FC236}">
                <a16:creationId xmlns:a16="http://schemas.microsoft.com/office/drawing/2014/main" id="{598B4F2E-7512-4E18-71CB-EB7223593EE9}"/>
              </a:ext>
            </a:extLst>
          </p:cNvPr>
          <p:cNvSpPr txBox="1"/>
          <p:nvPr/>
        </p:nvSpPr>
        <p:spPr>
          <a:xfrm>
            <a:off x="284103" y="2824103"/>
            <a:ext cx="4201348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i="1">
                <a:latin typeface="Century Gothic"/>
                <a:cs typeface="Segoe UI"/>
              </a:rPr>
              <a:t>"How prepared do you feel to teach about the climate and ecological crisis?"</a:t>
            </a:r>
            <a:endParaRPr lang="en-US" sz="2400" b="1" i="1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57462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7EA66B-2AAB-42B0-9F9D-38920D8D8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A0758A-DEA6-2DE9-3F5F-97DCF2BAB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1539938"/>
            <a:ext cx="10572000" cy="2189254"/>
          </a:xfrm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Recommendations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360EBE3-31BB-422F-AA87-FA3873DAE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0800000">
            <a:off x="0" y="5388384"/>
            <a:ext cx="12192000" cy="1469616"/>
          </a:xfrm>
          <a:custGeom>
            <a:avLst/>
            <a:gdLst>
              <a:gd name="connsiteX0" fmla="*/ 6113881 w 12192000"/>
              <a:gd name="connsiteY0" fmla="*/ 1469616 h 1469616"/>
              <a:gd name="connsiteX1" fmla="*/ 6101181 w 12192000"/>
              <a:gd name="connsiteY1" fmla="*/ 1469616 h 1469616"/>
              <a:gd name="connsiteX2" fmla="*/ 6090598 w 12192000"/>
              <a:gd name="connsiteY2" fmla="*/ 1469616 h 1469616"/>
              <a:gd name="connsiteX3" fmla="*/ 6077897 w 12192000"/>
              <a:gd name="connsiteY3" fmla="*/ 1464854 h 1469616"/>
              <a:gd name="connsiteX4" fmla="*/ 6065198 w 12192000"/>
              <a:gd name="connsiteY4" fmla="*/ 1460091 h 1469616"/>
              <a:gd name="connsiteX5" fmla="*/ 6056731 w 12192000"/>
              <a:gd name="connsiteY5" fmla="*/ 1456916 h 1469616"/>
              <a:gd name="connsiteX6" fmla="*/ 5678033 w 12192000"/>
              <a:gd name="connsiteY6" fmla="*/ 1172892 h 1469616"/>
              <a:gd name="connsiteX7" fmla="*/ 0 w 12192000"/>
              <a:gd name="connsiteY7" fmla="*/ 1172892 h 1469616"/>
              <a:gd name="connsiteX8" fmla="*/ 0 w 12192000"/>
              <a:gd name="connsiteY8" fmla="*/ 1162370 h 1469616"/>
              <a:gd name="connsiteX9" fmla="*/ 0 w 12192000"/>
              <a:gd name="connsiteY9" fmla="*/ 403347 h 1469616"/>
              <a:gd name="connsiteX10" fmla="*/ 0 w 12192000"/>
              <a:gd name="connsiteY10" fmla="*/ 0 h 1469616"/>
              <a:gd name="connsiteX11" fmla="*/ 12192000 w 12192000"/>
              <a:gd name="connsiteY11" fmla="*/ 0 h 1469616"/>
              <a:gd name="connsiteX12" fmla="*/ 12192000 w 12192000"/>
              <a:gd name="connsiteY12" fmla="*/ 403347 h 1469616"/>
              <a:gd name="connsiteX13" fmla="*/ 12192000 w 12192000"/>
              <a:gd name="connsiteY13" fmla="*/ 1162370 h 1469616"/>
              <a:gd name="connsiteX14" fmla="*/ 12192000 w 12192000"/>
              <a:gd name="connsiteY14" fmla="*/ 1172892 h 1469616"/>
              <a:gd name="connsiteX15" fmla="*/ 6524330 w 12192000"/>
              <a:gd name="connsiteY15" fmla="*/ 1172892 h 1469616"/>
              <a:gd name="connsiteX16" fmla="*/ 6145631 w 12192000"/>
              <a:gd name="connsiteY16" fmla="*/ 1456916 h 1469616"/>
              <a:gd name="connsiteX17" fmla="*/ 6137163 w 12192000"/>
              <a:gd name="connsiteY17" fmla="*/ 1460091 h 1469616"/>
              <a:gd name="connsiteX18" fmla="*/ 6124463 w 12192000"/>
              <a:gd name="connsiteY18" fmla="*/ 1464854 h 1469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92000" h="1469616">
                <a:moveTo>
                  <a:pt x="6113881" y="1469616"/>
                </a:moveTo>
                <a:lnTo>
                  <a:pt x="6101181" y="1469616"/>
                </a:lnTo>
                <a:lnTo>
                  <a:pt x="6090598" y="1469616"/>
                </a:lnTo>
                <a:lnTo>
                  <a:pt x="6077897" y="1464854"/>
                </a:lnTo>
                <a:lnTo>
                  <a:pt x="6065198" y="1460091"/>
                </a:lnTo>
                <a:lnTo>
                  <a:pt x="6056731" y="1456916"/>
                </a:lnTo>
                <a:lnTo>
                  <a:pt x="5678033" y="1172892"/>
                </a:lnTo>
                <a:lnTo>
                  <a:pt x="0" y="1172892"/>
                </a:lnTo>
                <a:lnTo>
                  <a:pt x="0" y="1162370"/>
                </a:lnTo>
                <a:lnTo>
                  <a:pt x="0" y="403347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403347"/>
                </a:lnTo>
                <a:lnTo>
                  <a:pt x="12192000" y="1162370"/>
                </a:lnTo>
                <a:lnTo>
                  <a:pt x="12192000" y="1172892"/>
                </a:lnTo>
                <a:lnTo>
                  <a:pt x="6524330" y="1172892"/>
                </a:lnTo>
                <a:lnTo>
                  <a:pt x="6145631" y="1456916"/>
                </a:lnTo>
                <a:lnTo>
                  <a:pt x="6137163" y="1460091"/>
                </a:lnTo>
                <a:lnTo>
                  <a:pt x="6124463" y="1464854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871F5C-EBA3-E10C-F50B-C42E33FB2386}"/>
              </a:ext>
            </a:extLst>
          </p:cNvPr>
          <p:cNvSpPr txBox="1"/>
          <p:nvPr/>
        </p:nvSpPr>
        <p:spPr>
          <a:xfrm>
            <a:off x="-66634" y="6201802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>
                <a:solidFill>
                  <a:schemeClr val="bg1"/>
                </a:solidFill>
              </a:rPr>
              <a:t>15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37529D1-C881-47F1-8AC0-E06061EC2902}"/>
              </a:ext>
            </a:extLst>
          </p:cNvPr>
          <p:cNvCxnSpPr>
            <a:cxnSpLocks/>
          </p:cNvCxnSpPr>
          <p:nvPr/>
        </p:nvCxnSpPr>
        <p:spPr>
          <a:xfrm>
            <a:off x="2970956" y="2659117"/>
            <a:ext cx="62500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Graphic 935" descr="Teacher with solid fill">
            <a:extLst>
              <a:ext uri="{FF2B5EF4-FFF2-40B4-BE49-F238E27FC236}">
                <a16:creationId xmlns:a16="http://schemas.microsoft.com/office/drawing/2014/main" id="{2C8CD066-C108-87C9-348D-89D9763EF8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38752" y="2662950"/>
            <a:ext cx="1737755" cy="1747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079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C8E792-FF5F-4CD3-B87C-E1688FF4E441}"/>
              </a:ext>
            </a:extLst>
          </p:cNvPr>
          <p:cNvSpPr txBox="1"/>
          <p:nvPr/>
        </p:nvSpPr>
        <p:spPr>
          <a:xfrm>
            <a:off x="2768511" y="175730"/>
            <a:ext cx="665497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/>
              <a:t>Recommendation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FEC7876-B36D-409F-ACC6-58B6B87BEEA7}"/>
              </a:ext>
            </a:extLst>
          </p:cNvPr>
          <p:cNvSpPr/>
          <p:nvPr/>
        </p:nvSpPr>
        <p:spPr>
          <a:xfrm>
            <a:off x="130513" y="174196"/>
            <a:ext cx="11930973" cy="6497683"/>
          </a:xfrm>
          <a:prstGeom prst="round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8FEE920E-9C6F-462F-94FE-F986723FDFAB}"/>
              </a:ext>
            </a:extLst>
          </p:cNvPr>
          <p:cNvSpPr txBox="1"/>
          <p:nvPr/>
        </p:nvSpPr>
        <p:spPr>
          <a:xfrm>
            <a:off x="-103481" y="6296336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/>
              <a:t>16</a:t>
            </a:r>
          </a:p>
        </p:txBody>
      </p:sp>
      <p:pic>
        <p:nvPicPr>
          <p:cNvPr id="147" name="Graphic 935" descr="Teacher with solid fill">
            <a:extLst>
              <a:ext uri="{FF2B5EF4-FFF2-40B4-BE49-F238E27FC236}">
                <a16:creationId xmlns:a16="http://schemas.microsoft.com/office/drawing/2014/main" id="{7ECC7D42-E797-4FA2-AA9D-7723A0A716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04534" y="604559"/>
            <a:ext cx="1371600" cy="1371600"/>
          </a:xfrm>
          <a:prstGeom prst="rect">
            <a:avLst/>
          </a:prstGeom>
        </p:spPr>
      </p:pic>
      <p:graphicFrame>
        <p:nvGraphicFramePr>
          <p:cNvPr id="32" name="Diagram 32">
            <a:extLst>
              <a:ext uri="{FF2B5EF4-FFF2-40B4-BE49-F238E27FC236}">
                <a16:creationId xmlns:a16="http://schemas.microsoft.com/office/drawing/2014/main" id="{5633271A-E90C-9440-A27C-DB2294482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4933540"/>
              </p:ext>
            </p:extLst>
          </p:nvPr>
        </p:nvGraphicFramePr>
        <p:xfrm>
          <a:off x="2478827" y="2639202"/>
          <a:ext cx="7223014" cy="3846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4130" name="TextBox 4129">
            <a:extLst>
              <a:ext uri="{FF2B5EF4-FFF2-40B4-BE49-F238E27FC236}">
                <a16:creationId xmlns:a16="http://schemas.microsoft.com/office/drawing/2014/main" id="{E1EF6C47-C2B3-8E12-0C2F-7FA74F82318C}"/>
              </a:ext>
            </a:extLst>
          </p:cNvPr>
          <p:cNvSpPr txBox="1"/>
          <p:nvPr/>
        </p:nvSpPr>
        <p:spPr>
          <a:xfrm>
            <a:off x="447920" y="1929924"/>
            <a:ext cx="1130104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/>
              <a:t>Add Climate Change Topics to the National Curriculum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5259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graphicEl>
                                              <a:dgm id="{3BE65EB9-5E43-43BC-889B-0A3C868305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>
                                            <p:graphicEl>
                                              <a:dgm id="{3BE65EB9-5E43-43BC-889B-0A3C868305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graphicEl>
                                              <a:dgm id="{6C5A80E6-6524-4159-AB85-FCF3B8DC1D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>
                                            <p:graphicEl>
                                              <a:dgm id="{6C5A80E6-6524-4159-AB85-FCF3B8DC1D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graphicEl>
                                              <a:dgm id="{889C6890-0D72-4477-BC7D-2C3134ED52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>
                                            <p:graphicEl>
                                              <a:dgm id="{889C6890-0D72-4477-BC7D-2C3134ED52D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graphicEl>
                                              <a:dgm id="{E3F4E76B-5856-4962-B079-91B53E9C87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>
                                            <p:graphicEl>
                                              <a:dgm id="{E3F4E76B-5856-4962-B079-91B53E9C87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graphicEl>
                                              <a:dgm id="{9CDA97D3-9884-46C5-99C8-34F622E751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>
                                            <p:graphicEl>
                                              <a:dgm id="{9CDA97D3-9884-46C5-99C8-34F622E751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graphicEl>
                                              <a:dgm id="{291130EC-5032-4B6F-94F9-7A945C5D01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>
                                            <p:graphicEl>
                                              <a:dgm id="{291130EC-5032-4B6F-94F9-7A945C5D01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graphicEl>
                                              <a:dgm id="{EDD5588E-2133-4E35-AC82-5E0D6ADF98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>
                                            <p:graphicEl>
                                              <a:dgm id="{EDD5588E-2133-4E35-AC82-5E0D6ADF98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graphicEl>
                                              <a:dgm id="{57B4FD2B-AF88-4142-B436-A98C4646FB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2">
                                            <p:graphicEl>
                                              <a:dgm id="{57B4FD2B-AF88-4142-B436-A98C4646FB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2" grpId="0">
        <p:bldSub>
          <a:bldDgm bld="one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C8E792-FF5F-4CD3-B87C-E1688FF4E441}"/>
              </a:ext>
            </a:extLst>
          </p:cNvPr>
          <p:cNvSpPr txBox="1"/>
          <p:nvPr/>
        </p:nvSpPr>
        <p:spPr>
          <a:xfrm>
            <a:off x="2782888" y="240859"/>
            <a:ext cx="665497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/>
              <a:t>Recommendation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FEC7876-B36D-409F-ACC6-58B6B87BEEA7}"/>
              </a:ext>
            </a:extLst>
          </p:cNvPr>
          <p:cNvSpPr/>
          <p:nvPr/>
        </p:nvSpPr>
        <p:spPr>
          <a:xfrm>
            <a:off x="130513" y="174196"/>
            <a:ext cx="11930973" cy="6497683"/>
          </a:xfrm>
          <a:prstGeom prst="round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8FEE920E-9C6F-462F-94FE-F986723FDFAB}"/>
              </a:ext>
            </a:extLst>
          </p:cNvPr>
          <p:cNvSpPr txBox="1"/>
          <p:nvPr/>
        </p:nvSpPr>
        <p:spPr>
          <a:xfrm>
            <a:off x="-103481" y="6296336"/>
            <a:ext cx="75912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/>
              <a:t>17</a:t>
            </a:r>
          </a:p>
        </p:txBody>
      </p:sp>
      <p:pic>
        <p:nvPicPr>
          <p:cNvPr id="147" name="Graphic 935" descr="Teacher with solid fill">
            <a:extLst>
              <a:ext uri="{FF2B5EF4-FFF2-40B4-BE49-F238E27FC236}">
                <a16:creationId xmlns:a16="http://schemas.microsoft.com/office/drawing/2014/main" id="{7ECC7D42-E797-4FA2-AA9D-7723A0A716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18911" y="649812"/>
            <a:ext cx="1371600" cy="137160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62BE6EB7-1F13-4E8E-833F-FE0BF4485677}"/>
              </a:ext>
            </a:extLst>
          </p:cNvPr>
          <p:cNvGrpSpPr/>
          <p:nvPr/>
        </p:nvGrpSpPr>
        <p:grpSpPr>
          <a:xfrm>
            <a:off x="504153" y="3801784"/>
            <a:ext cx="2447778" cy="1505243"/>
            <a:chOff x="450049" y="3936505"/>
            <a:chExt cx="2447778" cy="1505243"/>
          </a:xfrm>
        </p:grpSpPr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id="{30EF95DF-9342-47EC-8969-61AC83BC7ED5}"/>
                </a:ext>
              </a:extLst>
            </p:cNvPr>
            <p:cNvSpPr/>
            <p:nvPr/>
          </p:nvSpPr>
          <p:spPr>
            <a:xfrm>
              <a:off x="450049" y="3936505"/>
              <a:ext cx="2447778" cy="1505243"/>
            </a:xfrm>
            <a:prstGeom prst="hexagon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D6DD11B-0FC8-4603-8BC8-A012CEAB6F78}"/>
                </a:ext>
              </a:extLst>
            </p:cNvPr>
            <p:cNvSpPr txBox="1"/>
            <p:nvPr/>
          </p:nvSpPr>
          <p:spPr>
            <a:xfrm>
              <a:off x="759481" y="4088963"/>
              <a:ext cx="182891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/>
                <a:t>Carbon Literacy Training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3FC1F04-7653-4FF8-BF14-F567DF131D6B}"/>
              </a:ext>
            </a:extLst>
          </p:cNvPr>
          <p:cNvGrpSpPr/>
          <p:nvPr/>
        </p:nvGrpSpPr>
        <p:grpSpPr>
          <a:xfrm>
            <a:off x="4861947" y="3744522"/>
            <a:ext cx="2447778" cy="1505243"/>
            <a:chOff x="2553020" y="3698520"/>
            <a:chExt cx="2447778" cy="1505243"/>
          </a:xfrm>
        </p:grpSpPr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id="{C805B79A-E229-4756-BAE9-FAE868D06853}"/>
                </a:ext>
              </a:extLst>
            </p:cNvPr>
            <p:cNvSpPr/>
            <p:nvPr/>
          </p:nvSpPr>
          <p:spPr>
            <a:xfrm>
              <a:off x="2553020" y="3698520"/>
              <a:ext cx="2447778" cy="1505243"/>
            </a:xfrm>
            <a:prstGeom prst="hexagon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3CFA915-C8A3-4C8F-B356-C91ABCAB1630}"/>
                </a:ext>
              </a:extLst>
            </p:cNvPr>
            <p:cNvSpPr txBox="1"/>
            <p:nvPr/>
          </p:nvSpPr>
          <p:spPr>
            <a:xfrm>
              <a:off x="2801146" y="3958764"/>
              <a:ext cx="1949089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/>
                <a:t>Creative Integrations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5BC077-A71E-49AE-92DD-5CD41574C506}"/>
              </a:ext>
            </a:extLst>
          </p:cNvPr>
          <p:cNvGrpSpPr/>
          <p:nvPr/>
        </p:nvGrpSpPr>
        <p:grpSpPr>
          <a:xfrm>
            <a:off x="2671702" y="2866594"/>
            <a:ext cx="2447778" cy="1505243"/>
            <a:chOff x="1110455" y="3781798"/>
            <a:chExt cx="2447778" cy="1505243"/>
          </a:xfrm>
        </p:grpSpPr>
        <p:sp>
          <p:nvSpPr>
            <p:cNvPr id="3" name="Hexagon 2">
              <a:extLst>
                <a:ext uri="{FF2B5EF4-FFF2-40B4-BE49-F238E27FC236}">
                  <a16:creationId xmlns:a16="http://schemas.microsoft.com/office/drawing/2014/main" id="{976429DE-4A04-4DD0-997E-EA0828CA3385}"/>
                </a:ext>
              </a:extLst>
            </p:cNvPr>
            <p:cNvSpPr/>
            <p:nvPr/>
          </p:nvSpPr>
          <p:spPr>
            <a:xfrm>
              <a:off x="1110455" y="3781798"/>
              <a:ext cx="2447778" cy="1505243"/>
            </a:xfrm>
            <a:prstGeom prst="hexagon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3EF296F-57EE-43C6-98B5-333E89713D82}"/>
                </a:ext>
              </a:extLst>
            </p:cNvPr>
            <p:cNvSpPr txBox="1"/>
            <p:nvPr/>
          </p:nvSpPr>
          <p:spPr>
            <a:xfrm>
              <a:off x="1419886" y="4006580"/>
              <a:ext cx="1828915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/>
                <a:t>Provide Sharing Spaces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F608425-DFC2-4DBD-80CA-270A7F7560F8}"/>
              </a:ext>
            </a:extLst>
          </p:cNvPr>
          <p:cNvGrpSpPr/>
          <p:nvPr/>
        </p:nvGrpSpPr>
        <p:grpSpPr>
          <a:xfrm>
            <a:off x="9272684" y="3670698"/>
            <a:ext cx="2447778" cy="1569660"/>
            <a:chOff x="9300133" y="3821915"/>
            <a:chExt cx="2447778" cy="1569660"/>
          </a:xfrm>
        </p:grpSpPr>
        <p:sp>
          <p:nvSpPr>
            <p:cNvPr id="15" name="Hexagon 14">
              <a:extLst>
                <a:ext uri="{FF2B5EF4-FFF2-40B4-BE49-F238E27FC236}">
                  <a16:creationId xmlns:a16="http://schemas.microsoft.com/office/drawing/2014/main" id="{B3E658A7-7730-4804-8938-56D3E9312CD8}"/>
                </a:ext>
              </a:extLst>
            </p:cNvPr>
            <p:cNvSpPr/>
            <p:nvPr/>
          </p:nvSpPr>
          <p:spPr>
            <a:xfrm>
              <a:off x="9300133" y="3886332"/>
              <a:ext cx="2447778" cy="1505243"/>
            </a:xfrm>
            <a:prstGeom prst="hexagon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FA05845-1858-44BE-B114-3FCC05567CE4}"/>
                </a:ext>
              </a:extLst>
            </p:cNvPr>
            <p:cNvSpPr txBox="1"/>
            <p:nvPr/>
          </p:nvSpPr>
          <p:spPr>
            <a:xfrm>
              <a:off x="9609565" y="3821915"/>
              <a:ext cx="1828915" cy="156966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2400" b="1"/>
                <a:t>Provide Climate Change Materials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2899C04-6067-47B1-94DE-2348045267A9}"/>
              </a:ext>
            </a:extLst>
          </p:cNvPr>
          <p:cNvGrpSpPr/>
          <p:nvPr/>
        </p:nvGrpSpPr>
        <p:grpSpPr>
          <a:xfrm>
            <a:off x="7075469" y="2905614"/>
            <a:ext cx="2447778" cy="1505243"/>
            <a:chOff x="4321787" y="3668401"/>
            <a:chExt cx="2447778" cy="1505243"/>
          </a:xfrm>
        </p:grpSpPr>
        <p:sp>
          <p:nvSpPr>
            <p:cNvPr id="12" name="Hexagon 11">
              <a:extLst>
                <a:ext uri="{FF2B5EF4-FFF2-40B4-BE49-F238E27FC236}">
                  <a16:creationId xmlns:a16="http://schemas.microsoft.com/office/drawing/2014/main" id="{45F3B7DD-B66F-4F0A-9FBE-CFD9A7A89A4F}"/>
                </a:ext>
              </a:extLst>
            </p:cNvPr>
            <p:cNvSpPr/>
            <p:nvPr/>
          </p:nvSpPr>
          <p:spPr>
            <a:xfrm>
              <a:off x="4321787" y="3668401"/>
              <a:ext cx="2447778" cy="1505243"/>
            </a:xfrm>
            <a:prstGeom prst="hexagon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5DD53A3-168C-4791-BCAB-0DB5F9ED580B}"/>
                </a:ext>
              </a:extLst>
            </p:cNvPr>
            <p:cNvSpPr txBox="1"/>
            <p:nvPr/>
          </p:nvSpPr>
          <p:spPr>
            <a:xfrm>
              <a:off x="4631218" y="3781839"/>
              <a:ext cx="1828915" cy="120032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/>
                <a:t>Online Curriculum Training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C1F0EC46-A37A-40D9-ACF4-9FD57FCF5295}"/>
              </a:ext>
            </a:extLst>
          </p:cNvPr>
          <p:cNvSpPr txBox="1"/>
          <p:nvPr/>
        </p:nvSpPr>
        <p:spPr>
          <a:xfrm>
            <a:off x="2390885" y="1805179"/>
            <a:ext cx="742765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/>
              <a:t>Improve Teacher Training and Resources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5032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C8E792-FF5F-4CD3-B87C-E1688FF4E441}"/>
              </a:ext>
            </a:extLst>
          </p:cNvPr>
          <p:cNvSpPr txBox="1"/>
          <p:nvPr/>
        </p:nvSpPr>
        <p:spPr>
          <a:xfrm>
            <a:off x="2782888" y="197727"/>
            <a:ext cx="665497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/>
              <a:t>Recommendation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FEC7876-B36D-409F-ACC6-58B6B87BEEA7}"/>
              </a:ext>
            </a:extLst>
          </p:cNvPr>
          <p:cNvSpPr/>
          <p:nvPr/>
        </p:nvSpPr>
        <p:spPr>
          <a:xfrm>
            <a:off x="130513" y="174196"/>
            <a:ext cx="11930973" cy="6497683"/>
          </a:xfrm>
          <a:prstGeom prst="round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8FEE920E-9C6F-462F-94FE-F986723FDFAB}"/>
              </a:ext>
            </a:extLst>
          </p:cNvPr>
          <p:cNvSpPr txBox="1"/>
          <p:nvPr/>
        </p:nvSpPr>
        <p:spPr>
          <a:xfrm>
            <a:off x="-103481" y="6296336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/>
              <a:t>18</a:t>
            </a:r>
          </a:p>
        </p:txBody>
      </p:sp>
      <p:pic>
        <p:nvPicPr>
          <p:cNvPr id="147" name="Graphic 935" descr="Teacher with solid fill">
            <a:extLst>
              <a:ext uri="{FF2B5EF4-FFF2-40B4-BE49-F238E27FC236}">
                <a16:creationId xmlns:a16="http://schemas.microsoft.com/office/drawing/2014/main" id="{7ECC7D42-E797-4FA2-AA9D-7723A0A716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418911" y="597802"/>
            <a:ext cx="1371600" cy="137160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BC605A47-8679-421B-BBBF-A785841EB28D}"/>
              </a:ext>
            </a:extLst>
          </p:cNvPr>
          <p:cNvGrpSpPr/>
          <p:nvPr/>
        </p:nvGrpSpPr>
        <p:grpSpPr>
          <a:xfrm>
            <a:off x="2711306" y="3777024"/>
            <a:ext cx="2447778" cy="1505243"/>
            <a:chOff x="1261114" y="3970140"/>
            <a:chExt cx="2447778" cy="1505243"/>
          </a:xfrm>
        </p:grpSpPr>
        <p:sp>
          <p:nvSpPr>
            <p:cNvPr id="11" name="Hexagon 10">
              <a:extLst>
                <a:ext uri="{FF2B5EF4-FFF2-40B4-BE49-F238E27FC236}">
                  <a16:creationId xmlns:a16="http://schemas.microsoft.com/office/drawing/2014/main" id="{30EF95DF-9342-47EC-8969-61AC83BC7ED5}"/>
                </a:ext>
              </a:extLst>
            </p:cNvPr>
            <p:cNvSpPr/>
            <p:nvPr/>
          </p:nvSpPr>
          <p:spPr>
            <a:xfrm>
              <a:off x="1261114" y="3970140"/>
              <a:ext cx="2447778" cy="1505243"/>
            </a:xfrm>
            <a:prstGeom prst="hexagon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D6DD11B-0FC8-4603-8BC8-A012CEAB6F78}"/>
                </a:ext>
              </a:extLst>
            </p:cNvPr>
            <p:cNvSpPr txBox="1"/>
            <p:nvPr/>
          </p:nvSpPr>
          <p:spPr>
            <a:xfrm>
              <a:off x="1570545" y="4122596"/>
              <a:ext cx="1828915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2400" b="1" dirty="0"/>
                <a:t>Access to Nature</a:t>
              </a:r>
              <a:endParaRPr lang="en-US" dirty="0"/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5315F65F-73D3-4966-BC2A-FFB397CA312B}"/>
              </a:ext>
            </a:extLst>
          </p:cNvPr>
          <p:cNvGrpSpPr/>
          <p:nvPr/>
        </p:nvGrpSpPr>
        <p:grpSpPr>
          <a:xfrm>
            <a:off x="7010456" y="3803614"/>
            <a:ext cx="2447778" cy="1505243"/>
            <a:chOff x="8740279" y="4029300"/>
            <a:chExt cx="2447778" cy="1505243"/>
          </a:xfrm>
        </p:grpSpPr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id="{C805B79A-E229-4756-BAE9-FAE868D06853}"/>
                </a:ext>
              </a:extLst>
            </p:cNvPr>
            <p:cNvSpPr/>
            <p:nvPr/>
          </p:nvSpPr>
          <p:spPr>
            <a:xfrm>
              <a:off x="8740279" y="4029300"/>
              <a:ext cx="2447778" cy="1505243"/>
            </a:xfrm>
            <a:prstGeom prst="hexagon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3CFA915-C8A3-4C8F-B356-C91ABCAB1630}"/>
                </a:ext>
              </a:extLst>
            </p:cNvPr>
            <p:cNvSpPr txBox="1"/>
            <p:nvPr/>
          </p:nvSpPr>
          <p:spPr>
            <a:xfrm>
              <a:off x="8989623" y="4314682"/>
              <a:ext cx="1949089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2400" b="1"/>
                <a:t>Establish Eco-clubs</a:t>
              </a:r>
              <a:endParaRPr lang="en-US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D2E2DCE8-7086-42C2-AA5A-9BB0286DF614}"/>
              </a:ext>
            </a:extLst>
          </p:cNvPr>
          <p:cNvGrpSpPr/>
          <p:nvPr/>
        </p:nvGrpSpPr>
        <p:grpSpPr>
          <a:xfrm>
            <a:off x="4858042" y="2899614"/>
            <a:ext cx="2447778" cy="1505243"/>
            <a:chOff x="4834494" y="3091885"/>
            <a:chExt cx="2447778" cy="1505243"/>
          </a:xfrm>
        </p:grpSpPr>
        <p:sp>
          <p:nvSpPr>
            <p:cNvPr id="3" name="Hexagon 2">
              <a:extLst>
                <a:ext uri="{FF2B5EF4-FFF2-40B4-BE49-F238E27FC236}">
                  <a16:creationId xmlns:a16="http://schemas.microsoft.com/office/drawing/2014/main" id="{976429DE-4A04-4DD0-997E-EA0828CA3385}"/>
                </a:ext>
              </a:extLst>
            </p:cNvPr>
            <p:cNvSpPr/>
            <p:nvPr/>
          </p:nvSpPr>
          <p:spPr>
            <a:xfrm>
              <a:off x="4834494" y="3091885"/>
              <a:ext cx="2447778" cy="1505243"/>
            </a:xfrm>
            <a:prstGeom prst="hexagon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3EF296F-57EE-43C6-98B5-333E89713D82}"/>
                </a:ext>
              </a:extLst>
            </p:cNvPr>
            <p:cNvSpPr txBox="1"/>
            <p:nvPr/>
          </p:nvSpPr>
          <p:spPr>
            <a:xfrm>
              <a:off x="5143925" y="3239473"/>
              <a:ext cx="1828915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2400" b="1"/>
                <a:t>Local Education</a:t>
              </a: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C1F0EC46-A37A-40D9-ACF4-9FD57FCF5295}"/>
              </a:ext>
            </a:extLst>
          </p:cNvPr>
          <p:cNvSpPr txBox="1"/>
          <p:nvPr/>
        </p:nvSpPr>
        <p:spPr>
          <a:xfrm>
            <a:off x="447920" y="1752369"/>
            <a:ext cx="1130104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/>
              <a:t>Improve outdoor and environmental activities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682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0B0F8A23-8121-4B85-AB6C-A10611A09CD3}"/>
              </a:ext>
            </a:extLst>
          </p:cNvPr>
          <p:cNvSpPr txBox="1"/>
          <p:nvPr/>
        </p:nvSpPr>
        <p:spPr>
          <a:xfrm>
            <a:off x="756583" y="2480855"/>
            <a:ext cx="6284316" cy="35064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2857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en-US" sz="2800"/>
              <a:t>Executive Director </a:t>
            </a:r>
            <a:r>
              <a:rPr lang="en-US" sz="2800" b="1"/>
              <a:t>Jamie </a:t>
            </a:r>
            <a:r>
              <a:rPr lang="en-US" sz="2800" b="1" err="1"/>
              <a:t>Agombar</a:t>
            </a:r>
            <a:r>
              <a:rPr lang="en-US" sz="2800" b="1"/>
              <a:t>, </a:t>
            </a:r>
            <a:r>
              <a:rPr lang="en-US" sz="2800"/>
              <a:t>SOS-UK</a:t>
            </a:r>
          </a:p>
          <a:p>
            <a:pPr marL="2857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en-US" sz="2800"/>
              <a:t>Director of Education (interim) </a:t>
            </a:r>
            <a:r>
              <a:rPr lang="en-US" sz="2800" b="1"/>
              <a:t>Meg Baker, </a:t>
            </a:r>
            <a:r>
              <a:rPr lang="en-US" sz="2800"/>
              <a:t>SOS-UK</a:t>
            </a:r>
          </a:p>
          <a:p>
            <a:pPr marL="2857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en-US" sz="2800"/>
              <a:t>Senior Lecturer of Teacher Education </a:t>
            </a:r>
            <a:r>
              <a:rPr lang="en-US" sz="2800" b="1"/>
              <a:t>Elena Lengthorn, </a:t>
            </a:r>
            <a:r>
              <a:rPr lang="en-US" sz="2800"/>
              <a:t>University of Worcester</a:t>
            </a:r>
          </a:p>
          <a:p>
            <a:pPr marL="2857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en-US" sz="2800"/>
              <a:t>Project Advisor </a:t>
            </a:r>
            <a:r>
              <a:rPr lang="en-US" sz="2800" b="1"/>
              <a:t>Fred J. Looft,</a:t>
            </a:r>
            <a:r>
              <a:rPr lang="en-US" sz="2800"/>
              <a:t> WPI </a:t>
            </a:r>
          </a:p>
          <a:p>
            <a:pPr marL="285750" indent="-285750" defTabSz="4572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en-US" sz="2800"/>
              <a:t>Project Advisor </a:t>
            </a:r>
            <a:r>
              <a:rPr lang="en-US" sz="2800" b="1"/>
              <a:t>Linda Carre Looft, </a:t>
            </a:r>
            <a:r>
              <a:rPr lang="en-US" sz="2800"/>
              <a:t>WPI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D996364-1340-4EE4-B174-E33542A33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43800" y="0"/>
            <a:ext cx="4645151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ounded Rectangle 17">
            <a:extLst>
              <a:ext uri="{FF2B5EF4-FFF2-40B4-BE49-F238E27FC236}">
                <a16:creationId xmlns:a16="http://schemas.microsoft.com/office/drawing/2014/main" id="{8965892C-BF50-41A2-844F-64C2E1346B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65533" y="321733"/>
            <a:ext cx="4001685" cy="6214533"/>
          </a:xfrm>
          <a:prstGeom prst="roundRect">
            <a:avLst>
              <a:gd name="adj" fmla="val 3513"/>
            </a:avLst>
          </a:prstGeom>
          <a:solidFill>
            <a:schemeClr val="tx1"/>
          </a:solidFill>
          <a:ln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6" descr="Text, logo&#10;&#10;Description automatically generated">
            <a:extLst>
              <a:ext uri="{FF2B5EF4-FFF2-40B4-BE49-F238E27FC236}">
                <a16:creationId xmlns:a16="http://schemas.microsoft.com/office/drawing/2014/main" id="{543C67F7-A770-49F1-A110-D8502B8D23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494" r="-2" b="16060"/>
          <a:stretch/>
        </p:blipFill>
        <p:spPr>
          <a:xfrm>
            <a:off x="8173366" y="4229979"/>
            <a:ext cx="3236292" cy="1703906"/>
          </a:xfrm>
          <a:prstGeom prst="rect">
            <a:avLst/>
          </a:prstGeom>
        </p:spPr>
      </p:pic>
      <p:pic>
        <p:nvPicPr>
          <p:cNvPr id="1028" name="Picture 4" descr="University of Worcester (W80) - The Uni Guide">
            <a:extLst>
              <a:ext uri="{FF2B5EF4-FFF2-40B4-BE49-F238E27FC236}">
                <a16:creationId xmlns:a16="http://schemas.microsoft.com/office/drawing/2014/main" id="{D59D65A6-BBB8-41A9-9539-38A6B92371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5" r="2262" b="-4"/>
          <a:stretch/>
        </p:blipFill>
        <p:spPr bwMode="auto">
          <a:xfrm>
            <a:off x="8173366" y="2353289"/>
            <a:ext cx="3386017" cy="1783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5" descr="Text&#10;&#10;Description automatically generated">
            <a:extLst>
              <a:ext uri="{FF2B5EF4-FFF2-40B4-BE49-F238E27FC236}">
                <a16:creationId xmlns:a16="http://schemas.microsoft.com/office/drawing/2014/main" id="{DCDD6EDE-02A7-4B17-A0F5-2A8B8E0A0E4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0985" t="24429" r="10985" b="27126"/>
          <a:stretch/>
        </p:blipFill>
        <p:spPr>
          <a:xfrm>
            <a:off x="8091760" y="743151"/>
            <a:ext cx="3386017" cy="11887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04DB6F-91BE-4D5A-B325-32CF2ECD8AD2}"/>
              </a:ext>
            </a:extLst>
          </p:cNvPr>
          <p:cNvSpPr txBox="1"/>
          <p:nvPr/>
        </p:nvSpPr>
        <p:spPr>
          <a:xfrm>
            <a:off x="191328" y="629625"/>
            <a:ext cx="57200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chemeClr val="bg1"/>
                </a:solidFill>
              </a:rPr>
              <a:t>Acknowledgments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30E64C0-3A55-4E90-B48F-EB672536450B}"/>
              </a:ext>
            </a:extLst>
          </p:cNvPr>
          <p:cNvSpPr/>
          <p:nvPr/>
        </p:nvSpPr>
        <p:spPr>
          <a:xfrm>
            <a:off x="426226" y="2452190"/>
            <a:ext cx="6653301" cy="3666573"/>
          </a:xfrm>
          <a:prstGeom prst="round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Graphic 19" descr="Meeting with solid fill">
            <a:extLst>
              <a:ext uri="{FF2B5EF4-FFF2-40B4-BE49-F238E27FC236}">
                <a16:creationId xmlns:a16="http://schemas.microsoft.com/office/drawing/2014/main" id="{3C714594-4334-4FF2-8349-C3E779ACD56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256107" y="321733"/>
            <a:ext cx="1310640" cy="131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363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C8E792-FF5F-4CD3-B87C-E1688FF4E441}"/>
              </a:ext>
            </a:extLst>
          </p:cNvPr>
          <p:cNvSpPr txBox="1"/>
          <p:nvPr/>
        </p:nvSpPr>
        <p:spPr>
          <a:xfrm>
            <a:off x="2994722" y="551813"/>
            <a:ext cx="6202555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dirty="0"/>
              <a:t>What is Climate Education?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FEC7876-B36D-409F-ACC6-58B6B87BEEA7}"/>
              </a:ext>
            </a:extLst>
          </p:cNvPr>
          <p:cNvSpPr/>
          <p:nvPr/>
        </p:nvSpPr>
        <p:spPr>
          <a:xfrm>
            <a:off x="130513" y="174196"/>
            <a:ext cx="11930973" cy="6497683"/>
          </a:xfrm>
          <a:prstGeom prst="round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Hexagon 21">
            <a:extLst>
              <a:ext uri="{FF2B5EF4-FFF2-40B4-BE49-F238E27FC236}">
                <a16:creationId xmlns:a16="http://schemas.microsoft.com/office/drawing/2014/main" id="{8A59223E-0063-4130-8016-706EE5AC5D2F}"/>
              </a:ext>
            </a:extLst>
          </p:cNvPr>
          <p:cNvSpPr/>
          <p:nvPr/>
        </p:nvSpPr>
        <p:spPr>
          <a:xfrm>
            <a:off x="4575447" y="3913659"/>
            <a:ext cx="3115605" cy="217635"/>
          </a:xfrm>
          <a:prstGeom prst="hexagon">
            <a:avLst>
              <a:gd name="adj" fmla="val 28900"/>
              <a:gd name="vf" fmla="val 115470"/>
            </a:avLst>
          </a:prstGeom>
          <a:solidFill>
            <a:schemeClr val="bg2"/>
          </a:solidFill>
          <a:ln w="38100">
            <a:solidFill>
              <a:schemeClr val="accent1"/>
            </a:solidFill>
          </a:ln>
        </p:spPr>
        <p:style>
          <a:lnRef idx="0">
            <a:schemeClr val="dk2">
              <a:hueOff val="0"/>
              <a:satOff val="0"/>
              <a:lumOff val="0"/>
              <a:alphaOff val="0"/>
            </a:schemeClr>
          </a:lnRef>
          <a:fillRef idx="1">
            <a:schemeClr val="dk2"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dirty="0"/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C342BFD5-C58F-4761-BABA-9884DA105075}"/>
              </a:ext>
            </a:extLst>
          </p:cNvPr>
          <p:cNvGrpSpPr/>
          <p:nvPr/>
        </p:nvGrpSpPr>
        <p:grpSpPr>
          <a:xfrm>
            <a:off x="5830263" y="3251885"/>
            <a:ext cx="3115605" cy="2356331"/>
            <a:chOff x="6026428" y="2159686"/>
            <a:chExt cx="3115605" cy="2356331"/>
          </a:xfrm>
        </p:grpSpPr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BE823B3B-0BCE-44F8-A686-EC0E47FC4DB1}"/>
                </a:ext>
              </a:extLst>
            </p:cNvPr>
            <p:cNvGrpSpPr/>
            <p:nvPr/>
          </p:nvGrpSpPr>
          <p:grpSpPr>
            <a:xfrm>
              <a:off x="7017155" y="2159686"/>
              <a:ext cx="1912184" cy="1575206"/>
              <a:chOff x="6189317" y="2539963"/>
              <a:chExt cx="1912184" cy="1575206"/>
            </a:xfrm>
          </p:grpSpPr>
          <p:sp>
            <p:nvSpPr>
              <p:cNvPr id="103" name="Hexagon 102">
                <a:extLst>
                  <a:ext uri="{FF2B5EF4-FFF2-40B4-BE49-F238E27FC236}">
                    <a16:creationId xmlns:a16="http://schemas.microsoft.com/office/drawing/2014/main" id="{FB411584-0227-49CA-AF64-15A4E9F0B061}"/>
                  </a:ext>
                </a:extLst>
              </p:cNvPr>
              <p:cNvSpPr/>
              <p:nvPr/>
            </p:nvSpPr>
            <p:spPr>
              <a:xfrm>
                <a:off x="7263199" y="3327566"/>
                <a:ext cx="838302" cy="722308"/>
              </a:xfrm>
              <a:prstGeom prst="hexagon">
                <a:avLst>
                  <a:gd name="adj" fmla="val 28900"/>
                  <a:gd name="vf" fmla="val 115470"/>
                </a:avLst>
              </a:prstGeom>
            </p:spPr>
            <p:style>
              <a:lnRef idx="0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Hexagon 103">
                <a:extLst>
                  <a:ext uri="{FF2B5EF4-FFF2-40B4-BE49-F238E27FC236}">
                    <a16:creationId xmlns:a16="http://schemas.microsoft.com/office/drawing/2014/main" id="{2B4B7819-48AA-414E-A5E6-F1E618C5C4B7}"/>
                  </a:ext>
                </a:extLst>
              </p:cNvPr>
              <p:cNvSpPr/>
              <p:nvPr/>
            </p:nvSpPr>
            <p:spPr>
              <a:xfrm>
                <a:off x="7243194" y="2613202"/>
                <a:ext cx="838302" cy="722308"/>
              </a:xfrm>
              <a:prstGeom prst="hexagon">
                <a:avLst>
                  <a:gd name="adj" fmla="val 28900"/>
                  <a:gd name="vf" fmla="val 115470"/>
                </a:avLst>
              </a:prstGeom>
            </p:spPr>
            <p:style>
              <a:lnRef idx="0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AACCE347-FC4B-45E3-B9DD-D1195700FDF4}"/>
                  </a:ext>
                </a:extLst>
              </p:cNvPr>
              <p:cNvGrpSpPr/>
              <p:nvPr/>
            </p:nvGrpSpPr>
            <p:grpSpPr>
              <a:xfrm>
                <a:off x="6189317" y="2539963"/>
                <a:ext cx="1820800" cy="1575206"/>
                <a:chOff x="4517198" y="3759969"/>
                <a:chExt cx="1820800" cy="1575206"/>
              </a:xfrm>
            </p:grpSpPr>
            <p:sp>
              <p:nvSpPr>
                <p:cNvPr id="106" name="Hexagon 105">
                  <a:extLst>
                    <a:ext uri="{FF2B5EF4-FFF2-40B4-BE49-F238E27FC236}">
                      <a16:creationId xmlns:a16="http://schemas.microsoft.com/office/drawing/2014/main" id="{37A1D987-A227-4EE7-A326-2AB34FB5AF08}"/>
                    </a:ext>
                  </a:extLst>
                </p:cNvPr>
                <p:cNvSpPr/>
                <p:nvPr/>
              </p:nvSpPr>
              <p:spPr>
                <a:xfrm>
                  <a:off x="4517198" y="3759969"/>
                  <a:ext cx="1820800" cy="1575206"/>
                </a:xfrm>
                <a:prstGeom prst="hexagon">
                  <a:avLst>
                    <a:gd name="adj" fmla="val 28570"/>
                    <a:gd name="vf" fmla="val 115470"/>
                  </a:avLst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2">
                  <a:schemeClr val="dk2">
                    <a:shade val="8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07" name="Hexagon 4">
                  <a:extLst>
                    <a:ext uri="{FF2B5EF4-FFF2-40B4-BE49-F238E27FC236}">
                      <a16:creationId xmlns:a16="http://schemas.microsoft.com/office/drawing/2014/main" id="{474BEBD3-7582-4DC5-97A5-469663E9A69E}"/>
                    </a:ext>
                  </a:extLst>
                </p:cNvPr>
                <p:cNvSpPr txBox="1"/>
                <p:nvPr/>
              </p:nvSpPr>
              <p:spPr>
                <a:xfrm>
                  <a:off x="4818943" y="4021014"/>
                  <a:ext cx="1217310" cy="1053116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25400" tIns="25400" rIns="25400" bIns="25400" numCol="1" spcCol="1270" anchor="ctr" anchorCtr="0">
                  <a:noAutofit/>
                </a:bodyPr>
                <a:lstStyle/>
                <a:p>
                  <a:pPr marL="0" lvl="0" indent="0" algn="ctr" defTabSz="88900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en-US" sz="2000" kern="1200"/>
                </a:p>
              </p:txBody>
            </p:sp>
            <p:pic>
              <p:nvPicPr>
                <p:cNvPr id="108" name="Graphic 107" descr="Power Plant with solid fill">
                  <a:extLst>
                    <a:ext uri="{FF2B5EF4-FFF2-40B4-BE49-F238E27FC236}">
                      <a16:creationId xmlns:a16="http://schemas.microsoft.com/office/drawing/2014/main" id="{86B78B10-B5A6-4730-93F9-BFE9758461A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4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4883828" y="3847875"/>
                  <a:ext cx="1087539" cy="1087539"/>
                </a:xfrm>
                <a:prstGeom prst="rect">
                  <a:avLst/>
                </a:prstGeom>
              </p:spPr>
            </p:pic>
          </p:grpSp>
        </p:grp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8B5B312-D96C-4FC9-84E5-272A44B4D4D0}"/>
                </a:ext>
              </a:extLst>
            </p:cNvPr>
            <p:cNvSpPr txBox="1"/>
            <p:nvPr/>
          </p:nvSpPr>
          <p:spPr>
            <a:xfrm>
              <a:off x="6026428" y="3808131"/>
              <a:ext cx="311560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Greenhouse Gas Emissions</a:t>
              </a:r>
            </a:p>
          </p:txBody>
        </p:sp>
      </p:grpSp>
      <p:grpSp>
        <p:nvGrpSpPr>
          <p:cNvPr id="109" name="Group 108">
            <a:extLst>
              <a:ext uri="{FF2B5EF4-FFF2-40B4-BE49-F238E27FC236}">
                <a16:creationId xmlns:a16="http://schemas.microsoft.com/office/drawing/2014/main" id="{ED11143F-F4AD-4622-BB59-A649019468B1}"/>
              </a:ext>
            </a:extLst>
          </p:cNvPr>
          <p:cNvGrpSpPr/>
          <p:nvPr/>
        </p:nvGrpSpPr>
        <p:grpSpPr>
          <a:xfrm>
            <a:off x="3433501" y="2728615"/>
            <a:ext cx="3296105" cy="2075616"/>
            <a:chOff x="3113889" y="1614930"/>
            <a:chExt cx="3296105" cy="2075616"/>
          </a:xfrm>
        </p:grpSpPr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F5FCCB67-6FAD-407A-9916-CF19BCF95F14}"/>
                </a:ext>
              </a:extLst>
            </p:cNvPr>
            <p:cNvGrpSpPr/>
            <p:nvPr/>
          </p:nvGrpSpPr>
          <p:grpSpPr>
            <a:xfrm>
              <a:off x="3113889" y="2115340"/>
              <a:ext cx="1926607" cy="1575206"/>
              <a:chOff x="3700905" y="2516988"/>
              <a:chExt cx="1926607" cy="1575206"/>
            </a:xfrm>
          </p:grpSpPr>
          <p:sp>
            <p:nvSpPr>
              <p:cNvPr id="113" name="Hexagon 112">
                <a:extLst>
                  <a:ext uri="{FF2B5EF4-FFF2-40B4-BE49-F238E27FC236}">
                    <a16:creationId xmlns:a16="http://schemas.microsoft.com/office/drawing/2014/main" id="{3A571689-4966-46B0-AB3C-AF242386E064}"/>
                  </a:ext>
                </a:extLst>
              </p:cNvPr>
              <p:cNvSpPr/>
              <p:nvPr/>
            </p:nvSpPr>
            <p:spPr>
              <a:xfrm>
                <a:off x="3744973" y="2561686"/>
                <a:ext cx="838302" cy="722308"/>
              </a:xfrm>
              <a:prstGeom prst="hexagon">
                <a:avLst>
                  <a:gd name="adj" fmla="val 28900"/>
                  <a:gd name="vf" fmla="val 115470"/>
                </a:avLst>
              </a:prstGeom>
            </p:spPr>
            <p:style>
              <a:lnRef idx="0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Hexagon 113">
                <a:extLst>
                  <a:ext uri="{FF2B5EF4-FFF2-40B4-BE49-F238E27FC236}">
                    <a16:creationId xmlns:a16="http://schemas.microsoft.com/office/drawing/2014/main" id="{FE8BAD3C-BC25-46FA-B901-18BD14992547}"/>
                  </a:ext>
                </a:extLst>
              </p:cNvPr>
              <p:cNvSpPr/>
              <p:nvPr/>
            </p:nvSpPr>
            <p:spPr>
              <a:xfrm>
                <a:off x="3700905" y="3291768"/>
                <a:ext cx="838302" cy="722308"/>
              </a:xfrm>
              <a:prstGeom prst="hexagon">
                <a:avLst>
                  <a:gd name="adj" fmla="val 28900"/>
                  <a:gd name="vf" fmla="val 115470"/>
                </a:avLst>
              </a:prstGeom>
            </p:spPr>
            <p:style>
              <a:lnRef idx="0">
                <a:schemeClr val="dk2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dk2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dk2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4DA05C89-CFC8-455E-BA8C-1A3B9335175E}"/>
                  </a:ext>
                </a:extLst>
              </p:cNvPr>
              <p:cNvGrpSpPr/>
              <p:nvPr/>
            </p:nvGrpSpPr>
            <p:grpSpPr>
              <a:xfrm>
                <a:off x="3806712" y="2516988"/>
                <a:ext cx="1820800" cy="1575206"/>
                <a:chOff x="3242365" y="3327566"/>
                <a:chExt cx="1820800" cy="1575206"/>
              </a:xfrm>
            </p:grpSpPr>
            <p:sp>
              <p:nvSpPr>
                <p:cNvPr id="116" name="Hexagon 115">
                  <a:extLst>
                    <a:ext uri="{FF2B5EF4-FFF2-40B4-BE49-F238E27FC236}">
                      <a16:creationId xmlns:a16="http://schemas.microsoft.com/office/drawing/2014/main" id="{0E9767F8-0278-4B9E-9ED9-C7E06D5B9033}"/>
                    </a:ext>
                  </a:extLst>
                </p:cNvPr>
                <p:cNvSpPr/>
                <p:nvPr/>
              </p:nvSpPr>
              <p:spPr>
                <a:xfrm>
                  <a:off x="3242365" y="3327566"/>
                  <a:ext cx="1820800" cy="1575206"/>
                </a:xfrm>
                <a:prstGeom prst="hexagon">
                  <a:avLst>
                    <a:gd name="adj" fmla="val 28570"/>
                    <a:gd name="vf" fmla="val 115470"/>
                  </a:avLst>
                </a:prstGeom>
                <a:ln w="38100">
                  <a:solidFill>
                    <a:schemeClr val="accent1"/>
                  </a:solidFill>
                </a:ln>
              </p:spPr>
              <p:style>
                <a:lnRef idx="2">
                  <a:schemeClr val="dk2">
                    <a:shade val="80000"/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2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pic>
              <p:nvPicPr>
                <p:cNvPr id="117" name="Graphic 116" descr="Idea with solid fill">
                  <a:extLst>
                    <a:ext uri="{FF2B5EF4-FFF2-40B4-BE49-F238E27FC236}">
                      <a16:creationId xmlns:a16="http://schemas.microsoft.com/office/drawing/2014/main" id="{C43F2575-7E62-4968-9FCF-CF34D46E29E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6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612132" y="3574536"/>
                  <a:ext cx="1081266" cy="1081266"/>
                </a:xfrm>
                <a:prstGeom prst="rect">
                  <a:avLst/>
                </a:prstGeom>
              </p:spPr>
            </p:pic>
          </p:grpSp>
        </p:grp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2AA7DFF5-EFD1-44D2-A7F1-863B82EAF679}"/>
                </a:ext>
              </a:extLst>
            </p:cNvPr>
            <p:cNvSpPr txBox="1"/>
            <p:nvPr/>
          </p:nvSpPr>
          <p:spPr>
            <a:xfrm>
              <a:off x="3993972" y="1614930"/>
              <a:ext cx="241602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Everyday Actions</a:t>
              </a:r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D370A895-8A55-454D-8E54-E6444C20F711}"/>
              </a:ext>
            </a:extLst>
          </p:cNvPr>
          <p:cNvGrpSpPr/>
          <p:nvPr/>
        </p:nvGrpSpPr>
        <p:grpSpPr>
          <a:xfrm>
            <a:off x="8160215" y="2239554"/>
            <a:ext cx="3901270" cy="1683493"/>
            <a:chOff x="8448464" y="883898"/>
            <a:chExt cx="3901270" cy="1683493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FAA74712-07DB-42E9-AAD4-865743A894FB}"/>
                </a:ext>
              </a:extLst>
            </p:cNvPr>
            <p:cNvGrpSpPr/>
            <p:nvPr/>
          </p:nvGrpSpPr>
          <p:grpSpPr>
            <a:xfrm>
              <a:off x="8448464" y="992185"/>
              <a:ext cx="1820800" cy="1575206"/>
              <a:chOff x="4839588" y="3520358"/>
              <a:chExt cx="1820800" cy="1575206"/>
            </a:xfrm>
          </p:grpSpPr>
          <p:sp>
            <p:nvSpPr>
              <p:cNvPr id="122" name="Hexagon 121">
                <a:extLst>
                  <a:ext uri="{FF2B5EF4-FFF2-40B4-BE49-F238E27FC236}">
                    <a16:creationId xmlns:a16="http://schemas.microsoft.com/office/drawing/2014/main" id="{16F6D0C4-6425-4D3F-965E-D8FB4FCDF764}"/>
                  </a:ext>
                </a:extLst>
              </p:cNvPr>
              <p:cNvSpPr/>
              <p:nvPr/>
            </p:nvSpPr>
            <p:spPr>
              <a:xfrm>
                <a:off x="4839588" y="3520358"/>
                <a:ext cx="1820800" cy="1575206"/>
              </a:xfrm>
              <a:prstGeom prst="hexagon">
                <a:avLst>
                  <a:gd name="adj" fmla="val 28570"/>
                  <a:gd name="vf" fmla="val 115470"/>
                </a:avLst>
              </a:prstGeom>
              <a:ln w="38100">
                <a:solidFill>
                  <a:schemeClr val="accent1"/>
                </a:solidFill>
              </a:ln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23" name="Hexagon 4">
                <a:extLst>
                  <a:ext uri="{FF2B5EF4-FFF2-40B4-BE49-F238E27FC236}">
                    <a16:creationId xmlns:a16="http://schemas.microsoft.com/office/drawing/2014/main" id="{2709DE96-36EA-4F0F-B74F-9D70154E14D4}"/>
                  </a:ext>
                </a:extLst>
              </p:cNvPr>
              <p:cNvSpPr txBox="1"/>
              <p:nvPr/>
            </p:nvSpPr>
            <p:spPr>
              <a:xfrm>
                <a:off x="5141333" y="3781403"/>
                <a:ext cx="1217310" cy="105311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5400" tIns="25400" rIns="25400" bIns="25400" numCol="1" spcCol="1270" anchor="ctr" anchorCtr="0">
                <a:noAutofit/>
              </a:bodyPr>
              <a:lstStyle/>
              <a:p>
                <a:pPr marL="0" lvl="0" indent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2000" kern="1200"/>
              </a:p>
            </p:txBody>
          </p:sp>
          <p:pic>
            <p:nvPicPr>
              <p:cNvPr id="124" name="Graphic 123" descr="High temperature with solid fill">
                <a:extLst>
                  <a:ext uri="{FF2B5EF4-FFF2-40B4-BE49-F238E27FC236}">
                    <a16:creationId xmlns:a16="http://schemas.microsoft.com/office/drawing/2014/main" id="{B3074305-BCA6-4320-BA9D-DE4F0E4D04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5219060" y="3722449"/>
                <a:ext cx="1061855" cy="1061855"/>
              </a:xfrm>
              <a:prstGeom prst="rect">
                <a:avLst/>
              </a:prstGeom>
            </p:spPr>
          </p:pic>
        </p:grp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6486485A-5C1A-4044-87CE-419552630D89}"/>
                </a:ext>
              </a:extLst>
            </p:cNvPr>
            <p:cNvSpPr txBox="1"/>
            <p:nvPr/>
          </p:nvSpPr>
          <p:spPr>
            <a:xfrm>
              <a:off x="10000097" y="883898"/>
              <a:ext cx="234963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Global Warming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2CAF8547-06BD-4D34-87C0-038929BCC046}"/>
              </a:ext>
            </a:extLst>
          </p:cNvPr>
          <p:cNvGrpSpPr/>
          <p:nvPr/>
        </p:nvGrpSpPr>
        <p:grpSpPr>
          <a:xfrm>
            <a:off x="8168371" y="4161728"/>
            <a:ext cx="3908840" cy="1719907"/>
            <a:chOff x="8297519" y="4035171"/>
            <a:chExt cx="3908840" cy="1719907"/>
          </a:xfrm>
        </p:grpSpPr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99F50F28-1D2A-42CC-8E42-890B0871C2C7}"/>
                </a:ext>
              </a:extLst>
            </p:cNvPr>
            <p:cNvGrpSpPr/>
            <p:nvPr/>
          </p:nvGrpSpPr>
          <p:grpSpPr>
            <a:xfrm>
              <a:off x="8297519" y="4035171"/>
              <a:ext cx="1820800" cy="1575206"/>
              <a:chOff x="4870420" y="3624063"/>
              <a:chExt cx="1820800" cy="1575206"/>
            </a:xfrm>
          </p:grpSpPr>
          <p:sp>
            <p:nvSpPr>
              <p:cNvPr id="129" name="Hexagon 128">
                <a:extLst>
                  <a:ext uri="{FF2B5EF4-FFF2-40B4-BE49-F238E27FC236}">
                    <a16:creationId xmlns:a16="http://schemas.microsoft.com/office/drawing/2014/main" id="{8A66BFD2-5276-4C3E-8A0C-F9150CC995A1}"/>
                  </a:ext>
                </a:extLst>
              </p:cNvPr>
              <p:cNvSpPr/>
              <p:nvPr/>
            </p:nvSpPr>
            <p:spPr>
              <a:xfrm>
                <a:off x="4870420" y="3624063"/>
                <a:ext cx="1820800" cy="1575206"/>
              </a:xfrm>
              <a:prstGeom prst="hexagon">
                <a:avLst>
                  <a:gd name="adj" fmla="val 28570"/>
                  <a:gd name="vf" fmla="val 115470"/>
                </a:avLst>
              </a:prstGeom>
              <a:ln w="38100">
                <a:solidFill>
                  <a:schemeClr val="accent1"/>
                </a:solidFill>
              </a:ln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130" name="Hexagon 4">
                <a:extLst>
                  <a:ext uri="{FF2B5EF4-FFF2-40B4-BE49-F238E27FC236}">
                    <a16:creationId xmlns:a16="http://schemas.microsoft.com/office/drawing/2014/main" id="{67FDD3CF-598C-4F7D-A105-7BB5A043A0B7}"/>
                  </a:ext>
                </a:extLst>
              </p:cNvPr>
              <p:cNvSpPr txBox="1"/>
              <p:nvPr/>
            </p:nvSpPr>
            <p:spPr>
              <a:xfrm>
                <a:off x="5181592" y="3885108"/>
                <a:ext cx="1217310" cy="105311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25400" tIns="25400" rIns="25400" bIns="25400" numCol="1" spcCol="1270" anchor="ctr" anchorCtr="0">
                <a:noAutofit/>
              </a:bodyPr>
              <a:lstStyle/>
              <a:p>
                <a:pPr marL="0" lvl="0" indent="0" algn="ctr" defTabSz="8890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endParaRPr lang="en-US" sz="2000" kern="1200"/>
              </a:p>
            </p:txBody>
          </p:sp>
          <p:pic>
            <p:nvPicPr>
              <p:cNvPr id="131" name="Graphic 130" descr="Rainy scene with solid fill">
                <a:extLst>
                  <a:ext uri="{FF2B5EF4-FFF2-40B4-BE49-F238E27FC236}">
                    <a16:creationId xmlns:a16="http://schemas.microsoft.com/office/drawing/2014/main" id="{F92B6678-469A-4D34-99C0-80D668FE99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5263689" y="3885108"/>
                <a:ext cx="1053116" cy="1053116"/>
              </a:xfrm>
              <a:prstGeom prst="rect">
                <a:avLst/>
              </a:prstGeom>
            </p:spPr>
          </p:pic>
        </p:grp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72C61BF9-C4EB-4439-BDD1-8C13CA56BFD0}"/>
                </a:ext>
              </a:extLst>
            </p:cNvPr>
            <p:cNvSpPr txBox="1"/>
            <p:nvPr/>
          </p:nvSpPr>
          <p:spPr>
            <a:xfrm>
              <a:off x="9821378" y="5354968"/>
              <a:ext cx="238498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Climate Change</a:t>
              </a:r>
            </a:p>
          </p:txBody>
        </p:sp>
      </p:grp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5B2DE67C-0921-4F77-ACCA-4029DDF50217}"/>
              </a:ext>
            </a:extLst>
          </p:cNvPr>
          <p:cNvGrpSpPr/>
          <p:nvPr/>
        </p:nvGrpSpPr>
        <p:grpSpPr>
          <a:xfrm>
            <a:off x="479101" y="4137760"/>
            <a:ext cx="3544090" cy="1682566"/>
            <a:chOff x="355779" y="3172835"/>
            <a:chExt cx="3544090" cy="1682566"/>
          </a:xfrm>
        </p:grpSpPr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AB331979-07F3-4AB9-B015-2B3FDC6A3551}"/>
                </a:ext>
              </a:extLst>
            </p:cNvPr>
            <p:cNvGrpSpPr/>
            <p:nvPr/>
          </p:nvGrpSpPr>
          <p:grpSpPr>
            <a:xfrm>
              <a:off x="2079069" y="3172835"/>
              <a:ext cx="1820800" cy="1682566"/>
              <a:chOff x="3506397" y="3688732"/>
              <a:chExt cx="1820800" cy="1682566"/>
            </a:xfrm>
          </p:grpSpPr>
          <p:sp>
            <p:nvSpPr>
              <p:cNvPr id="137" name="Hexagon 136">
                <a:extLst>
                  <a:ext uri="{FF2B5EF4-FFF2-40B4-BE49-F238E27FC236}">
                    <a16:creationId xmlns:a16="http://schemas.microsoft.com/office/drawing/2014/main" id="{1BFE1E4A-3A8D-41A8-9179-59350C321F72}"/>
                  </a:ext>
                </a:extLst>
              </p:cNvPr>
              <p:cNvSpPr/>
              <p:nvPr/>
            </p:nvSpPr>
            <p:spPr>
              <a:xfrm>
                <a:off x="3506397" y="3700066"/>
                <a:ext cx="1820800" cy="1575206"/>
              </a:xfrm>
              <a:prstGeom prst="hexagon">
                <a:avLst>
                  <a:gd name="adj" fmla="val 28570"/>
                  <a:gd name="vf" fmla="val 115470"/>
                </a:avLst>
              </a:prstGeom>
              <a:ln w="38100">
                <a:solidFill>
                  <a:schemeClr val="accent1"/>
                </a:solidFill>
              </a:ln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pic>
            <p:nvPicPr>
              <p:cNvPr id="138" name="Graphic 137" descr="Earth globe: Americas with solid fill">
                <a:extLst>
                  <a:ext uri="{FF2B5EF4-FFF2-40B4-BE49-F238E27FC236}">
                    <a16:creationId xmlns:a16="http://schemas.microsoft.com/office/drawing/2014/main" id="{4EF88BDE-8A64-4909-B2B9-0C460A941F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p:blipFill>
            <p:spPr>
              <a:xfrm>
                <a:off x="3820141" y="4153988"/>
                <a:ext cx="1217310" cy="1217310"/>
              </a:xfrm>
              <a:prstGeom prst="rect">
                <a:avLst/>
              </a:prstGeom>
            </p:spPr>
          </p:pic>
          <p:pic>
            <p:nvPicPr>
              <p:cNvPr id="139" name="Graphic 138" descr="Group with solid fill">
                <a:extLst>
                  <a:ext uri="{FF2B5EF4-FFF2-40B4-BE49-F238E27FC236}">
                    <a16:creationId xmlns:a16="http://schemas.microsoft.com/office/drawing/2014/main" id="{6E345DD4-EBCD-4BBC-ADA3-C0B599D9DA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4"/>
                  </a:ext>
                </a:extLst>
              </a:blip>
              <a:stretch>
                <a:fillRect/>
              </a:stretch>
            </p:blipFill>
            <p:spPr>
              <a:xfrm>
                <a:off x="3971596" y="3688732"/>
                <a:ext cx="914400" cy="914400"/>
              </a:xfrm>
              <a:prstGeom prst="rect">
                <a:avLst/>
              </a:prstGeom>
            </p:spPr>
          </p:pic>
        </p:grp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13C0715F-F883-44D1-AF49-08BDBE3FCB4B}"/>
                </a:ext>
              </a:extLst>
            </p:cNvPr>
            <p:cNvSpPr txBox="1"/>
            <p:nvPr/>
          </p:nvSpPr>
          <p:spPr>
            <a:xfrm>
              <a:off x="355779" y="4435978"/>
              <a:ext cx="214638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Human Impact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A71520C-D198-4EED-B0F8-1197A6436155}"/>
              </a:ext>
            </a:extLst>
          </p:cNvPr>
          <p:cNvGrpSpPr/>
          <p:nvPr/>
        </p:nvGrpSpPr>
        <p:grpSpPr>
          <a:xfrm>
            <a:off x="675343" y="2133650"/>
            <a:ext cx="3345923" cy="1761327"/>
            <a:chOff x="779039" y="1695912"/>
            <a:chExt cx="3345923" cy="1761327"/>
          </a:xfrm>
        </p:grpSpPr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FE99D609-D46E-4670-8452-8DFAD1A49FF1}"/>
                </a:ext>
              </a:extLst>
            </p:cNvPr>
            <p:cNvGrpSpPr/>
            <p:nvPr/>
          </p:nvGrpSpPr>
          <p:grpSpPr>
            <a:xfrm>
              <a:off x="2304162" y="1882033"/>
              <a:ext cx="1820800" cy="1575206"/>
              <a:chOff x="2349454" y="3712399"/>
              <a:chExt cx="1820800" cy="1575206"/>
            </a:xfrm>
          </p:grpSpPr>
          <p:sp>
            <p:nvSpPr>
              <p:cNvPr id="144" name="Hexagon 143">
                <a:extLst>
                  <a:ext uri="{FF2B5EF4-FFF2-40B4-BE49-F238E27FC236}">
                    <a16:creationId xmlns:a16="http://schemas.microsoft.com/office/drawing/2014/main" id="{337B3313-3D67-4C6A-9E9A-C52CED0BE10B}"/>
                  </a:ext>
                </a:extLst>
              </p:cNvPr>
              <p:cNvSpPr/>
              <p:nvPr/>
            </p:nvSpPr>
            <p:spPr>
              <a:xfrm>
                <a:off x="2349454" y="3712399"/>
                <a:ext cx="1820800" cy="1575206"/>
              </a:xfrm>
              <a:prstGeom prst="hexagon">
                <a:avLst>
                  <a:gd name="adj" fmla="val 28570"/>
                  <a:gd name="vf" fmla="val 115470"/>
                </a:avLst>
              </a:prstGeom>
              <a:ln w="38100">
                <a:solidFill>
                  <a:schemeClr val="accent1"/>
                </a:solidFill>
              </a:ln>
            </p:spPr>
            <p:style>
              <a:lnRef idx="2">
                <a:schemeClr val="dk2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2">
                  <a:hueOff val="0"/>
                  <a:satOff val="0"/>
                  <a:lumOff val="0"/>
                  <a:alphaOff val="0"/>
                </a:schemeClr>
              </a:fontRef>
            </p:style>
          </p:sp>
          <p:pic>
            <p:nvPicPr>
              <p:cNvPr id="145" name="Graphic 144" descr="Renewable Energy with solid fill">
                <a:extLst>
                  <a:ext uri="{FF2B5EF4-FFF2-40B4-BE49-F238E27FC236}">
                    <a16:creationId xmlns:a16="http://schemas.microsoft.com/office/drawing/2014/main" id="{B329E867-75AA-4F29-BBC1-629C8F131CC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16"/>
                  </a:ext>
                </a:extLst>
              </a:blip>
              <a:stretch>
                <a:fillRect/>
              </a:stretch>
            </p:blipFill>
            <p:spPr>
              <a:xfrm>
                <a:off x="2668496" y="3865021"/>
                <a:ext cx="1182717" cy="1182717"/>
              </a:xfrm>
              <a:prstGeom prst="rect">
                <a:avLst/>
              </a:prstGeom>
            </p:spPr>
          </p:pic>
        </p:grp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EAC396B4-526D-416C-95CB-504F4A81541F}"/>
                </a:ext>
              </a:extLst>
            </p:cNvPr>
            <p:cNvSpPr txBox="1"/>
            <p:nvPr/>
          </p:nvSpPr>
          <p:spPr>
            <a:xfrm>
              <a:off x="779039" y="1695912"/>
              <a:ext cx="20916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/>
                <a:t>Sustainability</a:t>
              </a:r>
            </a:p>
          </p:txBody>
        </p:sp>
      </p:grpSp>
      <p:sp>
        <p:nvSpPr>
          <p:cNvPr id="150" name="TextBox 149">
            <a:extLst>
              <a:ext uri="{FF2B5EF4-FFF2-40B4-BE49-F238E27FC236}">
                <a16:creationId xmlns:a16="http://schemas.microsoft.com/office/drawing/2014/main" id="{8FEE920E-9C6F-462F-94FE-F986723FDFAB}"/>
              </a:ext>
            </a:extLst>
          </p:cNvPr>
          <p:cNvSpPr txBox="1"/>
          <p:nvPr/>
        </p:nvSpPr>
        <p:spPr>
          <a:xfrm>
            <a:off x="0" y="6211669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/>
              <a:t>2</a:t>
            </a:r>
          </a:p>
        </p:txBody>
      </p:sp>
      <p:pic>
        <p:nvPicPr>
          <p:cNvPr id="55" name="Graphic 54" descr="Open book with solid fill">
            <a:extLst>
              <a:ext uri="{FF2B5EF4-FFF2-40B4-BE49-F238E27FC236}">
                <a16:creationId xmlns:a16="http://schemas.microsoft.com/office/drawing/2014/main" id="{7D526274-CF9F-4322-A5A1-24C1ECE4306F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489172" y="1102011"/>
            <a:ext cx="1288153" cy="1077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51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2FE8DED1-24FF-4A79-873B-ECE3ABE73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AA6A048-501A-4387-906B-B8A8543E7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7093" y="643467"/>
            <a:ext cx="10917814" cy="5571066"/>
          </a:xfrm>
          <a:custGeom>
            <a:avLst/>
            <a:gdLst>
              <a:gd name="connsiteX0" fmla="*/ 195712 w 10917814"/>
              <a:gd name="connsiteY0" fmla="*/ 0 h 5571066"/>
              <a:gd name="connsiteX1" fmla="*/ 5062165 w 10917814"/>
              <a:gd name="connsiteY1" fmla="*/ 0 h 5571066"/>
              <a:gd name="connsiteX2" fmla="*/ 5419638 w 10917814"/>
              <a:gd name="connsiteY2" fmla="*/ 268105 h 5571066"/>
              <a:gd name="connsiteX3" fmla="*/ 5428105 w 10917814"/>
              <a:gd name="connsiteY3" fmla="*/ 271280 h 5571066"/>
              <a:gd name="connsiteX4" fmla="*/ 5440804 w 10917814"/>
              <a:gd name="connsiteY4" fmla="*/ 276043 h 5571066"/>
              <a:gd name="connsiteX5" fmla="*/ 5453505 w 10917814"/>
              <a:gd name="connsiteY5" fmla="*/ 280805 h 5571066"/>
              <a:gd name="connsiteX6" fmla="*/ 5464088 w 10917814"/>
              <a:gd name="connsiteY6" fmla="*/ 280805 h 5571066"/>
              <a:gd name="connsiteX7" fmla="*/ 5476788 w 10917814"/>
              <a:gd name="connsiteY7" fmla="*/ 280805 h 5571066"/>
              <a:gd name="connsiteX8" fmla="*/ 5487371 w 10917814"/>
              <a:gd name="connsiteY8" fmla="*/ 276043 h 5571066"/>
              <a:gd name="connsiteX9" fmla="*/ 5500071 w 10917814"/>
              <a:gd name="connsiteY9" fmla="*/ 271280 h 5571066"/>
              <a:gd name="connsiteX10" fmla="*/ 5508538 w 10917814"/>
              <a:gd name="connsiteY10" fmla="*/ 268105 h 5571066"/>
              <a:gd name="connsiteX11" fmla="*/ 5866011 w 10917814"/>
              <a:gd name="connsiteY11" fmla="*/ 0 h 5571066"/>
              <a:gd name="connsiteX12" fmla="*/ 10722102 w 10917814"/>
              <a:gd name="connsiteY12" fmla="*/ 0 h 5571066"/>
              <a:gd name="connsiteX13" fmla="*/ 10917814 w 10917814"/>
              <a:gd name="connsiteY13" fmla="*/ 195712 h 5571066"/>
              <a:gd name="connsiteX14" fmla="*/ 10917814 w 10917814"/>
              <a:gd name="connsiteY14" fmla="*/ 5375354 h 5571066"/>
              <a:gd name="connsiteX15" fmla="*/ 10722102 w 10917814"/>
              <a:gd name="connsiteY15" fmla="*/ 5571066 h 5571066"/>
              <a:gd name="connsiteX16" fmla="*/ 195712 w 10917814"/>
              <a:gd name="connsiteY16" fmla="*/ 5571066 h 5571066"/>
              <a:gd name="connsiteX17" fmla="*/ 0 w 10917814"/>
              <a:gd name="connsiteY17" fmla="*/ 5375354 h 5571066"/>
              <a:gd name="connsiteX18" fmla="*/ 0 w 10917814"/>
              <a:gd name="connsiteY18" fmla="*/ 195712 h 5571066"/>
              <a:gd name="connsiteX19" fmla="*/ 195712 w 10917814"/>
              <a:gd name="connsiteY19" fmla="*/ 0 h 5571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0917814" h="5571066">
                <a:moveTo>
                  <a:pt x="195712" y="0"/>
                </a:moveTo>
                <a:lnTo>
                  <a:pt x="5062165" y="0"/>
                </a:lnTo>
                <a:lnTo>
                  <a:pt x="5419638" y="268105"/>
                </a:lnTo>
                <a:lnTo>
                  <a:pt x="5428105" y="271280"/>
                </a:lnTo>
                <a:lnTo>
                  <a:pt x="5440804" y="276043"/>
                </a:lnTo>
                <a:lnTo>
                  <a:pt x="5453505" y="280805"/>
                </a:lnTo>
                <a:lnTo>
                  <a:pt x="5464088" y="280805"/>
                </a:lnTo>
                <a:lnTo>
                  <a:pt x="5476788" y="280805"/>
                </a:lnTo>
                <a:lnTo>
                  <a:pt x="5487371" y="276043"/>
                </a:lnTo>
                <a:lnTo>
                  <a:pt x="5500071" y="271280"/>
                </a:lnTo>
                <a:lnTo>
                  <a:pt x="5508538" y="268105"/>
                </a:lnTo>
                <a:lnTo>
                  <a:pt x="5866011" y="0"/>
                </a:lnTo>
                <a:lnTo>
                  <a:pt x="10722102" y="0"/>
                </a:lnTo>
                <a:cubicBezTo>
                  <a:pt x="10830191" y="0"/>
                  <a:pt x="10917814" y="87623"/>
                  <a:pt x="10917814" y="195712"/>
                </a:cubicBezTo>
                <a:lnTo>
                  <a:pt x="10917814" y="5375354"/>
                </a:lnTo>
                <a:cubicBezTo>
                  <a:pt x="10917814" y="5483443"/>
                  <a:pt x="10830191" y="5571066"/>
                  <a:pt x="10722102" y="5571066"/>
                </a:cubicBezTo>
                <a:lnTo>
                  <a:pt x="195712" y="5571066"/>
                </a:lnTo>
                <a:cubicBezTo>
                  <a:pt x="87623" y="5571066"/>
                  <a:pt x="0" y="5483443"/>
                  <a:pt x="0" y="5375354"/>
                </a:cubicBezTo>
                <a:lnTo>
                  <a:pt x="0" y="195712"/>
                </a:lnTo>
                <a:cubicBezTo>
                  <a:pt x="0" y="87623"/>
                  <a:pt x="87623" y="0"/>
                  <a:pt x="1957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CA5D1E-8C77-F6EF-6EEE-DCD21E2E8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559" y="3106360"/>
            <a:ext cx="9638153" cy="848952"/>
          </a:xfrm>
          <a:effectLst/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Thank You</a:t>
            </a:r>
          </a:p>
        </p:txBody>
      </p:sp>
      <p:pic>
        <p:nvPicPr>
          <p:cNvPr id="10" name="Graphic 8" descr="Lightbulb with solid fill">
            <a:extLst>
              <a:ext uri="{FF2B5EF4-FFF2-40B4-BE49-F238E27FC236}">
                <a16:creationId xmlns:a16="http://schemas.microsoft.com/office/drawing/2014/main" id="{AE1BD9A5-55F7-4752-96DC-D730E22BAE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96323" y="1504961"/>
            <a:ext cx="1394178" cy="138477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260770B-063E-4C94-B1D9-DE824E3F2C5C}"/>
              </a:ext>
            </a:extLst>
          </p:cNvPr>
          <p:cNvCxnSpPr>
            <a:cxnSpLocks/>
          </p:cNvCxnSpPr>
          <p:nvPr/>
        </p:nvCxnSpPr>
        <p:spPr>
          <a:xfrm>
            <a:off x="2757487" y="4021987"/>
            <a:ext cx="6900863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1209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6">
            <a:extLst>
              <a:ext uri="{FF2B5EF4-FFF2-40B4-BE49-F238E27FC236}">
                <a16:creationId xmlns:a16="http://schemas.microsoft.com/office/drawing/2014/main" id="{DAD47858-7A44-47E5-AC94-E528B41D13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F2D81B91-66E8-40A0-9D19-CE982506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 bwMode="white">
          <a:xfrm>
            <a:off x="0" y="4525094"/>
            <a:ext cx="12203151" cy="2344057"/>
            <a:chOff x="0" y="4525094"/>
            <a:chExt cx="12203151" cy="2344057"/>
          </a:xfrm>
        </p:grpSpPr>
        <p:sp>
          <p:nvSpPr>
            <p:cNvPr id="74" name="Freeform 9">
              <a:extLst>
                <a:ext uri="{FF2B5EF4-FFF2-40B4-BE49-F238E27FC236}">
                  <a16:creationId xmlns:a16="http://schemas.microsoft.com/office/drawing/2014/main" id="{CA9A4F4F-3A81-4476-8B3C-B813A7880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0" y="4525094"/>
              <a:ext cx="12192000" cy="2332906"/>
            </a:xfrm>
            <a:custGeom>
              <a:avLst/>
              <a:gdLst>
                <a:gd name="connsiteX0" fmla="*/ 0 w 12192000"/>
                <a:gd name="connsiteY0" fmla="*/ 0 h 2332906"/>
                <a:gd name="connsiteX1" fmla="*/ 1996017 w 12192000"/>
                <a:gd name="connsiteY1" fmla="*/ 0 h 2332906"/>
                <a:gd name="connsiteX2" fmla="*/ 2377017 w 12192000"/>
                <a:gd name="connsiteY2" fmla="*/ 263783 h 2332906"/>
                <a:gd name="connsiteX3" fmla="*/ 2385484 w 12192000"/>
                <a:gd name="connsiteY3" fmla="*/ 266713 h 2332906"/>
                <a:gd name="connsiteX4" fmla="*/ 2398184 w 12192000"/>
                <a:gd name="connsiteY4" fmla="*/ 271110 h 2332906"/>
                <a:gd name="connsiteX5" fmla="*/ 2410883 w 12192000"/>
                <a:gd name="connsiteY5" fmla="*/ 275506 h 2332906"/>
                <a:gd name="connsiteX6" fmla="*/ 2421467 w 12192000"/>
                <a:gd name="connsiteY6" fmla="*/ 275506 h 2332906"/>
                <a:gd name="connsiteX7" fmla="*/ 2434167 w 12192000"/>
                <a:gd name="connsiteY7" fmla="*/ 275506 h 2332906"/>
                <a:gd name="connsiteX8" fmla="*/ 2444750 w 12192000"/>
                <a:gd name="connsiteY8" fmla="*/ 271110 h 2332906"/>
                <a:gd name="connsiteX9" fmla="*/ 2457450 w 12192000"/>
                <a:gd name="connsiteY9" fmla="*/ 266713 h 2332906"/>
                <a:gd name="connsiteX10" fmla="*/ 2465917 w 12192000"/>
                <a:gd name="connsiteY10" fmla="*/ 263783 h 2332906"/>
                <a:gd name="connsiteX11" fmla="*/ 2846917 w 12192000"/>
                <a:gd name="connsiteY11" fmla="*/ 0 h 2332906"/>
                <a:gd name="connsiteX12" fmla="*/ 12192000 w 12192000"/>
                <a:gd name="connsiteY12" fmla="*/ 0 h 2332906"/>
                <a:gd name="connsiteX13" fmla="*/ 12192000 w 12192000"/>
                <a:gd name="connsiteY13" fmla="*/ 2332906 h 2332906"/>
                <a:gd name="connsiteX14" fmla="*/ 0 w 12192000"/>
                <a:gd name="connsiteY14" fmla="*/ 2332906 h 2332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192000" h="2332906">
                  <a:moveTo>
                    <a:pt x="0" y="0"/>
                  </a:moveTo>
                  <a:lnTo>
                    <a:pt x="1996017" y="0"/>
                  </a:lnTo>
                  <a:lnTo>
                    <a:pt x="2377017" y="263783"/>
                  </a:lnTo>
                  <a:lnTo>
                    <a:pt x="2385484" y="266713"/>
                  </a:lnTo>
                  <a:lnTo>
                    <a:pt x="2398184" y="271110"/>
                  </a:lnTo>
                  <a:lnTo>
                    <a:pt x="2410883" y="275506"/>
                  </a:lnTo>
                  <a:lnTo>
                    <a:pt x="2421467" y="275506"/>
                  </a:lnTo>
                  <a:lnTo>
                    <a:pt x="2434167" y="275506"/>
                  </a:lnTo>
                  <a:lnTo>
                    <a:pt x="2444750" y="271110"/>
                  </a:lnTo>
                  <a:lnTo>
                    <a:pt x="2457450" y="266713"/>
                  </a:lnTo>
                  <a:lnTo>
                    <a:pt x="2465917" y="263783"/>
                  </a:lnTo>
                  <a:lnTo>
                    <a:pt x="2846917" y="0"/>
                  </a:lnTo>
                  <a:lnTo>
                    <a:pt x="12192000" y="0"/>
                  </a:lnTo>
                  <a:lnTo>
                    <a:pt x="12192000" y="2332906"/>
                  </a:lnTo>
                  <a:lnTo>
                    <a:pt x="0" y="2332906"/>
                  </a:lnTo>
                  <a:close/>
                </a:path>
              </a:pathLst>
            </a:custGeom>
            <a:solidFill>
              <a:schemeClr val="bg1">
                <a:lumMod val="85000"/>
                <a:lumOff val="15000"/>
              </a:schemeClr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Isosceles Triangle 74">
              <a:extLst>
                <a:ext uri="{FF2B5EF4-FFF2-40B4-BE49-F238E27FC236}">
                  <a16:creationId xmlns:a16="http://schemas.microsoft.com/office/drawing/2014/main" id="{7F5BC480-A675-42F8-80B5-76C9E67485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 flipH="1">
              <a:off x="3820" y="4536245"/>
              <a:ext cx="5660999" cy="2332906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Isosceles Triangle 75">
              <a:extLst>
                <a:ext uri="{FF2B5EF4-FFF2-40B4-BE49-F238E27FC236}">
                  <a16:creationId xmlns:a16="http://schemas.microsoft.com/office/drawing/2014/main" id="{E3FE29E8-F9C8-441E-B337-F85C78160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white">
            <a:xfrm>
              <a:off x="4813714" y="4536245"/>
              <a:ext cx="7389437" cy="2332906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C945FF41-09BC-873B-A23F-D370CB5C7DC8}"/>
              </a:ext>
            </a:extLst>
          </p:cNvPr>
          <p:cNvSpPr txBox="1"/>
          <p:nvPr/>
        </p:nvSpPr>
        <p:spPr>
          <a:xfrm>
            <a:off x="3106887" y="5307390"/>
            <a:ext cx="8057400" cy="779529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 lnSpcReduction="10000"/>
          </a:bodyPr>
          <a:lstStyle/>
          <a:p>
            <a:pPr defTabSz="4572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>
                <a:solidFill>
                  <a:srgbClr val="FEFEFE"/>
                </a:solidFill>
                <a:latin typeface="+mj-lt"/>
                <a:ea typeface="+mj-ea"/>
                <a:cs typeface="+mj-cs"/>
              </a:rPr>
              <a:t>Most Students Learn About Climate in Secondary School</a:t>
            </a:r>
          </a:p>
        </p:txBody>
      </p:sp>
      <p:graphicFrame>
        <p:nvGraphicFramePr>
          <p:cNvPr id="194" name="Table 193">
            <a:extLst>
              <a:ext uri="{FF2B5EF4-FFF2-40B4-BE49-F238E27FC236}">
                <a16:creationId xmlns:a16="http://schemas.microsoft.com/office/drawing/2014/main" id="{257E7B57-42ED-57BC-B591-8E7F865E46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489894"/>
              </p:ext>
            </p:extLst>
          </p:nvPr>
        </p:nvGraphicFramePr>
        <p:xfrm>
          <a:off x="577152" y="283317"/>
          <a:ext cx="11037695" cy="3994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2866">
                  <a:extLst>
                    <a:ext uri="{9D8B030D-6E8A-4147-A177-3AD203B41FA5}">
                      <a16:colId xmlns:a16="http://schemas.microsoft.com/office/drawing/2014/main" val="3104411470"/>
                    </a:ext>
                  </a:extLst>
                </a:gridCol>
                <a:gridCol w="3086047">
                  <a:extLst>
                    <a:ext uri="{9D8B030D-6E8A-4147-A177-3AD203B41FA5}">
                      <a16:colId xmlns:a16="http://schemas.microsoft.com/office/drawing/2014/main" val="2459128680"/>
                    </a:ext>
                  </a:extLst>
                </a:gridCol>
                <a:gridCol w="3288782">
                  <a:extLst>
                    <a:ext uri="{9D8B030D-6E8A-4147-A177-3AD203B41FA5}">
                      <a16:colId xmlns:a16="http://schemas.microsoft.com/office/drawing/2014/main" val="39600953"/>
                    </a:ext>
                  </a:extLst>
                </a:gridCol>
              </a:tblGrid>
              <a:tr h="1036427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 b="1" cap="all" spc="60">
                          <a:effectLst/>
                        </a:rPr>
                        <a:t>School Level </a:t>
                      </a:r>
                    </a:p>
                  </a:txBody>
                  <a:tcPr marL="190733" marR="190733" marT="190733" marB="19073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 b="1" cap="all" spc="60">
                          <a:effectLst/>
                        </a:rPr>
                        <a:t>Number of Responses </a:t>
                      </a:r>
                    </a:p>
                  </a:txBody>
                  <a:tcPr marL="190733" marR="190733" marT="190733" marB="19073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800" b="1" cap="all" spc="60">
                          <a:effectLst/>
                        </a:rPr>
                        <a:t>Percentage of Total Respondents </a:t>
                      </a:r>
                    </a:p>
                  </a:txBody>
                  <a:tcPr marL="190733" marR="190733" marT="190733" marB="19073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896763"/>
                  </a:ext>
                </a:extLst>
              </a:tr>
              <a:tr h="652133">
                <a:tc>
                  <a:txBody>
                    <a:bodyPr/>
                    <a:lstStyle/>
                    <a:p>
                      <a:pPr rtl="0" fontAlgn="base"/>
                      <a:r>
                        <a:rPr lang="en-US" sz="2400" b="1" cap="none" spc="0">
                          <a:effectLst/>
                        </a:rPr>
                        <a:t>Primary </a:t>
                      </a:r>
                    </a:p>
                  </a:txBody>
                  <a:tcPr marL="127155" marR="127155" marT="63578" marB="1271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400" b="1" cap="none" spc="0">
                          <a:effectLst/>
                        </a:rPr>
                        <a:t>10 </a:t>
                      </a:r>
                    </a:p>
                  </a:txBody>
                  <a:tcPr marL="127155" marR="127155" marT="63578" marB="1271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400" b="1" cap="none" spc="0">
                          <a:effectLst/>
                        </a:rPr>
                        <a:t>23% </a:t>
                      </a:r>
                    </a:p>
                  </a:txBody>
                  <a:tcPr marL="127155" marR="127155" marT="63578" marB="1271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71917846"/>
                  </a:ext>
                </a:extLst>
              </a:tr>
              <a:tr h="652133">
                <a:tc>
                  <a:txBody>
                    <a:bodyPr/>
                    <a:lstStyle/>
                    <a:p>
                      <a:pPr rtl="0" fontAlgn="base"/>
                      <a:r>
                        <a:rPr lang="en-US" sz="2400" b="1" cap="none" spc="0">
                          <a:effectLst/>
                        </a:rPr>
                        <a:t>Secondary </a:t>
                      </a:r>
                    </a:p>
                  </a:txBody>
                  <a:tcPr marL="127155" marR="127155" marT="63578" marB="1271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400" b="1" cap="none" spc="0">
                          <a:effectLst/>
                        </a:rPr>
                        <a:t>38 </a:t>
                      </a:r>
                    </a:p>
                  </a:txBody>
                  <a:tcPr marL="127155" marR="127155" marT="63578" marB="1271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400" b="1" cap="none" spc="0">
                          <a:effectLst/>
                        </a:rPr>
                        <a:t>88% </a:t>
                      </a:r>
                    </a:p>
                  </a:txBody>
                  <a:tcPr marL="127155" marR="127155" marT="63578" marB="1271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48429294"/>
                  </a:ext>
                </a:extLst>
              </a:tr>
              <a:tr h="1013136">
                <a:tc>
                  <a:txBody>
                    <a:bodyPr/>
                    <a:lstStyle/>
                    <a:p>
                      <a:pPr rtl="0" fontAlgn="base"/>
                      <a:r>
                        <a:rPr lang="en-US" sz="2400" b="1" cap="none" spc="0">
                          <a:effectLst/>
                        </a:rPr>
                        <a:t>Further Education </a:t>
                      </a:r>
                    </a:p>
                    <a:p>
                      <a:pPr rtl="0" fontAlgn="base"/>
                      <a:r>
                        <a:rPr lang="en-US" sz="2400" b="1" cap="none" spc="0">
                          <a:effectLst/>
                        </a:rPr>
                        <a:t>(Ages 16-18) </a:t>
                      </a:r>
                    </a:p>
                  </a:txBody>
                  <a:tcPr marL="127155" marR="127155" marT="63578" marB="1271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400" b="1" cap="none" spc="0">
                          <a:effectLst/>
                        </a:rPr>
                        <a:t>19 </a:t>
                      </a:r>
                    </a:p>
                  </a:txBody>
                  <a:tcPr marL="127155" marR="127155" marT="63578" marB="1271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400" b="1" cap="none" spc="0">
                          <a:effectLst/>
                        </a:rPr>
                        <a:t>44% </a:t>
                      </a:r>
                    </a:p>
                  </a:txBody>
                  <a:tcPr marL="127155" marR="127155" marT="63578" marB="1271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8015339"/>
                  </a:ext>
                </a:extLst>
              </a:tr>
              <a:tr h="640489">
                <a:tc>
                  <a:txBody>
                    <a:bodyPr/>
                    <a:lstStyle/>
                    <a:p>
                      <a:pPr rtl="0" fontAlgn="base"/>
                      <a:r>
                        <a:rPr lang="en-US" sz="2400" b="1" cap="none" spc="0">
                          <a:effectLst/>
                        </a:rPr>
                        <a:t>Higher education </a:t>
                      </a:r>
                    </a:p>
                  </a:txBody>
                  <a:tcPr marL="127155" marR="127155" marT="63578" marB="1271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400" b="1" cap="none" spc="0">
                          <a:effectLst/>
                        </a:rPr>
                        <a:t>16 </a:t>
                      </a:r>
                    </a:p>
                  </a:txBody>
                  <a:tcPr marL="127155" marR="127155" marT="63578" marB="1271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400" b="1" cap="none" spc="0">
                          <a:effectLst/>
                        </a:rPr>
                        <a:t>37% </a:t>
                      </a:r>
                    </a:p>
                  </a:txBody>
                  <a:tcPr marL="127155" marR="127155" marT="63578" marB="127155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9422180"/>
                  </a:ext>
                </a:extLst>
              </a:tr>
            </a:tbl>
          </a:graphicData>
        </a:graphic>
      </p:graphicFrame>
      <p:sp>
        <p:nvSpPr>
          <p:cNvPr id="196" name="Half Frame 195">
            <a:extLst>
              <a:ext uri="{FF2B5EF4-FFF2-40B4-BE49-F238E27FC236}">
                <a16:creationId xmlns:a16="http://schemas.microsoft.com/office/drawing/2014/main" id="{CECC18C0-E9F1-238D-4AD9-8E1D7D04F581}"/>
              </a:ext>
            </a:extLst>
          </p:cNvPr>
          <p:cNvSpPr/>
          <p:nvPr/>
        </p:nvSpPr>
        <p:spPr>
          <a:xfrm>
            <a:off x="102272" y="93672"/>
            <a:ext cx="357481" cy="846667"/>
          </a:xfrm>
          <a:prstGeom prst="halfFram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8" name="Half Frame 197">
            <a:extLst>
              <a:ext uri="{FF2B5EF4-FFF2-40B4-BE49-F238E27FC236}">
                <a16:creationId xmlns:a16="http://schemas.microsoft.com/office/drawing/2014/main" id="{FAB041FA-7E20-140A-AAC5-6E63FA7D6C8C}"/>
              </a:ext>
            </a:extLst>
          </p:cNvPr>
          <p:cNvSpPr/>
          <p:nvPr/>
        </p:nvSpPr>
        <p:spPr>
          <a:xfrm rot="10800000">
            <a:off x="11771758" y="3620644"/>
            <a:ext cx="357481" cy="846667"/>
          </a:xfrm>
          <a:prstGeom prst="halfFram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08FD0DE5-CB07-5646-2531-E5A74FC54FB6}"/>
              </a:ext>
            </a:extLst>
          </p:cNvPr>
          <p:cNvSpPr txBox="1"/>
          <p:nvPr/>
        </p:nvSpPr>
        <p:spPr>
          <a:xfrm>
            <a:off x="105363" y="6187957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/>
              <a:t>3</a:t>
            </a:r>
          </a:p>
        </p:txBody>
      </p:sp>
      <p:pic>
        <p:nvPicPr>
          <p:cNvPr id="202" name="Graphic 201" descr="Classroom with solid fill">
            <a:extLst>
              <a:ext uri="{FF2B5EF4-FFF2-40B4-BE49-F238E27FC236}">
                <a16:creationId xmlns:a16="http://schemas.microsoft.com/office/drawing/2014/main" id="{CE4355D6-B9FC-5ED2-B37B-EB2A61AED6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15869" y="5031164"/>
            <a:ext cx="1328325" cy="1328325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594157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35C44DBB-AD7C-4682-B258-6367305D2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595ED0-8859-43D3-BA4A-4CBA79A25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926" y="2945079"/>
            <a:ext cx="3269096" cy="1169124"/>
          </a:xfrm>
          <a:effectLst/>
        </p:spPr>
        <p:txBody>
          <a:bodyPr anchor="ctr">
            <a:noAutofit/>
          </a:bodyPr>
          <a:lstStyle/>
          <a:p>
            <a:r>
              <a:rPr lang="en-US" sz="3600">
                <a:solidFill>
                  <a:schemeClr val="tx1"/>
                </a:solidFill>
              </a:rPr>
              <a:t> Project Goal</a:t>
            </a:r>
            <a:endParaRPr lang="en-US" sz="3600" u="sng">
              <a:solidFill>
                <a:schemeClr val="tx1"/>
              </a:solidFill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1CED323-FAF0-4E0B-8717-FC1F468A2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49634" y="1696777"/>
            <a:ext cx="0" cy="346444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4A49488-8D43-287F-857B-80B15DCD8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099" y="1862881"/>
            <a:ext cx="6080050" cy="3132237"/>
          </a:xfrm>
          <a:effectLst/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600" b="1">
                <a:ea typeface="+mn-lt"/>
                <a:cs typeface="+mn-lt"/>
              </a:rPr>
              <a:t> R</a:t>
            </a:r>
            <a:r>
              <a:rPr lang="en-US" sz="3600" b="1" i="0">
                <a:effectLst/>
              </a:rPr>
              <a:t>eport on the implementation status of the climate education curriculum in Worcestershire from the perspective of secondary school faculty.</a:t>
            </a:r>
            <a:endParaRPr lang="en-US" sz="3600" b="1">
              <a:ea typeface="+mn-lt"/>
              <a:cs typeface="+mn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E4FB02E-E18A-4478-6366-A33BF9F9357C}"/>
              </a:ext>
            </a:extLst>
          </p:cNvPr>
          <p:cNvSpPr txBox="1"/>
          <p:nvPr/>
        </p:nvSpPr>
        <p:spPr>
          <a:xfrm>
            <a:off x="104370" y="6111347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/>
              <a:t>4</a:t>
            </a:r>
          </a:p>
        </p:txBody>
      </p:sp>
      <p:sp>
        <p:nvSpPr>
          <p:cNvPr id="22" name="Half Frame 21">
            <a:extLst>
              <a:ext uri="{FF2B5EF4-FFF2-40B4-BE49-F238E27FC236}">
                <a16:creationId xmlns:a16="http://schemas.microsoft.com/office/drawing/2014/main" id="{27AEB662-5D8B-5369-FD05-362114778E5C}"/>
              </a:ext>
            </a:extLst>
          </p:cNvPr>
          <p:cNvSpPr/>
          <p:nvPr/>
        </p:nvSpPr>
        <p:spPr>
          <a:xfrm rot="10800000">
            <a:off x="11730149" y="5911011"/>
            <a:ext cx="357481" cy="846667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Half Frame 22">
            <a:extLst>
              <a:ext uri="{FF2B5EF4-FFF2-40B4-BE49-F238E27FC236}">
                <a16:creationId xmlns:a16="http://schemas.microsoft.com/office/drawing/2014/main" id="{83A17725-6520-DDC9-621C-9C54B4713C78}"/>
              </a:ext>
            </a:extLst>
          </p:cNvPr>
          <p:cNvSpPr/>
          <p:nvPr/>
        </p:nvSpPr>
        <p:spPr>
          <a:xfrm>
            <a:off x="120100" y="138533"/>
            <a:ext cx="357481" cy="846667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63F38C9-2F81-4B89-A253-2038060B5D14}"/>
              </a:ext>
            </a:extLst>
          </p:cNvPr>
          <p:cNvSpPr/>
          <p:nvPr/>
        </p:nvSpPr>
        <p:spPr>
          <a:xfrm>
            <a:off x="5524167" y="1610388"/>
            <a:ext cx="6331915" cy="3637224"/>
          </a:xfrm>
          <a:prstGeom prst="roundRect">
            <a:avLst/>
          </a:prstGeom>
          <a:noFill/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Medal with solid fill">
            <a:extLst>
              <a:ext uri="{FF2B5EF4-FFF2-40B4-BE49-F238E27FC236}">
                <a16:creationId xmlns:a16="http://schemas.microsoft.com/office/drawing/2014/main" id="{1FD05601-DEB6-4870-BECE-60260F3C33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09923" y="1864321"/>
            <a:ext cx="1297101" cy="129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141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5C4E86D9-FC25-4C5B-B73F-77B0D9D11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>
            <a:off x="2662237" y="-2662237"/>
            <a:ext cx="6867526" cy="12192000"/>
          </a:xfrm>
          <a:custGeom>
            <a:avLst/>
            <a:gdLst>
              <a:gd name="connsiteX0" fmla="*/ 0 w 6867526"/>
              <a:gd name="connsiteY0" fmla="*/ 11723012 h 12192000"/>
              <a:gd name="connsiteX1" fmla="*/ 0 w 6867526"/>
              <a:gd name="connsiteY1" fmla="*/ 4448765 h 12192000"/>
              <a:gd name="connsiteX2" fmla="*/ 0 w 6867526"/>
              <a:gd name="connsiteY2" fmla="*/ 0 h 12192000"/>
              <a:gd name="connsiteX3" fmla="*/ 6867524 w 6867526"/>
              <a:gd name="connsiteY3" fmla="*/ 0 h 12192000"/>
              <a:gd name="connsiteX4" fmla="*/ 6867524 w 6867526"/>
              <a:gd name="connsiteY4" fmla="*/ 4089952 h 12192000"/>
              <a:gd name="connsiteX5" fmla="*/ 6867524 w 6867526"/>
              <a:gd name="connsiteY5" fmla="*/ 10933355 h 12192000"/>
              <a:gd name="connsiteX6" fmla="*/ 6867526 w 6867526"/>
              <a:gd name="connsiteY6" fmla="*/ 10933355 h 12192000"/>
              <a:gd name="connsiteX7" fmla="*/ 6867526 w 6867526"/>
              <a:gd name="connsiteY7" fmla="*/ 12192000 h 12192000"/>
              <a:gd name="connsiteX8" fmla="*/ 9525 w 6867526"/>
              <a:gd name="connsiteY8" fmla="*/ 12192000 h 12192000"/>
              <a:gd name="connsiteX9" fmla="*/ 9525 w 6867526"/>
              <a:gd name="connsiteY9" fmla="*/ 11726716 h 12192000"/>
              <a:gd name="connsiteX10" fmla="*/ 4761 w 6867526"/>
              <a:gd name="connsiteY10" fmla="*/ 11726716 h 12192000"/>
              <a:gd name="connsiteX11" fmla="*/ 4761 w 6867526"/>
              <a:gd name="connsiteY11" fmla="*/ 11723012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67526" h="12192000">
                <a:moveTo>
                  <a:pt x="0" y="11723012"/>
                </a:moveTo>
                <a:lnTo>
                  <a:pt x="0" y="4448765"/>
                </a:lnTo>
                <a:lnTo>
                  <a:pt x="0" y="0"/>
                </a:lnTo>
                <a:lnTo>
                  <a:pt x="6867524" y="0"/>
                </a:lnTo>
                <a:lnTo>
                  <a:pt x="6867524" y="4089952"/>
                </a:lnTo>
                <a:lnTo>
                  <a:pt x="6867524" y="10933355"/>
                </a:lnTo>
                <a:lnTo>
                  <a:pt x="6867526" y="10933355"/>
                </a:lnTo>
                <a:lnTo>
                  <a:pt x="6867526" y="12192000"/>
                </a:lnTo>
                <a:lnTo>
                  <a:pt x="9525" y="12192000"/>
                </a:lnTo>
                <a:lnTo>
                  <a:pt x="9525" y="11726716"/>
                </a:lnTo>
                <a:lnTo>
                  <a:pt x="4761" y="11726716"/>
                </a:lnTo>
                <a:lnTo>
                  <a:pt x="4761" y="11723012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44AF92AB-F4DD-4C5A-BC11-E1D33AFC0C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1034751" y="1034752"/>
            <a:ext cx="6858000" cy="4788497"/>
          </a:xfrm>
          <a:custGeom>
            <a:avLst/>
            <a:gdLst>
              <a:gd name="connsiteX0" fmla="*/ 6858000 w 6858000"/>
              <a:gd name="connsiteY0" fmla="*/ 468988 h 4788497"/>
              <a:gd name="connsiteX1" fmla="*/ 6858000 w 6858000"/>
              <a:gd name="connsiteY1" fmla="*/ 4490047 h 4788497"/>
              <a:gd name="connsiteX2" fmla="*/ 3859631 w 6858000"/>
              <a:gd name="connsiteY2" fmla="*/ 4490047 h 4788497"/>
              <a:gd name="connsiteX3" fmla="*/ 3478631 w 6858000"/>
              <a:gd name="connsiteY3" fmla="*/ 4775798 h 4788497"/>
              <a:gd name="connsiteX4" fmla="*/ 3470164 w 6858000"/>
              <a:gd name="connsiteY4" fmla="*/ 4778972 h 4788497"/>
              <a:gd name="connsiteX5" fmla="*/ 3457464 w 6858000"/>
              <a:gd name="connsiteY5" fmla="*/ 4783735 h 4788497"/>
              <a:gd name="connsiteX6" fmla="*/ 3446881 w 6858000"/>
              <a:gd name="connsiteY6" fmla="*/ 4788497 h 4788497"/>
              <a:gd name="connsiteX7" fmla="*/ 3434181 w 6858000"/>
              <a:gd name="connsiteY7" fmla="*/ 4788497 h 4788497"/>
              <a:gd name="connsiteX8" fmla="*/ 3423598 w 6858000"/>
              <a:gd name="connsiteY8" fmla="*/ 4788497 h 4788497"/>
              <a:gd name="connsiteX9" fmla="*/ 3410897 w 6858000"/>
              <a:gd name="connsiteY9" fmla="*/ 4783735 h 4788497"/>
              <a:gd name="connsiteX10" fmla="*/ 3398198 w 6858000"/>
              <a:gd name="connsiteY10" fmla="*/ 4778972 h 4788497"/>
              <a:gd name="connsiteX11" fmla="*/ 3389731 w 6858000"/>
              <a:gd name="connsiteY11" fmla="*/ 4775798 h 4788497"/>
              <a:gd name="connsiteX12" fmla="*/ 3008731 w 6858000"/>
              <a:gd name="connsiteY12" fmla="*/ 4490047 h 4788497"/>
              <a:gd name="connsiteX13" fmla="*/ 1012714 w 6858000"/>
              <a:gd name="connsiteY13" fmla="*/ 4490047 h 4788497"/>
              <a:gd name="connsiteX14" fmla="*/ 1012714 w 6858000"/>
              <a:gd name="connsiteY14" fmla="*/ 4489653 h 4788497"/>
              <a:gd name="connsiteX15" fmla="*/ 4761 w 6858000"/>
              <a:gd name="connsiteY15" fmla="*/ 4489653 h 4788497"/>
              <a:gd name="connsiteX16" fmla="*/ 4761 w 6858000"/>
              <a:gd name="connsiteY16" fmla="*/ 4487273 h 4788497"/>
              <a:gd name="connsiteX17" fmla="*/ 0 w 6858000"/>
              <a:gd name="connsiteY17" fmla="*/ 4487273 h 4788497"/>
              <a:gd name="connsiteX18" fmla="*/ 0 w 6858000"/>
              <a:gd name="connsiteY18" fmla="*/ 0 h 4788497"/>
              <a:gd name="connsiteX19" fmla="*/ 6848476 w 6858000"/>
              <a:gd name="connsiteY19" fmla="*/ 0 h 4788497"/>
              <a:gd name="connsiteX20" fmla="*/ 6848476 w 6858000"/>
              <a:gd name="connsiteY20" fmla="*/ 465284 h 4788497"/>
              <a:gd name="connsiteX21" fmla="*/ 6853240 w 6858000"/>
              <a:gd name="connsiteY21" fmla="*/ 465284 h 4788497"/>
              <a:gd name="connsiteX22" fmla="*/ 6853240 w 6858000"/>
              <a:gd name="connsiteY22" fmla="*/ 468988 h 4788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0" h="4788497">
                <a:moveTo>
                  <a:pt x="6858000" y="468988"/>
                </a:moveTo>
                <a:lnTo>
                  <a:pt x="6858000" y="4490047"/>
                </a:lnTo>
                <a:lnTo>
                  <a:pt x="3859631" y="4490047"/>
                </a:lnTo>
                <a:lnTo>
                  <a:pt x="3478631" y="4775798"/>
                </a:lnTo>
                <a:lnTo>
                  <a:pt x="3470164" y="4778972"/>
                </a:lnTo>
                <a:lnTo>
                  <a:pt x="3457464" y="4783735"/>
                </a:lnTo>
                <a:lnTo>
                  <a:pt x="3446881" y="4788497"/>
                </a:lnTo>
                <a:lnTo>
                  <a:pt x="3434181" y="4788497"/>
                </a:lnTo>
                <a:lnTo>
                  <a:pt x="3423598" y="4788497"/>
                </a:lnTo>
                <a:lnTo>
                  <a:pt x="3410897" y="4783735"/>
                </a:lnTo>
                <a:lnTo>
                  <a:pt x="3398198" y="4778972"/>
                </a:lnTo>
                <a:lnTo>
                  <a:pt x="3389731" y="4775798"/>
                </a:lnTo>
                <a:lnTo>
                  <a:pt x="3008731" y="4490047"/>
                </a:lnTo>
                <a:lnTo>
                  <a:pt x="1012714" y="4490047"/>
                </a:lnTo>
                <a:lnTo>
                  <a:pt x="1012714" y="4489653"/>
                </a:lnTo>
                <a:lnTo>
                  <a:pt x="4761" y="4489653"/>
                </a:lnTo>
                <a:lnTo>
                  <a:pt x="4761" y="4487273"/>
                </a:lnTo>
                <a:lnTo>
                  <a:pt x="0" y="4487273"/>
                </a:lnTo>
                <a:lnTo>
                  <a:pt x="0" y="0"/>
                </a:lnTo>
                <a:lnTo>
                  <a:pt x="6848476" y="0"/>
                </a:lnTo>
                <a:lnTo>
                  <a:pt x="6848476" y="465284"/>
                </a:lnTo>
                <a:lnTo>
                  <a:pt x="6853240" y="465284"/>
                </a:lnTo>
                <a:lnTo>
                  <a:pt x="6853240" y="468988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59E38-997B-4BD9-8239-7F130FBD7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995" y="1002443"/>
            <a:ext cx="3174021" cy="5116520"/>
          </a:xfrm>
          <a:effectLst/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/>
              <a:t>Project Objectives</a:t>
            </a:r>
            <a:endParaRPr lang="en-US" sz="320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C27C3CF-BD8F-30D5-A11D-6B7A8B3402CD}"/>
              </a:ext>
            </a:extLst>
          </p:cNvPr>
          <p:cNvSpPr/>
          <p:nvPr/>
        </p:nvSpPr>
        <p:spPr>
          <a:xfrm>
            <a:off x="4893860" y="187796"/>
            <a:ext cx="7180285" cy="66134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1C44D7-40FA-8A2D-2E60-1F44CD8DF73E}"/>
              </a:ext>
            </a:extLst>
          </p:cNvPr>
          <p:cNvSpPr txBox="1"/>
          <p:nvPr/>
        </p:nvSpPr>
        <p:spPr>
          <a:xfrm>
            <a:off x="105363" y="6159735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/>
              <a:t>5</a:t>
            </a:r>
          </a:p>
        </p:txBody>
      </p:sp>
      <p:pic>
        <p:nvPicPr>
          <p:cNvPr id="15" name="Graphic 15" descr="Clipboard Checked with solid fill">
            <a:extLst>
              <a:ext uri="{FF2B5EF4-FFF2-40B4-BE49-F238E27FC236}">
                <a16:creationId xmlns:a16="http://schemas.microsoft.com/office/drawing/2014/main" id="{02CA5B22-14CA-A07A-CB42-4DA2CE977A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593616" y="1786467"/>
            <a:ext cx="1083733" cy="1083733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5A42B5B-68BF-646B-28B1-FF56BB60E960}"/>
              </a:ext>
            </a:extLst>
          </p:cNvPr>
          <p:cNvSpPr/>
          <p:nvPr/>
        </p:nvSpPr>
        <p:spPr>
          <a:xfrm>
            <a:off x="5238750" y="513913"/>
            <a:ext cx="6562725" cy="152655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>
              <a:spcBef>
                <a:spcPct val="0"/>
              </a:spcBef>
            </a:pPr>
            <a:r>
              <a:rPr lang="en-US" sz="2000" b="1" u="sng" dirty="0">
                <a:solidFill>
                  <a:schemeClr val="accent1"/>
                </a:solidFill>
              </a:rPr>
              <a:t>Objective 1:</a:t>
            </a:r>
            <a:r>
              <a:rPr lang="en-US" sz="2000" b="1" i="1" dirty="0">
                <a:solidFill>
                  <a:schemeClr val="accent1"/>
                </a:solidFill>
              </a:rPr>
              <a:t> </a:t>
            </a:r>
            <a:r>
              <a:rPr lang="en-US" sz="2000" b="1" i="1" dirty="0">
                <a:solidFill>
                  <a:schemeClr val="tx1"/>
                </a:solidFill>
              </a:rPr>
              <a:t>         </a:t>
            </a:r>
            <a:endParaRPr lang="en-US" sz="2000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spcBef>
                <a:spcPct val="0"/>
              </a:spcBef>
            </a:pPr>
            <a:r>
              <a:rPr lang="en-US" sz="2000" b="1" dirty="0"/>
              <a:t>Developed a database of headteachers, teachers, and curriculum heads for every secondary school in Worcestershire. 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6DA99E9-8A9A-7027-0216-52BAD7D1AFE8}"/>
              </a:ext>
            </a:extLst>
          </p:cNvPr>
          <p:cNvSpPr/>
          <p:nvPr/>
        </p:nvSpPr>
        <p:spPr>
          <a:xfrm>
            <a:off x="5234399" y="5154319"/>
            <a:ext cx="6562725" cy="1345258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000" b="1" u="sng" dirty="0">
                <a:solidFill>
                  <a:schemeClr val="accent1"/>
                </a:solidFill>
              </a:rPr>
              <a:t>Objective 4:</a:t>
            </a:r>
            <a:endParaRPr lang="en-US" sz="2000" dirty="0">
              <a:solidFill>
                <a:schemeClr val="accent1"/>
              </a:solidFill>
              <a:ea typeface="+mn-lt"/>
              <a:cs typeface="+mn-lt"/>
            </a:endParaRPr>
          </a:p>
          <a:p>
            <a:r>
              <a:rPr lang="en-US" sz="2000" b="1" dirty="0"/>
              <a:t>Identified opportunities for the improvement of climate education in secondary schools. </a:t>
            </a:r>
            <a:endParaRPr lang="en-US" sz="2800" b="1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91E9EB72-0C57-2918-E019-F2D7DE7B66E0}"/>
              </a:ext>
            </a:extLst>
          </p:cNvPr>
          <p:cNvSpPr/>
          <p:nvPr/>
        </p:nvSpPr>
        <p:spPr>
          <a:xfrm>
            <a:off x="5238750" y="2108008"/>
            <a:ext cx="6562725" cy="1515667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000" b="1" u="sng" dirty="0">
                <a:solidFill>
                  <a:schemeClr val="accent1"/>
                </a:solidFill>
              </a:rPr>
              <a:t>Objective 2:</a:t>
            </a:r>
            <a:r>
              <a:rPr lang="en-US" sz="2000" b="1" dirty="0">
                <a:solidFill>
                  <a:schemeClr val="accent1"/>
                </a:solidFill>
              </a:rPr>
              <a:t> </a:t>
            </a:r>
            <a:endParaRPr lang="en-US" sz="2000" dirty="0">
              <a:solidFill>
                <a:schemeClr val="accent1"/>
              </a:solidFill>
              <a:ea typeface="+mn-lt"/>
              <a:cs typeface="+mn-lt"/>
            </a:endParaRPr>
          </a:p>
          <a:p>
            <a:r>
              <a:rPr lang="en-US" sz="2000" b="1" dirty="0"/>
              <a:t>Documented the climate education policies of England at the secondary school level and the climate change policies of the UK. </a:t>
            </a:r>
            <a:endParaRPr lang="en-US" sz="2800" b="1" i="1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8102A677-7172-A1EB-4F88-AE7094422DAA}"/>
              </a:ext>
            </a:extLst>
          </p:cNvPr>
          <p:cNvSpPr/>
          <p:nvPr/>
        </p:nvSpPr>
        <p:spPr>
          <a:xfrm>
            <a:off x="5234399" y="3718479"/>
            <a:ext cx="6562725" cy="1326443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US" sz="2000" b="1" u="sng" dirty="0">
                <a:solidFill>
                  <a:schemeClr val="accent1"/>
                </a:solidFill>
              </a:rPr>
              <a:t>Objective 3:</a:t>
            </a:r>
            <a:endParaRPr lang="en-US" sz="2000" dirty="0">
              <a:solidFill>
                <a:schemeClr val="accent1"/>
              </a:solidFill>
              <a:ea typeface="+mn-lt"/>
              <a:cs typeface="+mn-lt"/>
            </a:endParaRPr>
          </a:p>
          <a:p>
            <a:r>
              <a:rPr lang="en-US" sz="2000" b="1" dirty="0"/>
              <a:t>Identified barriers and successes to the implementation of climate education in secondary schools. </a:t>
            </a:r>
            <a:endParaRPr lang="en-US" sz="2400" b="1" dirty="0"/>
          </a:p>
        </p:txBody>
      </p:sp>
      <p:sp>
        <p:nvSpPr>
          <p:cNvPr id="13" name="Half Frame 12">
            <a:extLst>
              <a:ext uri="{FF2B5EF4-FFF2-40B4-BE49-F238E27FC236}">
                <a16:creationId xmlns:a16="http://schemas.microsoft.com/office/drawing/2014/main" id="{10D234E6-E81B-40F3-8EEF-901CE3E17CC6}"/>
              </a:ext>
            </a:extLst>
          </p:cNvPr>
          <p:cNvSpPr/>
          <p:nvPr/>
        </p:nvSpPr>
        <p:spPr>
          <a:xfrm>
            <a:off x="117854" y="90579"/>
            <a:ext cx="357481" cy="846667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Half Frame 13">
            <a:extLst>
              <a:ext uri="{FF2B5EF4-FFF2-40B4-BE49-F238E27FC236}">
                <a16:creationId xmlns:a16="http://schemas.microsoft.com/office/drawing/2014/main" id="{93C6B13C-5BE5-4C15-886C-5129FBB533A0}"/>
              </a:ext>
            </a:extLst>
          </p:cNvPr>
          <p:cNvSpPr/>
          <p:nvPr/>
        </p:nvSpPr>
        <p:spPr>
          <a:xfrm rot="10800000">
            <a:off x="4024280" y="5906908"/>
            <a:ext cx="357481" cy="846667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B47D932-96CD-4201-AD9A-82CC8956D9C7}"/>
              </a:ext>
            </a:extLst>
          </p:cNvPr>
          <p:cNvCxnSpPr/>
          <p:nvPr/>
        </p:nvCxnSpPr>
        <p:spPr>
          <a:xfrm>
            <a:off x="394876" y="4157221"/>
            <a:ext cx="3469284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28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 animBg="1"/>
      <p:bldP spid="17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9607A7-C194-45C1-9EA4-D513E02DCF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CBFF659F-D040-4A67-B951-3D6D61BB1F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69D130-E0FF-C813-37F4-B1C1DD425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effectLst/>
        </p:spPr>
        <p:txBody>
          <a:bodyPr>
            <a:normAutofit/>
          </a:bodyPr>
          <a:lstStyle/>
          <a:p>
            <a:r>
              <a:rPr lang="en-US"/>
              <a:t>Project Methods</a:t>
            </a:r>
          </a:p>
        </p:txBody>
      </p:sp>
      <p:pic>
        <p:nvPicPr>
          <p:cNvPr id="4" name="Graphic 4" descr="Circles with arrows with solid fill">
            <a:extLst>
              <a:ext uri="{FF2B5EF4-FFF2-40B4-BE49-F238E27FC236}">
                <a16:creationId xmlns:a16="http://schemas.microsoft.com/office/drawing/2014/main" id="{D2FB6CE0-2B0A-8F87-2FA3-F3A602926E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92794" y="501122"/>
            <a:ext cx="1187214" cy="1187214"/>
          </a:xfrm>
          <a:effectLst/>
        </p:spPr>
      </p:pic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0978E06F-9700-E2A8-4E72-8F77B4CD0D12}"/>
              </a:ext>
            </a:extLst>
          </p:cNvPr>
          <p:cNvSpPr/>
          <p:nvPr/>
        </p:nvSpPr>
        <p:spPr>
          <a:xfrm>
            <a:off x="135467" y="2381897"/>
            <a:ext cx="11919183" cy="4237978"/>
          </a:xfrm>
          <a:prstGeom prst="roundRect">
            <a:avLst/>
          </a:prstGeom>
          <a:solidFill>
            <a:schemeClr val="tx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2D825B6-CE0A-01B5-29E0-3B9883407A1B}"/>
              </a:ext>
            </a:extLst>
          </p:cNvPr>
          <p:cNvSpPr txBox="1"/>
          <p:nvPr/>
        </p:nvSpPr>
        <p:spPr>
          <a:xfrm>
            <a:off x="-1884" y="6296709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/>
              <a:t>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3F0461-03D0-146E-6BE9-090A5CAA0CF0}"/>
              </a:ext>
            </a:extLst>
          </p:cNvPr>
          <p:cNvSpPr txBox="1"/>
          <p:nvPr/>
        </p:nvSpPr>
        <p:spPr>
          <a:xfrm>
            <a:off x="6220994" y="2812047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/>
          </a:p>
        </p:txBody>
      </p:sp>
      <p:graphicFrame>
        <p:nvGraphicFramePr>
          <p:cNvPr id="11" name="Diagram 1264">
            <a:extLst>
              <a:ext uri="{FF2B5EF4-FFF2-40B4-BE49-F238E27FC236}">
                <a16:creationId xmlns:a16="http://schemas.microsoft.com/office/drawing/2014/main" id="{1BE3EA63-A79A-4745-BAB5-CA8200B59E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7979401"/>
              </p:ext>
            </p:extLst>
          </p:nvPr>
        </p:nvGraphicFramePr>
        <p:xfrm>
          <a:off x="231892" y="1228725"/>
          <a:ext cx="11726332" cy="63285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9632880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5E2F5ED-65BC-453A-808A-F80DDE457A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graphicEl>
                                              <a:dgm id="{F5E2F5ED-65BC-453A-808A-F80DDE457A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5E1F078F-2E9A-4243-ABAA-EF29CED82C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graphicEl>
                                              <a:dgm id="{5E1F078F-2E9A-4243-ABAA-EF29CED82C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3C9B602-954E-4878-B1BE-B4A7E6FAAA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graphicEl>
                                              <a:dgm id="{F3C9B602-954E-4878-B1BE-B4A7E6FAAA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4C96157-2977-434E-B468-F591D1BF8A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graphicEl>
                                              <a:dgm id="{F4C96157-2977-434E-B468-F591D1BF8A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F9189D35-1636-4DD8-99B9-3992387F49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graphicEl>
                                              <a:dgm id="{F9189D35-1636-4DD8-99B9-3992387F49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9F217FB8-2393-4C15-8426-C435179B7F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graphicEl>
                                              <a:dgm id="{9F217FB8-2393-4C15-8426-C435179B7F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88CDED7-1197-4C25-807F-A754ED4294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graphicEl>
                                              <a:dgm id="{E88CDED7-1197-4C25-807F-A754ED4294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ED0531E9-CCB6-4921-BFFC-DD8F1097D0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>
                                            <p:graphicEl>
                                              <a:dgm id="{ED0531E9-CCB6-4921-BFFC-DD8F1097D0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D9992919-56D0-4485-993A-EE956301BF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>
                                            <p:graphicEl>
                                              <a:dgm id="{D9992919-56D0-4485-993A-EE956301BF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20274ADF-7608-4CD4-9D78-02C9C32081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">
                                            <p:graphicEl>
                                              <a:dgm id="{20274ADF-7608-4CD4-9D78-02C9C32081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C1CF5B75-5008-4611-8296-117739B4EA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>
                                            <p:graphicEl>
                                              <a:dgm id="{C1CF5B75-5008-4611-8296-117739B4EA6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97EA66B-2AAB-42B0-9F9D-38920D8D8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A0758A-DEA6-2DE9-3F5F-97DCF2BAB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1" y="1539938"/>
            <a:ext cx="10572000" cy="2189254"/>
          </a:xfrm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Teacher Interview Results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360EBE3-31BB-422F-AA87-FA3873DAE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0800000">
            <a:off x="0" y="5388384"/>
            <a:ext cx="12192000" cy="1469616"/>
          </a:xfrm>
          <a:custGeom>
            <a:avLst/>
            <a:gdLst>
              <a:gd name="connsiteX0" fmla="*/ 6113881 w 12192000"/>
              <a:gd name="connsiteY0" fmla="*/ 1469616 h 1469616"/>
              <a:gd name="connsiteX1" fmla="*/ 6101181 w 12192000"/>
              <a:gd name="connsiteY1" fmla="*/ 1469616 h 1469616"/>
              <a:gd name="connsiteX2" fmla="*/ 6090598 w 12192000"/>
              <a:gd name="connsiteY2" fmla="*/ 1469616 h 1469616"/>
              <a:gd name="connsiteX3" fmla="*/ 6077897 w 12192000"/>
              <a:gd name="connsiteY3" fmla="*/ 1464854 h 1469616"/>
              <a:gd name="connsiteX4" fmla="*/ 6065198 w 12192000"/>
              <a:gd name="connsiteY4" fmla="*/ 1460091 h 1469616"/>
              <a:gd name="connsiteX5" fmla="*/ 6056731 w 12192000"/>
              <a:gd name="connsiteY5" fmla="*/ 1456916 h 1469616"/>
              <a:gd name="connsiteX6" fmla="*/ 5678033 w 12192000"/>
              <a:gd name="connsiteY6" fmla="*/ 1172892 h 1469616"/>
              <a:gd name="connsiteX7" fmla="*/ 0 w 12192000"/>
              <a:gd name="connsiteY7" fmla="*/ 1172892 h 1469616"/>
              <a:gd name="connsiteX8" fmla="*/ 0 w 12192000"/>
              <a:gd name="connsiteY8" fmla="*/ 1162370 h 1469616"/>
              <a:gd name="connsiteX9" fmla="*/ 0 w 12192000"/>
              <a:gd name="connsiteY9" fmla="*/ 403347 h 1469616"/>
              <a:gd name="connsiteX10" fmla="*/ 0 w 12192000"/>
              <a:gd name="connsiteY10" fmla="*/ 0 h 1469616"/>
              <a:gd name="connsiteX11" fmla="*/ 12192000 w 12192000"/>
              <a:gd name="connsiteY11" fmla="*/ 0 h 1469616"/>
              <a:gd name="connsiteX12" fmla="*/ 12192000 w 12192000"/>
              <a:gd name="connsiteY12" fmla="*/ 403347 h 1469616"/>
              <a:gd name="connsiteX13" fmla="*/ 12192000 w 12192000"/>
              <a:gd name="connsiteY13" fmla="*/ 1162370 h 1469616"/>
              <a:gd name="connsiteX14" fmla="*/ 12192000 w 12192000"/>
              <a:gd name="connsiteY14" fmla="*/ 1172892 h 1469616"/>
              <a:gd name="connsiteX15" fmla="*/ 6524330 w 12192000"/>
              <a:gd name="connsiteY15" fmla="*/ 1172892 h 1469616"/>
              <a:gd name="connsiteX16" fmla="*/ 6145631 w 12192000"/>
              <a:gd name="connsiteY16" fmla="*/ 1456916 h 1469616"/>
              <a:gd name="connsiteX17" fmla="*/ 6137163 w 12192000"/>
              <a:gd name="connsiteY17" fmla="*/ 1460091 h 1469616"/>
              <a:gd name="connsiteX18" fmla="*/ 6124463 w 12192000"/>
              <a:gd name="connsiteY18" fmla="*/ 1464854 h 1469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192000" h="1469616">
                <a:moveTo>
                  <a:pt x="6113881" y="1469616"/>
                </a:moveTo>
                <a:lnTo>
                  <a:pt x="6101181" y="1469616"/>
                </a:lnTo>
                <a:lnTo>
                  <a:pt x="6090598" y="1469616"/>
                </a:lnTo>
                <a:lnTo>
                  <a:pt x="6077897" y="1464854"/>
                </a:lnTo>
                <a:lnTo>
                  <a:pt x="6065198" y="1460091"/>
                </a:lnTo>
                <a:lnTo>
                  <a:pt x="6056731" y="1456916"/>
                </a:lnTo>
                <a:lnTo>
                  <a:pt x="5678033" y="1172892"/>
                </a:lnTo>
                <a:lnTo>
                  <a:pt x="0" y="1172892"/>
                </a:lnTo>
                <a:lnTo>
                  <a:pt x="0" y="1162370"/>
                </a:lnTo>
                <a:lnTo>
                  <a:pt x="0" y="403347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403347"/>
                </a:lnTo>
                <a:lnTo>
                  <a:pt x="12192000" y="1162370"/>
                </a:lnTo>
                <a:lnTo>
                  <a:pt x="12192000" y="1172892"/>
                </a:lnTo>
                <a:lnTo>
                  <a:pt x="6524330" y="1172892"/>
                </a:lnTo>
                <a:lnTo>
                  <a:pt x="6145631" y="1456916"/>
                </a:lnTo>
                <a:lnTo>
                  <a:pt x="6137163" y="1460091"/>
                </a:lnTo>
                <a:lnTo>
                  <a:pt x="6124463" y="1464854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" name="Graphic 3" descr="Bar chart with solid fill">
            <a:extLst>
              <a:ext uri="{FF2B5EF4-FFF2-40B4-BE49-F238E27FC236}">
                <a16:creationId xmlns:a16="http://schemas.microsoft.com/office/drawing/2014/main" id="{B0A6651E-14FA-0039-B056-0E31EA6AE5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34281" y="2793059"/>
            <a:ext cx="1714029" cy="170462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8871F5C-EBA3-E10C-F50B-C42E33FB2386}"/>
              </a:ext>
            </a:extLst>
          </p:cNvPr>
          <p:cNvSpPr txBox="1"/>
          <p:nvPr/>
        </p:nvSpPr>
        <p:spPr>
          <a:xfrm>
            <a:off x="77140" y="6216179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>
                <a:solidFill>
                  <a:schemeClr val="bg1"/>
                </a:solidFill>
              </a:rPr>
              <a:t>7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37529D1-C881-47F1-8AC0-E06061EC2902}"/>
              </a:ext>
            </a:extLst>
          </p:cNvPr>
          <p:cNvCxnSpPr>
            <a:cxnSpLocks/>
          </p:cNvCxnSpPr>
          <p:nvPr/>
        </p:nvCxnSpPr>
        <p:spPr>
          <a:xfrm>
            <a:off x="2970956" y="2659117"/>
            <a:ext cx="625008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1197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6A01907A-BF04-440F-BA0D-49BC962734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ectangle: Rounded Corners 275">
            <a:extLst>
              <a:ext uri="{FF2B5EF4-FFF2-40B4-BE49-F238E27FC236}">
                <a16:creationId xmlns:a16="http://schemas.microsoft.com/office/drawing/2014/main" id="{323B4F3D-95F0-4081-646F-02706DE2A7CF}"/>
              </a:ext>
            </a:extLst>
          </p:cNvPr>
          <p:cNvSpPr/>
          <p:nvPr/>
        </p:nvSpPr>
        <p:spPr>
          <a:xfrm>
            <a:off x="135467" y="1908764"/>
            <a:ext cx="11919183" cy="379118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Title 1">
            <a:extLst>
              <a:ext uri="{FF2B5EF4-FFF2-40B4-BE49-F238E27FC236}">
                <a16:creationId xmlns:a16="http://schemas.microsoft.com/office/drawing/2014/main" id="{34627A7E-9417-F4E3-ADFB-A75A1A415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407" y="466003"/>
            <a:ext cx="5228591" cy="970450"/>
          </a:xfrm>
          <a:effectLst/>
        </p:spPr>
        <p:txBody>
          <a:bodyPr>
            <a:normAutofit fontScale="90000"/>
          </a:bodyPr>
          <a:lstStyle/>
          <a:p>
            <a:r>
              <a:rPr lang="en-US" sz="3600"/>
              <a:t>Barriers of Climate Change Implementation</a:t>
            </a:r>
          </a:p>
        </p:txBody>
      </p:sp>
      <p:pic>
        <p:nvPicPr>
          <p:cNvPr id="319" name="Graphic 319" descr="Full Brick Wall with solid fill">
            <a:extLst>
              <a:ext uri="{FF2B5EF4-FFF2-40B4-BE49-F238E27FC236}">
                <a16:creationId xmlns:a16="http://schemas.microsoft.com/office/drawing/2014/main" id="{3B60B3F7-AF6F-6D39-561B-A7B0B7972D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5764" y="300097"/>
            <a:ext cx="1318919" cy="130010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486BC05-37AC-84E6-C38C-774FFA58701B}"/>
              </a:ext>
            </a:extLst>
          </p:cNvPr>
          <p:cNvSpPr txBox="1"/>
          <p:nvPr/>
        </p:nvSpPr>
        <p:spPr>
          <a:xfrm>
            <a:off x="58326" y="6122105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/>
              <a:t>8</a:t>
            </a:r>
          </a:p>
        </p:txBody>
      </p:sp>
      <p:graphicFrame>
        <p:nvGraphicFramePr>
          <p:cNvPr id="381" name="Diagram 380">
            <a:extLst>
              <a:ext uri="{FF2B5EF4-FFF2-40B4-BE49-F238E27FC236}">
                <a16:creationId xmlns:a16="http://schemas.microsoft.com/office/drawing/2014/main" id="{EAA9124C-C6D6-AA3E-2C69-03C4611048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000727"/>
              </p:ext>
            </p:extLst>
          </p:nvPr>
        </p:nvGraphicFramePr>
        <p:xfrm>
          <a:off x="643467" y="1904061"/>
          <a:ext cx="10905066" cy="3966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71958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>
                                            <p:graphicEl>
                                              <a:dgm id="{A8079B46-D4BA-4EEC-8C1B-738733FAEA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1">
                                            <p:graphicEl>
                                              <a:dgm id="{A8079B46-D4BA-4EEC-8C1B-738733FAEA9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>
                                            <p:graphicEl>
                                              <a:dgm id="{510B1290-80E7-4798-95F1-E277CD29E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1">
                                            <p:graphicEl>
                                              <a:dgm id="{510B1290-80E7-4798-95F1-E277CD29E1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>
                                            <p:graphicEl>
                                              <a:dgm id="{220A117E-3862-4A1D-B06F-1383DB1111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1">
                                            <p:graphicEl>
                                              <a:dgm id="{220A117E-3862-4A1D-B06F-1383DB1111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>
                                            <p:graphicEl>
                                              <a:dgm id="{E96EB1B8-7002-4FA1-AB6E-00B31B555C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1">
                                            <p:graphicEl>
                                              <a:dgm id="{E96EB1B8-7002-4FA1-AB6E-00B31B555C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>
                                            <p:graphicEl>
                                              <a:dgm id="{3A30AFB1-FD93-4EFA-942B-1EFA183D7E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81">
                                            <p:graphicEl>
                                              <a:dgm id="{3A30AFB1-FD93-4EFA-942B-1EFA183D7EE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>
                                            <p:graphicEl>
                                              <a:dgm id="{AAD9B89D-88A7-4D3F-A255-F6F5B5D0E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1">
                                            <p:graphicEl>
                                              <a:dgm id="{AAD9B89D-88A7-4D3F-A255-F6F5B5D0E1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81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>
            <a:extLst>
              <a:ext uri="{FF2B5EF4-FFF2-40B4-BE49-F238E27FC236}">
                <a16:creationId xmlns:a16="http://schemas.microsoft.com/office/drawing/2014/main" id="{6A01907A-BF04-440F-BA0D-49BC962734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ectangle: Rounded Corners 275">
            <a:extLst>
              <a:ext uri="{FF2B5EF4-FFF2-40B4-BE49-F238E27FC236}">
                <a16:creationId xmlns:a16="http://schemas.microsoft.com/office/drawing/2014/main" id="{323B4F3D-95F0-4081-646F-02706DE2A7CF}"/>
              </a:ext>
            </a:extLst>
          </p:cNvPr>
          <p:cNvSpPr/>
          <p:nvPr/>
        </p:nvSpPr>
        <p:spPr>
          <a:xfrm>
            <a:off x="135467" y="1908764"/>
            <a:ext cx="11919183" cy="3791184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Title 1">
            <a:extLst>
              <a:ext uri="{FF2B5EF4-FFF2-40B4-BE49-F238E27FC236}">
                <a16:creationId xmlns:a16="http://schemas.microsoft.com/office/drawing/2014/main" id="{34627A7E-9417-F4E3-ADFB-A75A1A415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9407" y="466003"/>
            <a:ext cx="5228591" cy="970450"/>
          </a:xfrm>
          <a:effectLst/>
        </p:spPr>
        <p:txBody>
          <a:bodyPr>
            <a:normAutofit fontScale="90000"/>
          </a:bodyPr>
          <a:lstStyle/>
          <a:p>
            <a:r>
              <a:rPr lang="en-US" sz="3600" dirty="0"/>
              <a:t>Successes of Climate Change Implementation</a:t>
            </a:r>
          </a:p>
        </p:txBody>
      </p:sp>
      <p:pic>
        <p:nvPicPr>
          <p:cNvPr id="321" name="Graphic 13" descr="Aspiration with solid fill">
            <a:extLst>
              <a:ext uri="{FF2B5EF4-FFF2-40B4-BE49-F238E27FC236}">
                <a16:creationId xmlns:a16="http://schemas.microsoft.com/office/drawing/2014/main" id="{E429EE5B-E578-B53B-508E-B6F1674EB6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71689" y="215430"/>
            <a:ext cx="1478844" cy="1469437"/>
          </a:xfrm>
          <a:prstGeom prst="rect">
            <a:avLst/>
          </a:prstGeom>
        </p:spPr>
      </p:pic>
      <p:sp>
        <p:nvSpPr>
          <p:cNvPr id="426" name="TextBox 425">
            <a:extLst>
              <a:ext uri="{FF2B5EF4-FFF2-40B4-BE49-F238E27FC236}">
                <a16:creationId xmlns:a16="http://schemas.microsoft.com/office/drawing/2014/main" id="{5F5FE989-AF87-10BE-65A7-7D6DA5ECF283}"/>
              </a:ext>
            </a:extLst>
          </p:cNvPr>
          <p:cNvSpPr txBox="1"/>
          <p:nvPr/>
        </p:nvSpPr>
        <p:spPr>
          <a:xfrm>
            <a:off x="39511" y="6187957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/>
              <a:t>9</a:t>
            </a:r>
          </a:p>
        </p:txBody>
      </p:sp>
      <p:graphicFrame>
        <p:nvGraphicFramePr>
          <p:cNvPr id="34" name="Diagram 33">
            <a:extLst>
              <a:ext uri="{FF2B5EF4-FFF2-40B4-BE49-F238E27FC236}">
                <a16:creationId xmlns:a16="http://schemas.microsoft.com/office/drawing/2014/main" id="{B7A3DA10-912E-F9F7-E300-03BCFD937E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6553204"/>
              </p:ext>
            </p:extLst>
          </p:nvPr>
        </p:nvGraphicFramePr>
        <p:xfrm>
          <a:off x="668733" y="1492016"/>
          <a:ext cx="10845974" cy="4620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86875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graphicEl>
                                              <a:dgm id="{AC4B0BF4-D35B-4C96-A23E-731B381AFA5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>
                                            <p:graphicEl>
                                              <a:dgm id="{AC4B0BF4-D35B-4C96-A23E-731B381AFA5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graphicEl>
                                              <a:dgm id="{698F443C-04F2-4746-B3E1-EFB0877EB4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>
                                            <p:graphicEl>
                                              <a:dgm id="{698F443C-04F2-4746-B3E1-EFB0877EB4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graphicEl>
                                              <a:dgm id="{7065B2AC-5AD0-40D7-A0B5-D9D1B96F26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>
                                            <p:graphicEl>
                                              <a:dgm id="{7065B2AC-5AD0-40D7-A0B5-D9D1B96F26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graphicEl>
                                              <a:dgm id="{6BA50CB7-96D1-4857-84A9-AA4906D9C7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4">
                                            <p:graphicEl>
                                              <a:dgm id="{6BA50CB7-96D1-4857-84A9-AA4906D9C7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graphicEl>
                                              <a:dgm id="{33BB69BA-E186-45C7-8458-D80FA60BA6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>
                                            <p:graphicEl>
                                              <a:dgm id="{33BB69BA-E186-45C7-8458-D80FA60BA6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graphicEl>
                                              <a:dgm id="{697AEA21-F2B6-494E-9B21-1097087698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>
                                            <p:graphicEl>
                                              <a:dgm id="{697AEA21-F2B6-494E-9B21-1097087698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4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6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da42e88-950e-428b-ad2a-db94c122e9b7">
      <UserInfo>
        <DisplayName>gr-uk22-cl Members</DisplayName>
        <AccountId>33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ABE6DE3F93AE439422CC575A022202" ma:contentTypeVersion="12" ma:contentTypeDescription="Create a new document." ma:contentTypeScope="" ma:versionID="a06e29d97c3ea8e14e3e83eec8ffe979">
  <xsd:schema xmlns:xsd="http://www.w3.org/2001/XMLSchema" xmlns:xs="http://www.w3.org/2001/XMLSchema" xmlns:p="http://schemas.microsoft.com/office/2006/metadata/properties" xmlns:ns2="d960e89e-bc5d-4c5d-ad34-44e3d4ddc089" xmlns:ns3="ada42e88-950e-428b-ad2a-db94c122e9b7" targetNamespace="http://schemas.microsoft.com/office/2006/metadata/properties" ma:root="true" ma:fieldsID="bc2f43ace2d2d2c54753b7f77469655c" ns2:_="" ns3:_="">
    <xsd:import namespace="d960e89e-bc5d-4c5d-ad34-44e3d4ddc089"/>
    <xsd:import namespace="ada42e88-950e-428b-ad2a-db94c122e9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60e89e-bc5d-4c5d-ad34-44e3d4ddc0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a42e88-950e-428b-ad2a-db94c122e9b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816DE2E-5DFC-415E-9F50-7C5ADA8AAD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04A85E-35CE-4F0F-8F81-2319C5999098}">
  <ds:schemaRefs>
    <ds:schemaRef ds:uri="ada42e88-950e-428b-ad2a-db94c122e9b7"/>
    <ds:schemaRef ds:uri="d960e89e-bc5d-4c5d-ad34-44e3d4ddc08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57CB96F-4D7B-4D5F-8ED1-A350F59BBF93}">
  <ds:schemaRefs>
    <ds:schemaRef ds:uri="ada42e88-950e-428b-ad2a-db94c122e9b7"/>
    <ds:schemaRef ds:uri="d960e89e-bc5d-4c5d-ad34-44e3d4ddc08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33</TotalTime>
  <Words>1870</Words>
  <Application>Microsoft Office PowerPoint</Application>
  <PresentationFormat>Widescreen</PresentationFormat>
  <Paragraphs>273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Quotable</vt:lpstr>
      <vt:lpstr>Teaching Greener:  Climate Education in Worcestershire UK</vt:lpstr>
      <vt:lpstr>PowerPoint Presentation</vt:lpstr>
      <vt:lpstr>PowerPoint Presentation</vt:lpstr>
      <vt:lpstr> Project Goal</vt:lpstr>
      <vt:lpstr>PowerPoint Presentation</vt:lpstr>
      <vt:lpstr>Project Methods</vt:lpstr>
      <vt:lpstr>Teacher Interview Results</vt:lpstr>
      <vt:lpstr>Barriers of Climate Change Implementation</vt:lpstr>
      <vt:lpstr>Successes of Climate Change Implementation</vt:lpstr>
      <vt:lpstr>Teacher Trainee Results</vt:lpstr>
      <vt:lpstr>PowerPoint Presentation</vt:lpstr>
      <vt:lpstr>PowerPoint Presentation</vt:lpstr>
      <vt:lpstr>PowerPoint Presentation</vt:lpstr>
      <vt:lpstr>PowerPoint Presentation</vt:lpstr>
      <vt:lpstr>Recommendations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Caleb Powell</dc:creator>
  <cp:lastModifiedBy>Caleb Powell</cp:lastModifiedBy>
  <cp:revision>40</cp:revision>
  <dcterms:created xsi:type="dcterms:W3CDTF">2022-03-17T09:33:16Z</dcterms:created>
  <dcterms:modified xsi:type="dcterms:W3CDTF">2022-04-28T08:20:55Z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0x01010073ABE6DE3F93AE439422CC575A022202</vt:lpwstr>
  </property>
</Properties>
</file>