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2918400" cy="219456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6499C0-8219-720D-D233-88A6D4C13B38}" v="20" dt="2024-04-10T21:48:46.220"/>
    <p1510:client id="{2FA5E4DC-BFEF-B4A6-CDB5-15914F424D32}" v="6" dt="2024-04-10T21:47:18.124"/>
    <p1510:client id="{A55FF96D-5DA7-81AA-1F72-339BB576D14A}" v="42" dt="2024-04-12T14:35:36.0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hy, Aedan" userId="5a3a1187-0cb8-46ea-98f9-ab32f9459f1a" providerId="ADAL" clId="{EFDD1456-1097-41DD-944D-B22BA18D3107}"/>
    <pc:docChg chg="undo custSel modSld">
      <pc:chgData name="Fahy, Aedan" userId="5a3a1187-0cb8-46ea-98f9-ab32f9459f1a" providerId="ADAL" clId="{EFDD1456-1097-41DD-944D-B22BA18D3107}" dt="2024-04-08T18:40:16.131" v="1774" actId="20577"/>
      <pc:docMkLst>
        <pc:docMk/>
      </pc:docMkLst>
      <pc:sldChg chg="addSp delSp modSp mod">
        <pc:chgData name="Fahy, Aedan" userId="5a3a1187-0cb8-46ea-98f9-ab32f9459f1a" providerId="ADAL" clId="{EFDD1456-1097-41DD-944D-B22BA18D3107}" dt="2024-04-08T18:40:16.131" v="1774" actId="20577"/>
        <pc:sldMkLst>
          <pc:docMk/>
          <pc:sldMk cId="3392489660" sldId="256"/>
        </pc:sldMkLst>
        <pc:spChg chg="mod">
          <ac:chgData name="Fahy, Aedan" userId="5a3a1187-0cb8-46ea-98f9-ab32f9459f1a" providerId="ADAL" clId="{EFDD1456-1097-41DD-944D-B22BA18D3107}" dt="2024-04-08T18:31:32.480" v="1623" actId="20577"/>
          <ac:spMkLst>
            <pc:docMk/>
            <pc:sldMk cId="3392489660" sldId="256"/>
            <ac:spMk id="3" creationId="{888D3CF5-1DFE-F420-361B-3E9327493AC0}"/>
          </ac:spMkLst>
        </pc:spChg>
        <pc:spChg chg="del mod">
          <ac:chgData name="Fahy, Aedan" userId="5a3a1187-0cb8-46ea-98f9-ab32f9459f1a" providerId="ADAL" clId="{EFDD1456-1097-41DD-944D-B22BA18D3107}" dt="2024-04-08T17:28:45.141" v="198" actId="478"/>
          <ac:spMkLst>
            <pc:docMk/>
            <pc:sldMk cId="3392489660" sldId="256"/>
            <ac:spMk id="4" creationId="{00000000-0000-0000-0000-000000000000}"/>
          </ac:spMkLst>
        </pc:spChg>
        <pc:spChg chg="mod">
          <ac:chgData name="Fahy, Aedan" userId="5a3a1187-0cb8-46ea-98f9-ab32f9459f1a" providerId="ADAL" clId="{EFDD1456-1097-41DD-944D-B22BA18D3107}" dt="2024-04-08T18:38:15.643" v="1736" actId="1076"/>
          <ac:spMkLst>
            <pc:docMk/>
            <pc:sldMk cId="3392489660" sldId="256"/>
            <ac:spMk id="4" creationId="{80921E2F-BE4A-F3C2-676A-16DE5EFA8A4C}"/>
          </ac:spMkLst>
        </pc:spChg>
        <pc:spChg chg="mod">
          <ac:chgData name="Fahy, Aedan" userId="5a3a1187-0cb8-46ea-98f9-ab32f9459f1a" providerId="ADAL" clId="{EFDD1456-1097-41DD-944D-B22BA18D3107}" dt="2024-04-08T17:53:06.886" v="766" actId="1076"/>
          <ac:spMkLst>
            <pc:docMk/>
            <pc:sldMk cId="3392489660" sldId="256"/>
            <ac:spMk id="5" creationId="{9E73D5E7-ABE4-3E05-466E-CAF04D19CCA9}"/>
          </ac:spMkLst>
        </pc:spChg>
        <pc:spChg chg="mod">
          <ac:chgData name="Fahy, Aedan" userId="5a3a1187-0cb8-46ea-98f9-ab32f9459f1a" providerId="ADAL" clId="{EFDD1456-1097-41DD-944D-B22BA18D3107}" dt="2024-04-08T18:19:58.489" v="956" actId="20577"/>
          <ac:spMkLst>
            <pc:docMk/>
            <pc:sldMk cId="3392489660" sldId="256"/>
            <ac:spMk id="7" creationId="{44FDF429-7168-FFF7-2D85-8EBB6347A0CA}"/>
          </ac:spMkLst>
        </pc:spChg>
        <pc:spChg chg="mod">
          <ac:chgData name="Fahy, Aedan" userId="5a3a1187-0cb8-46ea-98f9-ab32f9459f1a" providerId="ADAL" clId="{EFDD1456-1097-41DD-944D-B22BA18D3107}" dt="2024-04-08T18:34:17.365" v="1668" actId="20577"/>
          <ac:spMkLst>
            <pc:docMk/>
            <pc:sldMk cId="3392489660" sldId="256"/>
            <ac:spMk id="8" creationId="{F7BE35EE-079C-A391-0471-799BEEDDEB67}"/>
          </ac:spMkLst>
        </pc:spChg>
        <pc:spChg chg="mod">
          <ac:chgData name="Fahy, Aedan" userId="5a3a1187-0cb8-46ea-98f9-ab32f9459f1a" providerId="ADAL" clId="{EFDD1456-1097-41DD-944D-B22BA18D3107}" dt="2024-04-04T20:54:00.693" v="93" actId="1076"/>
          <ac:spMkLst>
            <pc:docMk/>
            <pc:sldMk cId="3392489660" sldId="256"/>
            <ac:spMk id="14" creationId="{05A58BA5-5345-F3FE-D4FB-C3FC519C58A9}"/>
          </ac:spMkLst>
        </pc:spChg>
        <pc:spChg chg="add mod">
          <ac:chgData name="Fahy, Aedan" userId="5a3a1187-0cb8-46ea-98f9-ab32f9459f1a" providerId="ADAL" clId="{EFDD1456-1097-41DD-944D-B22BA18D3107}" dt="2024-04-04T20:54:06.141" v="94" actId="1076"/>
          <ac:spMkLst>
            <pc:docMk/>
            <pc:sldMk cId="3392489660" sldId="256"/>
            <ac:spMk id="22" creationId="{C0785063-8586-F829-D3DA-B8CA2E57A3D4}"/>
          </ac:spMkLst>
        </pc:spChg>
        <pc:spChg chg="add mod">
          <ac:chgData name="Fahy, Aedan" userId="5a3a1187-0cb8-46ea-98f9-ab32f9459f1a" providerId="ADAL" clId="{EFDD1456-1097-41DD-944D-B22BA18D3107}" dt="2024-04-07T04:02:20.784" v="115" actId="20577"/>
          <ac:spMkLst>
            <pc:docMk/>
            <pc:sldMk cId="3392489660" sldId="256"/>
            <ac:spMk id="24" creationId="{F3F1E433-4EB0-B38C-0F57-D6F7A79DC9B9}"/>
          </ac:spMkLst>
        </pc:spChg>
        <pc:spChg chg="add mod">
          <ac:chgData name="Fahy, Aedan" userId="5a3a1187-0cb8-46ea-98f9-ab32f9459f1a" providerId="ADAL" clId="{EFDD1456-1097-41DD-944D-B22BA18D3107}" dt="2024-04-08T18:32:12.682" v="1664" actId="20577"/>
          <ac:spMkLst>
            <pc:docMk/>
            <pc:sldMk cId="3392489660" sldId="256"/>
            <ac:spMk id="27" creationId="{84827EDF-503B-8B9E-80C0-00CE14898239}"/>
          </ac:spMkLst>
        </pc:spChg>
        <pc:spChg chg="mod">
          <ac:chgData name="Fahy, Aedan" userId="5a3a1187-0cb8-46ea-98f9-ab32f9459f1a" providerId="ADAL" clId="{EFDD1456-1097-41DD-944D-B22BA18D3107}" dt="2024-04-08T17:13:18.567" v="195" actId="20577"/>
          <ac:spMkLst>
            <pc:docMk/>
            <pc:sldMk cId="3392489660" sldId="256"/>
            <ac:spMk id="31" creationId="{A67920C9-8F83-CF7C-7447-8F1BEF6CF65B}"/>
          </ac:spMkLst>
        </pc:spChg>
        <pc:spChg chg="mod">
          <ac:chgData name="Fahy, Aedan" userId="5a3a1187-0cb8-46ea-98f9-ab32f9459f1a" providerId="ADAL" clId="{EFDD1456-1097-41DD-944D-B22BA18D3107}" dt="2024-04-08T18:37:22.427" v="1734" actId="255"/>
          <ac:spMkLst>
            <pc:docMk/>
            <pc:sldMk cId="3392489660" sldId="256"/>
            <ac:spMk id="33" creationId="{87237595-AAE0-5EB2-700C-EB4AD4338B74}"/>
          </ac:spMkLst>
        </pc:spChg>
        <pc:spChg chg="add del mod">
          <ac:chgData name="Fahy, Aedan" userId="5a3a1187-0cb8-46ea-98f9-ab32f9459f1a" providerId="ADAL" clId="{EFDD1456-1097-41DD-944D-B22BA18D3107}" dt="2024-04-08T17:28:45.141" v="198" actId="478"/>
          <ac:spMkLst>
            <pc:docMk/>
            <pc:sldMk cId="3392489660" sldId="256"/>
            <ac:spMk id="38" creationId="{7CAD235C-38A7-FEC4-CC45-B852AA416A0D}"/>
          </ac:spMkLst>
        </pc:spChg>
        <pc:spChg chg="mod">
          <ac:chgData name="Fahy, Aedan" userId="5a3a1187-0cb8-46ea-98f9-ab32f9459f1a" providerId="ADAL" clId="{EFDD1456-1097-41DD-944D-B22BA18D3107}" dt="2024-04-08T18:37:42.242" v="1735" actId="255"/>
          <ac:spMkLst>
            <pc:docMk/>
            <pc:sldMk cId="3392489660" sldId="256"/>
            <ac:spMk id="38" creationId="{9A7493FB-0A5F-0DC2-0E7C-E64E3470C52B}"/>
          </ac:spMkLst>
        </pc:spChg>
        <pc:spChg chg="add mod">
          <ac:chgData name="Fahy, Aedan" userId="5a3a1187-0cb8-46ea-98f9-ab32f9459f1a" providerId="ADAL" clId="{EFDD1456-1097-41DD-944D-B22BA18D3107}" dt="2024-04-08T17:42:26.881" v="685" actId="20577"/>
          <ac:spMkLst>
            <pc:docMk/>
            <pc:sldMk cId="3392489660" sldId="256"/>
            <ac:spMk id="47" creationId="{833E18FB-8C81-06B0-5FDF-A866B482196F}"/>
          </ac:spMkLst>
        </pc:spChg>
        <pc:spChg chg="add mod">
          <ac:chgData name="Fahy, Aedan" userId="5a3a1187-0cb8-46ea-98f9-ab32f9459f1a" providerId="ADAL" clId="{EFDD1456-1097-41DD-944D-B22BA18D3107}" dt="2024-04-08T18:29:54.293" v="1565" actId="1076"/>
          <ac:spMkLst>
            <pc:docMk/>
            <pc:sldMk cId="3392489660" sldId="256"/>
            <ac:spMk id="48" creationId="{87E9F246-59D6-8ACD-1F25-4745DFE7AC36}"/>
          </ac:spMkLst>
        </pc:spChg>
        <pc:spChg chg="add mod">
          <ac:chgData name="Fahy, Aedan" userId="5a3a1187-0cb8-46ea-98f9-ab32f9459f1a" providerId="ADAL" clId="{EFDD1456-1097-41DD-944D-B22BA18D3107}" dt="2024-04-08T18:19:08.679" v="941" actId="1076"/>
          <ac:spMkLst>
            <pc:docMk/>
            <pc:sldMk cId="3392489660" sldId="256"/>
            <ac:spMk id="57" creationId="{7F7D66F8-3450-7567-DD83-05E7B4ADE956}"/>
          </ac:spMkLst>
        </pc:spChg>
        <pc:spChg chg="add mod">
          <ac:chgData name="Fahy, Aedan" userId="5a3a1187-0cb8-46ea-98f9-ab32f9459f1a" providerId="ADAL" clId="{EFDD1456-1097-41DD-944D-B22BA18D3107}" dt="2024-04-08T18:26:08.920" v="1491" actId="1076"/>
          <ac:spMkLst>
            <pc:docMk/>
            <pc:sldMk cId="3392489660" sldId="256"/>
            <ac:spMk id="60" creationId="{3BF52B4E-EA38-74A6-3C35-A44CF45AA5D5}"/>
          </ac:spMkLst>
        </pc:spChg>
        <pc:spChg chg="add mod">
          <ac:chgData name="Fahy, Aedan" userId="5a3a1187-0cb8-46ea-98f9-ab32f9459f1a" providerId="ADAL" clId="{EFDD1456-1097-41DD-944D-B22BA18D3107}" dt="2024-04-08T18:40:16.131" v="1774" actId="20577"/>
          <ac:spMkLst>
            <pc:docMk/>
            <pc:sldMk cId="3392489660" sldId="256"/>
            <ac:spMk id="61" creationId="{E8B2DA79-5831-1A5B-A0B1-808A89161483}"/>
          </ac:spMkLst>
        </pc:spChg>
        <pc:spChg chg="add mod">
          <ac:chgData name="Fahy, Aedan" userId="5a3a1187-0cb8-46ea-98f9-ab32f9459f1a" providerId="ADAL" clId="{EFDD1456-1097-41DD-944D-B22BA18D3107}" dt="2024-04-08T18:29:21.054" v="1564" actId="1076"/>
          <ac:spMkLst>
            <pc:docMk/>
            <pc:sldMk cId="3392489660" sldId="256"/>
            <ac:spMk id="62" creationId="{FE42E3C4-EFAB-35B5-4B05-79F938099542}"/>
          </ac:spMkLst>
        </pc:spChg>
        <pc:spChg chg="add mod">
          <ac:chgData name="Fahy, Aedan" userId="5a3a1187-0cb8-46ea-98f9-ab32f9459f1a" providerId="ADAL" clId="{EFDD1456-1097-41DD-944D-B22BA18D3107}" dt="2024-04-08T18:35:10.160" v="1733" actId="20577"/>
          <ac:spMkLst>
            <pc:docMk/>
            <pc:sldMk cId="3392489660" sldId="256"/>
            <ac:spMk id="1025" creationId="{9147561D-D27E-A880-16F8-CC95C2723E9D}"/>
          </ac:spMkLst>
        </pc:spChg>
        <pc:picChg chg="mod">
          <ac:chgData name="Fahy, Aedan" userId="5a3a1187-0cb8-46ea-98f9-ab32f9459f1a" providerId="ADAL" clId="{EFDD1456-1097-41DD-944D-B22BA18D3107}" dt="2024-04-08T18:38:15.643" v="1736" actId="1076"/>
          <ac:picMkLst>
            <pc:docMk/>
            <pc:sldMk cId="3392489660" sldId="256"/>
            <ac:picMk id="12" creationId="{0117CAF3-C0F2-0214-CE76-2BD0A1A38CFB}"/>
          </ac:picMkLst>
        </pc:picChg>
        <pc:picChg chg="add mod">
          <ac:chgData name="Fahy, Aedan" userId="5a3a1187-0cb8-46ea-98f9-ab32f9459f1a" providerId="ADAL" clId="{EFDD1456-1097-41DD-944D-B22BA18D3107}" dt="2024-04-08T17:36:16.489" v="250" actId="1076"/>
          <ac:picMkLst>
            <pc:docMk/>
            <pc:sldMk cId="3392489660" sldId="256"/>
            <ac:picMk id="23" creationId="{1A6752AF-93CA-D4E9-35DB-C0CA3C5C8202}"/>
          </ac:picMkLst>
        </pc:picChg>
        <pc:picChg chg="add del mod">
          <ac:chgData name="Fahy, Aedan" userId="5a3a1187-0cb8-46ea-98f9-ab32f9459f1a" providerId="ADAL" clId="{EFDD1456-1097-41DD-944D-B22BA18D3107}" dt="2024-04-08T17:28:45.141" v="198" actId="478"/>
          <ac:picMkLst>
            <pc:docMk/>
            <pc:sldMk cId="3392489660" sldId="256"/>
            <ac:picMk id="39" creationId="{BD45F245-CA57-2776-92B5-005BB8DBFDA9}"/>
          </ac:picMkLst>
        </pc:picChg>
        <pc:picChg chg="add del mod">
          <ac:chgData name="Fahy, Aedan" userId="5a3a1187-0cb8-46ea-98f9-ab32f9459f1a" providerId="ADAL" clId="{EFDD1456-1097-41DD-944D-B22BA18D3107}" dt="2024-04-08T17:29:31.667" v="201" actId="478"/>
          <ac:picMkLst>
            <pc:docMk/>
            <pc:sldMk cId="3392489660" sldId="256"/>
            <ac:picMk id="44" creationId="{7F818D3A-E5C0-1CE1-97D3-6F52E327557E}"/>
          </ac:picMkLst>
        </pc:picChg>
        <pc:picChg chg="add mod">
          <ac:chgData name="Fahy, Aedan" userId="5a3a1187-0cb8-46ea-98f9-ab32f9459f1a" providerId="ADAL" clId="{EFDD1456-1097-41DD-944D-B22BA18D3107}" dt="2024-04-08T17:34:00.318" v="205" actId="1076"/>
          <ac:picMkLst>
            <pc:docMk/>
            <pc:sldMk cId="3392489660" sldId="256"/>
            <ac:picMk id="46" creationId="{CF9360ED-35E3-01F8-7C9B-50C017804673}"/>
          </ac:picMkLst>
        </pc:picChg>
        <pc:picChg chg="add del mod">
          <ac:chgData name="Fahy, Aedan" userId="5a3a1187-0cb8-46ea-98f9-ab32f9459f1a" providerId="ADAL" clId="{EFDD1456-1097-41DD-944D-B22BA18D3107}" dt="2024-04-08T18:07:30.349" v="779" actId="478"/>
          <ac:picMkLst>
            <pc:docMk/>
            <pc:sldMk cId="3392489660" sldId="256"/>
            <ac:picMk id="50" creationId="{D6C9EB55-8440-A7AB-C039-5FF56654C2AD}"/>
          </ac:picMkLst>
        </pc:picChg>
        <pc:picChg chg="add del mod">
          <ac:chgData name="Fahy, Aedan" userId="5a3a1187-0cb8-46ea-98f9-ab32f9459f1a" providerId="ADAL" clId="{EFDD1456-1097-41DD-944D-B22BA18D3107}" dt="2024-04-08T18:11:31.173" v="911" actId="478"/>
          <ac:picMkLst>
            <pc:docMk/>
            <pc:sldMk cId="3392489660" sldId="256"/>
            <ac:picMk id="52" creationId="{38B0E60D-C0A3-3540-19FC-D8EB8A7A8385}"/>
          </ac:picMkLst>
        </pc:picChg>
        <pc:picChg chg="add del mod">
          <ac:chgData name="Fahy, Aedan" userId="5a3a1187-0cb8-46ea-98f9-ab32f9459f1a" providerId="ADAL" clId="{EFDD1456-1097-41DD-944D-B22BA18D3107}" dt="2024-04-08T18:07:43.089" v="782" actId="478"/>
          <ac:picMkLst>
            <pc:docMk/>
            <pc:sldMk cId="3392489660" sldId="256"/>
            <ac:picMk id="54" creationId="{0482A8C3-904E-2F50-BC16-503773D7741B}"/>
          </ac:picMkLst>
        </pc:picChg>
        <pc:picChg chg="add mod modCrop">
          <ac:chgData name="Fahy, Aedan" userId="5a3a1187-0cb8-46ea-98f9-ab32f9459f1a" providerId="ADAL" clId="{EFDD1456-1097-41DD-944D-B22BA18D3107}" dt="2024-04-08T18:25:14.007" v="1488" actId="1076"/>
          <ac:picMkLst>
            <pc:docMk/>
            <pc:sldMk cId="3392489660" sldId="256"/>
            <ac:picMk id="56" creationId="{DEB0FCD8-0B5B-40C1-8058-86B3E69B42CD}"/>
          </ac:picMkLst>
        </pc:picChg>
        <pc:picChg chg="add mod">
          <ac:chgData name="Fahy, Aedan" userId="5a3a1187-0cb8-46ea-98f9-ab32f9459f1a" providerId="ADAL" clId="{EFDD1456-1097-41DD-944D-B22BA18D3107}" dt="2024-04-08T18:25:36.545" v="1489" actId="1076"/>
          <ac:picMkLst>
            <pc:docMk/>
            <pc:sldMk cId="3392489660" sldId="256"/>
            <ac:picMk id="59" creationId="{F0AB049D-6466-3C2E-31F8-A260EAEAACA6}"/>
          </ac:picMkLst>
        </pc:picChg>
        <pc:picChg chg="add mod">
          <ac:chgData name="Fahy, Aedan" userId="5a3a1187-0cb8-46ea-98f9-ab32f9459f1a" providerId="ADAL" clId="{EFDD1456-1097-41DD-944D-B22BA18D3107}" dt="2024-04-08T18:34:28.384" v="1669" actId="14100"/>
          <ac:picMkLst>
            <pc:docMk/>
            <pc:sldMk cId="3392489660" sldId="256"/>
            <ac:picMk id="1024" creationId="{9C0FA5FE-D6E5-7493-06DE-9DC890F7CFE6}"/>
          </ac:picMkLst>
        </pc:picChg>
        <pc:picChg chg="mod">
          <ac:chgData name="Fahy, Aedan" userId="5a3a1187-0cb8-46ea-98f9-ab32f9459f1a" providerId="ADAL" clId="{EFDD1456-1097-41DD-944D-B22BA18D3107}" dt="2024-04-08T17:53:48.040" v="772" actId="14100"/>
          <ac:picMkLst>
            <pc:docMk/>
            <pc:sldMk cId="3392489660" sldId="256"/>
            <ac:picMk id="1026" creationId="{87B85006-D70A-A9F2-B011-0DBAF8CCD80D}"/>
          </ac:picMkLst>
        </pc:picChg>
        <pc:cxnChg chg="del">
          <ac:chgData name="Fahy, Aedan" userId="5a3a1187-0cb8-46ea-98f9-ab32f9459f1a" providerId="ADAL" clId="{EFDD1456-1097-41DD-944D-B22BA18D3107}" dt="2024-04-08T17:12:32.665" v="192" actId="478"/>
          <ac:cxnSpMkLst>
            <pc:docMk/>
            <pc:sldMk cId="3392489660" sldId="256"/>
            <ac:cxnSpMk id="3" creationId="{3613B6D3-5233-29EC-769B-5754F18683CE}"/>
          </ac:cxnSpMkLst>
        </pc:cxnChg>
        <pc:cxnChg chg="del">
          <ac:chgData name="Fahy, Aedan" userId="5a3a1187-0cb8-46ea-98f9-ab32f9459f1a" providerId="ADAL" clId="{EFDD1456-1097-41DD-944D-B22BA18D3107}" dt="2024-04-08T17:12:34.065" v="193" actId="478"/>
          <ac:cxnSpMkLst>
            <pc:docMk/>
            <pc:sldMk cId="3392489660" sldId="256"/>
            <ac:cxnSpMk id="8" creationId="{00000000-0000-0000-0000-000000000000}"/>
          </ac:cxnSpMkLst>
        </pc:cxnChg>
      </pc:sldChg>
    </pc:docChg>
  </pc:docChgLst>
  <pc:docChgLst>
    <pc:chgData name="Mills, Shawn" userId="S::spmills@wpi.edu::02aa7cff-f151-4d38-9d1f-8d2bb9998abd" providerId="AD" clId="Web-{CF7B7669-6880-7196-40C7-7BF2415D62F6}"/>
    <pc:docChg chg="modSld">
      <pc:chgData name="Mills, Shawn" userId="S::spmills@wpi.edu::02aa7cff-f151-4d38-9d1f-8d2bb9998abd" providerId="AD" clId="Web-{CF7B7669-6880-7196-40C7-7BF2415D62F6}" dt="2024-04-08T18:25:23.393" v="412" actId="20577"/>
      <pc:docMkLst>
        <pc:docMk/>
      </pc:docMkLst>
      <pc:sldChg chg="modSp">
        <pc:chgData name="Mills, Shawn" userId="S::spmills@wpi.edu::02aa7cff-f151-4d38-9d1f-8d2bb9998abd" providerId="AD" clId="Web-{CF7B7669-6880-7196-40C7-7BF2415D62F6}" dt="2024-04-08T18:25:23.393" v="412" actId="20577"/>
        <pc:sldMkLst>
          <pc:docMk/>
          <pc:sldMk cId="3392489660" sldId="256"/>
        </pc:sldMkLst>
        <pc:spChg chg="mod">
          <ac:chgData name="Mills, Shawn" userId="S::spmills@wpi.edu::02aa7cff-f151-4d38-9d1f-8d2bb9998abd" providerId="AD" clId="Web-{CF7B7669-6880-7196-40C7-7BF2415D62F6}" dt="2024-04-08T18:08:58.522" v="385" actId="14100"/>
          <ac:spMkLst>
            <pc:docMk/>
            <pc:sldMk cId="3392489660" sldId="256"/>
            <ac:spMk id="6" creationId="{6C0D95E3-E0DF-C48F-6BAA-03036812D35C}"/>
          </ac:spMkLst>
        </pc:spChg>
        <pc:spChg chg="mod">
          <ac:chgData name="Mills, Shawn" userId="S::spmills@wpi.edu::02aa7cff-f151-4d38-9d1f-8d2bb9998abd" providerId="AD" clId="Web-{CF7B7669-6880-7196-40C7-7BF2415D62F6}" dt="2024-04-08T18:09:28.415" v="388" actId="14100"/>
          <ac:spMkLst>
            <pc:docMk/>
            <pc:sldMk cId="3392489660" sldId="256"/>
            <ac:spMk id="30" creationId="{7D37EAC2-CACB-C164-42BD-C062AD84CB3E}"/>
          </ac:spMkLst>
        </pc:spChg>
        <pc:spChg chg="mod">
          <ac:chgData name="Mills, Shawn" userId="S::spmills@wpi.edu::02aa7cff-f151-4d38-9d1f-8d2bb9998abd" providerId="AD" clId="Web-{CF7B7669-6880-7196-40C7-7BF2415D62F6}" dt="2024-04-08T17:53:41.671" v="279" actId="14100"/>
          <ac:spMkLst>
            <pc:docMk/>
            <pc:sldMk cId="3392489660" sldId="256"/>
            <ac:spMk id="33" creationId="{87237595-AAE0-5EB2-700C-EB4AD4338B74}"/>
          </ac:spMkLst>
        </pc:spChg>
        <pc:spChg chg="mod">
          <ac:chgData name="Mills, Shawn" userId="S::spmills@wpi.edu::02aa7cff-f151-4d38-9d1f-8d2bb9998abd" providerId="AD" clId="Web-{CF7B7669-6880-7196-40C7-7BF2415D62F6}" dt="2024-04-08T18:12:06.299" v="390" actId="20577"/>
          <ac:spMkLst>
            <pc:docMk/>
            <pc:sldMk cId="3392489660" sldId="256"/>
            <ac:spMk id="40" creationId="{71B6C93E-7DC1-3738-C972-2C1E5FC2ACF3}"/>
          </ac:spMkLst>
        </pc:spChg>
        <pc:spChg chg="mod">
          <ac:chgData name="Mills, Shawn" userId="S::spmills@wpi.edu::02aa7cff-f151-4d38-9d1f-8d2bb9998abd" providerId="AD" clId="Web-{CF7B7669-6880-7196-40C7-7BF2415D62F6}" dt="2024-04-08T17:48:22.949" v="141" actId="20577"/>
          <ac:spMkLst>
            <pc:docMk/>
            <pc:sldMk cId="3392489660" sldId="256"/>
            <ac:spMk id="48" creationId="{87E9F246-59D6-8ACD-1F25-4745DFE7AC36}"/>
          </ac:spMkLst>
        </pc:spChg>
        <pc:spChg chg="mod">
          <ac:chgData name="Mills, Shawn" userId="S::spmills@wpi.edu::02aa7cff-f151-4d38-9d1f-8d2bb9998abd" providerId="AD" clId="Web-{CF7B7669-6880-7196-40C7-7BF2415D62F6}" dt="2024-04-08T18:25:23.393" v="412" actId="20577"/>
          <ac:spMkLst>
            <pc:docMk/>
            <pc:sldMk cId="3392489660" sldId="256"/>
            <ac:spMk id="61" creationId="{E8B2DA79-5831-1A5B-A0B1-808A89161483}"/>
          </ac:spMkLst>
        </pc:spChg>
        <pc:picChg chg="mod">
          <ac:chgData name="Mills, Shawn" userId="S::spmills@wpi.edu::02aa7cff-f151-4d38-9d1f-8d2bb9998abd" providerId="AD" clId="Web-{CF7B7669-6880-7196-40C7-7BF2415D62F6}" dt="2024-04-08T17:35:55.686" v="3" actId="1076"/>
          <ac:picMkLst>
            <pc:docMk/>
            <pc:sldMk cId="3392489660" sldId="256"/>
            <ac:picMk id="23" creationId="{1A6752AF-93CA-D4E9-35DB-C0CA3C5C8202}"/>
          </ac:picMkLst>
        </pc:picChg>
      </pc:sldChg>
    </pc:docChg>
  </pc:docChgLst>
  <pc:docChgLst>
    <pc:chgData name="Gikas, Achilles" userId="S::aegikas@wpi.edu::7530eaf2-e041-4ae9-bf19-0dfeec91cade" providerId="AD" clId="Web-{6F95418E-85F7-68F3-BF76-EBAACBB06D9F}"/>
    <pc:docChg chg="modSld">
      <pc:chgData name="Gikas, Achilles" userId="S::aegikas@wpi.edu::7530eaf2-e041-4ae9-bf19-0dfeec91cade" providerId="AD" clId="Web-{6F95418E-85F7-68F3-BF76-EBAACBB06D9F}" dt="2024-04-08T18:38:21.358" v="1972" actId="20577"/>
      <pc:docMkLst>
        <pc:docMk/>
      </pc:docMkLst>
      <pc:sldChg chg="addSp delSp modSp">
        <pc:chgData name="Gikas, Achilles" userId="S::aegikas@wpi.edu::7530eaf2-e041-4ae9-bf19-0dfeec91cade" providerId="AD" clId="Web-{6F95418E-85F7-68F3-BF76-EBAACBB06D9F}" dt="2024-04-08T18:38:21.358" v="1972" actId="20577"/>
        <pc:sldMkLst>
          <pc:docMk/>
          <pc:sldMk cId="3392489660" sldId="256"/>
        </pc:sldMkLst>
        <pc:spChg chg="add mod">
          <ac:chgData name="Gikas, Achilles" userId="S::aegikas@wpi.edu::7530eaf2-e041-4ae9-bf19-0dfeec91cade" providerId="AD" clId="Web-{6F95418E-85F7-68F3-BF76-EBAACBB06D9F}" dt="2024-04-08T18:31:53.758" v="1879" actId="1076"/>
          <ac:spMkLst>
            <pc:docMk/>
            <pc:sldMk cId="3392489660" sldId="256"/>
            <ac:spMk id="3" creationId="{888D3CF5-1DFE-F420-361B-3E9327493AC0}"/>
          </ac:spMkLst>
        </pc:spChg>
        <pc:spChg chg="mod">
          <ac:chgData name="Gikas, Achilles" userId="S::aegikas@wpi.edu::7530eaf2-e041-4ae9-bf19-0dfeec91cade" providerId="AD" clId="Web-{6F95418E-85F7-68F3-BF76-EBAACBB06D9F}" dt="2024-04-08T17:23:32.269" v="19" actId="1076"/>
          <ac:spMkLst>
            <pc:docMk/>
            <pc:sldMk cId="3392489660" sldId="256"/>
            <ac:spMk id="4" creationId="{00000000-0000-0000-0000-000000000000}"/>
          </ac:spMkLst>
        </pc:spChg>
        <pc:spChg chg="add mod">
          <ac:chgData name="Gikas, Achilles" userId="S::aegikas@wpi.edu::7530eaf2-e041-4ae9-bf19-0dfeec91cade" providerId="AD" clId="Web-{6F95418E-85F7-68F3-BF76-EBAACBB06D9F}" dt="2024-04-08T18:38:21.358" v="1972" actId="20577"/>
          <ac:spMkLst>
            <pc:docMk/>
            <pc:sldMk cId="3392489660" sldId="256"/>
            <ac:spMk id="4" creationId="{80921E2F-BE4A-F3C2-676A-16DE5EFA8A4C}"/>
          </ac:spMkLst>
        </pc:spChg>
        <pc:spChg chg="mod">
          <ac:chgData name="Gikas, Achilles" userId="S::aegikas@wpi.edu::7530eaf2-e041-4ae9-bf19-0dfeec91cade" providerId="AD" clId="Web-{6F95418E-85F7-68F3-BF76-EBAACBB06D9F}" dt="2024-04-08T17:38:42.174" v="420" actId="1076"/>
          <ac:spMkLst>
            <pc:docMk/>
            <pc:sldMk cId="3392489660" sldId="256"/>
            <ac:spMk id="5" creationId="{9E73D5E7-ABE4-3E05-466E-CAF04D19CCA9}"/>
          </ac:spMkLst>
        </pc:spChg>
        <pc:spChg chg="mod">
          <ac:chgData name="Gikas, Achilles" userId="S::aegikas@wpi.edu::7530eaf2-e041-4ae9-bf19-0dfeec91cade" providerId="AD" clId="Web-{6F95418E-85F7-68F3-BF76-EBAACBB06D9F}" dt="2024-04-08T18:36:01.730" v="1935"/>
          <ac:spMkLst>
            <pc:docMk/>
            <pc:sldMk cId="3392489660" sldId="256"/>
            <ac:spMk id="6" creationId="{6C0D95E3-E0DF-C48F-6BAA-03036812D35C}"/>
          </ac:spMkLst>
        </pc:spChg>
        <pc:spChg chg="mod">
          <ac:chgData name="Gikas, Achilles" userId="S::aegikas@wpi.edu::7530eaf2-e041-4ae9-bf19-0dfeec91cade" providerId="AD" clId="Web-{6F95418E-85F7-68F3-BF76-EBAACBB06D9F}" dt="2024-04-08T18:36:30.168" v="1940"/>
          <ac:spMkLst>
            <pc:docMk/>
            <pc:sldMk cId="3392489660" sldId="256"/>
            <ac:spMk id="7" creationId="{44FDF429-7168-FFF7-2D85-8EBB6347A0CA}"/>
          </ac:spMkLst>
        </pc:spChg>
        <pc:spChg chg="add mod">
          <ac:chgData name="Gikas, Achilles" userId="S::aegikas@wpi.edu::7530eaf2-e041-4ae9-bf19-0dfeec91cade" providerId="AD" clId="Web-{6F95418E-85F7-68F3-BF76-EBAACBB06D9F}" dt="2024-04-08T18:16:06.976" v="1326" actId="1076"/>
          <ac:spMkLst>
            <pc:docMk/>
            <pc:sldMk cId="3392489660" sldId="256"/>
            <ac:spMk id="8" creationId="{F7BE35EE-079C-A391-0471-799BEEDDEB67}"/>
          </ac:spMkLst>
        </pc:spChg>
        <pc:spChg chg="mod">
          <ac:chgData name="Gikas, Achilles" userId="S::aegikas@wpi.edu::7530eaf2-e041-4ae9-bf19-0dfeec91cade" providerId="AD" clId="Web-{6F95418E-85F7-68F3-BF76-EBAACBB06D9F}" dt="2024-04-08T17:32:07.043" v="201" actId="1076"/>
          <ac:spMkLst>
            <pc:docMk/>
            <pc:sldMk cId="3392489660" sldId="256"/>
            <ac:spMk id="10" creationId="{8CF953AE-B38D-DF57-0075-2D203C9E61FB}"/>
          </ac:spMkLst>
        </pc:spChg>
        <pc:spChg chg="mod">
          <ac:chgData name="Gikas, Achilles" userId="S::aegikas@wpi.edu::7530eaf2-e041-4ae9-bf19-0dfeec91cade" providerId="AD" clId="Web-{6F95418E-85F7-68F3-BF76-EBAACBB06D9F}" dt="2024-04-08T17:23:30.581" v="18" actId="1076"/>
          <ac:spMkLst>
            <pc:docMk/>
            <pc:sldMk cId="3392489660" sldId="256"/>
            <ac:spMk id="18" creationId="{FCE586F5-9A1C-C486-6E68-1C1CC2DF3211}"/>
          </ac:spMkLst>
        </pc:spChg>
        <pc:spChg chg="mod">
          <ac:chgData name="Gikas, Achilles" userId="S::aegikas@wpi.edu::7530eaf2-e041-4ae9-bf19-0dfeec91cade" providerId="AD" clId="Web-{6F95418E-85F7-68F3-BF76-EBAACBB06D9F}" dt="2024-04-08T18:36:24.778" v="1939" actId="20577"/>
          <ac:spMkLst>
            <pc:docMk/>
            <pc:sldMk cId="3392489660" sldId="256"/>
            <ac:spMk id="24" creationId="{F3F1E433-4EB0-B38C-0F57-D6F7A79DC9B9}"/>
          </ac:spMkLst>
        </pc:spChg>
        <pc:spChg chg="mod">
          <ac:chgData name="Gikas, Achilles" userId="S::aegikas@wpi.edu::7530eaf2-e041-4ae9-bf19-0dfeec91cade" providerId="AD" clId="Web-{6F95418E-85F7-68F3-BF76-EBAACBB06D9F}" dt="2024-04-08T18:36:34.481" v="1941"/>
          <ac:spMkLst>
            <pc:docMk/>
            <pc:sldMk cId="3392489660" sldId="256"/>
            <ac:spMk id="26" creationId="{75CD04BB-C4A5-D067-20FE-B36B96DE78EC}"/>
          </ac:spMkLst>
        </pc:spChg>
        <pc:spChg chg="mod">
          <ac:chgData name="Gikas, Achilles" userId="S::aegikas@wpi.edu::7530eaf2-e041-4ae9-bf19-0dfeec91cade" providerId="AD" clId="Web-{6F95418E-85F7-68F3-BF76-EBAACBB06D9F}" dt="2024-04-08T18:34:49.870" v="1930" actId="14100"/>
          <ac:spMkLst>
            <pc:docMk/>
            <pc:sldMk cId="3392489660" sldId="256"/>
            <ac:spMk id="27" creationId="{84827EDF-503B-8B9E-80C0-00CE14898239}"/>
          </ac:spMkLst>
        </pc:spChg>
        <pc:spChg chg="mod">
          <ac:chgData name="Gikas, Achilles" userId="S::aegikas@wpi.edu::7530eaf2-e041-4ae9-bf19-0dfeec91cade" providerId="AD" clId="Web-{6F95418E-85F7-68F3-BF76-EBAACBB06D9F}" dt="2024-04-08T18:36:13.746" v="1937"/>
          <ac:spMkLst>
            <pc:docMk/>
            <pc:sldMk cId="3392489660" sldId="256"/>
            <ac:spMk id="28" creationId="{6372C474-1DEA-45DA-BB90-10B175574925}"/>
          </ac:spMkLst>
        </pc:spChg>
        <pc:spChg chg="mod">
          <ac:chgData name="Gikas, Achilles" userId="S::aegikas@wpi.edu::7530eaf2-e041-4ae9-bf19-0dfeec91cade" providerId="AD" clId="Web-{6F95418E-85F7-68F3-BF76-EBAACBB06D9F}" dt="2024-04-08T18:36:08.168" v="1936"/>
          <ac:spMkLst>
            <pc:docMk/>
            <pc:sldMk cId="3392489660" sldId="256"/>
            <ac:spMk id="29" creationId="{76CBF5DE-51C1-D2EB-7CA4-BCA171FDA4BA}"/>
          </ac:spMkLst>
        </pc:spChg>
        <pc:spChg chg="mod">
          <ac:chgData name="Gikas, Achilles" userId="S::aegikas@wpi.edu::7530eaf2-e041-4ae9-bf19-0dfeec91cade" providerId="AD" clId="Web-{6F95418E-85F7-68F3-BF76-EBAACBB06D9F}" dt="2024-04-08T18:16:20.164" v="1327" actId="1076"/>
          <ac:spMkLst>
            <pc:docMk/>
            <pc:sldMk cId="3392489660" sldId="256"/>
            <ac:spMk id="32" creationId="{A40A13B2-9DAE-0961-4164-27788822BF98}"/>
          </ac:spMkLst>
        </pc:spChg>
        <pc:spChg chg="mod">
          <ac:chgData name="Gikas, Achilles" userId="S::aegikas@wpi.edu::7530eaf2-e041-4ae9-bf19-0dfeec91cade" providerId="AD" clId="Web-{6F95418E-85F7-68F3-BF76-EBAACBB06D9F}" dt="2024-04-08T18:37:39.466" v="1955" actId="20577"/>
          <ac:spMkLst>
            <pc:docMk/>
            <pc:sldMk cId="3392489660" sldId="256"/>
            <ac:spMk id="33" creationId="{87237595-AAE0-5EB2-700C-EB4AD4338B74}"/>
          </ac:spMkLst>
        </pc:spChg>
        <pc:spChg chg="mod">
          <ac:chgData name="Gikas, Achilles" userId="S::aegikas@wpi.edu::7530eaf2-e041-4ae9-bf19-0dfeec91cade" providerId="AD" clId="Web-{6F95418E-85F7-68F3-BF76-EBAACBB06D9F}" dt="2024-04-08T18:35:32.636" v="1931" actId="1076"/>
          <ac:spMkLst>
            <pc:docMk/>
            <pc:sldMk cId="3392489660" sldId="256"/>
            <ac:spMk id="34" creationId="{BAD5FE35-86EA-55A4-B094-04D15B426EB2}"/>
          </ac:spMkLst>
        </pc:spChg>
        <pc:spChg chg="add mod">
          <ac:chgData name="Gikas, Achilles" userId="S::aegikas@wpi.edu::7530eaf2-e041-4ae9-bf19-0dfeec91cade" providerId="AD" clId="Web-{6F95418E-85F7-68F3-BF76-EBAACBB06D9F}" dt="2024-04-08T18:32:32.493" v="1885"/>
          <ac:spMkLst>
            <pc:docMk/>
            <pc:sldMk cId="3392489660" sldId="256"/>
            <ac:spMk id="35" creationId="{09E3E376-085A-9F4F-176C-EEA2B0E61745}"/>
          </ac:spMkLst>
        </pc:spChg>
        <pc:spChg chg="del">
          <ac:chgData name="Gikas, Achilles" userId="S::aegikas@wpi.edu::7530eaf2-e041-4ae9-bf19-0dfeec91cade" providerId="AD" clId="Web-{6F95418E-85F7-68F3-BF76-EBAACBB06D9F}" dt="2024-04-08T17:29:52.290" v="190"/>
          <ac:spMkLst>
            <pc:docMk/>
            <pc:sldMk cId="3392489660" sldId="256"/>
            <ac:spMk id="35" creationId="{AC962649-D39C-FFD3-99B1-3D4A5BF220C4}"/>
          </ac:spMkLst>
        </pc:spChg>
        <pc:spChg chg="mod">
          <ac:chgData name="Gikas, Achilles" userId="S::aegikas@wpi.edu::7530eaf2-e041-4ae9-bf19-0dfeec91cade" providerId="AD" clId="Web-{6F95418E-85F7-68F3-BF76-EBAACBB06D9F}" dt="2024-04-08T18:36:53.028" v="1943" actId="20577"/>
          <ac:spMkLst>
            <pc:docMk/>
            <pc:sldMk cId="3392489660" sldId="256"/>
            <ac:spMk id="36" creationId="{688F66C4-B4F3-B72B-ED3B-4C1B5381BECB}"/>
          </ac:spMkLst>
        </pc:spChg>
        <pc:spChg chg="mod">
          <ac:chgData name="Gikas, Achilles" userId="S::aegikas@wpi.edu::7530eaf2-e041-4ae9-bf19-0dfeec91cade" providerId="AD" clId="Web-{6F95418E-85F7-68F3-BF76-EBAACBB06D9F}" dt="2024-04-08T17:32:13.261" v="202" actId="1076"/>
          <ac:spMkLst>
            <pc:docMk/>
            <pc:sldMk cId="3392489660" sldId="256"/>
            <ac:spMk id="37" creationId="{DFDD06B1-7362-E705-A806-6ED578AB4981}"/>
          </ac:spMkLst>
        </pc:spChg>
        <pc:spChg chg="add mod">
          <ac:chgData name="Gikas, Achilles" userId="S::aegikas@wpi.edu::7530eaf2-e041-4ae9-bf19-0dfeec91cade" providerId="AD" clId="Web-{6F95418E-85F7-68F3-BF76-EBAACBB06D9F}" dt="2024-04-08T18:37:43.967" v="1956" actId="14100"/>
          <ac:spMkLst>
            <pc:docMk/>
            <pc:sldMk cId="3392489660" sldId="256"/>
            <ac:spMk id="38" creationId="{9A7493FB-0A5F-0DC2-0E7C-E64E3470C52B}"/>
          </ac:spMkLst>
        </pc:spChg>
        <pc:spChg chg="add del">
          <ac:chgData name="Gikas, Achilles" userId="S::aegikas@wpi.edu::7530eaf2-e041-4ae9-bf19-0dfeec91cade" providerId="AD" clId="Web-{6F95418E-85F7-68F3-BF76-EBAACBB06D9F}" dt="2024-04-08T17:22:40.611" v="2"/>
          <ac:spMkLst>
            <pc:docMk/>
            <pc:sldMk cId="3392489660" sldId="256"/>
            <ac:spMk id="38" creationId="{E658CDD9-4025-39D5-C29F-5B57DFCEF6E4}"/>
          </ac:spMkLst>
        </pc:spChg>
        <pc:spChg chg="add del mod">
          <ac:chgData name="Gikas, Achilles" userId="S::aegikas@wpi.edu::7530eaf2-e041-4ae9-bf19-0dfeec91cade" providerId="AD" clId="Web-{6F95418E-85F7-68F3-BF76-EBAACBB06D9F}" dt="2024-04-08T17:22:54.315" v="9"/>
          <ac:spMkLst>
            <pc:docMk/>
            <pc:sldMk cId="3392489660" sldId="256"/>
            <ac:spMk id="39" creationId="{6FF18F70-DBDA-7B0D-09C4-42D1D2EE4AAA}"/>
          </ac:spMkLst>
        </pc:spChg>
        <pc:spChg chg="add mod">
          <ac:chgData name="Gikas, Achilles" userId="S::aegikas@wpi.edu::7530eaf2-e041-4ae9-bf19-0dfeec91cade" providerId="AD" clId="Web-{6F95418E-85F7-68F3-BF76-EBAACBB06D9F}" dt="2024-04-08T18:32:21.461" v="1884"/>
          <ac:spMkLst>
            <pc:docMk/>
            <pc:sldMk cId="3392489660" sldId="256"/>
            <ac:spMk id="40" creationId="{71B6C93E-7DC1-3738-C972-2C1E5FC2ACF3}"/>
          </ac:spMkLst>
        </pc:spChg>
        <pc:spChg chg="add mod">
          <ac:chgData name="Gikas, Achilles" userId="S::aegikas@wpi.edu::7530eaf2-e041-4ae9-bf19-0dfeec91cade" providerId="AD" clId="Web-{6F95418E-85F7-68F3-BF76-EBAACBB06D9F}" dt="2024-04-08T18:26:48.675" v="1823" actId="1076"/>
          <ac:spMkLst>
            <pc:docMk/>
            <pc:sldMk cId="3392489660" sldId="256"/>
            <ac:spMk id="41" creationId="{EA3050B4-7FC5-947A-F850-CFBBD4FE33EA}"/>
          </ac:spMkLst>
        </pc:spChg>
        <pc:spChg chg="add mod">
          <ac:chgData name="Gikas, Achilles" userId="S::aegikas@wpi.edu::7530eaf2-e041-4ae9-bf19-0dfeec91cade" providerId="AD" clId="Web-{6F95418E-85F7-68F3-BF76-EBAACBB06D9F}" dt="2024-04-08T18:36:45.231" v="1942" actId="20577"/>
          <ac:spMkLst>
            <pc:docMk/>
            <pc:sldMk cId="3392489660" sldId="256"/>
            <ac:spMk id="42" creationId="{890C351A-7E3C-0E4F-D452-318A0D1CB9DA}"/>
          </ac:spMkLst>
        </pc:spChg>
        <pc:spChg chg="mod">
          <ac:chgData name="Gikas, Achilles" userId="S::aegikas@wpi.edu::7530eaf2-e041-4ae9-bf19-0dfeec91cade" providerId="AD" clId="Web-{6F95418E-85F7-68F3-BF76-EBAACBB06D9F}" dt="2024-04-08T18:08:04.234" v="985" actId="20577"/>
          <ac:spMkLst>
            <pc:docMk/>
            <pc:sldMk cId="3392489660" sldId="256"/>
            <ac:spMk id="47" creationId="{833E18FB-8C81-06B0-5FDF-A866B482196F}"/>
          </ac:spMkLst>
        </pc:spChg>
        <pc:spChg chg="mod">
          <ac:chgData name="Gikas, Achilles" userId="S::aegikas@wpi.edu::7530eaf2-e041-4ae9-bf19-0dfeec91cade" providerId="AD" clId="Web-{6F95418E-85F7-68F3-BF76-EBAACBB06D9F}" dt="2024-04-08T18:38:10.123" v="1962" actId="1076"/>
          <ac:spMkLst>
            <pc:docMk/>
            <pc:sldMk cId="3392489660" sldId="256"/>
            <ac:spMk id="1025" creationId="{9147561D-D27E-A880-16F8-CC95C2723E9D}"/>
          </ac:spMkLst>
        </pc:spChg>
        <pc:picChg chg="mod">
          <ac:chgData name="Gikas, Achilles" userId="S::aegikas@wpi.edu::7530eaf2-e041-4ae9-bf19-0dfeec91cade" providerId="AD" clId="Web-{6F95418E-85F7-68F3-BF76-EBAACBB06D9F}" dt="2024-04-08T17:55:44.050" v="976" actId="1076"/>
          <ac:picMkLst>
            <pc:docMk/>
            <pc:sldMk cId="3392489660" sldId="256"/>
            <ac:picMk id="12" creationId="{0117CAF3-C0F2-0214-CE76-2BD0A1A38CFB}"/>
          </ac:picMkLst>
        </pc:picChg>
        <pc:picChg chg="add mod">
          <ac:chgData name="Gikas, Achilles" userId="S::aegikas@wpi.edu::7530eaf2-e041-4ae9-bf19-0dfeec91cade" providerId="AD" clId="Web-{6F95418E-85F7-68F3-BF76-EBAACBB06D9F}" dt="2024-04-08T18:15:53.320" v="1322" actId="1076"/>
          <ac:picMkLst>
            <pc:docMk/>
            <pc:sldMk cId="3392489660" sldId="256"/>
            <ac:picMk id="43" creationId="{0B1CD876-DE5C-C91E-6CB8-35C165843604}"/>
          </ac:picMkLst>
        </pc:picChg>
        <pc:picChg chg="mod">
          <ac:chgData name="Gikas, Achilles" userId="S::aegikas@wpi.edu::7530eaf2-e041-4ae9-bf19-0dfeec91cade" providerId="AD" clId="Web-{6F95418E-85F7-68F3-BF76-EBAACBB06D9F}" dt="2024-04-08T17:56:05.207" v="979" actId="14100"/>
          <ac:picMkLst>
            <pc:docMk/>
            <pc:sldMk cId="3392489660" sldId="256"/>
            <ac:picMk id="46" creationId="{CF9360ED-35E3-01F8-7C9B-50C017804673}"/>
          </ac:picMkLst>
        </pc:picChg>
        <pc:picChg chg="mod">
          <ac:chgData name="Gikas, Achilles" userId="S::aegikas@wpi.edu::7530eaf2-e041-4ae9-bf19-0dfeec91cade" providerId="AD" clId="Web-{6F95418E-85F7-68F3-BF76-EBAACBB06D9F}" dt="2024-04-08T18:37:55.576" v="1960" actId="1076"/>
          <ac:picMkLst>
            <pc:docMk/>
            <pc:sldMk cId="3392489660" sldId="256"/>
            <ac:picMk id="1024" creationId="{9C0FA5FE-D6E5-7493-06DE-9DC890F7CFE6}"/>
          </ac:picMkLst>
        </pc:picChg>
      </pc:sldChg>
    </pc:docChg>
  </pc:docChgLst>
  <pc:docChgLst>
    <pc:chgData name="Gikas, Achilles" userId="S::aegikas@wpi.edu::7530eaf2-e041-4ae9-bf19-0dfeec91cade" providerId="AD" clId="Web-{156499C0-8219-720D-D233-88A6D4C13B38}"/>
    <pc:docChg chg="modSld">
      <pc:chgData name="Gikas, Achilles" userId="S::aegikas@wpi.edu::7530eaf2-e041-4ae9-bf19-0dfeec91cade" providerId="AD" clId="Web-{156499C0-8219-720D-D233-88A6D4C13B38}" dt="2024-04-10T21:48:46.220" v="10"/>
      <pc:docMkLst>
        <pc:docMk/>
      </pc:docMkLst>
      <pc:sldChg chg="delSp modSp">
        <pc:chgData name="Gikas, Achilles" userId="S::aegikas@wpi.edu::7530eaf2-e041-4ae9-bf19-0dfeec91cade" providerId="AD" clId="Web-{156499C0-8219-720D-D233-88A6D4C13B38}" dt="2024-04-10T21:48:46.220" v="10"/>
        <pc:sldMkLst>
          <pc:docMk/>
          <pc:sldMk cId="3392489660" sldId="256"/>
        </pc:sldMkLst>
        <pc:spChg chg="del mod">
          <ac:chgData name="Gikas, Achilles" userId="S::aegikas@wpi.edu::7530eaf2-e041-4ae9-bf19-0dfeec91cade" providerId="AD" clId="Web-{156499C0-8219-720D-D233-88A6D4C13B38}" dt="2024-04-10T21:48:46.220" v="10"/>
          <ac:spMkLst>
            <pc:docMk/>
            <pc:sldMk cId="3392489660" sldId="256"/>
            <ac:spMk id="15" creationId="{00000000-0000-0000-0000-000000000000}"/>
          </ac:spMkLst>
        </pc:spChg>
        <pc:spChg chg="del">
          <ac:chgData name="Gikas, Achilles" userId="S::aegikas@wpi.edu::7530eaf2-e041-4ae9-bf19-0dfeec91cade" providerId="AD" clId="Web-{156499C0-8219-720D-D233-88A6D4C13B38}" dt="2024-04-10T21:48:07.125" v="0"/>
          <ac:spMkLst>
            <pc:docMk/>
            <pc:sldMk cId="3392489660" sldId="256"/>
            <ac:spMk id="17" creationId="{00000000-0000-0000-0000-000000000000}"/>
          </ac:spMkLst>
        </pc:spChg>
        <pc:spChg chg="del">
          <ac:chgData name="Gikas, Achilles" userId="S::aegikas@wpi.edu::7530eaf2-e041-4ae9-bf19-0dfeec91cade" providerId="AD" clId="Web-{156499C0-8219-720D-D233-88A6D4C13B38}" dt="2024-04-10T21:48:27.172" v="6"/>
          <ac:spMkLst>
            <pc:docMk/>
            <pc:sldMk cId="3392489660" sldId="256"/>
            <ac:spMk id="19" creationId="{00000000-0000-0000-0000-000000000000}"/>
          </ac:spMkLst>
        </pc:spChg>
        <pc:spChg chg="del mod">
          <ac:chgData name="Gikas, Achilles" userId="S::aegikas@wpi.edu::7530eaf2-e041-4ae9-bf19-0dfeec91cade" providerId="AD" clId="Web-{156499C0-8219-720D-D233-88A6D4C13B38}" dt="2024-04-10T21:48:24.250" v="5"/>
          <ac:spMkLst>
            <pc:docMk/>
            <pc:sldMk cId="3392489660" sldId="256"/>
            <ac:spMk id="20" creationId="{00000000-0000-0000-0000-000000000000}"/>
          </ac:spMkLst>
        </pc:spChg>
      </pc:sldChg>
    </pc:docChg>
  </pc:docChgLst>
  <pc:docChgLst>
    <pc:chgData name="Gikas, Achilles" userId="S::aegikas@wpi.edu::7530eaf2-e041-4ae9-bf19-0dfeec91cade" providerId="AD" clId="Web-{F58BA576-5600-81CA-26E7-F12A2B3B715B}"/>
    <pc:docChg chg="modSld">
      <pc:chgData name="Gikas, Achilles" userId="S::aegikas@wpi.edu::7530eaf2-e041-4ae9-bf19-0dfeec91cade" providerId="AD" clId="Web-{F58BA576-5600-81CA-26E7-F12A2B3B715B}" dt="2024-04-07T17:25:50.316" v="22" actId="1076"/>
      <pc:docMkLst>
        <pc:docMk/>
      </pc:docMkLst>
      <pc:sldChg chg="addSp modSp">
        <pc:chgData name="Gikas, Achilles" userId="S::aegikas@wpi.edu::7530eaf2-e041-4ae9-bf19-0dfeec91cade" providerId="AD" clId="Web-{F58BA576-5600-81CA-26E7-F12A2B3B715B}" dt="2024-04-07T17:25:50.316" v="22" actId="1076"/>
        <pc:sldMkLst>
          <pc:docMk/>
          <pc:sldMk cId="3392489660" sldId="256"/>
        </pc:sldMkLst>
        <pc:spChg chg="mod">
          <ac:chgData name="Gikas, Achilles" userId="S::aegikas@wpi.edu::7530eaf2-e041-4ae9-bf19-0dfeec91cade" providerId="AD" clId="Web-{F58BA576-5600-81CA-26E7-F12A2B3B715B}" dt="2024-04-07T17:20:58.881" v="7" actId="20577"/>
          <ac:spMkLst>
            <pc:docMk/>
            <pc:sldMk cId="3392489660" sldId="256"/>
            <ac:spMk id="27" creationId="{84827EDF-503B-8B9E-80C0-00CE14898239}"/>
          </ac:spMkLst>
        </pc:spChg>
        <pc:spChg chg="add mod">
          <ac:chgData name="Gikas, Achilles" userId="S::aegikas@wpi.edu::7530eaf2-e041-4ae9-bf19-0dfeec91cade" providerId="AD" clId="Web-{F58BA576-5600-81CA-26E7-F12A2B3B715B}" dt="2024-04-07T17:21:29.429" v="18" actId="20577"/>
          <ac:spMkLst>
            <pc:docMk/>
            <pc:sldMk cId="3392489660" sldId="256"/>
            <ac:spMk id="35" creationId="{AC962649-D39C-FFD3-99B1-3D4A5BF220C4}"/>
          </ac:spMkLst>
        </pc:spChg>
        <pc:picChg chg="add mod">
          <ac:chgData name="Gikas, Achilles" userId="S::aegikas@wpi.edu::7530eaf2-e041-4ae9-bf19-0dfeec91cade" providerId="AD" clId="Web-{F58BA576-5600-81CA-26E7-F12A2B3B715B}" dt="2024-04-07T17:25:50.175" v="21" actId="1076"/>
          <ac:picMkLst>
            <pc:docMk/>
            <pc:sldMk cId="3392489660" sldId="256"/>
            <ac:picMk id="12" creationId="{0117CAF3-C0F2-0214-CE76-2BD0A1A38CFB}"/>
          </ac:picMkLst>
        </pc:picChg>
        <pc:picChg chg="mod">
          <ac:chgData name="Gikas, Achilles" userId="S::aegikas@wpi.edu::7530eaf2-e041-4ae9-bf19-0dfeec91cade" providerId="AD" clId="Web-{F58BA576-5600-81CA-26E7-F12A2B3B715B}" dt="2024-04-07T17:25:50.316" v="22" actId="1076"/>
          <ac:picMkLst>
            <pc:docMk/>
            <pc:sldMk cId="3392489660" sldId="256"/>
            <ac:picMk id="23" creationId="{1A6752AF-93CA-D4E9-35DB-C0CA3C5C8202}"/>
          </ac:picMkLst>
        </pc:picChg>
      </pc:sldChg>
    </pc:docChg>
  </pc:docChgLst>
  <pc:docChgLst>
    <pc:chgData name="Miller, Shaniqua" userId="S::smiller3@wpi.edu::3e86f8e9-cc84-48df-9110-c80416a55518" providerId="AD" clId="Web-{AB667472-CC09-6C70-95AF-83A890CBB703}"/>
    <pc:docChg chg="modSld">
      <pc:chgData name="Miller, Shaniqua" userId="S::smiller3@wpi.edu::3e86f8e9-cc84-48df-9110-c80416a55518" providerId="AD" clId="Web-{AB667472-CC09-6C70-95AF-83A890CBB703}" dt="2024-04-08T17:05:55.721" v="27" actId="1076"/>
      <pc:docMkLst>
        <pc:docMk/>
      </pc:docMkLst>
      <pc:sldChg chg="modSp">
        <pc:chgData name="Miller, Shaniqua" userId="S::smiller3@wpi.edu::3e86f8e9-cc84-48df-9110-c80416a55518" providerId="AD" clId="Web-{AB667472-CC09-6C70-95AF-83A890CBB703}" dt="2024-04-08T17:05:55.721" v="27" actId="1076"/>
        <pc:sldMkLst>
          <pc:docMk/>
          <pc:sldMk cId="3392489660" sldId="256"/>
        </pc:sldMkLst>
        <pc:spChg chg="mod">
          <ac:chgData name="Miller, Shaniqua" userId="S::smiller3@wpi.edu::3e86f8e9-cc84-48df-9110-c80416a55518" providerId="AD" clId="Web-{AB667472-CC09-6C70-95AF-83A890CBB703}" dt="2024-04-08T17:05:55.721" v="27" actId="1076"/>
          <ac:spMkLst>
            <pc:docMk/>
            <pc:sldMk cId="3392489660" sldId="256"/>
            <ac:spMk id="36" creationId="{688F66C4-B4F3-B72B-ED3B-4C1B5381BECB}"/>
          </ac:spMkLst>
        </pc:spChg>
      </pc:sldChg>
    </pc:docChg>
  </pc:docChgLst>
  <pc:docChgLst>
    <pc:chgData name="Gikas, Achilles" userId="S::aegikas@wpi.edu::7530eaf2-e041-4ae9-bf19-0dfeec91cade" providerId="AD" clId="Web-{2FA5E4DC-BFEF-B4A6-CDB5-15914F424D32}"/>
    <pc:docChg chg="modSld">
      <pc:chgData name="Gikas, Achilles" userId="S::aegikas@wpi.edu::7530eaf2-e041-4ae9-bf19-0dfeec91cade" providerId="AD" clId="Web-{2FA5E4DC-BFEF-B4A6-CDB5-15914F424D32}" dt="2024-04-10T21:47:15.999" v="3" actId="20577"/>
      <pc:docMkLst>
        <pc:docMk/>
      </pc:docMkLst>
      <pc:sldChg chg="modSp">
        <pc:chgData name="Gikas, Achilles" userId="S::aegikas@wpi.edu::7530eaf2-e041-4ae9-bf19-0dfeec91cade" providerId="AD" clId="Web-{2FA5E4DC-BFEF-B4A6-CDB5-15914F424D32}" dt="2024-04-10T21:47:15.999" v="3" actId="20577"/>
        <pc:sldMkLst>
          <pc:docMk/>
          <pc:sldMk cId="3392489660" sldId="256"/>
        </pc:sldMkLst>
        <pc:spChg chg="mod">
          <ac:chgData name="Gikas, Achilles" userId="S::aegikas@wpi.edu::7530eaf2-e041-4ae9-bf19-0dfeec91cade" providerId="AD" clId="Web-{2FA5E4DC-BFEF-B4A6-CDB5-15914F424D32}" dt="2024-04-10T21:47:15.999" v="3" actId="20577"/>
          <ac:spMkLst>
            <pc:docMk/>
            <pc:sldMk cId="3392489660" sldId="256"/>
            <ac:spMk id="11" creationId="{32879BCB-8077-68B9-51F1-49BE3C63EA1F}"/>
          </ac:spMkLst>
        </pc:spChg>
        <pc:spChg chg="mod">
          <ac:chgData name="Gikas, Achilles" userId="S::aegikas@wpi.edu::7530eaf2-e041-4ae9-bf19-0dfeec91cade" providerId="AD" clId="Web-{2FA5E4DC-BFEF-B4A6-CDB5-15914F424D32}" dt="2024-04-10T21:47:07.077" v="2" actId="1076"/>
          <ac:spMkLst>
            <pc:docMk/>
            <pc:sldMk cId="3392489660" sldId="256"/>
            <ac:spMk id="31" creationId="{A67920C9-8F83-CF7C-7447-8F1BEF6CF65B}"/>
          </ac:spMkLst>
        </pc:spChg>
      </pc:sldChg>
    </pc:docChg>
  </pc:docChgLst>
  <pc:docChgLst>
    <pc:chgData name="Miller, Shaniqua" userId="S::smiller3@wpi.edu::3e86f8e9-cc84-48df-9110-c80416a55518" providerId="AD" clId="Web-{A55FF96D-5DA7-81AA-1F72-339BB576D14A}"/>
    <pc:docChg chg="modSld">
      <pc:chgData name="Miller, Shaniqua" userId="S::smiller3@wpi.edu::3e86f8e9-cc84-48df-9110-c80416a55518" providerId="AD" clId="Web-{A55FF96D-5DA7-81AA-1F72-339BB576D14A}" dt="2024-04-12T14:35:36.056" v="20" actId="20577"/>
      <pc:docMkLst>
        <pc:docMk/>
      </pc:docMkLst>
      <pc:sldChg chg="modSp">
        <pc:chgData name="Miller, Shaniqua" userId="S::smiller3@wpi.edu::3e86f8e9-cc84-48df-9110-c80416a55518" providerId="AD" clId="Web-{A55FF96D-5DA7-81AA-1F72-339BB576D14A}" dt="2024-04-12T14:35:36.056" v="20" actId="20577"/>
        <pc:sldMkLst>
          <pc:docMk/>
          <pc:sldMk cId="3392489660" sldId="256"/>
        </pc:sldMkLst>
        <pc:spChg chg="mod">
          <ac:chgData name="Miller, Shaniqua" userId="S::smiller3@wpi.edu::3e86f8e9-cc84-48df-9110-c80416a55518" providerId="AD" clId="Web-{A55FF96D-5DA7-81AA-1F72-339BB576D14A}" dt="2024-04-12T14:35:36.056" v="20" actId="20577"/>
          <ac:spMkLst>
            <pc:docMk/>
            <pc:sldMk cId="3392489660" sldId="256"/>
            <ac:spMk id="14" creationId="{05A58BA5-5345-F3FE-D4FB-C3FC519C58A9}"/>
          </ac:spMkLst>
        </pc:spChg>
      </pc:sldChg>
    </pc:docChg>
  </pc:docChgLst>
  <pc:docChgLst>
    <pc:chgData name="Miller, Shaniqua" userId="S::smiller3@wpi.edu::3e86f8e9-cc84-48df-9110-c80416a55518" providerId="AD" clId="Web-{F292813C-9AA1-14C5-AE27-49D8084A8801}"/>
    <pc:docChg chg="modSld">
      <pc:chgData name="Miller, Shaniqua" userId="S::smiller3@wpi.edu::3e86f8e9-cc84-48df-9110-c80416a55518" providerId="AD" clId="Web-{F292813C-9AA1-14C5-AE27-49D8084A8801}" dt="2024-04-08T17:40:10.624" v="108" actId="20577"/>
      <pc:docMkLst>
        <pc:docMk/>
      </pc:docMkLst>
      <pc:sldChg chg="modSp">
        <pc:chgData name="Miller, Shaniqua" userId="S::smiller3@wpi.edu::3e86f8e9-cc84-48df-9110-c80416a55518" providerId="AD" clId="Web-{F292813C-9AA1-14C5-AE27-49D8084A8801}" dt="2024-04-08T17:40:10.624" v="108" actId="20577"/>
        <pc:sldMkLst>
          <pc:docMk/>
          <pc:sldMk cId="3392489660" sldId="256"/>
        </pc:sldMkLst>
        <pc:spChg chg="mod">
          <ac:chgData name="Miller, Shaniqua" userId="S::smiller3@wpi.edu::3e86f8e9-cc84-48df-9110-c80416a55518" providerId="AD" clId="Web-{F292813C-9AA1-14C5-AE27-49D8084A8801}" dt="2024-04-08T17:40:10.624" v="108" actId="20577"/>
          <ac:spMkLst>
            <pc:docMk/>
            <pc:sldMk cId="3392489660" sldId="256"/>
            <ac:spMk id="33" creationId="{87237595-AAE0-5EB2-700C-EB4AD4338B74}"/>
          </ac:spMkLst>
        </pc:spChg>
        <pc:spChg chg="mod">
          <ac:chgData name="Miller, Shaniqua" userId="S::smiller3@wpi.edu::3e86f8e9-cc84-48df-9110-c80416a55518" providerId="AD" clId="Web-{F292813C-9AA1-14C5-AE27-49D8084A8801}" dt="2024-04-08T17:34:51.633" v="4" actId="20577"/>
          <ac:spMkLst>
            <pc:docMk/>
            <pc:sldMk cId="3392489660" sldId="256"/>
            <ac:spMk id="40" creationId="{71B6C93E-7DC1-3738-C972-2C1E5FC2ACF3}"/>
          </ac:spMkLst>
        </pc:spChg>
      </pc:sldChg>
    </pc:docChg>
  </pc:docChgLst>
  <pc:docChgLst>
    <pc:chgData name="Miller, Shaniqua" userId="S::smiller3@wpi.edu::3e86f8e9-cc84-48df-9110-c80416a55518" providerId="AD" clId="Web-{A695CAAB-1FE9-4F62-2242-216C2D78C74A}"/>
    <pc:docChg chg="modSld">
      <pc:chgData name="Miller, Shaniqua" userId="S::smiller3@wpi.edu::3e86f8e9-cc84-48df-9110-c80416a55518" providerId="AD" clId="Web-{A695CAAB-1FE9-4F62-2242-216C2D78C74A}" dt="2024-04-05T02:15:37.850" v="11"/>
      <pc:docMkLst>
        <pc:docMk/>
      </pc:docMkLst>
      <pc:sldChg chg="addSp delSp modSp">
        <pc:chgData name="Miller, Shaniqua" userId="S::smiller3@wpi.edu::3e86f8e9-cc84-48df-9110-c80416a55518" providerId="AD" clId="Web-{A695CAAB-1FE9-4F62-2242-216C2D78C74A}" dt="2024-04-05T02:15:37.850" v="11"/>
        <pc:sldMkLst>
          <pc:docMk/>
          <pc:sldMk cId="3392489660" sldId="256"/>
        </pc:sldMkLst>
        <pc:spChg chg="mod">
          <ac:chgData name="Miller, Shaniqua" userId="S::smiller3@wpi.edu::3e86f8e9-cc84-48df-9110-c80416a55518" providerId="AD" clId="Web-{A695CAAB-1FE9-4F62-2242-216C2D78C74A}" dt="2024-04-05T02:15:11.412" v="7" actId="20577"/>
          <ac:spMkLst>
            <pc:docMk/>
            <pc:sldMk cId="3392489660" sldId="256"/>
            <ac:spMk id="4" creationId="{00000000-0000-0000-0000-000000000000}"/>
          </ac:spMkLst>
        </pc:spChg>
        <pc:spChg chg="add del mod">
          <ac:chgData name="Miller, Shaniqua" userId="S::smiller3@wpi.edu::3e86f8e9-cc84-48df-9110-c80416a55518" providerId="AD" clId="Web-{A695CAAB-1FE9-4F62-2242-216C2D78C74A}" dt="2024-04-05T02:15:37.850" v="11"/>
          <ac:spMkLst>
            <pc:docMk/>
            <pc:sldMk cId="3392489660" sldId="256"/>
            <ac:spMk id="12" creationId="{27AD618A-852C-3DD9-37B6-84D1E5BAB533}"/>
          </ac:spMkLst>
        </pc:spChg>
      </pc:sldChg>
    </pc:docChg>
  </pc:docChgLst>
  <pc:docChgLst>
    <pc:chgData name="Miller, Shaniqua" userId="S::smiller3@wpi.edu::3e86f8e9-cc84-48df-9110-c80416a55518" providerId="AD" clId="Web-{50FB49B1-A39C-18E1-0830-30D67F852FEF}"/>
    <pc:docChg chg="modSld">
      <pc:chgData name="Miller, Shaniqua" userId="S::smiller3@wpi.edu::3e86f8e9-cc84-48df-9110-c80416a55518" providerId="AD" clId="Web-{50FB49B1-A39C-18E1-0830-30D67F852FEF}" dt="2024-04-08T18:38:01.465" v="0" actId="14100"/>
      <pc:docMkLst>
        <pc:docMk/>
      </pc:docMkLst>
      <pc:sldChg chg="modSp">
        <pc:chgData name="Miller, Shaniqua" userId="S::smiller3@wpi.edu::3e86f8e9-cc84-48df-9110-c80416a55518" providerId="AD" clId="Web-{50FB49B1-A39C-18E1-0830-30D67F852FEF}" dt="2024-04-08T18:38:01.465" v="0" actId="14100"/>
        <pc:sldMkLst>
          <pc:docMk/>
          <pc:sldMk cId="3392489660" sldId="256"/>
        </pc:sldMkLst>
        <pc:spChg chg="mod">
          <ac:chgData name="Miller, Shaniqua" userId="S::smiller3@wpi.edu::3e86f8e9-cc84-48df-9110-c80416a55518" providerId="AD" clId="Web-{50FB49B1-A39C-18E1-0830-30D67F852FEF}" dt="2024-04-08T18:38:01.465" v="0" actId="14100"/>
          <ac:spMkLst>
            <pc:docMk/>
            <pc:sldMk cId="3392489660" sldId="256"/>
            <ac:spMk id="36" creationId="{688F66C4-B4F3-B72B-ED3B-4C1B5381BEC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3591562"/>
            <a:ext cx="27980640" cy="7640320"/>
          </a:xfrm>
        </p:spPr>
        <p:txBody>
          <a:bodyPr anchor="b"/>
          <a:lstStyle>
            <a:lvl1pPr algn="ctr">
              <a:defRPr sz="19200"/>
            </a:lvl1pPr>
          </a:lstStyle>
          <a:p>
            <a:r>
              <a:rPr lang="en-US"/>
              <a:t>Click to edit Master title style</a:t>
            </a:r>
          </a:p>
        </p:txBody>
      </p:sp>
      <p:sp>
        <p:nvSpPr>
          <p:cNvPr id="3" name="Subtitle 2"/>
          <p:cNvSpPr>
            <a:spLocks noGrp="1"/>
          </p:cNvSpPr>
          <p:nvPr>
            <p:ph type="subTitle" idx="1"/>
          </p:nvPr>
        </p:nvSpPr>
        <p:spPr>
          <a:xfrm>
            <a:off x="4114800" y="11526522"/>
            <a:ext cx="246888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p>
        </p:txBody>
      </p:sp>
      <p:sp>
        <p:nvSpPr>
          <p:cNvPr id="4" name="Date Placeholder 3"/>
          <p:cNvSpPr>
            <a:spLocks noGrp="1"/>
          </p:cNvSpPr>
          <p:nvPr>
            <p:ph type="dt" sz="half" idx="10"/>
          </p:nvPr>
        </p:nvSpPr>
        <p:spPr/>
        <p:txBody>
          <a:bodyPr/>
          <a:lstStyle/>
          <a:p>
            <a:fld id="{06FE2BEF-54F2-49A8-B286-B62A74F50431}"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1582412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FE2BEF-54F2-49A8-B286-B62A74F50431}"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425078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168400"/>
            <a:ext cx="7098030" cy="1859788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3142" y="1168400"/>
            <a:ext cx="20882610" cy="1859788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FE2BEF-54F2-49A8-B286-B62A74F50431}"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2074468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FE2BEF-54F2-49A8-B286-B62A74F50431}"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3940609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5471167"/>
            <a:ext cx="28392120" cy="9128758"/>
          </a:xfrm>
        </p:spPr>
        <p:txBody>
          <a:bodyPr anchor="b"/>
          <a:lstStyle>
            <a:lvl1pPr>
              <a:defRPr sz="19200"/>
            </a:lvl1pPr>
          </a:lstStyle>
          <a:p>
            <a:r>
              <a:rPr lang="en-US"/>
              <a:t>Click to edit Master title style</a:t>
            </a:r>
          </a:p>
        </p:txBody>
      </p:sp>
      <p:sp>
        <p:nvSpPr>
          <p:cNvPr id="3" name="Text Placeholder 2"/>
          <p:cNvSpPr>
            <a:spLocks noGrp="1"/>
          </p:cNvSpPr>
          <p:nvPr>
            <p:ph type="body" idx="1"/>
          </p:nvPr>
        </p:nvSpPr>
        <p:spPr>
          <a:xfrm>
            <a:off x="2245997" y="14686287"/>
            <a:ext cx="28392120" cy="4800598"/>
          </a:xfrm>
        </p:spPr>
        <p:txBody>
          <a:bodyPr/>
          <a:lstStyle>
            <a:lvl1pPr marL="0" indent="0">
              <a:buNone/>
              <a:defRPr sz="7680">
                <a:solidFill>
                  <a:schemeClr val="tx1"/>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6FE2BEF-54F2-49A8-B286-B62A74F50431}"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4255678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3140" y="5842000"/>
            <a:ext cx="13990320" cy="139242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664940" y="5842000"/>
            <a:ext cx="13990320" cy="139242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6FE2BEF-54F2-49A8-B286-B62A74F50431}" type="datetimeFigureOut">
              <a:rPr lang="en-US" smtClean="0"/>
              <a:t>4/12/2024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2054309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168405"/>
            <a:ext cx="28392120" cy="4241802"/>
          </a:xfrm>
        </p:spPr>
        <p:txBody>
          <a:bodyPr/>
          <a:lstStyle/>
          <a:p>
            <a:r>
              <a:rPr lang="en-US"/>
              <a:t>Click to edit Master title style</a:t>
            </a:r>
          </a:p>
        </p:txBody>
      </p:sp>
      <p:sp>
        <p:nvSpPr>
          <p:cNvPr id="3" name="Text Placeholder 2"/>
          <p:cNvSpPr>
            <a:spLocks noGrp="1"/>
          </p:cNvSpPr>
          <p:nvPr>
            <p:ph type="body" idx="1"/>
          </p:nvPr>
        </p:nvSpPr>
        <p:spPr>
          <a:xfrm>
            <a:off x="2267431" y="5379722"/>
            <a:ext cx="13926024"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Edit Master text styles</a:t>
            </a:r>
          </a:p>
        </p:txBody>
      </p:sp>
      <p:sp>
        <p:nvSpPr>
          <p:cNvPr id="4" name="Content Placeholder 3"/>
          <p:cNvSpPr>
            <a:spLocks noGrp="1"/>
          </p:cNvSpPr>
          <p:nvPr>
            <p:ph sz="half" idx="2"/>
          </p:nvPr>
        </p:nvSpPr>
        <p:spPr>
          <a:xfrm>
            <a:off x="2267431" y="8016240"/>
            <a:ext cx="13926024" cy="117906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664942" y="5379722"/>
            <a:ext cx="13994608"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Edit Master text styles</a:t>
            </a:r>
          </a:p>
        </p:txBody>
      </p:sp>
      <p:sp>
        <p:nvSpPr>
          <p:cNvPr id="6" name="Content Placeholder 5"/>
          <p:cNvSpPr>
            <a:spLocks noGrp="1"/>
          </p:cNvSpPr>
          <p:nvPr>
            <p:ph sz="quarter" idx="4"/>
          </p:nvPr>
        </p:nvSpPr>
        <p:spPr>
          <a:xfrm>
            <a:off x="16664942" y="8016240"/>
            <a:ext cx="13994608" cy="117906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6FE2BEF-54F2-49A8-B286-B62A74F50431}" type="datetimeFigureOut">
              <a:rPr lang="en-US" smtClean="0"/>
              <a:t>4/12/2024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1198555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6FE2BEF-54F2-49A8-B286-B62A74F50431}" type="datetimeFigureOut">
              <a:rPr lang="en-US" smtClean="0"/>
              <a:t>4/12/2024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1940827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FE2BEF-54F2-49A8-B286-B62A74F50431}" type="datetimeFigureOut">
              <a:rPr lang="en-US" smtClean="0"/>
              <a:t>4/12/2024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3112976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p>
        </p:txBody>
      </p:sp>
      <p:sp>
        <p:nvSpPr>
          <p:cNvPr id="3" name="Content Placeholder 2"/>
          <p:cNvSpPr>
            <a:spLocks noGrp="1"/>
          </p:cNvSpPr>
          <p:nvPr>
            <p:ph idx="1"/>
          </p:nvPr>
        </p:nvSpPr>
        <p:spPr>
          <a:xfrm>
            <a:off x="13994608" y="3159765"/>
            <a:ext cx="1666494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Edit Master text styles</a:t>
            </a:r>
          </a:p>
        </p:txBody>
      </p:sp>
      <p:sp>
        <p:nvSpPr>
          <p:cNvPr id="5" name="Date Placeholder 4"/>
          <p:cNvSpPr>
            <a:spLocks noGrp="1"/>
          </p:cNvSpPr>
          <p:nvPr>
            <p:ph type="dt" sz="half" idx="10"/>
          </p:nvPr>
        </p:nvSpPr>
        <p:spPr/>
        <p:txBody>
          <a:bodyPr/>
          <a:lstStyle/>
          <a:p>
            <a:fld id="{06FE2BEF-54F2-49A8-B286-B62A74F50431}" type="datetimeFigureOut">
              <a:rPr lang="en-US" smtClean="0"/>
              <a:t>4/12/2024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1547649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p>
        </p:txBody>
      </p:sp>
      <p:sp>
        <p:nvSpPr>
          <p:cNvPr id="3" name="Picture Placeholder 2"/>
          <p:cNvSpPr>
            <a:spLocks noGrp="1" noChangeAspect="1"/>
          </p:cNvSpPr>
          <p:nvPr>
            <p:ph type="pic" idx="1"/>
          </p:nvPr>
        </p:nvSpPr>
        <p:spPr>
          <a:xfrm>
            <a:off x="13994608" y="3159765"/>
            <a:ext cx="1666494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Edit Master text styles</a:t>
            </a:r>
          </a:p>
        </p:txBody>
      </p:sp>
      <p:sp>
        <p:nvSpPr>
          <p:cNvPr id="5" name="Date Placeholder 4"/>
          <p:cNvSpPr>
            <a:spLocks noGrp="1"/>
          </p:cNvSpPr>
          <p:nvPr>
            <p:ph type="dt" sz="half" idx="10"/>
          </p:nvPr>
        </p:nvSpPr>
        <p:spPr/>
        <p:txBody>
          <a:bodyPr/>
          <a:lstStyle/>
          <a:p>
            <a:fld id="{06FE2BEF-54F2-49A8-B286-B62A74F50431}" type="datetimeFigureOut">
              <a:rPr lang="en-US" smtClean="0"/>
              <a:t>4/12/2024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5A164-ACF2-46F9-8D28-75FD905D90C4}" type="slidenum">
              <a:rPr lang="en-US" smtClean="0"/>
              <a:t>‹#›</a:t>
            </a:fld>
            <a:endParaRPr lang="en-US"/>
          </a:p>
        </p:txBody>
      </p:sp>
    </p:spTree>
    <p:extLst>
      <p:ext uri="{BB962C8B-B14F-4D97-AF65-F5344CB8AC3E}">
        <p14:creationId xmlns:p14="http://schemas.microsoft.com/office/powerpoint/2010/main" val="438906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168405"/>
            <a:ext cx="28392120" cy="42418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63140" y="20340325"/>
            <a:ext cx="740664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06FE2BEF-54F2-49A8-B286-B62A74F50431}" type="datetimeFigureOut">
              <a:rPr lang="en-US" smtClean="0"/>
              <a:t>4/12/2024</a:t>
            </a:fld>
            <a:endParaRPr lang="en-US"/>
          </a:p>
        </p:txBody>
      </p:sp>
      <p:sp>
        <p:nvSpPr>
          <p:cNvPr id="5" name="Footer Placeholder 4"/>
          <p:cNvSpPr>
            <a:spLocks noGrp="1"/>
          </p:cNvSpPr>
          <p:nvPr>
            <p:ph type="ftr" sz="quarter" idx="3"/>
          </p:nvPr>
        </p:nvSpPr>
        <p:spPr>
          <a:xfrm>
            <a:off x="10904220" y="20340325"/>
            <a:ext cx="1110996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20340325"/>
            <a:ext cx="740664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A535A164-ACF2-46F9-8D28-75FD905D90C4}" type="slidenum">
              <a:rPr lang="en-US" smtClean="0"/>
              <a:t>‹#›</a:t>
            </a:fld>
            <a:endParaRPr lang="en-US"/>
          </a:p>
        </p:txBody>
      </p:sp>
    </p:spTree>
    <p:extLst>
      <p:ext uri="{BB962C8B-B14F-4D97-AF65-F5344CB8AC3E}">
        <p14:creationId xmlns:p14="http://schemas.microsoft.com/office/powerpoint/2010/main" val="33688887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www.zotero.org/google-docs/?EpY4Ck" TargetMode="External"/><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E73D5E7-ABE4-3E05-466E-CAF04D19CCA9}"/>
              </a:ext>
            </a:extLst>
          </p:cNvPr>
          <p:cNvSpPr/>
          <p:nvPr/>
        </p:nvSpPr>
        <p:spPr>
          <a:xfrm>
            <a:off x="11201400" y="3657600"/>
            <a:ext cx="228600" cy="17373600"/>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5F2C2C7-C2CA-46CA-0ED1-30BE44602679}"/>
              </a:ext>
            </a:extLst>
          </p:cNvPr>
          <p:cNvSpPr/>
          <p:nvPr/>
        </p:nvSpPr>
        <p:spPr>
          <a:xfrm>
            <a:off x="21488400" y="3657600"/>
            <a:ext cx="228600" cy="17373600"/>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CF953AE-B38D-DF57-0075-2D203C9E61FB}"/>
              </a:ext>
            </a:extLst>
          </p:cNvPr>
          <p:cNvSpPr/>
          <p:nvPr/>
        </p:nvSpPr>
        <p:spPr>
          <a:xfrm>
            <a:off x="914400" y="6986919"/>
            <a:ext cx="31089598" cy="228600"/>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3947A79-6537-C3DB-E400-4552720E3B70}"/>
              </a:ext>
            </a:extLst>
          </p:cNvPr>
          <p:cNvSpPr/>
          <p:nvPr/>
        </p:nvSpPr>
        <p:spPr>
          <a:xfrm>
            <a:off x="914400" y="3657600"/>
            <a:ext cx="31089598" cy="228600"/>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5A58BA5-5345-F3FE-D4FB-C3FC519C58A9}"/>
              </a:ext>
            </a:extLst>
          </p:cNvPr>
          <p:cNvSpPr txBox="1"/>
          <p:nvPr/>
        </p:nvSpPr>
        <p:spPr>
          <a:xfrm>
            <a:off x="930868" y="1533996"/>
            <a:ext cx="31201767" cy="1969770"/>
          </a:xfrm>
          <a:prstGeom prst="rect">
            <a:avLst/>
          </a:prstGeom>
          <a:noFill/>
        </p:spPr>
        <p:txBody>
          <a:bodyPr wrap="square" lIns="91440" tIns="45720" rIns="91440" bIns="45720" rtlCol="0" anchor="t">
            <a:spAutoFit/>
          </a:bodyPr>
          <a:lstStyle/>
          <a:p>
            <a:pPr algn="ctr"/>
            <a:r>
              <a:rPr lang="en-US" sz="5000" b="1" dirty="0">
                <a:latin typeface="Times New Roman"/>
                <a:cs typeface="Times New Roman"/>
              </a:rPr>
              <a:t>Sensor and Servo Enhanced Smart Arm Cast</a:t>
            </a:r>
          </a:p>
          <a:p>
            <a:pPr algn="ctr"/>
            <a:r>
              <a:rPr lang="en-US" sz="3600" dirty="0">
                <a:latin typeface="Times New Roman"/>
                <a:cs typeface="Times New Roman"/>
              </a:rPr>
              <a:t>Aedan Fahy(ME), Achilles Gikas(ME/BME), Shawn Mills(ME/BME), Shaniqua Miller(ME)</a:t>
            </a:r>
          </a:p>
          <a:p>
            <a:pPr algn="ctr"/>
            <a:r>
              <a:rPr lang="en-US" sz="3600" dirty="0">
                <a:latin typeface="Times New Roman"/>
                <a:cs typeface="Times New Roman"/>
              </a:rPr>
              <a:t>Mechanical and Materials Engineering Department</a:t>
            </a:r>
          </a:p>
        </p:txBody>
      </p:sp>
      <p:pic>
        <p:nvPicPr>
          <p:cNvPr id="1026" name="Picture 2" descr="Worcester Polytechnic Institute - Wikipedia">
            <a:extLst>
              <a:ext uri="{FF2B5EF4-FFF2-40B4-BE49-F238E27FC236}">
                <a16:creationId xmlns:a16="http://schemas.microsoft.com/office/drawing/2014/main" id="{87B85006-D70A-A9F2-B011-0DBAF8CCD8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9467" y="1124288"/>
            <a:ext cx="7031153" cy="247373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36DE2DAB-046B-6D98-F56D-F73C38EFB153}"/>
              </a:ext>
            </a:extLst>
          </p:cNvPr>
          <p:cNvSpPr/>
          <p:nvPr/>
        </p:nvSpPr>
        <p:spPr>
          <a:xfrm>
            <a:off x="914400" y="914400"/>
            <a:ext cx="228600" cy="20116800"/>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CE586F5-9A1C-C486-6E68-1C1CC2DF3211}"/>
              </a:ext>
            </a:extLst>
          </p:cNvPr>
          <p:cNvSpPr/>
          <p:nvPr/>
        </p:nvSpPr>
        <p:spPr>
          <a:xfrm>
            <a:off x="914400" y="914400"/>
            <a:ext cx="31089598" cy="228600"/>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7A3CCF4-E14A-51BB-DA08-69D19C0BC8E0}"/>
              </a:ext>
            </a:extLst>
          </p:cNvPr>
          <p:cNvSpPr/>
          <p:nvPr/>
        </p:nvSpPr>
        <p:spPr>
          <a:xfrm>
            <a:off x="31775400" y="914400"/>
            <a:ext cx="228600" cy="20116800"/>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8636F46-6C55-54FD-5FEB-94AC54E89969}"/>
              </a:ext>
            </a:extLst>
          </p:cNvPr>
          <p:cNvSpPr/>
          <p:nvPr/>
        </p:nvSpPr>
        <p:spPr>
          <a:xfrm>
            <a:off x="914400" y="20802600"/>
            <a:ext cx="31089598" cy="228600"/>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75CD04BB-C4A5-D067-20FE-B36B96DE78EC}"/>
              </a:ext>
            </a:extLst>
          </p:cNvPr>
          <p:cNvSpPr txBox="1"/>
          <p:nvPr/>
        </p:nvSpPr>
        <p:spPr>
          <a:xfrm>
            <a:off x="1371600" y="4114800"/>
            <a:ext cx="9584732" cy="523220"/>
          </a:xfrm>
          <a:prstGeom prst="rect">
            <a:avLst/>
          </a:prstGeom>
          <a:noFill/>
        </p:spPr>
        <p:txBody>
          <a:bodyPr wrap="square" rtlCol="0">
            <a:spAutoFit/>
          </a:bodyPr>
          <a:lstStyle/>
          <a:p>
            <a:pPr algn="ctr"/>
            <a:r>
              <a:rPr lang="en-US" sz="2800" b="1">
                <a:latin typeface="Times New Roman"/>
                <a:cs typeface="Times New Roman"/>
              </a:rPr>
              <a:t>OBJECTIVES</a:t>
            </a:r>
          </a:p>
        </p:txBody>
      </p:sp>
      <p:sp>
        <p:nvSpPr>
          <p:cNvPr id="28" name="TextBox 27">
            <a:extLst>
              <a:ext uri="{FF2B5EF4-FFF2-40B4-BE49-F238E27FC236}">
                <a16:creationId xmlns:a16="http://schemas.microsoft.com/office/drawing/2014/main" id="{6372C474-1DEA-45DA-BB90-10B175574925}"/>
              </a:ext>
            </a:extLst>
          </p:cNvPr>
          <p:cNvSpPr txBox="1"/>
          <p:nvPr/>
        </p:nvSpPr>
        <p:spPr>
          <a:xfrm>
            <a:off x="11446468" y="4114800"/>
            <a:ext cx="10041932" cy="523220"/>
          </a:xfrm>
          <a:prstGeom prst="rect">
            <a:avLst/>
          </a:prstGeom>
          <a:noFill/>
        </p:spPr>
        <p:txBody>
          <a:bodyPr wrap="square" rtlCol="0">
            <a:spAutoFit/>
          </a:bodyPr>
          <a:lstStyle/>
          <a:p>
            <a:pPr algn="ctr"/>
            <a:r>
              <a:rPr lang="en-US" sz="2800" b="1">
                <a:latin typeface="Times New Roman"/>
                <a:cs typeface="Times New Roman"/>
              </a:rPr>
              <a:t>MOTIVATION</a:t>
            </a:r>
          </a:p>
        </p:txBody>
      </p:sp>
      <p:sp>
        <p:nvSpPr>
          <p:cNvPr id="29" name="TextBox 28">
            <a:extLst>
              <a:ext uri="{FF2B5EF4-FFF2-40B4-BE49-F238E27FC236}">
                <a16:creationId xmlns:a16="http://schemas.microsoft.com/office/drawing/2014/main" id="{76CBF5DE-51C1-D2EB-7CA4-BCA171FDA4BA}"/>
              </a:ext>
            </a:extLst>
          </p:cNvPr>
          <p:cNvSpPr txBox="1"/>
          <p:nvPr/>
        </p:nvSpPr>
        <p:spPr>
          <a:xfrm>
            <a:off x="21962068" y="4090095"/>
            <a:ext cx="9584732" cy="523220"/>
          </a:xfrm>
          <a:prstGeom prst="rect">
            <a:avLst/>
          </a:prstGeom>
          <a:noFill/>
        </p:spPr>
        <p:txBody>
          <a:bodyPr wrap="square" rtlCol="0">
            <a:spAutoFit/>
          </a:bodyPr>
          <a:lstStyle/>
          <a:p>
            <a:pPr algn="ctr"/>
            <a:r>
              <a:rPr lang="en-US" sz="2800" b="1">
                <a:latin typeface="Times New Roman"/>
                <a:cs typeface="Times New Roman"/>
              </a:rPr>
              <a:t>ACKNOWLEDGEMENTS</a:t>
            </a:r>
          </a:p>
        </p:txBody>
      </p:sp>
      <p:sp>
        <p:nvSpPr>
          <p:cNvPr id="30" name="TextBox 29">
            <a:extLst>
              <a:ext uri="{FF2B5EF4-FFF2-40B4-BE49-F238E27FC236}">
                <a16:creationId xmlns:a16="http://schemas.microsoft.com/office/drawing/2014/main" id="{7D37EAC2-CACB-C164-42BD-C062AD84CB3E}"/>
              </a:ext>
            </a:extLst>
          </p:cNvPr>
          <p:cNvSpPr txBox="1"/>
          <p:nvPr/>
        </p:nvSpPr>
        <p:spPr>
          <a:xfrm>
            <a:off x="1615214" y="4682207"/>
            <a:ext cx="9090722" cy="2416046"/>
          </a:xfrm>
          <a:prstGeom prst="rect">
            <a:avLst/>
          </a:prstGeom>
          <a:noFill/>
        </p:spPr>
        <p:txBody>
          <a:bodyPr wrap="square" rtlCol="0">
            <a:spAutoFit/>
          </a:bodyPr>
          <a:lstStyle/>
          <a:p>
            <a:r>
              <a:rPr lang="en-US" sz="1800" b="1">
                <a:latin typeface="Times New Roman" panose="02020603050405020304" pitchFamily="18" charset="0"/>
                <a:cs typeface="Times New Roman" panose="02020603050405020304" pitchFamily="18" charset="0"/>
              </a:rPr>
              <a:t>	</a:t>
            </a:r>
            <a:r>
              <a:rPr lang="en-US" sz="1900" b="1">
                <a:latin typeface="Times New Roman" panose="02020603050405020304" pitchFamily="18" charset="0"/>
                <a:cs typeface="Times New Roman" panose="02020603050405020304" pitchFamily="18" charset="0"/>
              </a:rPr>
              <a:t>I: </a:t>
            </a:r>
            <a:r>
              <a:rPr lang="en-US" sz="1900" b="0" i="0" u="none" strike="noStrike">
                <a:solidFill>
                  <a:srgbClr val="000000"/>
                </a:solidFill>
                <a:effectLst/>
                <a:latin typeface="Times New Roman" panose="02020603050405020304" pitchFamily="18" charset="0"/>
                <a:cs typeface="Times New Roman" panose="02020603050405020304" pitchFamily="18" charset="0"/>
              </a:rPr>
              <a:t>Ideate a potential product that serves as a smart wearable device for consumers</a:t>
            </a:r>
          </a:p>
          <a:p>
            <a:endParaRPr lang="en-US" sz="1900">
              <a:solidFill>
                <a:srgbClr val="000000"/>
              </a:solidFill>
              <a:latin typeface="Times New Roman" panose="02020603050405020304" pitchFamily="18" charset="0"/>
              <a:cs typeface="Times New Roman" panose="02020603050405020304" pitchFamily="18" charset="0"/>
            </a:endParaRPr>
          </a:p>
          <a:p>
            <a:r>
              <a:rPr lang="en-US" sz="1900" b="1">
                <a:solidFill>
                  <a:srgbClr val="000000"/>
                </a:solidFill>
                <a:latin typeface="Times New Roman" panose="02020603050405020304" pitchFamily="18" charset="0"/>
                <a:cs typeface="Times New Roman" panose="02020603050405020304" pitchFamily="18" charset="0"/>
              </a:rPr>
              <a:t>	II: </a:t>
            </a:r>
            <a:r>
              <a:rPr lang="en-US" sz="1900" b="0" i="0" u="none" strike="noStrike">
                <a:solidFill>
                  <a:srgbClr val="000000"/>
                </a:solidFill>
                <a:effectLst/>
                <a:latin typeface="Times New Roman" panose="02020603050405020304" pitchFamily="18" charset="0"/>
              </a:rPr>
              <a:t>Design a model with the use of mechanical equipment and engineering principles</a:t>
            </a:r>
          </a:p>
          <a:p>
            <a:endParaRPr lang="en-US" sz="1900">
              <a:solidFill>
                <a:srgbClr val="000000"/>
              </a:solidFill>
              <a:latin typeface="Times New Roman" panose="02020603050405020304" pitchFamily="18" charset="0"/>
              <a:cs typeface="Times New Roman" panose="02020603050405020304" pitchFamily="18" charset="0"/>
            </a:endParaRPr>
          </a:p>
          <a:p>
            <a:r>
              <a:rPr lang="en-US" sz="1900" b="1">
                <a:solidFill>
                  <a:srgbClr val="000000"/>
                </a:solidFill>
                <a:latin typeface="Times New Roman" panose="02020603050405020304" pitchFamily="18" charset="0"/>
                <a:cs typeface="Times New Roman" panose="02020603050405020304" pitchFamily="18" charset="0"/>
              </a:rPr>
              <a:t>	III: </a:t>
            </a:r>
            <a:r>
              <a:rPr lang="en-US" sz="1900" b="0" i="0" u="none" strike="noStrike">
                <a:solidFill>
                  <a:srgbClr val="000000"/>
                </a:solidFill>
                <a:effectLst/>
                <a:latin typeface="Times New Roman" panose="02020603050405020304" pitchFamily="18" charset="0"/>
              </a:rPr>
              <a:t>Develop the model to create a functional prototype of the smart wearable cast</a:t>
            </a:r>
          </a:p>
          <a:p>
            <a:endParaRPr lang="en-US" sz="1900">
              <a:solidFill>
                <a:srgbClr val="000000"/>
              </a:solidFill>
              <a:latin typeface="Times New Roman" panose="02020603050405020304" pitchFamily="18" charset="0"/>
              <a:cs typeface="Times New Roman" panose="02020603050405020304" pitchFamily="18" charset="0"/>
            </a:endParaRPr>
          </a:p>
          <a:p>
            <a:r>
              <a:rPr lang="en-US" sz="1900" b="1">
                <a:solidFill>
                  <a:srgbClr val="000000"/>
                </a:solidFill>
                <a:latin typeface="Times New Roman" panose="02020603050405020304" pitchFamily="18" charset="0"/>
                <a:cs typeface="Times New Roman" panose="02020603050405020304" pitchFamily="18" charset="0"/>
              </a:rPr>
              <a:t>	IV: </a:t>
            </a:r>
            <a:r>
              <a:rPr lang="en-US" sz="1900" b="0" i="0" u="none" strike="noStrike">
                <a:solidFill>
                  <a:srgbClr val="000000"/>
                </a:solidFill>
                <a:effectLst/>
                <a:latin typeface="Times New Roman" panose="02020603050405020304" pitchFamily="18" charset="0"/>
              </a:rPr>
              <a:t>Test, analyze results, redesign, and redevelop the product for improvement</a:t>
            </a:r>
            <a:endParaRPr lang="en-US" sz="1900" b="1">
              <a:latin typeface="Times New Roman" panose="02020603050405020304" pitchFamily="18" charset="0"/>
              <a:cs typeface="Times New Roman" panose="02020603050405020304" pitchFamily="18" charset="0"/>
            </a:endParaRPr>
          </a:p>
          <a:p>
            <a:endParaRPr lang="en-US"/>
          </a:p>
        </p:txBody>
      </p:sp>
      <p:sp>
        <p:nvSpPr>
          <p:cNvPr id="31" name="TextBox 30">
            <a:extLst>
              <a:ext uri="{FF2B5EF4-FFF2-40B4-BE49-F238E27FC236}">
                <a16:creationId xmlns:a16="http://schemas.microsoft.com/office/drawing/2014/main" id="{A67920C9-8F83-CF7C-7447-8F1BEF6CF65B}"/>
              </a:ext>
            </a:extLst>
          </p:cNvPr>
          <p:cNvSpPr txBox="1"/>
          <p:nvPr/>
        </p:nvSpPr>
        <p:spPr>
          <a:xfrm>
            <a:off x="11512296" y="4666055"/>
            <a:ext cx="7373015" cy="2139047"/>
          </a:xfrm>
          <a:prstGeom prst="rect">
            <a:avLst/>
          </a:prstGeom>
          <a:noFill/>
        </p:spPr>
        <p:txBody>
          <a:bodyPr wrap="square" rtlCol="0">
            <a:spAutoFit/>
          </a:bodyPr>
          <a:lstStyle/>
          <a:p>
            <a:pPr marL="342900" indent="-342900">
              <a:buFont typeface="Arial" panose="020B0604020202020204" pitchFamily="34" charset="0"/>
              <a:buChar char="•"/>
            </a:pPr>
            <a:r>
              <a:rPr lang="en-US" sz="1900">
                <a:latin typeface="Times New Roman" panose="02020603050405020304" pitchFamily="18" charset="0"/>
                <a:cs typeface="Times New Roman" panose="02020603050405020304" pitchFamily="18" charset="0"/>
              </a:rPr>
              <a:t>Arm fracture cases are expected to increase to over 3 million by 2025</a:t>
            </a:r>
          </a:p>
          <a:p>
            <a:pPr marL="342900" indent="-342900">
              <a:buFont typeface="Arial" panose="020B0604020202020204" pitchFamily="34" charset="0"/>
              <a:buChar char="•"/>
            </a:pPr>
            <a:r>
              <a:rPr lang="en-US" sz="1900">
                <a:latin typeface="Times New Roman" panose="02020603050405020304" pitchFamily="18" charset="0"/>
                <a:cs typeface="Times New Roman" panose="02020603050405020304" pitchFamily="18" charset="0"/>
              </a:rPr>
              <a:t>Current casting processes use skin-irritating and non-reusable  material</a:t>
            </a:r>
          </a:p>
          <a:p>
            <a:pPr marL="342900" indent="-342900">
              <a:buFont typeface="Arial" panose="020B0604020202020204" pitchFamily="34" charset="0"/>
              <a:buChar char="•"/>
            </a:pPr>
            <a:r>
              <a:rPr lang="en-US" sz="1900">
                <a:latin typeface="Times New Roman" panose="02020603050405020304" pitchFamily="18" charset="0"/>
                <a:cs typeface="Times New Roman" panose="02020603050405020304" pitchFamily="18" charset="0"/>
              </a:rPr>
              <a:t>Cast applications require tedious multi-step methods</a:t>
            </a:r>
          </a:p>
          <a:p>
            <a:pPr marL="342900" indent="-342900">
              <a:buFont typeface="Arial" panose="020B0604020202020204" pitchFamily="34" charset="0"/>
              <a:buChar char="•"/>
            </a:pPr>
            <a:r>
              <a:rPr lang="en-US" sz="1900">
                <a:latin typeface="Times New Roman" panose="02020603050405020304" pitchFamily="18" charset="0"/>
                <a:cs typeface="Times New Roman" panose="02020603050405020304" pitchFamily="18" charset="0"/>
              </a:rPr>
              <a:t> The healthcare industry lacks smart devices accessible to patients</a:t>
            </a:r>
          </a:p>
          <a:p>
            <a:pPr marL="342900" indent="-342900">
              <a:buFont typeface="Arial" panose="020B0604020202020204" pitchFamily="34" charset="0"/>
              <a:buChar char="•"/>
            </a:pPr>
            <a:r>
              <a:rPr lang="en-US" sz="1900">
                <a:latin typeface="Times New Roman" panose="02020603050405020304" pitchFamily="18" charset="0"/>
                <a:cs typeface="Times New Roman" panose="02020603050405020304" pitchFamily="18" charset="0"/>
              </a:rPr>
              <a:t> Sensor-based technology  will efficiently and effectively fixate an injured wrist autonomously</a:t>
            </a:r>
          </a:p>
        </p:txBody>
      </p:sp>
      <p:sp>
        <p:nvSpPr>
          <p:cNvPr id="32" name="Rectangle 31">
            <a:extLst>
              <a:ext uri="{FF2B5EF4-FFF2-40B4-BE49-F238E27FC236}">
                <a16:creationId xmlns:a16="http://schemas.microsoft.com/office/drawing/2014/main" id="{A40A13B2-9DAE-0961-4164-27788822BF98}"/>
              </a:ext>
            </a:extLst>
          </p:cNvPr>
          <p:cNvSpPr/>
          <p:nvPr/>
        </p:nvSpPr>
        <p:spPr>
          <a:xfrm>
            <a:off x="21503671" y="13103802"/>
            <a:ext cx="10370188" cy="179358"/>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87237595-AAE0-5EB2-700C-EB4AD4338B74}"/>
              </a:ext>
            </a:extLst>
          </p:cNvPr>
          <p:cNvSpPr txBox="1"/>
          <p:nvPr/>
        </p:nvSpPr>
        <p:spPr>
          <a:xfrm>
            <a:off x="21962068" y="13313028"/>
            <a:ext cx="9565616" cy="523220"/>
          </a:xfrm>
          <a:prstGeom prst="rect">
            <a:avLst/>
          </a:prstGeom>
          <a:noFill/>
        </p:spPr>
        <p:txBody>
          <a:bodyPr wrap="square" lIns="91440" tIns="45720" rIns="91440" bIns="45720" rtlCol="0" anchor="t">
            <a:spAutoFit/>
          </a:bodyPr>
          <a:lstStyle/>
          <a:p>
            <a:pPr algn="ctr"/>
            <a:r>
              <a:rPr lang="en-US" sz="2800" b="1">
                <a:latin typeface="Times New Roman"/>
                <a:cs typeface="Times New Roman"/>
              </a:rPr>
              <a:t>FUTURE WORK AND CONCLUSIONS</a:t>
            </a:r>
            <a:endParaRPr lang="en-US">
              <a:latin typeface="Times New Roman"/>
              <a:cs typeface="Times New Roman"/>
            </a:endParaRPr>
          </a:p>
        </p:txBody>
      </p:sp>
      <p:sp>
        <p:nvSpPr>
          <p:cNvPr id="34" name="Rectangle 33">
            <a:extLst>
              <a:ext uri="{FF2B5EF4-FFF2-40B4-BE49-F238E27FC236}">
                <a16:creationId xmlns:a16="http://schemas.microsoft.com/office/drawing/2014/main" id="{BAD5FE35-86EA-55A4-B094-04D15B426EB2}"/>
              </a:ext>
            </a:extLst>
          </p:cNvPr>
          <p:cNvSpPr/>
          <p:nvPr/>
        </p:nvSpPr>
        <p:spPr>
          <a:xfrm>
            <a:off x="21717000" y="18025441"/>
            <a:ext cx="10058400" cy="228600"/>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688F66C4-B4F3-B72B-ED3B-4C1B5381BECB}"/>
              </a:ext>
            </a:extLst>
          </p:cNvPr>
          <p:cNvSpPr txBox="1"/>
          <p:nvPr/>
        </p:nvSpPr>
        <p:spPr>
          <a:xfrm>
            <a:off x="21945600" y="18256173"/>
            <a:ext cx="9584732" cy="2531462"/>
          </a:xfrm>
          <a:prstGeom prst="rect">
            <a:avLst/>
          </a:prstGeom>
          <a:noFill/>
        </p:spPr>
        <p:txBody>
          <a:bodyPr wrap="square" lIns="91440" tIns="45720" rIns="91440" bIns="45720" rtlCol="0" anchor="t">
            <a:spAutoFit/>
          </a:bodyPr>
          <a:lstStyle/>
          <a:p>
            <a:pPr algn="ctr"/>
            <a:r>
              <a:rPr lang="en-US" sz="2800" b="1">
                <a:latin typeface="Times New Roman"/>
                <a:cs typeface="Times New Roman"/>
              </a:rPr>
              <a:t>REFERENCES</a:t>
            </a:r>
            <a:endParaRPr lang="en-US" sz="1500">
              <a:latin typeface="Times New Roman"/>
              <a:cs typeface="Times New Roman"/>
            </a:endParaRPr>
          </a:p>
          <a:p>
            <a:r>
              <a:rPr lang="en-US" sz="1450" i="1">
                <a:solidFill>
                  <a:schemeClr val="tx1">
                    <a:lumMod val="95000"/>
                    <a:lumOff val="5000"/>
                  </a:schemeClr>
                </a:solidFill>
                <a:latin typeface="Times New Roman"/>
                <a:cs typeface="Times New Roman"/>
                <a:hlinkClick r:id="rId3">
                  <a:extLst>
                    <a:ext uri="{A12FA001-AC4F-418D-AE19-62706E023703}">
                      <ahyp:hlinkClr xmlns:ahyp="http://schemas.microsoft.com/office/drawing/2018/hyperlinkcolor" val="tx"/>
                    </a:ext>
                  </a:extLst>
                </a:hlinkClick>
              </a:rPr>
              <a:t>[1] N. N. O’Hara, D. S. Kringos, G. P. Slobogean, Y. Degani, and N. S. Klazinga, “Patients Place More of an Emphasis on Physical Recovery Than Return to Work or Financial Recovery,” Clin Orthop Relat Res, vol. 479, no. 6, pp. 1333–1343, Jun. 2021.</a:t>
            </a:r>
            <a:endParaRPr lang="en-US" sz="1450">
              <a:solidFill>
                <a:schemeClr val="tx1">
                  <a:lumMod val="95000"/>
                  <a:lumOff val="5000"/>
                </a:schemeClr>
              </a:solidFill>
              <a:latin typeface="Times New Roman"/>
              <a:cs typeface="Calibri"/>
              <a:hlinkClick r:id="" action="ppaction://noaction">
                <a:extLst>
                  <a:ext uri="{A12FA001-AC4F-418D-AE19-62706E023703}">
                    <ahyp:hlinkClr xmlns:ahyp="http://schemas.microsoft.com/office/drawing/2018/hyperlinkcolor" val="tx"/>
                  </a:ext>
                </a:extLst>
              </a:hlinkClick>
            </a:endParaRPr>
          </a:p>
          <a:p>
            <a:r>
              <a:rPr lang="en-US" sz="1450" i="1">
                <a:solidFill>
                  <a:schemeClr val="tx1">
                    <a:lumMod val="95000"/>
                    <a:lumOff val="5000"/>
                  </a:schemeClr>
                </a:solidFill>
                <a:latin typeface="Times New Roman"/>
                <a:cs typeface="Times New Roman"/>
                <a:hlinkClick r:id="rId3">
                  <a:extLst>
                    <a:ext uri="{A12FA001-AC4F-418D-AE19-62706E023703}">
                      <ahyp:hlinkClr xmlns:ahyp="http://schemas.microsoft.com/office/drawing/2018/hyperlinkcolor" val="tx"/>
                    </a:ext>
                  </a:extLst>
                </a:hlinkClick>
              </a:rPr>
              <a:t>[2] A. M. Gordon, A. T. Malik, and K. S. Goyal, “Trends of hand injuries presenting to US emergency departments: A 10-year national analysis,” Am. J. Emerg. Med., vol. 50, pp. 466–471, 2021</a:t>
            </a:r>
            <a:endParaRPr lang="en-US" sz="1450">
              <a:solidFill>
                <a:schemeClr val="tx1">
                  <a:lumMod val="95000"/>
                  <a:lumOff val="5000"/>
                </a:schemeClr>
              </a:solidFill>
              <a:latin typeface="Times New Roman"/>
              <a:cs typeface="Calibri"/>
              <a:hlinkClick r:id="" action="ppaction://noaction">
                <a:extLst>
                  <a:ext uri="{A12FA001-AC4F-418D-AE19-62706E023703}">
                    <ahyp:hlinkClr xmlns:ahyp="http://schemas.microsoft.com/office/drawing/2018/hyperlinkcolor" val="tx"/>
                  </a:ext>
                </a:extLst>
              </a:hlinkClick>
            </a:endParaRPr>
          </a:p>
          <a:p>
            <a:r>
              <a:rPr lang="en-US" sz="1450" i="1">
                <a:solidFill>
                  <a:schemeClr val="tx1">
                    <a:lumMod val="95000"/>
                    <a:lumOff val="5000"/>
                  </a:schemeClr>
                </a:solidFill>
                <a:latin typeface="Times New Roman"/>
                <a:cs typeface="Times New Roman"/>
                <a:hlinkClick r:id="rId3">
                  <a:extLst>
                    <a:ext uri="{A12FA001-AC4F-418D-AE19-62706E023703}">
                      <ahyp:hlinkClr xmlns:ahyp="http://schemas.microsoft.com/office/drawing/2018/hyperlinkcolor" val="tx"/>
                    </a:ext>
                  </a:extLst>
                </a:hlinkClick>
              </a:rPr>
              <a:t>[3] R. Huggenberger and M. Detmar, “The Cutaneous Vascular System in Chronic Skin Inflammation,” J Investig Dermatol Symp Proc, vol. 15, no. 1, pp. 24–32, Dec. 2011.</a:t>
            </a:r>
            <a:endParaRPr lang="en-US" sz="1450">
              <a:solidFill>
                <a:schemeClr val="tx1">
                  <a:lumMod val="95000"/>
                  <a:lumOff val="5000"/>
                </a:schemeClr>
              </a:solidFill>
              <a:latin typeface="Times New Roman"/>
              <a:cs typeface="Calibri"/>
              <a:hlinkClick r:id="" action="ppaction://noaction">
                <a:extLst>
                  <a:ext uri="{A12FA001-AC4F-418D-AE19-62706E023703}">
                    <ahyp:hlinkClr xmlns:ahyp="http://schemas.microsoft.com/office/drawing/2018/hyperlinkcolor" val="tx"/>
                  </a:ext>
                </a:extLst>
              </a:hlinkClick>
            </a:endParaRPr>
          </a:p>
          <a:p>
            <a:r>
              <a:rPr lang="en-US" sz="1450" i="1">
                <a:solidFill>
                  <a:schemeClr val="tx1">
                    <a:lumMod val="95000"/>
                    <a:lumOff val="5000"/>
                  </a:schemeClr>
                </a:solidFill>
                <a:latin typeface="Times New Roman"/>
                <a:cs typeface="Times New Roman"/>
                <a:hlinkClick r:id="rId3">
                  <a:extLst>
                    <a:ext uri="{A12FA001-AC4F-418D-AE19-62706E023703}">
                      <ahyp:hlinkClr xmlns:ahyp="http://schemas.microsoft.com/office/drawing/2018/hyperlinkcolor" val="tx"/>
                    </a:ext>
                  </a:extLst>
                </a:hlinkClick>
              </a:rPr>
              <a:t>[4] T. Xu, W. Shen, X. Lin, and Y. M. Xie, “Mechanical Properties of Additively Manufactured Thermoplastic Polyurethane (TPU) Material Affected by Various Processing Parameters,” Polymers, vol. 12, no. 12, 2020</a:t>
            </a:r>
            <a:endParaRPr lang="en-US" sz="1450">
              <a:solidFill>
                <a:schemeClr val="tx1">
                  <a:lumMod val="95000"/>
                  <a:lumOff val="5000"/>
                </a:schemeClr>
              </a:solidFill>
              <a:latin typeface="Times New Roman"/>
              <a:cs typeface="Calibri"/>
              <a:hlinkClick r:id="" action="ppaction://noaction">
                <a:extLst>
                  <a:ext uri="{A12FA001-AC4F-418D-AE19-62706E023703}">
                    <ahyp:hlinkClr xmlns:ahyp="http://schemas.microsoft.com/office/drawing/2018/hyperlinkcolor" val="tx"/>
                  </a:ext>
                </a:extLst>
              </a:hlinkClick>
            </a:endParaRPr>
          </a:p>
        </p:txBody>
      </p:sp>
      <p:sp>
        <p:nvSpPr>
          <p:cNvPr id="37" name="TextBox 36">
            <a:extLst>
              <a:ext uri="{FF2B5EF4-FFF2-40B4-BE49-F238E27FC236}">
                <a16:creationId xmlns:a16="http://schemas.microsoft.com/office/drawing/2014/main" id="{DFDD06B1-7362-E705-A806-6ED578AB4981}"/>
              </a:ext>
            </a:extLst>
          </p:cNvPr>
          <p:cNvSpPr txBox="1"/>
          <p:nvPr/>
        </p:nvSpPr>
        <p:spPr>
          <a:xfrm>
            <a:off x="21945600" y="7306113"/>
            <a:ext cx="9584732" cy="523220"/>
          </a:xfrm>
          <a:prstGeom prst="rect">
            <a:avLst/>
          </a:prstGeom>
          <a:noFill/>
        </p:spPr>
        <p:txBody>
          <a:bodyPr wrap="square" rtlCol="0">
            <a:spAutoFit/>
          </a:bodyPr>
          <a:lstStyle/>
          <a:p>
            <a:pPr algn="ctr"/>
            <a:r>
              <a:rPr lang="en-US" sz="2800" b="1"/>
              <a:t>TESTING AND RESULTS</a:t>
            </a:r>
          </a:p>
        </p:txBody>
      </p:sp>
      <p:pic>
        <p:nvPicPr>
          <p:cNvPr id="2" name="Picture 2" descr="John Oats applies a short arm cast ...">
            <a:extLst>
              <a:ext uri="{FF2B5EF4-FFF2-40B4-BE49-F238E27FC236}">
                <a16:creationId xmlns:a16="http://schemas.microsoft.com/office/drawing/2014/main" id="{383B3AAC-05D2-9990-8F83-97BFE5C40A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26571" y="4328734"/>
            <a:ext cx="1698965" cy="136052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C0D95E3-E0DF-C48F-6BAA-03036812D35C}"/>
              </a:ext>
            </a:extLst>
          </p:cNvPr>
          <p:cNvSpPr txBox="1"/>
          <p:nvPr/>
        </p:nvSpPr>
        <p:spPr>
          <a:xfrm>
            <a:off x="21969075" y="4673708"/>
            <a:ext cx="9621372" cy="1261884"/>
          </a:xfrm>
          <a:prstGeom prst="rect">
            <a:avLst/>
          </a:prstGeom>
          <a:noFill/>
        </p:spPr>
        <p:txBody>
          <a:bodyPr wrap="square" rtlCol="0">
            <a:spAutoFit/>
          </a:bodyPr>
          <a:lstStyle/>
          <a:p>
            <a:pPr algn="ctr"/>
            <a:r>
              <a:rPr lang="en-US" sz="1900">
                <a:latin typeface="Times New Roman"/>
                <a:cs typeface="Times New Roman"/>
              </a:rPr>
              <a:t>Our project team conducted work throughout the academic year alongside our Mechanical Engineering advisor, Professor Mehul Bhatia Ph.D. Our additional project co-advisor from the Biomedical Engineering Department is Professor Songbai Ji Ph.D. We are also grateful to conduct work using resources from the MQP Laboratory with the help of James Van Mulligan.</a:t>
            </a:r>
          </a:p>
        </p:txBody>
      </p:sp>
      <p:sp>
        <p:nvSpPr>
          <p:cNvPr id="7" name="TextBox 6">
            <a:extLst>
              <a:ext uri="{FF2B5EF4-FFF2-40B4-BE49-F238E27FC236}">
                <a16:creationId xmlns:a16="http://schemas.microsoft.com/office/drawing/2014/main" id="{44FDF429-7168-FFF7-2D85-8EBB6347A0CA}"/>
              </a:ext>
            </a:extLst>
          </p:cNvPr>
          <p:cNvSpPr txBox="1"/>
          <p:nvPr/>
        </p:nvSpPr>
        <p:spPr>
          <a:xfrm>
            <a:off x="1450281" y="7700174"/>
            <a:ext cx="9584732" cy="523220"/>
          </a:xfrm>
          <a:prstGeom prst="rect">
            <a:avLst/>
          </a:prstGeom>
          <a:noFill/>
        </p:spPr>
        <p:txBody>
          <a:bodyPr wrap="square" lIns="91440" tIns="45720" rIns="91440" bIns="45720" rtlCol="0" anchor="t">
            <a:spAutoFit/>
          </a:bodyPr>
          <a:lstStyle/>
          <a:p>
            <a:pPr algn="ctr"/>
            <a:r>
              <a:rPr lang="en-US" sz="2800" b="1">
                <a:latin typeface="Times New Roman"/>
                <a:cs typeface="Times New Roman"/>
              </a:rPr>
              <a:t>CAST MATERIAL AND DESIGN MODELING </a:t>
            </a:r>
          </a:p>
        </p:txBody>
      </p:sp>
      <p:sp>
        <p:nvSpPr>
          <p:cNvPr id="11" name="TextBox 10">
            <a:extLst>
              <a:ext uri="{FF2B5EF4-FFF2-40B4-BE49-F238E27FC236}">
                <a16:creationId xmlns:a16="http://schemas.microsoft.com/office/drawing/2014/main" id="{32879BCB-8077-68B9-51F1-49BE3C63EA1F}"/>
              </a:ext>
            </a:extLst>
          </p:cNvPr>
          <p:cNvSpPr txBox="1"/>
          <p:nvPr/>
        </p:nvSpPr>
        <p:spPr>
          <a:xfrm>
            <a:off x="18824682" y="5689260"/>
            <a:ext cx="2619029" cy="253916"/>
          </a:xfrm>
          <a:prstGeom prst="rect">
            <a:avLst/>
          </a:prstGeom>
          <a:noFill/>
        </p:spPr>
        <p:txBody>
          <a:bodyPr wrap="square" lIns="91440" tIns="45720" rIns="91440" bIns="45720" rtlCol="0" anchor="t">
            <a:spAutoFit/>
          </a:bodyPr>
          <a:lstStyle/>
          <a:p>
            <a:pPr algn="ctr"/>
            <a:r>
              <a:rPr lang="en-US" sz="1050">
                <a:latin typeface="Times New Roman"/>
                <a:cs typeface="Times New Roman"/>
              </a:rPr>
              <a:t>Doctor applying short arm cast to a patient  </a:t>
            </a:r>
            <a:endParaRPr lang="en-US" sz="1050">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C0785063-8586-F829-D3DA-B8CA2E57A3D4}"/>
              </a:ext>
            </a:extLst>
          </p:cNvPr>
          <p:cNvSpPr txBox="1"/>
          <p:nvPr/>
        </p:nvSpPr>
        <p:spPr>
          <a:xfrm>
            <a:off x="26443982" y="1713369"/>
            <a:ext cx="5086350" cy="1015663"/>
          </a:xfrm>
          <a:prstGeom prst="rect">
            <a:avLst/>
          </a:prstGeom>
          <a:noFill/>
        </p:spPr>
        <p:txBody>
          <a:bodyPr wrap="square" rtlCol="0">
            <a:spAutoFit/>
          </a:bodyPr>
          <a:lstStyle/>
          <a:p>
            <a:endParaRPr lang="en-US" sz="2000">
              <a:latin typeface="Times New Roman" panose="02020603050405020304" pitchFamily="18" charset="0"/>
              <a:cs typeface="Times New Roman" panose="02020603050405020304" pitchFamily="18" charset="0"/>
            </a:endParaRPr>
          </a:p>
          <a:p>
            <a:r>
              <a:rPr lang="en-US" sz="2000">
                <a:latin typeface="Times New Roman" panose="02020603050405020304" pitchFamily="18" charset="0"/>
                <a:cs typeface="Times New Roman" panose="02020603050405020304" pitchFamily="18" charset="0"/>
              </a:rPr>
              <a:t>PROJECT ADVISOR: Mehul Bhatia </a:t>
            </a:r>
            <a:r>
              <a:rPr lang="en-US" sz="2000" err="1">
                <a:latin typeface="Times New Roman" panose="02020603050405020304" pitchFamily="18" charset="0"/>
                <a:cs typeface="Times New Roman" panose="02020603050405020304" pitchFamily="18" charset="0"/>
              </a:rPr>
              <a:t>Ph.D</a:t>
            </a:r>
            <a:endParaRPr lang="en-US" sz="2000">
              <a:latin typeface="Times New Roman" panose="02020603050405020304" pitchFamily="18" charset="0"/>
              <a:cs typeface="Times New Roman" panose="02020603050405020304" pitchFamily="18" charset="0"/>
            </a:endParaRPr>
          </a:p>
          <a:p>
            <a:r>
              <a:rPr lang="en-US" sz="2000">
                <a:latin typeface="Times New Roman" panose="02020603050405020304" pitchFamily="18" charset="0"/>
                <a:cs typeface="Times New Roman" panose="02020603050405020304" pitchFamily="18" charset="0"/>
              </a:rPr>
              <a:t>PROJECT CO-ADVISOR: Songbai Ji </a:t>
            </a:r>
            <a:r>
              <a:rPr lang="en-US" sz="2000" err="1">
                <a:latin typeface="Times New Roman" panose="02020603050405020304" pitchFamily="18" charset="0"/>
                <a:cs typeface="Times New Roman" panose="02020603050405020304" pitchFamily="18" charset="0"/>
              </a:rPr>
              <a:t>Ph.D</a:t>
            </a:r>
            <a:endParaRPr lang="en-US" sz="2000">
              <a:latin typeface="Times New Roman" panose="02020603050405020304" pitchFamily="18" charset="0"/>
              <a:cs typeface="Times New Roman" panose="02020603050405020304" pitchFamily="18" charset="0"/>
            </a:endParaRPr>
          </a:p>
        </p:txBody>
      </p:sp>
      <p:pic>
        <p:nvPicPr>
          <p:cNvPr id="23" name="Picture 22">
            <a:extLst>
              <a:ext uri="{FF2B5EF4-FFF2-40B4-BE49-F238E27FC236}">
                <a16:creationId xmlns:a16="http://schemas.microsoft.com/office/drawing/2014/main" id="{1A6752AF-93CA-D4E9-35DB-C0CA3C5C8202}"/>
              </a:ext>
            </a:extLst>
          </p:cNvPr>
          <p:cNvPicPr>
            <a:picLocks noChangeAspect="1"/>
          </p:cNvPicPr>
          <p:nvPr/>
        </p:nvPicPr>
        <p:blipFill>
          <a:blip r:embed="rId5"/>
          <a:stretch>
            <a:fillRect/>
          </a:stretch>
        </p:blipFill>
        <p:spPr>
          <a:xfrm>
            <a:off x="5714880" y="8361277"/>
            <a:ext cx="5238788" cy="3629052"/>
          </a:xfrm>
          <a:prstGeom prst="rect">
            <a:avLst/>
          </a:prstGeom>
        </p:spPr>
      </p:pic>
      <p:sp>
        <p:nvSpPr>
          <p:cNvPr id="24" name="TextBox 23">
            <a:extLst>
              <a:ext uri="{FF2B5EF4-FFF2-40B4-BE49-F238E27FC236}">
                <a16:creationId xmlns:a16="http://schemas.microsoft.com/office/drawing/2014/main" id="{F3F1E433-4EB0-B38C-0F57-D6F7A79DC9B9}"/>
              </a:ext>
            </a:extLst>
          </p:cNvPr>
          <p:cNvSpPr txBox="1"/>
          <p:nvPr/>
        </p:nvSpPr>
        <p:spPr>
          <a:xfrm>
            <a:off x="11739385" y="7336508"/>
            <a:ext cx="9584732" cy="523220"/>
          </a:xfrm>
          <a:prstGeom prst="rect">
            <a:avLst/>
          </a:prstGeom>
          <a:noFill/>
        </p:spPr>
        <p:txBody>
          <a:bodyPr wrap="square" lIns="91440" tIns="45720" rIns="91440" bIns="45720" rtlCol="0" anchor="t">
            <a:spAutoFit/>
          </a:bodyPr>
          <a:lstStyle/>
          <a:p>
            <a:pPr algn="ctr"/>
            <a:r>
              <a:rPr lang="en-US" sz="2800" b="1">
                <a:latin typeface="Times New Roman"/>
                <a:cs typeface="Times New Roman"/>
              </a:rPr>
              <a:t>CAST SENSORS AND EQUIPEMENT</a:t>
            </a:r>
            <a:endParaRPr lang="en-US">
              <a:latin typeface="Times New Roman"/>
              <a:cs typeface="Times New Roman"/>
            </a:endParaRPr>
          </a:p>
        </p:txBody>
      </p:sp>
      <p:sp>
        <p:nvSpPr>
          <p:cNvPr id="27" name="TextBox 26">
            <a:extLst>
              <a:ext uri="{FF2B5EF4-FFF2-40B4-BE49-F238E27FC236}">
                <a16:creationId xmlns:a16="http://schemas.microsoft.com/office/drawing/2014/main" id="{84827EDF-503B-8B9E-80C0-00CE14898239}"/>
              </a:ext>
            </a:extLst>
          </p:cNvPr>
          <p:cNvSpPr txBox="1"/>
          <p:nvPr/>
        </p:nvSpPr>
        <p:spPr>
          <a:xfrm>
            <a:off x="11427654" y="14248943"/>
            <a:ext cx="4825132" cy="5708230"/>
          </a:xfrm>
          <a:prstGeom prst="rect">
            <a:avLst/>
          </a:prstGeom>
          <a:noFill/>
        </p:spPr>
        <p:txBody>
          <a:bodyPr wrap="square" lIns="91440" tIns="45720" rIns="91440" bIns="45720" rtlCol="0" anchor="t">
            <a:spAutoFit/>
          </a:bodyPr>
          <a:lstStyle/>
          <a:p>
            <a:r>
              <a:rPr lang="en-US" sz="2400" b="1">
                <a:latin typeface="Times New Roman" panose="02020603050405020304" pitchFamily="18" charset="0"/>
                <a:cs typeface="Times New Roman" panose="02020603050405020304" pitchFamily="18" charset="0"/>
              </a:rPr>
              <a:t>Process of Arduino Code:</a:t>
            </a:r>
          </a:p>
          <a:p>
            <a:endParaRPr lang="en-US">
              <a:latin typeface="Times New Roman" panose="02020603050405020304" pitchFamily="18" charset="0"/>
              <a:cs typeface="Times New Roman" panose="02020603050405020304" pitchFamily="18" charset="0"/>
            </a:endParaRPr>
          </a:p>
          <a:p>
            <a:pPr marL="457200" indent="-457200">
              <a:buAutoNum type="arabicPeriod"/>
            </a:pPr>
            <a:r>
              <a:rPr lang="en-US" sz="2000">
                <a:latin typeface="Times New Roman" panose="02020603050405020304" pitchFamily="18" charset="0"/>
                <a:cs typeface="Times New Roman" panose="02020603050405020304" pitchFamily="18" charset="0"/>
              </a:rPr>
              <a:t>Establish baseline pressure for the patient from initial strain gauge readings</a:t>
            </a:r>
          </a:p>
          <a:p>
            <a:pPr marL="457200" indent="-457200">
              <a:buAutoNum type="arabicPeriod"/>
            </a:pPr>
            <a:r>
              <a:rPr lang="en-US" sz="2000">
                <a:latin typeface="Times New Roman" panose="02020603050405020304" pitchFamily="18" charset="0"/>
                <a:cs typeface="Times New Roman" panose="02020603050405020304" pitchFamily="18" charset="0"/>
              </a:rPr>
              <a:t>Calculate the Avg Heart Rate of the patient via Pulse Oximeter</a:t>
            </a:r>
          </a:p>
          <a:p>
            <a:pPr marL="457200" indent="-457200">
              <a:buAutoNum type="arabicPeriod"/>
            </a:pPr>
            <a:r>
              <a:rPr lang="en-US" sz="2000">
                <a:latin typeface="Times New Roman" panose="02020603050405020304" pitchFamily="18" charset="0"/>
                <a:cs typeface="Times New Roman" panose="02020603050405020304" pitchFamily="18" charset="0"/>
              </a:rPr>
              <a:t>If below or above normal/walking range (65-90 bpm) servo motor tightens or loosens cast respectfully</a:t>
            </a:r>
          </a:p>
          <a:p>
            <a:pPr marL="457200" indent="-457200">
              <a:buAutoNum type="arabicPeriod"/>
            </a:pPr>
            <a:r>
              <a:rPr lang="en-US" sz="2000">
                <a:latin typeface="Times New Roman" panose="02020603050405020304" pitchFamily="18" charset="0"/>
                <a:cs typeface="Times New Roman" panose="02020603050405020304" pitchFamily="18" charset="0"/>
              </a:rPr>
              <a:t>If the button is pressed, the strain gauge takes readings</a:t>
            </a:r>
          </a:p>
          <a:p>
            <a:pPr marL="457200" indent="-457200">
              <a:buAutoNum type="arabicPeriod"/>
            </a:pPr>
            <a:r>
              <a:rPr lang="en-US" sz="2000">
                <a:latin typeface="Times New Roman" panose="02020603050405020304" pitchFamily="18" charset="0"/>
                <a:cs typeface="Times New Roman" panose="02020603050405020304" pitchFamily="18" charset="0"/>
              </a:rPr>
              <a:t>Servo Motor adjust is strain gauge measures too loose or too tight</a:t>
            </a:r>
          </a:p>
          <a:p>
            <a:pPr marL="457200" indent="-457200">
              <a:buAutoNum type="arabicPeriod"/>
            </a:pPr>
            <a:r>
              <a:rPr lang="en-US" sz="2000">
                <a:latin typeface="Times New Roman" panose="02020603050405020304" pitchFamily="18" charset="0"/>
                <a:cs typeface="Times New Roman" panose="02020603050405020304" pitchFamily="18" charset="0"/>
              </a:rPr>
              <a:t>LCD displays avg Heart Rate and how much the Servo motor needs to move (if needed)</a:t>
            </a:r>
          </a:p>
          <a:p>
            <a:pPr marL="457200" indent="-457200">
              <a:buAutoNum type="arabicPeriod"/>
            </a:pPr>
            <a:r>
              <a:rPr lang="en-US" sz="2000">
                <a:latin typeface="Times New Roman" panose="02020603050405020304" pitchFamily="18" charset="0"/>
                <a:cs typeface="Times New Roman" panose="02020603050405020304" pitchFamily="18" charset="0"/>
              </a:rPr>
              <a:t>Repeat the loop from step 2</a:t>
            </a:r>
          </a:p>
          <a:p>
            <a:pPr marL="342900" indent="-342900">
              <a:buAutoNum type="arabicPeriod"/>
            </a:pPr>
            <a:endParaRPr lang="en-US" sz="2400" b="1">
              <a:latin typeface="Calibri"/>
              <a:cs typeface="Calibri"/>
            </a:endParaRPr>
          </a:p>
        </p:txBody>
      </p:sp>
      <p:pic>
        <p:nvPicPr>
          <p:cNvPr id="12" name="Picture 11" descr="A diagram of a circuit board&#10;&#10;Description automatically generated">
            <a:extLst>
              <a:ext uri="{FF2B5EF4-FFF2-40B4-BE49-F238E27FC236}">
                <a16:creationId xmlns:a16="http://schemas.microsoft.com/office/drawing/2014/main" id="{0117CAF3-C0F2-0214-CE76-2BD0A1A38CFB}"/>
              </a:ext>
            </a:extLst>
          </p:cNvPr>
          <p:cNvPicPr>
            <a:picLocks noChangeAspect="1"/>
          </p:cNvPicPr>
          <p:nvPr/>
        </p:nvPicPr>
        <p:blipFill>
          <a:blip r:embed="rId6"/>
          <a:stretch>
            <a:fillRect/>
          </a:stretch>
        </p:blipFill>
        <p:spPr>
          <a:xfrm>
            <a:off x="16271440" y="15286543"/>
            <a:ext cx="5069204" cy="3584874"/>
          </a:xfrm>
          <a:prstGeom prst="rect">
            <a:avLst/>
          </a:prstGeom>
          <a:ln w="12700" cap="sq" cmpd="thickThin">
            <a:solidFill>
              <a:srgbClr val="000000"/>
            </a:solidFill>
            <a:prstDash val="solid"/>
            <a:miter lim="800000"/>
          </a:ln>
          <a:effectLst>
            <a:innerShdw blurRad="76200">
              <a:srgbClr val="000000"/>
            </a:innerShdw>
          </a:effectLst>
        </p:spPr>
      </p:pic>
      <p:sp>
        <p:nvSpPr>
          <p:cNvPr id="40" name="TextBox 39">
            <a:extLst>
              <a:ext uri="{FF2B5EF4-FFF2-40B4-BE49-F238E27FC236}">
                <a16:creationId xmlns:a16="http://schemas.microsoft.com/office/drawing/2014/main" id="{71B6C93E-7DC1-3738-C972-2C1E5FC2ACF3}"/>
              </a:ext>
            </a:extLst>
          </p:cNvPr>
          <p:cNvSpPr txBox="1"/>
          <p:nvPr/>
        </p:nvSpPr>
        <p:spPr>
          <a:xfrm>
            <a:off x="21772243" y="7902716"/>
            <a:ext cx="5200991" cy="3308598"/>
          </a:xfrm>
          <a:prstGeom prst="rect">
            <a:avLst/>
          </a:prstGeom>
          <a:noFill/>
        </p:spPr>
        <p:txBody>
          <a:bodyPr wrap="square" lIns="91440" tIns="45720" rIns="91440" bIns="45720" rtlCol="0" anchor="t">
            <a:spAutoFit/>
          </a:bodyPr>
          <a:lstStyle/>
          <a:p>
            <a:pPr algn="ctr"/>
            <a:r>
              <a:rPr lang="en-US" sz="1900" b="1">
                <a:latin typeface="Times New Roman"/>
                <a:cs typeface="Times New Roman"/>
              </a:rPr>
              <a:t>Testing after assembly and wiring included:</a:t>
            </a:r>
          </a:p>
          <a:p>
            <a:pPr marL="457200" indent="-457200">
              <a:buAutoNum type="arabicPeriod"/>
            </a:pPr>
            <a:r>
              <a:rPr lang="en-US" sz="1900">
                <a:latin typeface="Times New Roman"/>
                <a:cs typeface="Times New Roman"/>
              </a:rPr>
              <a:t>Calibration Strain Gauges, Servo Motor, and Pulse Oximeter</a:t>
            </a:r>
          </a:p>
          <a:p>
            <a:pPr marL="457200" indent="-457200">
              <a:buAutoNum type="arabicPeriod"/>
            </a:pPr>
            <a:r>
              <a:rPr lang="en-US" sz="1900">
                <a:latin typeface="Times New Roman"/>
                <a:cs typeface="Times New Roman"/>
              </a:rPr>
              <a:t>Baseline Test on Patient's Arm to maintain pressure over a period of time (1 hour)</a:t>
            </a:r>
          </a:p>
          <a:p>
            <a:pPr marL="457200" indent="-457200">
              <a:buAutoNum type="arabicPeriod"/>
            </a:pPr>
            <a:r>
              <a:rPr lang="en-US" sz="1900">
                <a:latin typeface="Times New Roman"/>
                <a:cs typeface="Times New Roman"/>
              </a:rPr>
              <a:t>Testing of Pulse Oximeter Detecting High and Low Heart Rate and Loosening or Tightening of baseline pressure respectfully</a:t>
            </a:r>
          </a:p>
          <a:p>
            <a:pPr marL="457200" indent="-457200">
              <a:buAutoNum type="arabicPeriod"/>
            </a:pPr>
            <a:r>
              <a:rPr lang="en-US" sz="1900">
                <a:latin typeface="Times New Roman"/>
                <a:cs typeface="Times New Roman"/>
              </a:rPr>
              <a:t>Testing of Baseline Pressure </a:t>
            </a:r>
            <a:r>
              <a:rPr lang="en-US" sz="1900">
                <a:latin typeface="Times New Roman"/>
                <a:ea typeface="+mn-lt"/>
                <a:cs typeface="Times New Roman"/>
              </a:rPr>
              <a:t>deviation  </a:t>
            </a:r>
            <a:r>
              <a:rPr lang="en-US" sz="1900">
                <a:latin typeface="Times New Roman"/>
                <a:cs typeface="Times New Roman"/>
              </a:rPr>
              <a:t>detection from Strain Guage and adjustment from servo motor</a:t>
            </a:r>
          </a:p>
        </p:txBody>
      </p:sp>
      <p:sp>
        <p:nvSpPr>
          <p:cNvPr id="41" name="Rectangle 40">
            <a:extLst>
              <a:ext uri="{FF2B5EF4-FFF2-40B4-BE49-F238E27FC236}">
                <a16:creationId xmlns:a16="http://schemas.microsoft.com/office/drawing/2014/main" id="{EA3050B4-7FC5-947A-F850-CFBBD4FE33EA}"/>
              </a:ext>
            </a:extLst>
          </p:cNvPr>
          <p:cNvSpPr/>
          <p:nvPr/>
        </p:nvSpPr>
        <p:spPr>
          <a:xfrm>
            <a:off x="11433399" y="13530445"/>
            <a:ext cx="10058400" cy="228600"/>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890C351A-7E3C-0E4F-D452-318A0D1CB9DA}"/>
              </a:ext>
            </a:extLst>
          </p:cNvPr>
          <p:cNvSpPr txBox="1"/>
          <p:nvPr/>
        </p:nvSpPr>
        <p:spPr>
          <a:xfrm>
            <a:off x="11678529" y="13761340"/>
            <a:ext cx="9584732" cy="523220"/>
          </a:xfrm>
          <a:prstGeom prst="rect">
            <a:avLst/>
          </a:prstGeom>
          <a:noFill/>
        </p:spPr>
        <p:txBody>
          <a:bodyPr wrap="square" lIns="91440" tIns="45720" rIns="91440" bIns="45720" rtlCol="0" anchor="t">
            <a:spAutoFit/>
          </a:bodyPr>
          <a:lstStyle/>
          <a:p>
            <a:pPr algn="ctr"/>
            <a:r>
              <a:rPr lang="en-US" sz="2800" b="1">
                <a:latin typeface="Times New Roman"/>
                <a:cs typeface="Times New Roman"/>
              </a:rPr>
              <a:t>ARDUINO WIRING AND CODING</a:t>
            </a:r>
            <a:endParaRPr lang="en-US">
              <a:latin typeface="Times New Roman"/>
              <a:cs typeface="Times New Roman"/>
            </a:endParaRPr>
          </a:p>
        </p:txBody>
      </p:sp>
      <p:pic>
        <p:nvPicPr>
          <p:cNvPr id="43" name="Picture 42">
            <a:extLst>
              <a:ext uri="{FF2B5EF4-FFF2-40B4-BE49-F238E27FC236}">
                <a16:creationId xmlns:a16="http://schemas.microsoft.com/office/drawing/2014/main" id="{0B1CD876-DE5C-C91E-6CB8-35C165843604}"/>
              </a:ext>
            </a:extLst>
          </p:cNvPr>
          <p:cNvPicPr>
            <a:picLocks noChangeAspect="1"/>
          </p:cNvPicPr>
          <p:nvPr/>
        </p:nvPicPr>
        <p:blipFill>
          <a:blip r:embed="rId7"/>
          <a:stretch>
            <a:fillRect/>
          </a:stretch>
        </p:blipFill>
        <p:spPr>
          <a:xfrm rot="16200000">
            <a:off x="27685179" y="7371791"/>
            <a:ext cx="3180784" cy="4493925"/>
          </a:xfrm>
          <a:prstGeom prst="rect">
            <a:avLst/>
          </a:prstGeom>
        </p:spPr>
      </p:pic>
      <p:pic>
        <p:nvPicPr>
          <p:cNvPr id="46" name="Picture 45">
            <a:extLst>
              <a:ext uri="{FF2B5EF4-FFF2-40B4-BE49-F238E27FC236}">
                <a16:creationId xmlns:a16="http://schemas.microsoft.com/office/drawing/2014/main" id="{CF9360ED-35E3-01F8-7C9B-50C017804673}"/>
              </a:ext>
            </a:extLst>
          </p:cNvPr>
          <p:cNvPicPr>
            <a:picLocks noChangeAspect="1"/>
          </p:cNvPicPr>
          <p:nvPr/>
        </p:nvPicPr>
        <p:blipFill>
          <a:blip r:embed="rId8"/>
          <a:stretch>
            <a:fillRect/>
          </a:stretch>
        </p:blipFill>
        <p:spPr>
          <a:xfrm>
            <a:off x="17824421" y="8607331"/>
            <a:ext cx="3520508" cy="3272669"/>
          </a:xfrm>
          <a:prstGeom prst="rect">
            <a:avLst/>
          </a:prstGeom>
        </p:spPr>
      </p:pic>
      <p:sp>
        <p:nvSpPr>
          <p:cNvPr id="47" name="TextBox 46">
            <a:extLst>
              <a:ext uri="{FF2B5EF4-FFF2-40B4-BE49-F238E27FC236}">
                <a16:creationId xmlns:a16="http://schemas.microsoft.com/office/drawing/2014/main" id="{833E18FB-8C81-06B0-5FDF-A866B482196F}"/>
              </a:ext>
            </a:extLst>
          </p:cNvPr>
          <p:cNvSpPr txBox="1"/>
          <p:nvPr/>
        </p:nvSpPr>
        <p:spPr>
          <a:xfrm>
            <a:off x="5544974" y="12032673"/>
            <a:ext cx="5160962" cy="338554"/>
          </a:xfrm>
          <a:prstGeom prst="rect">
            <a:avLst/>
          </a:prstGeom>
          <a:noFill/>
        </p:spPr>
        <p:txBody>
          <a:bodyPr wrap="square" rtlCol="0">
            <a:spAutoFit/>
          </a:bodyPr>
          <a:lstStyle/>
          <a:p>
            <a:pPr algn="ctr"/>
            <a:r>
              <a:rPr lang="en-US" sz="1600">
                <a:latin typeface="Times New Roman" panose="02020603050405020304" pitchFamily="18" charset="0"/>
                <a:cs typeface="Times New Roman" panose="02020603050405020304" pitchFamily="18" charset="0"/>
              </a:rPr>
              <a:t>Figure 1: Final CAD cast Assembly in SolidWorks</a:t>
            </a:r>
          </a:p>
        </p:txBody>
      </p:sp>
      <p:sp>
        <p:nvSpPr>
          <p:cNvPr id="48" name="TextBox 47">
            <a:extLst>
              <a:ext uri="{FF2B5EF4-FFF2-40B4-BE49-F238E27FC236}">
                <a16:creationId xmlns:a16="http://schemas.microsoft.com/office/drawing/2014/main" id="{87E9F246-59D6-8ACD-1F25-4745DFE7AC36}"/>
              </a:ext>
            </a:extLst>
          </p:cNvPr>
          <p:cNvSpPr txBox="1"/>
          <p:nvPr/>
        </p:nvSpPr>
        <p:spPr>
          <a:xfrm>
            <a:off x="1642248" y="9127267"/>
            <a:ext cx="4112547" cy="4185761"/>
          </a:xfrm>
          <a:prstGeom prst="rect">
            <a:avLst/>
          </a:prstGeom>
          <a:noFill/>
        </p:spPr>
        <p:txBody>
          <a:bodyPr wrap="square" lIns="91440" tIns="45720" rIns="91440" bIns="45720" rtlCol="0" anchor="t">
            <a:spAutoFit/>
          </a:bodyPr>
          <a:lstStyle/>
          <a:p>
            <a:r>
              <a:rPr lang="en-US" sz="1900">
                <a:latin typeface="Times New Roman"/>
                <a:cs typeface="Times New Roman"/>
              </a:rPr>
              <a:t>Thermoplastic Polyurethane (TPU) is the protective layer that makes up the main body of the cast.</a:t>
            </a:r>
          </a:p>
          <a:p>
            <a:r>
              <a:rPr lang="en-US" sz="1900">
                <a:latin typeface="Times New Roman"/>
                <a:cs typeface="Times New Roman"/>
              </a:rPr>
              <a:t>	- TPU properties:</a:t>
            </a:r>
          </a:p>
          <a:p>
            <a:r>
              <a:rPr lang="en-US" sz="1900">
                <a:latin typeface="Times New Roman"/>
                <a:cs typeface="Times New Roman"/>
              </a:rPr>
              <a:t>		- Very ductile (E = 2.58 </a:t>
            </a:r>
            <a:r>
              <a:rPr lang="en-US" sz="1900" err="1">
                <a:latin typeface="Times New Roman"/>
                <a:cs typeface="Times New Roman"/>
              </a:rPr>
              <a:t>GPa</a:t>
            </a:r>
            <a:r>
              <a:rPr lang="en-US" sz="1900">
                <a:latin typeface="Times New Roman"/>
                <a:cs typeface="Times New Roman"/>
              </a:rPr>
              <a:t>)</a:t>
            </a:r>
          </a:p>
          <a:p>
            <a:r>
              <a:rPr lang="en-US" sz="1900">
                <a:latin typeface="Times New Roman"/>
                <a:cs typeface="Times New Roman"/>
              </a:rPr>
              <a:t>		- Durable and hard (66.3 R)</a:t>
            </a:r>
          </a:p>
          <a:p>
            <a:r>
              <a:rPr lang="en-US" sz="1900">
                <a:latin typeface="Times New Roman"/>
                <a:cs typeface="Times New Roman"/>
              </a:rPr>
              <a:t>		- Low density (1.45 g/cc)</a:t>
            </a:r>
          </a:p>
          <a:p>
            <a:pPr marL="342900" indent="-342900">
              <a:buFontTx/>
              <a:buChar char="-"/>
            </a:pPr>
            <a:r>
              <a:rPr lang="en-US" sz="1900">
                <a:latin typeface="Times New Roman"/>
                <a:cs typeface="Times New Roman"/>
              </a:rPr>
              <a:t>TPU filament was used in 3D printing applications to create the structure</a:t>
            </a:r>
          </a:p>
          <a:p>
            <a:pPr marL="800100" lvl="1" indent="-342900">
              <a:buFontTx/>
              <a:buChar char="-"/>
            </a:pPr>
            <a:r>
              <a:rPr lang="en-US" sz="1900">
                <a:latin typeface="Times New Roman"/>
                <a:cs typeface="Times New Roman"/>
              </a:rPr>
              <a:t>TPU applications:</a:t>
            </a:r>
          </a:p>
          <a:p>
            <a:pPr marL="1257300" lvl="2" indent="-342900">
              <a:buFontTx/>
              <a:buChar char="-"/>
            </a:pPr>
            <a:r>
              <a:rPr lang="en-US" sz="1900">
                <a:latin typeface="Times New Roman"/>
                <a:cs typeface="Times New Roman"/>
              </a:rPr>
              <a:t>Engineering</a:t>
            </a:r>
          </a:p>
          <a:p>
            <a:pPr marL="1257300" lvl="2" indent="-342900">
              <a:buFontTx/>
              <a:buChar char="-"/>
            </a:pPr>
            <a:r>
              <a:rPr lang="en-US" sz="1900">
                <a:latin typeface="Times New Roman"/>
                <a:cs typeface="Times New Roman"/>
              </a:rPr>
              <a:t>Sports Equipment</a:t>
            </a:r>
          </a:p>
          <a:p>
            <a:pPr marL="1257300" lvl="2" indent="-342900">
              <a:buFontTx/>
              <a:buChar char="-"/>
            </a:pPr>
            <a:r>
              <a:rPr lang="en-US" sz="1900">
                <a:latin typeface="Times New Roman"/>
                <a:cs typeface="Times New Roman"/>
              </a:rPr>
              <a:t>Medical Devices</a:t>
            </a:r>
          </a:p>
        </p:txBody>
      </p:sp>
      <p:sp>
        <p:nvSpPr>
          <p:cNvPr id="3" name="TextBox 2">
            <a:extLst>
              <a:ext uri="{FF2B5EF4-FFF2-40B4-BE49-F238E27FC236}">
                <a16:creationId xmlns:a16="http://schemas.microsoft.com/office/drawing/2014/main" id="{888D3CF5-1DFE-F420-361B-3E9327493AC0}"/>
              </a:ext>
            </a:extLst>
          </p:cNvPr>
          <p:cNvSpPr txBox="1"/>
          <p:nvPr/>
        </p:nvSpPr>
        <p:spPr>
          <a:xfrm>
            <a:off x="11446646" y="7881902"/>
            <a:ext cx="6334847" cy="5447645"/>
          </a:xfrm>
          <a:prstGeom prst="rect">
            <a:avLst/>
          </a:prstGeom>
          <a:noFill/>
        </p:spPr>
        <p:txBody>
          <a:bodyPr wrap="square" lIns="91440" tIns="45720" rIns="91440" bIns="45720" rtlCol="0" anchor="t">
            <a:spAutoFit/>
          </a:bodyPr>
          <a:lstStyle/>
          <a:p>
            <a:r>
              <a:rPr lang="en-US" sz="2400" b="1">
                <a:latin typeface="Times New Roman"/>
                <a:cs typeface="Times New Roman"/>
              </a:rPr>
              <a:t>Electrical Equipment used along with their purpose:</a:t>
            </a:r>
          </a:p>
          <a:p>
            <a:pPr marL="342900" indent="-342900">
              <a:buFont typeface="Calibri"/>
              <a:buChar char="-"/>
            </a:pPr>
            <a:r>
              <a:rPr lang="en-US" sz="2000" u="sng">
                <a:latin typeface="Times New Roman"/>
                <a:cs typeface="Times New Roman"/>
              </a:rPr>
              <a:t>Arduino Nano r3: </a:t>
            </a:r>
            <a:r>
              <a:rPr lang="en-US" sz="2000">
                <a:latin typeface="Times New Roman"/>
                <a:cs typeface="Times New Roman"/>
              </a:rPr>
              <a:t>Central Brain to calculate Pressures and send electrical signals to equipment</a:t>
            </a:r>
          </a:p>
          <a:p>
            <a:pPr marL="342900" indent="-342900">
              <a:buFont typeface="Calibri"/>
              <a:buChar char="-"/>
            </a:pPr>
            <a:r>
              <a:rPr lang="en-US" sz="2000" u="sng">
                <a:latin typeface="Times New Roman"/>
                <a:cs typeface="Times New Roman"/>
              </a:rPr>
              <a:t>Strain Guage (x2):</a:t>
            </a:r>
            <a:r>
              <a:rPr lang="en-US" sz="2000">
                <a:latin typeface="Times New Roman"/>
                <a:cs typeface="Times New Roman"/>
              </a:rPr>
              <a:t> Calculate the pressure cast is putting on the patient's arm</a:t>
            </a:r>
          </a:p>
          <a:p>
            <a:pPr marL="342900" indent="-342900">
              <a:buFont typeface="Calibri"/>
              <a:buChar char="-"/>
            </a:pPr>
            <a:r>
              <a:rPr lang="en-US" sz="2000">
                <a:latin typeface="Times New Roman"/>
                <a:cs typeface="Times New Roman"/>
              </a:rPr>
              <a:t>MAX30102 Pulse Oximeter: Calculate the average heart rate of the patient to determine the high or low activity for the servo to adjust accordingly</a:t>
            </a:r>
          </a:p>
          <a:p>
            <a:pPr marL="342900" indent="-342900">
              <a:buFont typeface="Calibri"/>
              <a:buChar char="-"/>
            </a:pPr>
            <a:r>
              <a:rPr lang="en-US" sz="2000">
                <a:latin typeface="Times New Roman"/>
                <a:cs typeface="Calibri"/>
              </a:rPr>
              <a:t>LCD Display: Displays Heart rate and tightness </a:t>
            </a:r>
          </a:p>
          <a:p>
            <a:pPr marL="342900" indent="-342900">
              <a:buFont typeface="Calibri"/>
              <a:buChar char="-"/>
            </a:pPr>
            <a:r>
              <a:rPr lang="en-US" sz="2000">
                <a:latin typeface="Times New Roman"/>
                <a:cs typeface="Times New Roman"/>
              </a:rPr>
              <a:t>Tower Pro Servo Motor: Tightens or loosens cast through a network of nylon wire across the cast</a:t>
            </a:r>
          </a:p>
          <a:p>
            <a:pPr marL="342900" indent="-342900">
              <a:buFont typeface="Calibri"/>
              <a:buChar char="-"/>
            </a:pPr>
            <a:r>
              <a:rPr lang="en-US" sz="2000">
                <a:latin typeface="Times New Roman"/>
                <a:cs typeface="Times New Roman"/>
              </a:rPr>
              <a:t>Momentary Circuiting Button: Sends signal to Arduino to activate the strain gauge </a:t>
            </a:r>
            <a:endParaRPr lang="en-US" sz="2000">
              <a:latin typeface="Times New Roman"/>
              <a:ea typeface="+mn-lt"/>
              <a:cs typeface="Times New Roman"/>
            </a:endParaRPr>
          </a:p>
          <a:p>
            <a:pPr marL="342900" indent="-342900">
              <a:buFont typeface="Calibri"/>
              <a:buChar char="-"/>
            </a:pPr>
            <a:r>
              <a:rPr lang="en-US" sz="2000">
                <a:latin typeface="Times New Roman"/>
                <a:ea typeface="+mn-lt"/>
                <a:cs typeface="Times New Roman"/>
              </a:rPr>
              <a:t>10k ohm Potentiometer: Set the source of the LCD text brightness for the patient</a:t>
            </a:r>
          </a:p>
          <a:p>
            <a:pPr marL="342900" indent="-342900">
              <a:buFont typeface="Calibri"/>
              <a:buChar char="-"/>
            </a:pPr>
            <a:r>
              <a:rPr lang="en-US" sz="2000">
                <a:latin typeface="Times New Roman"/>
                <a:ea typeface="+mn-lt"/>
                <a:cs typeface="Times New Roman"/>
              </a:rPr>
              <a:t>4.2 V Battery: Power source of wiring</a:t>
            </a:r>
          </a:p>
        </p:txBody>
      </p:sp>
      <p:pic>
        <p:nvPicPr>
          <p:cNvPr id="56" name="Picture 55">
            <a:extLst>
              <a:ext uri="{FF2B5EF4-FFF2-40B4-BE49-F238E27FC236}">
                <a16:creationId xmlns:a16="http://schemas.microsoft.com/office/drawing/2014/main" id="{DEB0FCD8-0B5B-40C1-8058-86B3E69B42CD}"/>
              </a:ext>
            </a:extLst>
          </p:cNvPr>
          <p:cNvPicPr>
            <a:picLocks noChangeAspect="1"/>
          </p:cNvPicPr>
          <p:nvPr/>
        </p:nvPicPr>
        <p:blipFill rotWithShape="1">
          <a:blip r:embed="rId9"/>
          <a:srcRect r="21397"/>
          <a:stretch/>
        </p:blipFill>
        <p:spPr>
          <a:xfrm>
            <a:off x="5487913" y="12567618"/>
            <a:ext cx="5758744" cy="3752877"/>
          </a:xfrm>
          <a:prstGeom prst="rect">
            <a:avLst/>
          </a:prstGeom>
        </p:spPr>
      </p:pic>
      <p:sp>
        <p:nvSpPr>
          <p:cNvPr id="4" name="TextBox 3">
            <a:extLst>
              <a:ext uri="{FF2B5EF4-FFF2-40B4-BE49-F238E27FC236}">
                <a16:creationId xmlns:a16="http://schemas.microsoft.com/office/drawing/2014/main" id="{80921E2F-BE4A-F3C2-676A-16DE5EFA8A4C}"/>
              </a:ext>
            </a:extLst>
          </p:cNvPr>
          <p:cNvSpPr txBox="1"/>
          <p:nvPr/>
        </p:nvSpPr>
        <p:spPr>
          <a:xfrm>
            <a:off x="16119398" y="19184428"/>
            <a:ext cx="5160962" cy="338554"/>
          </a:xfrm>
          <a:prstGeom prst="rect">
            <a:avLst/>
          </a:prstGeom>
          <a:noFill/>
        </p:spPr>
        <p:txBody>
          <a:bodyPr wrap="square" lIns="91440" tIns="45720" rIns="91440" bIns="45720" rtlCol="0" anchor="t">
            <a:spAutoFit/>
          </a:bodyPr>
          <a:lstStyle/>
          <a:p>
            <a:pPr algn="ctr"/>
            <a:r>
              <a:rPr lang="en-US" sz="1600">
                <a:latin typeface="Times New Roman"/>
                <a:cs typeface="Times New Roman"/>
              </a:rPr>
              <a:t>Figure 5: Fritzing Diagram of System</a:t>
            </a:r>
          </a:p>
        </p:txBody>
      </p:sp>
      <p:sp>
        <p:nvSpPr>
          <p:cNvPr id="57" name="TextBox 56">
            <a:extLst>
              <a:ext uri="{FF2B5EF4-FFF2-40B4-BE49-F238E27FC236}">
                <a16:creationId xmlns:a16="http://schemas.microsoft.com/office/drawing/2014/main" id="{7F7D66F8-3450-7567-DD83-05E7B4ADE956}"/>
              </a:ext>
            </a:extLst>
          </p:cNvPr>
          <p:cNvSpPr txBox="1"/>
          <p:nvPr/>
        </p:nvSpPr>
        <p:spPr>
          <a:xfrm>
            <a:off x="5610139" y="16194717"/>
            <a:ext cx="5160962" cy="338554"/>
          </a:xfrm>
          <a:prstGeom prst="rect">
            <a:avLst/>
          </a:prstGeom>
          <a:noFill/>
        </p:spPr>
        <p:txBody>
          <a:bodyPr wrap="square" rtlCol="0">
            <a:spAutoFit/>
          </a:bodyPr>
          <a:lstStyle/>
          <a:p>
            <a:pPr algn="ctr"/>
            <a:r>
              <a:rPr lang="en-US" sz="1600">
                <a:latin typeface="Times New Roman" panose="02020603050405020304" pitchFamily="18" charset="0"/>
                <a:cs typeface="Times New Roman" panose="02020603050405020304" pitchFamily="18" charset="0"/>
              </a:rPr>
              <a:t>Figure 2: Isometric View of Cast in SolidWorks</a:t>
            </a:r>
          </a:p>
        </p:txBody>
      </p:sp>
      <p:sp>
        <p:nvSpPr>
          <p:cNvPr id="8" name="TextBox 7">
            <a:extLst>
              <a:ext uri="{FF2B5EF4-FFF2-40B4-BE49-F238E27FC236}">
                <a16:creationId xmlns:a16="http://schemas.microsoft.com/office/drawing/2014/main" id="{F7BE35EE-079C-A391-0471-799BEEDDEB67}"/>
              </a:ext>
            </a:extLst>
          </p:cNvPr>
          <p:cNvSpPr txBox="1"/>
          <p:nvPr/>
        </p:nvSpPr>
        <p:spPr>
          <a:xfrm>
            <a:off x="27008651" y="11277891"/>
            <a:ext cx="4783533" cy="584775"/>
          </a:xfrm>
          <a:prstGeom prst="rect">
            <a:avLst/>
          </a:prstGeom>
          <a:noFill/>
        </p:spPr>
        <p:txBody>
          <a:bodyPr wrap="square" lIns="91440" tIns="45720" rIns="91440" bIns="45720" rtlCol="0" anchor="t">
            <a:spAutoFit/>
          </a:bodyPr>
          <a:lstStyle/>
          <a:p>
            <a:pPr algn="ctr"/>
            <a:r>
              <a:rPr lang="en-US" sz="1600">
                <a:latin typeface="Times New Roman"/>
                <a:cs typeface="Times New Roman"/>
              </a:rPr>
              <a:t>Figure 6: Photograph of assembled Smart Arm Cast with wires exposed </a:t>
            </a:r>
          </a:p>
        </p:txBody>
      </p:sp>
      <p:sp>
        <p:nvSpPr>
          <p:cNvPr id="35" name="TextBox 34">
            <a:extLst>
              <a:ext uri="{FF2B5EF4-FFF2-40B4-BE49-F238E27FC236}">
                <a16:creationId xmlns:a16="http://schemas.microsoft.com/office/drawing/2014/main" id="{09E3E376-085A-9F4F-176C-EEA2B0E61745}"/>
              </a:ext>
            </a:extLst>
          </p:cNvPr>
          <p:cNvSpPr txBox="1"/>
          <p:nvPr/>
        </p:nvSpPr>
        <p:spPr>
          <a:xfrm>
            <a:off x="21843417" y="11250386"/>
            <a:ext cx="5200991" cy="1846659"/>
          </a:xfrm>
          <a:prstGeom prst="rect">
            <a:avLst/>
          </a:prstGeom>
          <a:noFill/>
        </p:spPr>
        <p:txBody>
          <a:bodyPr wrap="square" lIns="91440" tIns="45720" rIns="91440" bIns="45720" rtlCol="0" anchor="t">
            <a:spAutoFit/>
          </a:bodyPr>
          <a:lstStyle/>
          <a:p>
            <a:pPr algn="ctr"/>
            <a:r>
              <a:rPr lang="en-US" sz="1900" b="1">
                <a:latin typeface="Times New Roman"/>
                <a:cs typeface="Times New Roman"/>
              </a:rPr>
              <a:t>Testing after assembly and wiring included:</a:t>
            </a:r>
          </a:p>
          <a:p>
            <a:pPr marL="457200" indent="-457200">
              <a:buFont typeface="Calibri"/>
              <a:buChar char="-"/>
            </a:pPr>
            <a:r>
              <a:rPr lang="en-US" sz="1900">
                <a:latin typeface="Times New Roman"/>
                <a:cs typeface="Times New Roman"/>
              </a:rPr>
              <a:t>LCD Display needed adjustment from potentiometer </a:t>
            </a:r>
          </a:p>
          <a:p>
            <a:pPr marL="457200" indent="-457200">
              <a:buFont typeface="Calibri"/>
              <a:buChar char="-"/>
            </a:pPr>
            <a:r>
              <a:rPr lang="en-US" sz="1900">
                <a:latin typeface="Times New Roman"/>
                <a:cs typeface="Times New Roman"/>
              </a:rPr>
              <a:t>Adjustment needed long period to tighten</a:t>
            </a:r>
          </a:p>
          <a:p>
            <a:pPr marL="457200" indent="-457200">
              <a:buFont typeface="Calibri"/>
              <a:buChar char="-"/>
            </a:pPr>
            <a:r>
              <a:rPr lang="en-US" sz="1900">
                <a:latin typeface="Times New Roman"/>
                <a:cs typeface="Times New Roman"/>
              </a:rPr>
              <a:t>Loosening of cast felt more jolted than tightening procedure</a:t>
            </a:r>
          </a:p>
        </p:txBody>
      </p:sp>
      <p:pic>
        <p:nvPicPr>
          <p:cNvPr id="59" name="Picture 58">
            <a:extLst>
              <a:ext uri="{FF2B5EF4-FFF2-40B4-BE49-F238E27FC236}">
                <a16:creationId xmlns:a16="http://schemas.microsoft.com/office/drawing/2014/main" id="{F0AB049D-6466-3C2E-31F8-A260EAEAACA6}"/>
              </a:ext>
            </a:extLst>
          </p:cNvPr>
          <p:cNvPicPr>
            <a:picLocks noChangeAspect="1"/>
          </p:cNvPicPr>
          <p:nvPr/>
        </p:nvPicPr>
        <p:blipFill>
          <a:blip r:embed="rId10"/>
          <a:stretch>
            <a:fillRect/>
          </a:stretch>
        </p:blipFill>
        <p:spPr>
          <a:xfrm>
            <a:off x="5734879" y="16494099"/>
            <a:ext cx="4276756" cy="3638577"/>
          </a:xfrm>
          <a:prstGeom prst="rect">
            <a:avLst/>
          </a:prstGeom>
        </p:spPr>
      </p:pic>
      <p:sp>
        <p:nvSpPr>
          <p:cNvPr id="60" name="TextBox 59">
            <a:extLst>
              <a:ext uri="{FF2B5EF4-FFF2-40B4-BE49-F238E27FC236}">
                <a16:creationId xmlns:a16="http://schemas.microsoft.com/office/drawing/2014/main" id="{3BF52B4E-EA38-74A6-3C35-A44CF45AA5D5}"/>
              </a:ext>
            </a:extLst>
          </p:cNvPr>
          <p:cNvSpPr txBox="1"/>
          <p:nvPr/>
        </p:nvSpPr>
        <p:spPr>
          <a:xfrm>
            <a:off x="5776617" y="19967726"/>
            <a:ext cx="5160962" cy="338554"/>
          </a:xfrm>
          <a:prstGeom prst="rect">
            <a:avLst/>
          </a:prstGeom>
          <a:noFill/>
        </p:spPr>
        <p:txBody>
          <a:bodyPr wrap="square" rtlCol="0">
            <a:spAutoFit/>
          </a:bodyPr>
          <a:lstStyle/>
          <a:p>
            <a:pPr algn="ctr"/>
            <a:r>
              <a:rPr lang="en-US" sz="1600">
                <a:latin typeface="Times New Roman" panose="02020603050405020304" pitchFamily="18" charset="0"/>
                <a:cs typeface="Times New Roman" panose="02020603050405020304" pitchFamily="18" charset="0"/>
              </a:rPr>
              <a:t>Figure 3: Bottom-Left View of Cast in SolidWorks</a:t>
            </a:r>
          </a:p>
        </p:txBody>
      </p:sp>
      <p:sp>
        <p:nvSpPr>
          <p:cNvPr id="61" name="TextBox 60">
            <a:extLst>
              <a:ext uri="{FF2B5EF4-FFF2-40B4-BE49-F238E27FC236}">
                <a16:creationId xmlns:a16="http://schemas.microsoft.com/office/drawing/2014/main" id="{E8B2DA79-5831-1A5B-A0B1-808A89161483}"/>
              </a:ext>
            </a:extLst>
          </p:cNvPr>
          <p:cNvSpPr txBox="1"/>
          <p:nvPr/>
        </p:nvSpPr>
        <p:spPr>
          <a:xfrm>
            <a:off x="1605864" y="14249872"/>
            <a:ext cx="4112547" cy="5062924"/>
          </a:xfrm>
          <a:prstGeom prst="rect">
            <a:avLst/>
          </a:prstGeom>
          <a:noFill/>
        </p:spPr>
        <p:txBody>
          <a:bodyPr wrap="square" lIns="91440" tIns="45720" rIns="91440" bIns="45720" rtlCol="0" anchor="t">
            <a:spAutoFit/>
          </a:bodyPr>
          <a:lstStyle/>
          <a:p>
            <a:pPr marL="342900" indent="-342900">
              <a:buFontTx/>
              <a:buChar char="-"/>
            </a:pPr>
            <a:r>
              <a:rPr lang="en-US" sz="1900">
                <a:latin typeface="Times New Roman"/>
                <a:cs typeface="Times New Roman"/>
              </a:rPr>
              <a:t>The main body of the arm cast was designed using the computer-aided design (CAD) software SolidWorks</a:t>
            </a:r>
          </a:p>
          <a:p>
            <a:pPr marL="342900" indent="-342900">
              <a:buFontTx/>
              <a:buChar char="-"/>
            </a:pPr>
            <a:r>
              <a:rPr lang="en-US" sz="1900">
                <a:latin typeface="Times New Roman"/>
                <a:cs typeface="Times New Roman"/>
              </a:rPr>
              <a:t>To create the model, measurements were taken of the cross-sectional diameter of both the wrist and the end of the forearm on a team member’s body</a:t>
            </a:r>
          </a:p>
          <a:p>
            <a:pPr marL="342900" indent="-342900">
              <a:buFontTx/>
              <a:buChar char="-"/>
            </a:pPr>
            <a:r>
              <a:rPr lang="en-US" sz="1900">
                <a:latin typeface="Times New Roman"/>
                <a:cs typeface="Times New Roman"/>
              </a:rPr>
              <a:t>The wrist diameter measures at 54mm </a:t>
            </a:r>
          </a:p>
          <a:p>
            <a:pPr marL="342900" indent="-342900">
              <a:buFontTx/>
              <a:buChar char="-"/>
            </a:pPr>
            <a:r>
              <a:rPr lang="en-US" sz="1900">
                <a:latin typeface="Times New Roman"/>
                <a:cs typeface="Times New Roman"/>
              </a:rPr>
              <a:t>The elbow diameter measures at 97mm</a:t>
            </a:r>
          </a:p>
          <a:p>
            <a:pPr marL="342900" indent="-342900">
              <a:buFontTx/>
              <a:buChar char="-"/>
            </a:pPr>
            <a:r>
              <a:rPr lang="en-US" sz="1900">
                <a:latin typeface="Times New Roman"/>
                <a:cs typeface="Times New Roman"/>
              </a:rPr>
              <a:t>The length of the cast measures at 6 inches </a:t>
            </a:r>
          </a:p>
          <a:p>
            <a:pPr marL="342900" indent="-342900">
              <a:buFontTx/>
              <a:buChar char="-"/>
            </a:pPr>
            <a:r>
              <a:rPr lang="en-US" sz="1900">
                <a:latin typeface="Times New Roman"/>
                <a:cs typeface="Times New Roman"/>
              </a:rPr>
              <a:t>The overall thickness of this layer to ensure protection and fixation of the patient’s arm is 6 millimeters</a:t>
            </a:r>
          </a:p>
        </p:txBody>
      </p:sp>
      <p:sp>
        <p:nvSpPr>
          <p:cNvPr id="62" name="TextBox 61">
            <a:extLst>
              <a:ext uri="{FF2B5EF4-FFF2-40B4-BE49-F238E27FC236}">
                <a16:creationId xmlns:a16="http://schemas.microsoft.com/office/drawing/2014/main" id="{FE42E3C4-EFAB-35B5-4B05-79F938099542}"/>
              </a:ext>
            </a:extLst>
          </p:cNvPr>
          <p:cNvSpPr txBox="1"/>
          <p:nvPr/>
        </p:nvSpPr>
        <p:spPr>
          <a:xfrm>
            <a:off x="17494258" y="11770749"/>
            <a:ext cx="4387929" cy="338554"/>
          </a:xfrm>
          <a:prstGeom prst="rect">
            <a:avLst/>
          </a:prstGeom>
          <a:noFill/>
        </p:spPr>
        <p:txBody>
          <a:bodyPr wrap="square" rtlCol="0">
            <a:spAutoFit/>
          </a:bodyPr>
          <a:lstStyle/>
          <a:p>
            <a:pPr algn="ctr"/>
            <a:r>
              <a:rPr lang="en-US" sz="1600">
                <a:latin typeface="Times New Roman" panose="02020603050405020304" pitchFamily="18" charset="0"/>
                <a:cs typeface="Times New Roman" panose="02020603050405020304" pitchFamily="18" charset="0"/>
              </a:rPr>
              <a:t>Figure 4: Exploded View of Cast Assembly</a:t>
            </a:r>
          </a:p>
        </p:txBody>
      </p:sp>
      <p:pic>
        <p:nvPicPr>
          <p:cNvPr id="1024" name="Picture 1023">
            <a:extLst>
              <a:ext uri="{FF2B5EF4-FFF2-40B4-BE49-F238E27FC236}">
                <a16:creationId xmlns:a16="http://schemas.microsoft.com/office/drawing/2014/main" id="{9C0FA5FE-D6E5-7493-06DE-9DC890F7CFE6}"/>
              </a:ext>
            </a:extLst>
          </p:cNvPr>
          <p:cNvPicPr>
            <a:picLocks noChangeAspect="1"/>
          </p:cNvPicPr>
          <p:nvPr/>
        </p:nvPicPr>
        <p:blipFill>
          <a:blip r:embed="rId11"/>
          <a:stretch>
            <a:fillRect/>
          </a:stretch>
        </p:blipFill>
        <p:spPr>
          <a:xfrm>
            <a:off x="28206733" y="14439194"/>
            <a:ext cx="3127575" cy="2565884"/>
          </a:xfrm>
          <a:prstGeom prst="rect">
            <a:avLst/>
          </a:prstGeom>
        </p:spPr>
      </p:pic>
      <p:sp>
        <p:nvSpPr>
          <p:cNvPr id="1025" name="TextBox 1024">
            <a:extLst>
              <a:ext uri="{FF2B5EF4-FFF2-40B4-BE49-F238E27FC236}">
                <a16:creationId xmlns:a16="http://schemas.microsoft.com/office/drawing/2014/main" id="{9147561D-D27E-A880-16F8-CC95C2723E9D}"/>
              </a:ext>
            </a:extLst>
          </p:cNvPr>
          <p:cNvSpPr txBox="1"/>
          <p:nvPr/>
        </p:nvSpPr>
        <p:spPr>
          <a:xfrm>
            <a:off x="27550975" y="17316860"/>
            <a:ext cx="4387929" cy="338554"/>
          </a:xfrm>
          <a:prstGeom prst="rect">
            <a:avLst/>
          </a:prstGeom>
          <a:noFill/>
        </p:spPr>
        <p:txBody>
          <a:bodyPr wrap="square" rtlCol="0">
            <a:spAutoFit/>
          </a:bodyPr>
          <a:lstStyle/>
          <a:p>
            <a:pPr algn="ctr"/>
            <a:r>
              <a:rPr lang="en-US" sz="1600">
                <a:latin typeface="Times New Roman" panose="02020603050405020304" pitchFamily="18" charset="0"/>
                <a:cs typeface="Times New Roman" panose="02020603050405020304" pitchFamily="18" charset="0"/>
              </a:rPr>
              <a:t>Figure 7: Proposed CAD Model of Hand Section</a:t>
            </a:r>
          </a:p>
        </p:txBody>
      </p:sp>
      <p:sp>
        <p:nvSpPr>
          <p:cNvPr id="38" name="TextBox 37">
            <a:extLst>
              <a:ext uri="{FF2B5EF4-FFF2-40B4-BE49-F238E27FC236}">
                <a16:creationId xmlns:a16="http://schemas.microsoft.com/office/drawing/2014/main" id="{9A7493FB-0A5F-0DC2-0E7C-E64E3470C52B}"/>
              </a:ext>
            </a:extLst>
          </p:cNvPr>
          <p:cNvSpPr txBox="1"/>
          <p:nvPr/>
        </p:nvSpPr>
        <p:spPr>
          <a:xfrm>
            <a:off x="22033221" y="14264847"/>
            <a:ext cx="6168752" cy="1754326"/>
          </a:xfrm>
          <a:prstGeom prst="rect">
            <a:avLst/>
          </a:prstGeom>
          <a:noFill/>
        </p:spPr>
        <p:txBody>
          <a:bodyPr wrap="square" lIns="91440" tIns="45720" rIns="91440" bIns="45720" rtlCol="0" anchor="t">
            <a:spAutoFit/>
          </a:bodyPr>
          <a:lstStyle/>
          <a:p>
            <a:pPr marL="457200" indent="-457200">
              <a:buFont typeface="Arial"/>
              <a:buChar char="•"/>
            </a:pPr>
            <a:r>
              <a:rPr lang="en-US" sz="2000">
                <a:latin typeface="Times New Roman"/>
                <a:ea typeface="Calibri"/>
                <a:cs typeface="Calibri"/>
              </a:rPr>
              <a:t>Fabricate a third layer to protect and conceal the wiring and electronics. </a:t>
            </a:r>
            <a:endParaRPr lang="en-US" sz="2000"/>
          </a:p>
          <a:p>
            <a:pPr marL="457200" indent="-457200">
              <a:buFont typeface="Arial"/>
              <a:buChar char="•"/>
            </a:pPr>
            <a:r>
              <a:rPr lang="en-US" sz="2000">
                <a:latin typeface="Times New Roman"/>
                <a:cs typeface="Calibri"/>
              </a:rPr>
              <a:t>Fabricate the hand section so the cast can provide proper fixation of the wrist. </a:t>
            </a:r>
          </a:p>
          <a:p>
            <a:pPr marL="457200" indent="-457200">
              <a:buFont typeface="Arial"/>
              <a:buChar char="•"/>
            </a:pPr>
            <a:endParaRPr lang="en-US" sz="2800" b="1">
              <a:latin typeface="Times New Roman"/>
              <a:cs typeface="Calibri"/>
            </a:endParaRPr>
          </a:p>
        </p:txBody>
      </p:sp>
    </p:spTree>
    <p:extLst>
      <p:ext uri="{BB962C8B-B14F-4D97-AF65-F5344CB8AC3E}">
        <p14:creationId xmlns:p14="http://schemas.microsoft.com/office/powerpoint/2010/main" val="33924896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Custom</PresentationFormat>
  <Slides>1</Slides>
  <Notes>0</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Worcester Polytechnic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Ghorbani Faal, Siamak</dc:creator>
  <cp:revision>49</cp:revision>
  <cp:lastPrinted>2018-02-22T15:27:01Z</cp:lastPrinted>
  <dcterms:created xsi:type="dcterms:W3CDTF">2016-08-12T18:11:41Z</dcterms:created>
  <dcterms:modified xsi:type="dcterms:W3CDTF">2024-04-12T14:35:36Z</dcterms:modified>
</cp:coreProperties>
</file>