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7" r:id="rId2"/>
  </p:sldIdLst>
  <p:sldSz cx="32918400" cy="219456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FD7A91-7CF4-4EFA-93C3-8B1F086E0CF8}" v="1" dt="2024-04-16T16:46:44.202"/>
    <p1510:client id="{DA723E4D-FB23-0D4F-B2CC-BCA8C0F3F8A6}" v="713" dt="2024-04-16T16:46:49.8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hy, Aedan" userId="5a3a1187-0cb8-46ea-98f9-ab32f9459f1a" providerId="ADAL" clId="{3AFD7A91-7CF4-4EFA-93C3-8B1F086E0CF8}"/>
    <pc:docChg chg="undo custSel delSld modSld">
      <pc:chgData name="Fahy, Aedan" userId="5a3a1187-0cb8-46ea-98f9-ab32f9459f1a" providerId="ADAL" clId="{3AFD7A91-7CF4-4EFA-93C3-8B1F086E0CF8}" dt="2024-04-16T16:46:44.240" v="1439" actId="47"/>
      <pc:docMkLst>
        <pc:docMk/>
      </pc:docMkLst>
      <pc:sldChg chg="addSp delSp modSp del mod">
        <pc:chgData name="Fahy, Aedan" userId="5a3a1187-0cb8-46ea-98f9-ab32f9459f1a" providerId="ADAL" clId="{3AFD7A91-7CF4-4EFA-93C3-8B1F086E0CF8}" dt="2024-04-16T16:46:44.240" v="1439" actId="47"/>
        <pc:sldMkLst>
          <pc:docMk/>
          <pc:sldMk cId="3392489660" sldId="256"/>
        </pc:sldMkLst>
        <pc:spChg chg="del mod">
          <ac:chgData name="Fahy, Aedan" userId="5a3a1187-0cb8-46ea-98f9-ab32f9459f1a" providerId="ADAL" clId="{3AFD7A91-7CF4-4EFA-93C3-8B1F086E0CF8}" dt="2024-04-11T22:01:52.066" v="1144" actId="478"/>
          <ac:spMkLst>
            <pc:docMk/>
            <pc:sldMk cId="3392489660" sldId="256"/>
            <ac:spMk id="3" creationId="{888D3CF5-1DFE-F420-361B-3E9327493AC0}"/>
          </ac:spMkLst>
        </pc:spChg>
        <pc:spChg chg="mod">
          <ac:chgData name="Fahy, Aedan" userId="5a3a1187-0cb8-46ea-98f9-ab32f9459f1a" providerId="ADAL" clId="{3AFD7A91-7CF4-4EFA-93C3-8B1F086E0CF8}" dt="2024-04-14T22:14:35.660" v="1324" actId="1076"/>
          <ac:spMkLst>
            <pc:docMk/>
            <pc:sldMk cId="3392489660" sldId="256"/>
            <ac:spMk id="4" creationId="{80921E2F-BE4A-F3C2-676A-16DE5EFA8A4C}"/>
          </ac:spMkLst>
        </pc:spChg>
        <pc:spChg chg="mod">
          <ac:chgData name="Fahy, Aedan" userId="5a3a1187-0cb8-46ea-98f9-ab32f9459f1a" providerId="ADAL" clId="{3AFD7A91-7CF4-4EFA-93C3-8B1F086E0CF8}" dt="2024-04-11T21:43:03.992" v="1017" actId="1076"/>
          <ac:spMkLst>
            <pc:docMk/>
            <pc:sldMk cId="3392489660" sldId="256"/>
            <ac:spMk id="5" creationId="{9E73D5E7-ABE4-3E05-466E-CAF04D19CCA9}"/>
          </ac:spMkLst>
        </pc:spChg>
        <pc:spChg chg="mod">
          <ac:chgData name="Fahy, Aedan" userId="5a3a1187-0cb8-46ea-98f9-ab32f9459f1a" providerId="ADAL" clId="{3AFD7A91-7CF4-4EFA-93C3-8B1F086E0CF8}" dt="2024-04-11T21:14:45.906" v="586" actId="1076"/>
          <ac:spMkLst>
            <pc:docMk/>
            <pc:sldMk cId="3392489660" sldId="256"/>
            <ac:spMk id="6" creationId="{6C0D95E3-E0DF-C48F-6BAA-03036812D35C}"/>
          </ac:spMkLst>
        </pc:spChg>
        <pc:spChg chg="mod">
          <ac:chgData name="Fahy, Aedan" userId="5a3a1187-0cb8-46ea-98f9-ab32f9459f1a" providerId="ADAL" clId="{3AFD7A91-7CF4-4EFA-93C3-8B1F086E0CF8}" dt="2024-04-11T19:32:40.302" v="119" actId="1076"/>
          <ac:spMkLst>
            <pc:docMk/>
            <pc:sldMk cId="3392489660" sldId="256"/>
            <ac:spMk id="7" creationId="{44FDF429-7168-FFF7-2D85-8EBB6347A0CA}"/>
          </ac:spMkLst>
        </pc:spChg>
        <pc:spChg chg="mod">
          <ac:chgData name="Fahy, Aedan" userId="5a3a1187-0cb8-46ea-98f9-ab32f9459f1a" providerId="ADAL" clId="{3AFD7A91-7CF4-4EFA-93C3-8B1F086E0CF8}" dt="2024-04-11T22:00:59.338" v="1137" actId="1076"/>
          <ac:spMkLst>
            <pc:docMk/>
            <pc:sldMk cId="3392489660" sldId="256"/>
            <ac:spMk id="8" creationId="{8501C1FD-57BE-14AD-0E19-00354314F404}"/>
          </ac:spMkLst>
        </pc:spChg>
        <pc:spChg chg="del">
          <ac:chgData name="Fahy, Aedan" userId="5a3a1187-0cb8-46ea-98f9-ab32f9459f1a" providerId="ADAL" clId="{3AFD7A91-7CF4-4EFA-93C3-8B1F086E0CF8}" dt="2024-04-11T19:24:36.473" v="90" actId="478"/>
          <ac:spMkLst>
            <pc:docMk/>
            <pc:sldMk cId="3392489660" sldId="256"/>
            <ac:spMk id="8" creationId="{F7BE35EE-079C-A391-0471-799BEEDDEB67}"/>
          </ac:spMkLst>
        </pc:spChg>
        <pc:spChg chg="mod">
          <ac:chgData name="Fahy, Aedan" userId="5a3a1187-0cb8-46ea-98f9-ab32f9459f1a" providerId="ADAL" clId="{3AFD7A91-7CF4-4EFA-93C3-8B1F086E0CF8}" dt="2024-04-11T19:26:59.519" v="96" actId="692"/>
          <ac:spMkLst>
            <pc:docMk/>
            <pc:sldMk cId="3392489660" sldId="256"/>
            <ac:spMk id="9" creationId="{25F2C2C7-C2CA-46CA-0ED1-30BE44602679}"/>
          </ac:spMkLst>
        </pc:spChg>
        <pc:spChg chg="mod">
          <ac:chgData name="Fahy, Aedan" userId="5a3a1187-0cb8-46ea-98f9-ab32f9459f1a" providerId="ADAL" clId="{3AFD7A91-7CF4-4EFA-93C3-8B1F086E0CF8}" dt="2024-04-11T19:46:30.091" v="173" actId="14100"/>
          <ac:spMkLst>
            <pc:docMk/>
            <pc:sldMk cId="3392489660" sldId="256"/>
            <ac:spMk id="10" creationId="{8CF953AE-B38D-DF57-0075-2D203C9E61FB}"/>
          </ac:spMkLst>
        </pc:spChg>
        <pc:spChg chg="mod">
          <ac:chgData name="Fahy, Aedan" userId="5a3a1187-0cb8-46ea-98f9-ab32f9459f1a" providerId="ADAL" clId="{3AFD7A91-7CF4-4EFA-93C3-8B1F086E0CF8}" dt="2024-04-11T19:32:11.957" v="117" actId="1076"/>
          <ac:spMkLst>
            <pc:docMk/>
            <pc:sldMk cId="3392489660" sldId="256"/>
            <ac:spMk id="11" creationId="{32879BCB-8077-68B9-51F1-49BE3C63EA1F}"/>
          </ac:spMkLst>
        </pc:spChg>
        <pc:spChg chg="mod">
          <ac:chgData name="Fahy, Aedan" userId="5a3a1187-0cb8-46ea-98f9-ab32f9459f1a" providerId="ADAL" clId="{3AFD7A91-7CF4-4EFA-93C3-8B1F086E0CF8}" dt="2024-04-12T23:17:23.273" v="1274" actId="20577"/>
          <ac:spMkLst>
            <pc:docMk/>
            <pc:sldMk cId="3392489660" sldId="256"/>
            <ac:spMk id="14" creationId="{05A58BA5-5345-F3FE-D4FB-C3FC519C58A9}"/>
          </ac:spMkLst>
        </pc:spChg>
        <pc:spChg chg="mod">
          <ac:chgData name="Fahy, Aedan" userId="5a3a1187-0cb8-46ea-98f9-ab32f9459f1a" providerId="ADAL" clId="{3AFD7A91-7CF4-4EFA-93C3-8B1F086E0CF8}" dt="2024-04-11T20:04:10.076" v="187" actId="1076"/>
          <ac:spMkLst>
            <pc:docMk/>
            <pc:sldMk cId="3392489660" sldId="256"/>
            <ac:spMk id="20" creationId="{00000000-0000-0000-0000-000000000000}"/>
          </ac:spMkLst>
        </pc:spChg>
        <pc:spChg chg="mod">
          <ac:chgData name="Fahy, Aedan" userId="5a3a1187-0cb8-46ea-98f9-ab32f9459f1a" providerId="ADAL" clId="{3AFD7A91-7CF4-4EFA-93C3-8B1F086E0CF8}" dt="2024-04-11T22:14:46.360" v="1240" actId="20577"/>
          <ac:spMkLst>
            <pc:docMk/>
            <pc:sldMk cId="3392489660" sldId="256"/>
            <ac:spMk id="22" creationId="{52342BD8-C950-9EFD-CF41-70E9F26A55AE}"/>
          </ac:spMkLst>
        </pc:spChg>
        <pc:spChg chg="del mod">
          <ac:chgData name="Fahy, Aedan" userId="5a3a1187-0cb8-46ea-98f9-ab32f9459f1a" providerId="ADAL" clId="{3AFD7A91-7CF4-4EFA-93C3-8B1F086E0CF8}" dt="2024-04-11T19:23:14.087" v="77" actId="478"/>
          <ac:spMkLst>
            <pc:docMk/>
            <pc:sldMk cId="3392489660" sldId="256"/>
            <ac:spMk id="22" creationId="{C0785063-8586-F829-D3DA-B8CA2E57A3D4}"/>
          </ac:spMkLst>
        </pc:spChg>
        <pc:spChg chg="mod">
          <ac:chgData name="Fahy, Aedan" userId="5a3a1187-0cb8-46ea-98f9-ab32f9459f1a" providerId="ADAL" clId="{3AFD7A91-7CF4-4EFA-93C3-8B1F086E0CF8}" dt="2024-04-11T20:04:21.136" v="188" actId="1076"/>
          <ac:spMkLst>
            <pc:docMk/>
            <pc:sldMk cId="3392489660" sldId="256"/>
            <ac:spMk id="24" creationId="{F3F1E433-4EB0-B38C-0F57-D6F7A79DC9B9}"/>
          </ac:spMkLst>
        </pc:spChg>
        <pc:spChg chg="mod">
          <ac:chgData name="Fahy, Aedan" userId="5a3a1187-0cb8-46ea-98f9-ab32f9459f1a" providerId="ADAL" clId="{3AFD7A91-7CF4-4EFA-93C3-8B1F086E0CF8}" dt="2024-04-11T19:37:06.937" v="135" actId="1076"/>
          <ac:spMkLst>
            <pc:docMk/>
            <pc:sldMk cId="3392489660" sldId="256"/>
            <ac:spMk id="26" creationId="{75CD04BB-C4A5-D067-20FE-B36B96DE78EC}"/>
          </ac:spMkLst>
        </pc:spChg>
        <pc:spChg chg="del mod">
          <ac:chgData name="Fahy, Aedan" userId="5a3a1187-0cb8-46ea-98f9-ab32f9459f1a" providerId="ADAL" clId="{3AFD7A91-7CF4-4EFA-93C3-8B1F086E0CF8}" dt="2024-04-14T22:12:53.445" v="1321" actId="478"/>
          <ac:spMkLst>
            <pc:docMk/>
            <pc:sldMk cId="3392489660" sldId="256"/>
            <ac:spMk id="27" creationId="{84827EDF-503B-8B9E-80C0-00CE14898239}"/>
          </ac:spMkLst>
        </pc:spChg>
        <pc:spChg chg="mod">
          <ac:chgData name="Fahy, Aedan" userId="5a3a1187-0cb8-46ea-98f9-ab32f9459f1a" providerId="ADAL" clId="{3AFD7A91-7CF4-4EFA-93C3-8B1F086E0CF8}" dt="2024-04-11T19:30:34.294" v="106" actId="1076"/>
          <ac:spMkLst>
            <pc:docMk/>
            <pc:sldMk cId="3392489660" sldId="256"/>
            <ac:spMk id="28" creationId="{6372C474-1DEA-45DA-BB90-10B175574925}"/>
          </ac:spMkLst>
        </pc:spChg>
        <pc:spChg chg="mod">
          <ac:chgData name="Fahy, Aedan" userId="5a3a1187-0cb8-46ea-98f9-ab32f9459f1a" providerId="ADAL" clId="{3AFD7A91-7CF4-4EFA-93C3-8B1F086E0CF8}" dt="2024-04-11T19:43:17.766" v="159" actId="1076"/>
          <ac:spMkLst>
            <pc:docMk/>
            <pc:sldMk cId="3392489660" sldId="256"/>
            <ac:spMk id="29" creationId="{76CBF5DE-51C1-D2EB-7CA4-BCA171FDA4BA}"/>
          </ac:spMkLst>
        </pc:spChg>
        <pc:spChg chg="mod">
          <ac:chgData name="Fahy, Aedan" userId="5a3a1187-0cb8-46ea-98f9-ab32f9459f1a" providerId="ADAL" clId="{3AFD7A91-7CF4-4EFA-93C3-8B1F086E0CF8}" dt="2024-04-11T22:25:50.553" v="1250" actId="20577"/>
          <ac:spMkLst>
            <pc:docMk/>
            <pc:sldMk cId="3392489660" sldId="256"/>
            <ac:spMk id="31" creationId="{A67920C9-8F83-CF7C-7447-8F1BEF6CF65B}"/>
          </ac:spMkLst>
        </pc:spChg>
        <pc:spChg chg="del">
          <ac:chgData name="Fahy, Aedan" userId="5a3a1187-0cb8-46ea-98f9-ab32f9459f1a" providerId="ADAL" clId="{3AFD7A91-7CF4-4EFA-93C3-8B1F086E0CF8}" dt="2024-04-11T19:35:41.511" v="126" actId="478"/>
          <ac:spMkLst>
            <pc:docMk/>
            <pc:sldMk cId="3392489660" sldId="256"/>
            <ac:spMk id="32" creationId="{A40A13B2-9DAE-0961-4164-27788822BF98}"/>
          </ac:spMkLst>
        </pc:spChg>
        <pc:spChg chg="mod">
          <ac:chgData name="Fahy, Aedan" userId="5a3a1187-0cb8-46ea-98f9-ab32f9459f1a" providerId="ADAL" clId="{3AFD7A91-7CF4-4EFA-93C3-8B1F086E0CF8}" dt="2024-04-11T19:43:57.579" v="164" actId="1076"/>
          <ac:spMkLst>
            <pc:docMk/>
            <pc:sldMk cId="3392489660" sldId="256"/>
            <ac:spMk id="33" creationId="{87237595-AAE0-5EB2-700C-EB4AD4338B74}"/>
          </ac:spMkLst>
        </pc:spChg>
        <pc:spChg chg="mod">
          <ac:chgData name="Fahy, Aedan" userId="5a3a1187-0cb8-46ea-98f9-ab32f9459f1a" providerId="ADAL" clId="{3AFD7A91-7CF4-4EFA-93C3-8B1F086E0CF8}" dt="2024-04-11T19:37:43.498" v="147" actId="20577"/>
          <ac:spMkLst>
            <pc:docMk/>
            <pc:sldMk cId="3392489660" sldId="256"/>
            <ac:spMk id="35" creationId="{09E3E376-085A-9F4F-176C-EEA2B0E61745}"/>
          </ac:spMkLst>
        </pc:spChg>
        <pc:spChg chg="mod">
          <ac:chgData name="Fahy, Aedan" userId="5a3a1187-0cb8-46ea-98f9-ab32f9459f1a" providerId="ADAL" clId="{3AFD7A91-7CF4-4EFA-93C3-8B1F086E0CF8}" dt="2024-04-11T22:25:38.154" v="1246" actId="20577"/>
          <ac:spMkLst>
            <pc:docMk/>
            <pc:sldMk cId="3392489660" sldId="256"/>
            <ac:spMk id="36" creationId="{688F66C4-B4F3-B72B-ED3B-4C1B5381BECB}"/>
          </ac:spMkLst>
        </pc:spChg>
        <pc:spChg chg="mod">
          <ac:chgData name="Fahy, Aedan" userId="5a3a1187-0cb8-46ea-98f9-ab32f9459f1a" providerId="ADAL" clId="{3AFD7A91-7CF4-4EFA-93C3-8B1F086E0CF8}" dt="2024-04-11T19:36:59.221" v="134" actId="1076"/>
          <ac:spMkLst>
            <pc:docMk/>
            <pc:sldMk cId="3392489660" sldId="256"/>
            <ac:spMk id="37" creationId="{DFDD06B1-7362-E705-A806-6ED578AB4981}"/>
          </ac:spMkLst>
        </pc:spChg>
        <pc:spChg chg="mod">
          <ac:chgData name="Fahy, Aedan" userId="5a3a1187-0cb8-46ea-98f9-ab32f9459f1a" providerId="ADAL" clId="{3AFD7A91-7CF4-4EFA-93C3-8B1F086E0CF8}" dt="2024-04-14T19:37:41.136" v="1292" actId="20577"/>
          <ac:spMkLst>
            <pc:docMk/>
            <pc:sldMk cId="3392489660" sldId="256"/>
            <ac:spMk id="38" creationId="{9A7493FB-0A5F-0DC2-0E7C-E64E3470C52B}"/>
          </ac:spMkLst>
        </pc:spChg>
        <pc:spChg chg="mod">
          <ac:chgData name="Fahy, Aedan" userId="5a3a1187-0cb8-46ea-98f9-ab32f9459f1a" providerId="ADAL" clId="{3AFD7A91-7CF4-4EFA-93C3-8B1F086E0CF8}" dt="2024-04-11T21:06:27.915" v="511" actId="1076"/>
          <ac:spMkLst>
            <pc:docMk/>
            <pc:sldMk cId="3392489660" sldId="256"/>
            <ac:spMk id="39" creationId="{46BB3B60-5F18-F548-F832-D14899672BCF}"/>
          </ac:spMkLst>
        </pc:spChg>
        <pc:spChg chg="mod">
          <ac:chgData name="Fahy, Aedan" userId="5a3a1187-0cb8-46ea-98f9-ab32f9459f1a" providerId="ADAL" clId="{3AFD7A91-7CF4-4EFA-93C3-8B1F086E0CF8}" dt="2024-04-11T19:37:19.342" v="136" actId="1076"/>
          <ac:spMkLst>
            <pc:docMk/>
            <pc:sldMk cId="3392489660" sldId="256"/>
            <ac:spMk id="40" creationId="{71B6C93E-7DC1-3738-C972-2C1E5FC2ACF3}"/>
          </ac:spMkLst>
        </pc:spChg>
        <pc:spChg chg="mod">
          <ac:chgData name="Fahy, Aedan" userId="5a3a1187-0cb8-46ea-98f9-ab32f9459f1a" providerId="ADAL" clId="{3AFD7A91-7CF4-4EFA-93C3-8B1F086E0CF8}" dt="2024-04-11T21:05:58.361" v="508" actId="113"/>
          <ac:spMkLst>
            <pc:docMk/>
            <pc:sldMk cId="3392489660" sldId="256"/>
            <ac:spMk id="43" creationId="{D7486C45-A2DE-6A90-5FD2-FC1B7D8C4AF6}"/>
          </ac:spMkLst>
        </pc:spChg>
        <pc:spChg chg="add mod">
          <ac:chgData name="Fahy, Aedan" userId="5a3a1187-0cb8-46ea-98f9-ab32f9459f1a" providerId="ADAL" clId="{3AFD7A91-7CF4-4EFA-93C3-8B1F086E0CF8}" dt="2024-04-11T22:01:11.345" v="1139" actId="1076"/>
          <ac:spMkLst>
            <pc:docMk/>
            <pc:sldMk cId="3392489660" sldId="256"/>
            <ac:spMk id="44" creationId="{465E35B7-2573-0FE1-E33F-BADE05F606C3}"/>
          </ac:spMkLst>
        </pc:spChg>
        <pc:spChg chg="mod">
          <ac:chgData name="Fahy, Aedan" userId="5a3a1187-0cb8-46ea-98f9-ab32f9459f1a" providerId="ADAL" clId="{3AFD7A91-7CF4-4EFA-93C3-8B1F086E0CF8}" dt="2024-04-11T19:30:58.615" v="109" actId="164"/>
          <ac:spMkLst>
            <pc:docMk/>
            <pc:sldMk cId="3392489660" sldId="256"/>
            <ac:spMk id="47" creationId="{833E18FB-8C81-06B0-5FDF-A866B482196F}"/>
          </ac:spMkLst>
        </pc:spChg>
        <pc:spChg chg="mod">
          <ac:chgData name="Fahy, Aedan" userId="5a3a1187-0cb8-46ea-98f9-ab32f9459f1a" providerId="ADAL" clId="{3AFD7A91-7CF4-4EFA-93C3-8B1F086E0CF8}" dt="2024-04-11T22:01:25.597" v="1140" actId="1076"/>
          <ac:spMkLst>
            <pc:docMk/>
            <pc:sldMk cId="3392489660" sldId="256"/>
            <ac:spMk id="48" creationId="{15B8F863-3BB6-4380-0D78-4C3670FBBBBA}"/>
          </ac:spMkLst>
        </pc:spChg>
        <pc:spChg chg="mod">
          <ac:chgData name="Fahy, Aedan" userId="5a3a1187-0cb8-46ea-98f9-ab32f9459f1a" providerId="ADAL" clId="{3AFD7A91-7CF4-4EFA-93C3-8B1F086E0CF8}" dt="2024-04-11T20:43:53.260" v="248" actId="1076"/>
          <ac:spMkLst>
            <pc:docMk/>
            <pc:sldMk cId="3392489660" sldId="256"/>
            <ac:spMk id="48" creationId="{87E9F246-59D6-8ACD-1F25-4745DFE7AC36}"/>
          </ac:spMkLst>
        </pc:spChg>
        <pc:spChg chg="mod">
          <ac:chgData name="Fahy, Aedan" userId="5a3a1187-0cb8-46ea-98f9-ab32f9459f1a" providerId="ADAL" clId="{3AFD7A91-7CF4-4EFA-93C3-8B1F086E0CF8}" dt="2024-04-11T22:00:59.338" v="1137" actId="1076"/>
          <ac:spMkLst>
            <pc:docMk/>
            <pc:sldMk cId="3392489660" sldId="256"/>
            <ac:spMk id="49" creationId="{80DEEF03-8B6E-3A99-5250-9388AD29C31D}"/>
          </ac:spMkLst>
        </pc:spChg>
        <pc:spChg chg="mod">
          <ac:chgData name="Fahy, Aedan" userId="5a3a1187-0cb8-46ea-98f9-ab32f9459f1a" providerId="ADAL" clId="{3AFD7A91-7CF4-4EFA-93C3-8B1F086E0CF8}" dt="2024-04-11T22:01:11.345" v="1139" actId="1076"/>
          <ac:spMkLst>
            <pc:docMk/>
            <pc:sldMk cId="3392489660" sldId="256"/>
            <ac:spMk id="50" creationId="{9A49FF33-59E2-E26F-D2CB-503BBA577FE4}"/>
          </ac:spMkLst>
        </pc:spChg>
        <pc:spChg chg="mod">
          <ac:chgData name="Fahy, Aedan" userId="5a3a1187-0cb8-46ea-98f9-ab32f9459f1a" providerId="ADAL" clId="{3AFD7A91-7CF4-4EFA-93C3-8B1F086E0CF8}" dt="2024-04-11T22:01:11.345" v="1139" actId="1076"/>
          <ac:spMkLst>
            <pc:docMk/>
            <pc:sldMk cId="3392489660" sldId="256"/>
            <ac:spMk id="52" creationId="{1B925DDE-88FF-1289-A117-E206100A4EA2}"/>
          </ac:spMkLst>
        </pc:spChg>
        <pc:spChg chg="mod">
          <ac:chgData name="Fahy, Aedan" userId="5a3a1187-0cb8-46ea-98f9-ab32f9459f1a" providerId="ADAL" clId="{3AFD7A91-7CF4-4EFA-93C3-8B1F086E0CF8}" dt="2024-04-11T22:00:36.223" v="1134" actId="1076"/>
          <ac:spMkLst>
            <pc:docMk/>
            <pc:sldMk cId="3392489660" sldId="256"/>
            <ac:spMk id="53" creationId="{88F1B269-50CB-2F4C-9B5D-4F7B40A0E577}"/>
          </ac:spMkLst>
        </pc:spChg>
        <pc:spChg chg="mod">
          <ac:chgData name="Fahy, Aedan" userId="5a3a1187-0cb8-46ea-98f9-ab32f9459f1a" providerId="ADAL" clId="{3AFD7A91-7CF4-4EFA-93C3-8B1F086E0CF8}" dt="2024-04-11T22:00:59.338" v="1137" actId="1076"/>
          <ac:spMkLst>
            <pc:docMk/>
            <pc:sldMk cId="3392489660" sldId="256"/>
            <ac:spMk id="54" creationId="{823ACBF6-FF5E-85EA-52DD-74895B5A076F}"/>
          </ac:spMkLst>
        </pc:spChg>
        <pc:spChg chg="mod">
          <ac:chgData name="Fahy, Aedan" userId="5a3a1187-0cb8-46ea-98f9-ab32f9459f1a" providerId="ADAL" clId="{3AFD7A91-7CF4-4EFA-93C3-8B1F086E0CF8}" dt="2024-04-11T22:01:25.597" v="1140" actId="1076"/>
          <ac:spMkLst>
            <pc:docMk/>
            <pc:sldMk cId="3392489660" sldId="256"/>
            <ac:spMk id="55" creationId="{A6528171-BF50-C367-ECBA-A94765F3DE1A}"/>
          </ac:spMkLst>
        </pc:spChg>
        <pc:spChg chg="mod">
          <ac:chgData name="Fahy, Aedan" userId="5a3a1187-0cb8-46ea-98f9-ab32f9459f1a" providerId="ADAL" clId="{3AFD7A91-7CF4-4EFA-93C3-8B1F086E0CF8}" dt="2024-04-11T19:33:44.725" v="124" actId="164"/>
          <ac:spMkLst>
            <pc:docMk/>
            <pc:sldMk cId="3392489660" sldId="256"/>
            <ac:spMk id="57" creationId="{7F7D66F8-3450-7567-DD83-05E7B4ADE956}"/>
          </ac:spMkLst>
        </pc:spChg>
        <pc:spChg chg="add mod">
          <ac:chgData name="Fahy, Aedan" userId="5a3a1187-0cb8-46ea-98f9-ab32f9459f1a" providerId="ADAL" clId="{3AFD7A91-7CF4-4EFA-93C3-8B1F086E0CF8}" dt="2024-04-11T22:01:25.597" v="1140" actId="1076"/>
          <ac:spMkLst>
            <pc:docMk/>
            <pc:sldMk cId="3392489660" sldId="256"/>
            <ac:spMk id="58" creationId="{80B5AE1F-2D79-3204-E411-2F3FAF9CA4CD}"/>
          </ac:spMkLst>
        </pc:spChg>
        <pc:spChg chg="mod">
          <ac:chgData name="Fahy, Aedan" userId="5a3a1187-0cb8-46ea-98f9-ab32f9459f1a" providerId="ADAL" clId="{3AFD7A91-7CF4-4EFA-93C3-8B1F086E0CF8}" dt="2024-04-11T19:33:33.812" v="123" actId="164"/>
          <ac:spMkLst>
            <pc:docMk/>
            <pc:sldMk cId="3392489660" sldId="256"/>
            <ac:spMk id="60" creationId="{3BF52B4E-EA38-74A6-3C35-A44CF45AA5D5}"/>
          </ac:spMkLst>
        </pc:spChg>
        <pc:spChg chg="mod">
          <ac:chgData name="Fahy, Aedan" userId="5a3a1187-0cb8-46ea-98f9-ab32f9459f1a" providerId="ADAL" clId="{3AFD7A91-7CF4-4EFA-93C3-8B1F086E0CF8}" dt="2024-04-14T22:19:18.082" v="1438" actId="20577"/>
          <ac:spMkLst>
            <pc:docMk/>
            <pc:sldMk cId="3392489660" sldId="256"/>
            <ac:spMk id="61" creationId="{E8B2DA79-5831-1A5B-A0B1-808A89161483}"/>
          </ac:spMkLst>
        </pc:spChg>
        <pc:spChg chg="del mod">
          <ac:chgData name="Fahy, Aedan" userId="5a3a1187-0cb8-46ea-98f9-ab32f9459f1a" providerId="ADAL" clId="{3AFD7A91-7CF4-4EFA-93C3-8B1F086E0CF8}" dt="2024-04-11T21:31:26.604" v="848" actId="478"/>
          <ac:spMkLst>
            <pc:docMk/>
            <pc:sldMk cId="3392489660" sldId="256"/>
            <ac:spMk id="62" creationId="{FE42E3C4-EFAB-35B5-4B05-79F938099542}"/>
          </ac:spMkLst>
        </pc:spChg>
        <pc:spChg chg="mod">
          <ac:chgData name="Fahy, Aedan" userId="5a3a1187-0cb8-46ea-98f9-ab32f9459f1a" providerId="ADAL" clId="{3AFD7A91-7CF4-4EFA-93C3-8B1F086E0CF8}" dt="2024-04-14T19:39:02.883" v="1298" actId="20577"/>
          <ac:spMkLst>
            <pc:docMk/>
            <pc:sldMk cId="3392489660" sldId="256"/>
            <ac:spMk id="1025" creationId="{9147561D-D27E-A880-16F8-CC95C2723E9D}"/>
          </ac:spMkLst>
        </pc:spChg>
        <pc:spChg chg="add mod">
          <ac:chgData name="Fahy, Aedan" userId="5a3a1187-0cb8-46ea-98f9-ab32f9459f1a" providerId="ADAL" clId="{3AFD7A91-7CF4-4EFA-93C3-8B1F086E0CF8}" dt="2024-04-11T19:24:25.406" v="88" actId="1076"/>
          <ac:spMkLst>
            <pc:docMk/>
            <pc:sldMk cId="3392489660" sldId="256"/>
            <ac:spMk id="1028" creationId="{6EF86785-02E1-30E3-E3C3-62D5A568C1EC}"/>
          </ac:spMkLst>
        </pc:spChg>
        <pc:spChg chg="add mod">
          <ac:chgData name="Fahy, Aedan" userId="5a3a1187-0cb8-46ea-98f9-ab32f9459f1a" providerId="ADAL" clId="{3AFD7A91-7CF4-4EFA-93C3-8B1F086E0CF8}" dt="2024-04-11T19:46:05.129" v="172" actId="2085"/>
          <ac:spMkLst>
            <pc:docMk/>
            <pc:sldMk cId="3392489660" sldId="256"/>
            <ac:spMk id="1029" creationId="{3A178606-9F57-E64F-2EBA-6D1E2554F844}"/>
          </ac:spMkLst>
        </pc:spChg>
        <pc:spChg chg="add mod">
          <ac:chgData name="Fahy, Aedan" userId="5a3a1187-0cb8-46ea-98f9-ab32f9459f1a" providerId="ADAL" clId="{3AFD7A91-7CF4-4EFA-93C3-8B1F086E0CF8}" dt="2024-04-11T19:45:24.108" v="170" actId="1076"/>
          <ac:spMkLst>
            <pc:docMk/>
            <pc:sldMk cId="3392489660" sldId="256"/>
            <ac:spMk id="1034" creationId="{2797C60D-5A8D-0B09-8134-9B4D883280AE}"/>
          </ac:spMkLst>
        </pc:spChg>
        <pc:spChg chg="add mod">
          <ac:chgData name="Fahy, Aedan" userId="5a3a1187-0cb8-46ea-98f9-ab32f9459f1a" providerId="ADAL" clId="{3AFD7A91-7CF4-4EFA-93C3-8B1F086E0CF8}" dt="2024-04-11T19:41:50.223" v="151" actId="1076"/>
          <ac:spMkLst>
            <pc:docMk/>
            <pc:sldMk cId="3392489660" sldId="256"/>
            <ac:spMk id="1035" creationId="{179B1D27-9181-569F-3C85-5D9BB4F6E640}"/>
          </ac:spMkLst>
        </pc:spChg>
        <pc:spChg chg="mod">
          <ac:chgData name="Fahy, Aedan" userId="5a3a1187-0cb8-46ea-98f9-ab32f9459f1a" providerId="ADAL" clId="{3AFD7A91-7CF4-4EFA-93C3-8B1F086E0CF8}" dt="2024-04-14T19:38:56.921" v="1296" actId="20577"/>
          <ac:spMkLst>
            <pc:docMk/>
            <pc:sldMk cId="3392489660" sldId="256"/>
            <ac:spMk id="1050" creationId="{6DDD2857-A13C-4BC2-FAAC-C03345A80790}"/>
          </ac:spMkLst>
        </pc:spChg>
        <pc:spChg chg="add mod">
          <ac:chgData name="Fahy, Aedan" userId="5a3a1187-0cb8-46ea-98f9-ab32f9459f1a" providerId="ADAL" clId="{3AFD7A91-7CF4-4EFA-93C3-8B1F086E0CF8}" dt="2024-04-11T22:00:36.223" v="1134" actId="1076"/>
          <ac:spMkLst>
            <pc:docMk/>
            <pc:sldMk cId="3392489660" sldId="256"/>
            <ac:spMk id="1051" creationId="{63F59473-B6FD-1DA0-C79A-B07864A1E3F8}"/>
          </ac:spMkLst>
        </pc:spChg>
        <pc:spChg chg="add mod">
          <ac:chgData name="Fahy, Aedan" userId="5a3a1187-0cb8-46ea-98f9-ab32f9459f1a" providerId="ADAL" clId="{3AFD7A91-7CF4-4EFA-93C3-8B1F086E0CF8}" dt="2024-04-14T22:12:09.070" v="1316"/>
          <ac:spMkLst>
            <pc:docMk/>
            <pc:sldMk cId="3392489660" sldId="256"/>
            <ac:spMk id="1054" creationId="{BC50C6ED-6BFD-61AC-844A-6E1946DEDF1A}"/>
          </ac:spMkLst>
        </pc:spChg>
        <pc:spChg chg="add del mod">
          <ac:chgData name="Fahy, Aedan" userId="5a3a1187-0cb8-46ea-98f9-ab32f9459f1a" providerId="ADAL" clId="{3AFD7A91-7CF4-4EFA-93C3-8B1F086E0CF8}" dt="2024-04-11T21:08:28.130" v="548" actId="478"/>
          <ac:spMkLst>
            <pc:docMk/>
            <pc:sldMk cId="3392489660" sldId="256"/>
            <ac:spMk id="1054" creationId="{D25D7865-0F1A-2BE5-3AEA-1EBFD577F0AF}"/>
          </ac:spMkLst>
        </pc:spChg>
        <pc:spChg chg="add del mod">
          <ac:chgData name="Fahy, Aedan" userId="5a3a1187-0cb8-46ea-98f9-ab32f9459f1a" providerId="ADAL" clId="{3AFD7A91-7CF4-4EFA-93C3-8B1F086E0CF8}" dt="2024-04-11T21:11:14.917" v="565" actId="478"/>
          <ac:spMkLst>
            <pc:docMk/>
            <pc:sldMk cId="3392489660" sldId="256"/>
            <ac:spMk id="1055" creationId="{3E3D5EE3-7D01-DBBC-9E99-AFFD57D077A2}"/>
          </ac:spMkLst>
        </pc:spChg>
        <pc:spChg chg="add del mod">
          <ac:chgData name="Fahy, Aedan" userId="5a3a1187-0cb8-46ea-98f9-ab32f9459f1a" providerId="ADAL" clId="{3AFD7A91-7CF4-4EFA-93C3-8B1F086E0CF8}" dt="2024-04-11T21:11:46.689" v="569" actId="478"/>
          <ac:spMkLst>
            <pc:docMk/>
            <pc:sldMk cId="3392489660" sldId="256"/>
            <ac:spMk id="1056" creationId="{2C6722D6-6D45-2E60-ACE0-AB24F9899545}"/>
          </ac:spMkLst>
        </pc:spChg>
        <pc:spChg chg="mod">
          <ac:chgData name="Fahy, Aedan" userId="5a3a1187-0cb8-46ea-98f9-ab32f9459f1a" providerId="ADAL" clId="{3AFD7A91-7CF4-4EFA-93C3-8B1F086E0CF8}" dt="2024-04-11T21:52:45.805" v="1091" actId="164"/>
          <ac:spMkLst>
            <pc:docMk/>
            <pc:sldMk cId="3392489660" sldId="256"/>
            <ac:spMk id="1056" creationId="{974752C0-46B4-A58C-7B96-0C8B9652E259}"/>
          </ac:spMkLst>
        </pc:spChg>
        <pc:spChg chg="add mod">
          <ac:chgData name="Fahy, Aedan" userId="5a3a1187-0cb8-46ea-98f9-ab32f9459f1a" providerId="ADAL" clId="{3AFD7A91-7CF4-4EFA-93C3-8B1F086E0CF8}" dt="2024-04-11T21:12:22.354" v="573" actId="1076"/>
          <ac:spMkLst>
            <pc:docMk/>
            <pc:sldMk cId="3392489660" sldId="256"/>
            <ac:spMk id="1057" creationId="{149141FA-42D9-9443-F47E-7E8C18FF25F5}"/>
          </ac:spMkLst>
        </pc:spChg>
        <pc:spChg chg="add mod">
          <ac:chgData name="Fahy, Aedan" userId="5a3a1187-0cb8-46ea-98f9-ab32f9459f1a" providerId="ADAL" clId="{3AFD7A91-7CF4-4EFA-93C3-8B1F086E0CF8}" dt="2024-04-11T21:43:51.727" v="1018" actId="164"/>
          <ac:spMkLst>
            <pc:docMk/>
            <pc:sldMk cId="3392489660" sldId="256"/>
            <ac:spMk id="1058" creationId="{605D1876-0A28-30DA-2559-350124C351D8}"/>
          </ac:spMkLst>
        </pc:spChg>
        <pc:spChg chg="add mod">
          <ac:chgData name="Fahy, Aedan" userId="5a3a1187-0cb8-46ea-98f9-ab32f9459f1a" providerId="ADAL" clId="{3AFD7A91-7CF4-4EFA-93C3-8B1F086E0CF8}" dt="2024-04-11T22:01:03.548" v="1138" actId="1076"/>
          <ac:spMkLst>
            <pc:docMk/>
            <pc:sldMk cId="3392489660" sldId="256"/>
            <ac:spMk id="1062" creationId="{BEEED8C6-2A79-51A7-925D-4372D3E55718}"/>
          </ac:spMkLst>
        </pc:spChg>
        <pc:spChg chg="add mod">
          <ac:chgData name="Fahy, Aedan" userId="5a3a1187-0cb8-46ea-98f9-ab32f9459f1a" providerId="ADAL" clId="{3AFD7A91-7CF4-4EFA-93C3-8B1F086E0CF8}" dt="2024-04-11T22:01:03.548" v="1138" actId="1076"/>
          <ac:spMkLst>
            <pc:docMk/>
            <pc:sldMk cId="3392489660" sldId="256"/>
            <ac:spMk id="1063" creationId="{99170EF4-57F4-7F3A-5078-25546393B5A7}"/>
          </ac:spMkLst>
        </pc:spChg>
        <pc:spChg chg="add mod">
          <ac:chgData name="Fahy, Aedan" userId="5a3a1187-0cb8-46ea-98f9-ab32f9459f1a" providerId="ADAL" clId="{3AFD7A91-7CF4-4EFA-93C3-8B1F086E0CF8}" dt="2024-04-11T22:01:03.548" v="1138" actId="1076"/>
          <ac:spMkLst>
            <pc:docMk/>
            <pc:sldMk cId="3392489660" sldId="256"/>
            <ac:spMk id="1065" creationId="{8BACF89A-8F8D-B802-F2F7-D91796ED1D67}"/>
          </ac:spMkLst>
        </pc:spChg>
        <pc:spChg chg="mod">
          <ac:chgData name="Fahy, Aedan" userId="5a3a1187-0cb8-46ea-98f9-ab32f9459f1a" providerId="ADAL" clId="{3AFD7A91-7CF4-4EFA-93C3-8B1F086E0CF8}" dt="2024-04-11T21:43:51.727" v="1018" actId="164"/>
          <ac:spMkLst>
            <pc:docMk/>
            <pc:sldMk cId="3392489660" sldId="256"/>
            <ac:spMk id="1066" creationId="{B21145CC-C23A-49EC-9589-FD0B6D47F22C}"/>
          </ac:spMkLst>
        </pc:spChg>
        <pc:spChg chg="add mod">
          <ac:chgData name="Fahy, Aedan" userId="5a3a1187-0cb8-46ea-98f9-ab32f9459f1a" providerId="ADAL" clId="{3AFD7A91-7CF4-4EFA-93C3-8B1F086E0CF8}" dt="2024-04-11T22:00:36.223" v="1134" actId="1076"/>
          <ac:spMkLst>
            <pc:docMk/>
            <pc:sldMk cId="3392489660" sldId="256"/>
            <ac:spMk id="1067" creationId="{AD00250A-BFB2-2525-5A65-E2BC0E95F1D4}"/>
          </ac:spMkLst>
        </pc:spChg>
        <pc:spChg chg="add mod">
          <ac:chgData name="Fahy, Aedan" userId="5a3a1187-0cb8-46ea-98f9-ab32f9459f1a" providerId="ADAL" clId="{3AFD7A91-7CF4-4EFA-93C3-8B1F086E0CF8}" dt="2024-04-14T22:12:24.719" v="1317"/>
          <ac:spMkLst>
            <pc:docMk/>
            <pc:sldMk cId="3392489660" sldId="256"/>
            <ac:spMk id="1069" creationId="{FA410F1D-5D46-535B-2598-15784F240802}"/>
          </ac:spMkLst>
        </pc:spChg>
        <pc:spChg chg="add mod ord">
          <ac:chgData name="Fahy, Aedan" userId="5a3a1187-0cb8-46ea-98f9-ab32f9459f1a" providerId="ADAL" clId="{3AFD7A91-7CF4-4EFA-93C3-8B1F086E0CF8}" dt="2024-04-14T22:17:19.701" v="1343" actId="20577"/>
          <ac:spMkLst>
            <pc:docMk/>
            <pc:sldMk cId="3392489660" sldId="256"/>
            <ac:spMk id="1071" creationId="{498A736E-8FCB-AA2F-0AE5-7B4E1FBEF216}"/>
          </ac:spMkLst>
        </pc:spChg>
        <pc:spChg chg="add mod">
          <ac:chgData name="Fahy, Aedan" userId="5a3a1187-0cb8-46ea-98f9-ab32f9459f1a" providerId="ADAL" clId="{3AFD7A91-7CF4-4EFA-93C3-8B1F086E0CF8}" dt="2024-04-11T21:46:24.881" v="1077" actId="20577"/>
          <ac:spMkLst>
            <pc:docMk/>
            <pc:sldMk cId="3392489660" sldId="256"/>
            <ac:spMk id="1075" creationId="{FB84EAE6-A833-3F18-1DD9-58E16B639910}"/>
          </ac:spMkLst>
        </pc:spChg>
        <pc:grpChg chg="add mod">
          <ac:chgData name="Fahy, Aedan" userId="5a3a1187-0cb8-46ea-98f9-ab32f9459f1a" providerId="ADAL" clId="{3AFD7A91-7CF4-4EFA-93C3-8B1F086E0CF8}" dt="2024-04-11T22:01:11.345" v="1139" actId="1076"/>
          <ac:grpSpMkLst>
            <pc:docMk/>
            <pc:sldMk cId="3392489660" sldId="256"/>
            <ac:grpSpMk id="45" creationId="{9F69B373-49D3-6484-E5AD-9F9FD552CAAD}"/>
          </ac:grpSpMkLst>
        </pc:grpChg>
        <pc:grpChg chg="add mod">
          <ac:chgData name="Fahy, Aedan" userId="5a3a1187-0cb8-46ea-98f9-ab32f9459f1a" providerId="ADAL" clId="{3AFD7A91-7CF4-4EFA-93C3-8B1F086E0CF8}" dt="2024-04-11T22:00:36.223" v="1134" actId="1076"/>
          <ac:grpSpMkLst>
            <pc:docMk/>
            <pc:sldMk cId="3392489660" sldId="256"/>
            <ac:grpSpMk id="46" creationId="{71835EFA-2D91-C222-FE9B-6ABDFC852711}"/>
          </ac:grpSpMkLst>
        </pc:grpChg>
        <pc:grpChg chg="mod">
          <ac:chgData name="Fahy, Aedan" userId="5a3a1187-0cb8-46ea-98f9-ab32f9459f1a" providerId="ADAL" clId="{3AFD7A91-7CF4-4EFA-93C3-8B1F086E0CF8}" dt="2024-04-11T22:01:25.597" v="1140" actId="1076"/>
          <ac:grpSpMkLst>
            <pc:docMk/>
            <pc:sldMk cId="3392489660" sldId="256"/>
            <ac:grpSpMk id="51" creationId="{B97A93D0-0A2E-184A-8E2A-E6ACFC509402}"/>
          </ac:grpSpMkLst>
        </pc:grpChg>
        <pc:grpChg chg="mod">
          <ac:chgData name="Fahy, Aedan" userId="5a3a1187-0cb8-46ea-98f9-ab32f9459f1a" providerId="ADAL" clId="{3AFD7A91-7CF4-4EFA-93C3-8B1F086E0CF8}" dt="2024-04-11T22:01:25.597" v="1140" actId="1076"/>
          <ac:grpSpMkLst>
            <pc:docMk/>
            <pc:sldMk cId="3392489660" sldId="256"/>
            <ac:grpSpMk id="62" creationId="{893C13CC-A345-8744-DB4D-BB8150283C97}"/>
          </ac:grpSpMkLst>
        </pc:grpChg>
        <pc:grpChg chg="mod">
          <ac:chgData name="Fahy, Aedan" userId="5a3a1187-0cb8-46ea-98f9-ab32f9459f1a" providerId="ADAL" clId="{3AFD7A91-7CF4-4EFA-93C3-8B1F086E0CF8}" dt="2024-04-11T21:52:45.805" v="1091" actId="164"/>
          <ac:grpSpMkLst>
            <pc:docMk/>
            <pc:sldMk cId="3392489660" sldId="256"/>
            <ac:grpSpMk id="63" creationId="{1CAF4AD3-2014-8A1B-EC96-88ED89AC0E45}"/>
          </ac:grpSpMkLst>
        </pc:grpChg>
        <pc:grpChg chg="add mod">
          <ac:chgData name="Fahy, Aedan" userId="5a3a1187-0cb8-46ea-98f9-ab32f9459f1a" providerId="ADAL" clId="{3AFD7A91-7CF4-4EFA-93C3-8B1F086E0CF8}" dt="2024-04-11T19:32:11.957" v="117" actId="1076"/>
          <ac:grpSpMkLst>
            <pc:docMk/>
            <pc:sldMk cId="3392489660" sldId="256"/>
            <ac:grpSpMk id="1030" creationId="{E83F1057-97CF-BE1F-CCE8-3DE26A12F18F}"/>
          </ac:grpSpMkLst>
        </pc:grpChg>
        <pc:grpChg chg="add mod">
          <ac:chgData name="Fahy, Aedan" userId="5a3a1187-0cb8-46ea-98f9-ab32f9459f1a" providerId="ADAL" clId="{3AFD7A91-7CF4-4EFA-93C3-8B1F086E0CF8}" dt="2024-04-11T20:47:44.659" v="275" actId="1076"/>
          <ac:grpSpMkLst>
            <pc:docMk/>
            <pc:sldMk cId="3392489660" sldId="256"/>
            <ac:grpSpMk id="1031" creationId="{215896DC-A807-A117-87D6-B5F6C4AF3996}"/>
          </ac:grpSpMkLst>
        </pc:grpChg>
        <pc:grpChg chg="add mod">
          <ac:chgData name="Fahy, Aedan" userId="5a3a1187-0cb8-46ea-98f9-ab32f9459f1a" providerId="ADAL" clId="{3AFD7A91-7CF4-4EFA-93C3-8B1F086E0CF8}" dt="2024-04-11T20:46:43.032" v="269" actId="1076"/>
          <ac:grpSpMkLst>
            <pc:docMk/>
            <pc:sldMk cId="3392489660" sldId="256"/>
            <ac:grpSpMk id="1032" creationId="{BEB987AC-A01D-F8F5-ACAB-CE2E9359AA57}"/>
          </ac:grpSpMkLst>
        </pc:grpChg>
        <pc:grpChg chg="add mod">
          <ac:chgData name="Fahy, Aedan" userId="5a3a1187-0cb8-46ea-98f9-ab32f9459f1a" providerId="ADAL" clId="{3AFD7A91-7CF4-4EFA-93C3-8B1F086E0CF8}" dt="2024-04-11T21:47:01.519" v="1078" actId="1076"/>
          <ac:grpSpMkLst>
            <pc:docMk/>
            <pc:sldMk cId="3392489660" sldId="256"/>
            <ac:grpSpMk id="1033" creationId="{3ED0C439-587B-2F6B-1A5E-C47D6696DBDA}"/>
          </ac:grpSpMkLst>
        </pc:grpChg>
        <pc:grpChg chg="add mod">
          <ac:chgData name="Fahy, Aedan" userId="5a3a1187-0cb8-46ea-98f9-ab32f9459f1a" providerId="ADAL" clId="{3AFD7A91-7CF4-4EFA-93C3-8B1F086E0CF8}" dt="2024-04-11T19:44:07.383" v="166" actId="1076"/>
          <ac:grpSpMkLst>
            <pc:docMk/>
            <pc:sldMk cId="3392489660" sldId="256"/>
            <ac:grpSpMk id="1036" creationId="{2837D5B2-9E51-960F-18F4-45D253A63FE0}"/>
          </ac:grpSpMkLst>
        </pc:grpChg>
        <pc:grpChg chg="mod">
          <ac:chgData name="Fahy, Aedan" userId="5a3a1187-0cb8-46ea-98f9-ab32f9459f1a" providerId="ADAL" clId="{3AFD7A91-7CF4-4EFA-93C3-8B1F086E0CF8}" dt="2024-04-11T22:00:59.338" v="1137" actId="1076"/>
          <ac:grpSpMkLst>
            <pc:docMk/>
            <pc:sldMk cId="3392489660" sldId="256"/>
            <ac:grpSpMk id="1038" creationId="{BFB795A3-5202-8E7B-007D-8150335743FF}"/>
          </ac:grpSpMkLst>
        </pc:grpChg>
        <pc:grpChg chg="mod">
          <ac:chgData name="Fahy, Aedan" userId="5a3a1187-0cb8-46ea-98f9-ab32f9459f1a" providerId="ADAL" clId="{3AFD7A91-7CF4-4EFA-93C3-8B1F086E0CF8}" dt="2024-04-11T22:01:25.597" v="1140" actId="1076"/>
          <ac:grpSpMkLst>
            <pc:docMk/>
            <pc:sldMk cId="3392489660" sldId="256"/>
            <ac:grpSpMk id="1041" creationId="{A74E7615-1379-C49B-EA97-1823E17026C9}"/>
          </ac:grpSpMkLst>
        </pc:grpChg>
        <pc:grpChg chg="mod">
          <ac:chgData name="Fahy, Aedan" userId="5a3a1187-0cb8-46ea-98f9-ab32f9459f1a" providerId="ADAL" clId="{3AFD7A91-7CF4-4EFA-93C3-8B1F086E0CF8}" dt="2024-04-11T22:01:11.345" v="1139" actId="1076"/>
          <ac:grpSpMkLst>
            <pc:docMk/>
            <pc:sldMk cId="3392489660" sldId="256"/>
            <ac:grpSpMk id="1042" creationId="{7086D606-2DF4-C208-3A59-5B5E718AC7FD}"/>
          </ac:grpSpMkLst>
        </pc:grpChg>
        <pc:grpChg chg="mod">
          <ac:chgData name="Fahy, Aedan" userId="5a3a1187-0cb8-46ea-98f9-ab32f9459f1a" providerId="ADAL" clId="{3AFD7A91-7CF4-4EFA-93C3-8B1F086E0CF8}" dt="2024-04-11T22:00:36.223" v="1134" actId="1076"/>
          <ac:grpSpMkLst>
            <pc:docMk/>
            <pc:sldMk cId="3392489660" sldId="256"/>
            <ac:grpSpMk id="1043" creationId="{5FA00294-DF60-AE33-92C4-9EFAF1E1EA8A}"/>
          </ac:grpSpMkLst>
        </pc:grpChg>
        <pc:grpChg chg="add mod">
          <ac:chgData name="Fahy, Aedan" userId="5a3a1187-0cb8-46ea-98f9-ab32f9459f1a" providerId="ADAL" clId="{3AFD7A91-7CF4-4EFA-93C3-8B1F086E0CF8}" dt="2024-04-11T21:05:27.011" v="506" actId="164"/>
          <ac:grpSpMkLst>
            <pc:docMk/>
            <pc:sldMk cId="3392489660" sldId="256"/>
            <ac:grpSpMk id="1049" creationId="{10D391E7-380B-54D0-12A2-8DBF949C4046}"/>
          </ac:grpSpMkLst>
        </pc:grpChg>
        <pc:grpChg chg="add mod">
          <ac:chgData name="Fahy, Aedan" userId="5a3a1187-0cb8-46ea-98f9-ab32f9459f1a" providerId="ADAL" clId="{3AFD7A91-7CF4-4EFA-93C3-8B1F086E0CF8}" dt="2024-04-11T21:05:38.631" v="507" actId="164"/>
          <ac:grpSpMkLst>
            <pc:docMk/>
            <pc:sldMk cId="3392489660" sldId="256"/>
            <ac:grpSpMk id="1050" creationId="{82EA9929-4580-20E2-6DB5-455E001BDD70}"/>
          </ac:grpSpMkLst>
        </pc:grpChg>
        <pc:grpChg chg="add mod">
          <ac:chgData name="Fahy, Aedan" userId="5a3a1187-0cb8-46ea-98f9-ab32f9459f1a" providerId="ADAL" clId="{3AFD7A91-7CF4-4EFA-93C3-8B1F086E0CF8}" dt="2024-04-11T22:00:36.223" v="1134" actId="1076"/>
          <ac:grpSpMkLst>
            <pc:docMk/>
            <pc:sldMk cId="3392489660" sldId="256"/>
            <ac:grpSpMk id="1052" creationId="{8298F0EB-5459-E62A-6AAD-473BAE6BB424}"/>
          </ac:grpSpMkLst>
        </pc:grpChg>
        <pc:grpChg chg="add mod">
          <ac:chgData name="Fahy, Aedan" userId="5a3a1187-0cb8-46ea-98f9-ab32f9459f1a" providerId="ADAL" clId="{3AFD7A91-7CF4-4EFA-93C3-8B1F086E0CF8}" dt="2024-04-11T22:00:59.338" v="1137" actId="1076"/>
          <ac:grpSpMkLst>
            <pc:docMk/>
            <pc:sldMk cId="3392489660" sldId="256"/>
            <ac:grpSpMk id="1053" creationId="{51B11EB6-CBD9-4C0F-911A-E2A5236A51BA}"/>
          </ac:grpSpMkLst>
        </pc:grpChg>
        <pc:grpChg chg="add mod">
          <ac:chgData name="Fahy, Aedan" userId="5a3a1187-0cb8-46ea-98f9-ab32f9459f1a" providerId="ADAL" clId="{3AFD7A91-7CF4-4EFA-93C3-8B1F086E0CF8}" dt="2024-04-11T22:01:03.548" v="1138" actId="1076"/>
          <ac:grpSpMkLst>
            <pc:docMk/>
            <pc:sldMk cId="3392489660" sldId="256"/>
            <ac:grpSpMk id="1064" creationId="{F3A1C3E7-8049-08F4-DAE3-FAC66B301166}"/>
          </ac:grpSpMkLst>
        </pc:grpChg>
        <pc:grpChg chg="add mod">
          <ac:chgData name="Fahy, Aedan" userId="5a3a1187-0cb8-46ea-98f9-ab32f9459f1a" providerId="ADAL" clId="{3AFD7A91-7CF4-4EFA-93C3-8B1F086E0CF8}" dt="2024-04-11T22:01:03.548" v="1138" actId="1076"/>
          <ac:grpSpMkLst>
            <pc:docMk/>
            <pc:sldMk cId="3392489660" sldId="256"/>
            <ac:grpSpMk id="1070" creationId="{DBD9F4E7-520C-04FB-67F9-E22EFFA7C764}"/>
          </ac:grpSpMkLst>
        </pc:grpChg>
        <pc:grpChg chg="add mod">
          <ac:chgData name="Fahy, Aedan" userId="5a3a1187-0cb8-46ea-98f9-ab32f9459f1a" providerId="ADAL" clId="{3AFD7A91-7CF4-4EFA-93C3-8B1F086E0CF8}" dt="2024-04-11T21:43:57.961" v="1020" actId="1076"/>
          <ac:grpSpMkLst>
            <pc:docMk/>
            <pc:sldMk cId="3392489660" sldId="256"/>
            <ac:grpSpMk id="1074" creationId="{0C4A386A-8170-3244-E960-6483F1F3993E}"/>
          </ac:grpSpMkLst>
        </pc:grpChg>
        <pc:grpChg chg="mod">
          <ac:chgData name="Fahy, Aedan" userId="5a3a1187-0cb8-46ea-98f9-ab32f9459f1a" providerId="ADAL" clId="{3AFD7A91-7CF4-4EFA-93C3-8B1F086E0CF8}" dt="2024-04-11T22:01:03.548" v="1138" actId="1076"/>
          <ac:grpSpMkLst>
            <pc:docMk/>
            <pc:sldMk cId="3392489660" sldId="256"/>
            <ac:grpSpMk id="1077" creationId="{4ACF0619-CE74-DD02-F3FF-3F31C62DC816}"/>
          </ac:grpSpMkLst>
        </pc:grpChg>
        <pc:grpChg chg="mod">
          <ac:chgData name="Fahy, Aedan" userId="5a3a1187-0cb8-46ea-98f9-ab32f9459f1a" providerId="ADAL" clId="{3AFD7A91-7CF4-4EFA-93C3-8B1F086E0CF8}" dt="2024-04-11T22:00:59.338" v="1137" actId="1076"/>
          <ac:grpSpMkLst>
            <pc:docMk/>
            <pc:sldMk cId="3392489660" sldId="256"/>
            <ac:grpSpMk id="1078" creationId="{FE676206-3B1E-5BC0-07C9-567C934F7A92}"/>
          </ac:grpSpMkLst>
        </pc:grpChg>
        <pc:grpChg chg="mod">
          <ac:chgData name="Fahy, Aedan" userId="5a3a1187-0cb8-46ea-98f9-ab32f9459f1a" providerId="ADAL" clId="{3AFD7A91-7CF4-4EFA-93C3-8B1F086E0CF8}" dt="2024-04-12T23:58:39.902" v="1282" actId="1076"/>
          <ac:grpSpMkLst>
            <pc:docMk/>
            <pc:sldMk cId="3392489660" sldId="256"/>
            <ac:grpSpMk id="1080" creationId="{E547824C-8AC9-A338-E102-73596D8A4033}"/>
          </ac:grpSpMkLst>
        </pc:grpChg>
        <pc:grpChg chg="add mod">
          <ac:chgData name="Fahy, Aedan" userId="5a3a1187-0cb8-46ea-98f9-ab32f9459f1a" providerId="ADAL" clId="{3AFD7A91-7CF4-4EFA-93C3-8B1F086E0CF8}" dt="2024-04-11T21:58:29.856" v="1126" actId="1076"/>
          <ac:grpSpMkLst>
            <pc:docMk/>
            <pc:sldMk cId="3392489660" sldId="256"/>
            <ac:grpSpMk id="1082" creationId="{382F772C-D8D4-B618-F351-3AE182DAD69C}"/>
          </ac:grpSpMkLst>
        </pc:grpChg>
        <pc:graphicFrameChg chg="add mod modGraphic">
          <ac:chgData name="Fahy, Aedan" userId="5a3a1187-0cb8-46ea-98f9-ab32f9459f1a" providerId="ADAL" clId="{3AFD7A91-7CF4-4EFA-93C3-8B1F086E0CF8}" dt="2024-04-12T23:55:50.354" v="1281" actId="1076"/>
          <ac:graphicFrameMkLst>
            <pc:docMk/>
            <pc:sldMk cId="3392489660" sldId="256"/>
            <ac:graphicFrameMk id="3" creationId="{5403E541-1428-8EB9-C28D-05DA9D1ABF54}"/>
          </ac:graphicFrameMkLst>
        </pc:graphicFrameChg>
        <pc:graphicFrameChg chg="add del mod modGraphic">
          <ac:chgData name="Fahy, Aedan" userId="5a3a1187-0cb8-46ea-98f9-ab32f9459f1a" providerId="ADAL" clId="{3AFD7A91-7CF4-4EFA-93C3-8B1F086E0CF8}" dt="2024-04-12T23:55:32.262" v="1277" actId="478"/>
          <ac:graphicFrameMkLst>
            <pc:docMk/>
            <pc:sldMk cId="3392489660" sldId="256"/>
            <ac:graphicFrameMk id="1037" creationId="{27580243-BF77-4AFC-E50D-CD56C43ED20A}"/>
          </ac:graphicFrameMkLst>
        </pc:graphicFrameChg>
        <pc:graphicFrameChg chg="add mod">
          <ac:chgData name="Fahy, Aedan" userId="5a3a1187-0cb8-46ea-98f9-ab32f9459f1a" providerId="ADAL" clId="{3AFD7A91-7CF4-4EFA-93C3-8B1F086E0CF8}" dt="2024-04-11T20:59:48.325" v="486"/>
          <ac:graphicFrameMkLst>
            <pc:docMk/>
            <pc:sldMk cId="3392489660" sldId="256"/>
            <ac:graphicFrameMk id="1040" creationId="{A1CC607D-29C2-EB21-93B7-EE09C1CF07CD}"/>
          </ac:graphicFrameMkLst>
        </pc:graphicFrameChg>
        <pc:graphicFrameChg chg="add mod">
          <ac:chgData name="Fahy, Aedan" userId="5a3a1187-0cb8-46ea-98f9-ab32f9459f1a" providerId="ADAL" clId="{3AFD7A91-7CF4-4EFA-93C3-8B1F086E0CF8}" dt="2024-04-11T21:00:00.603" v="488"/>
          <ac:graphicFrameMkLst>
            <pc:docMk/>
            <pc:sldMk cId="3392489660" sldId="256"/>
            <ac:graphicFrameMk id="1042" creationId="{A8D04542-EB2B-5B30-D383-4AAAE272EB05}"/>
          </ac:graphicFrameMkLst>
        </pc:graphicFrameChg>
        <pc:picChg chg="mod">
          <ac:chgData name="Fahy, Aedan" userId="5a3a1187-0cb8-46ea-98f9-ab32f9459f1a" providerId="ADAL" clId="{3AFD7A91-7CF4-4EFA-93C3-8B1F086E0CF8}" dt="2024-04-11T19:32:11.957" v="117" actId="1076"/>
          <ac:picMkLst>
            <pc:docMk/>
            <pc:sldMk cId="3392489660" sldId="256"/>
            <ac:picMk id="2" creationId="{383B3AAC-05D2-9990-8F83-97BFE5C40AB3}"/>
          </ac:picMkLst>
        </pc:picChg>
        <pc:picChg chg="mod">
          <ac:chgData name="Fahy, Aedan" userId="5a3a1187-0cb8-46ea-98f9-ab32f9459f1a" providerId="ADAL" clId="{3AFD7A91-7CF4-4EFA-93C3-8B1F086E0CF8}" dt="2024-04-11T19:30:58.615" v="109" actId="164"/>
          <ac:picMkLst>
            <pc:docMk/>
            <pc:sldMk cId="3392489660" sldId="256"/>
            <ac:picMk id="23" creationId="{1A6752AF-93CA-D4E9-35DB-C0CA3C5C8202}"/>
          </ac:picMkLst>
        </pc:picChg>
        <pc:picChg chg="mod">
          <ac:chgData name="Fahy, Aedan" userId="5a3a1187-0cb8-46ea-98f9-ab32f9459f1a" providerId="ADAL" clId="{3AFD7A91-7CF4-4EFA-93C3-8B1F086E0CF8}" dt="2024-04-11T21:05:38.631" v="507" actId="164"/>
          <ac:picMkLst>
            <pc:docMk/>
            <pc:sldMk cId="3392489660" sldId="256"/>
            <ac:picMk id="32" creationId="{278267BE-5370-F708-8FF7-F6EA5C3288A0}"/>
          </ac:picMkLst>
        </pc:picChg>
        <pc:picChg chg="del">
          <ac:chgData name="Fahy, Aedan" userId="5a3a1187-0cb8-46ea-98f9-ab32f9459f1a" providerId="ADAL" clId="{3AFD7A91-7CF4-4EFA-93C3-8B1F086E0CF8}" dt="2024-04-11T19:24:33.033" v="89" actId="478"/>
          <ac:picMkLst>
            <pc:docMk/>
            <pc:sldMk cId="3392489660" sldId="256"/>
            <ac:picMk id="43" creationId="{0B1CD876-DE5C-C91E-6CB8-35C165843604}"/>
          </ac:picMkLst>
        </pc:picChg>
        <pc:picChg chg="del mod">
          <ac:chgData name="Fahy, Aedan" userId="5a3a1187-0cb8-46ea-98f9-ab32f9459f1a" providerId="ADAL" clId="{3AFD7A91-7CF4-4EFA-93C3-8B1F086E0CF8}" dt="2024-04-11T20:57:53.682" v="480" actId="478"/>
          <ac:picMkLst>
            <pc:docMk/>
            <pc:sldMk cId="3392489660" sldId="256"/>
            <ac:picMk id="46" creationId="{CF9360ED-35E3-01F8-7C9B-50C017804673}"/>
          </ac:picMkLst>
        </pc:picChg>
        <pc:picChg chg="mod">
          <ac:chgData name="Fahy, Aedan" userId="5a3a1187-0cb8-46ea-98f9-ab32f9459f1a" providerId="ADAL" clId="{3AFD7A91-7CF4-4EFA-93C3-8B1F086E0CF8}" dt="2024-04-11T19:33:44.725" v="124" actId="164"/>
          <ac:picMkLst>
            <pc:docMk/>
            <pc:sldMk cId="3392489660" sldId="256"/>
            <ac:picMk id="56" creationId="{DEB0FCD8-0B5B-40C1-8058-86B3E69B42CD}"/>
          </ac:picMkLst>
        </pc:picChg>
        <pc:picChg chg="mod">
          <ac:chgData name="Fahy, Aedan" userId="5a3a1187-0cb8-46ea-98f9-ab32f9459f1a" providerId="ADAL" clId="{3AFD7A91-7CF4-4EFA-93C3-8B1F086E0CF8}" dt="2024-04-11T19:33:33.812" v="123" actId="164"/>
          <ac:picMkLst>
            <pc:docMk/>
            <pc:sldMk cId="3392489660" sldId="256"/>
            <ac:picMk id="59" creationId="{F0AB049D-6466-3C2E-31F8-A260EAEAACA6}"/>
          </ac:picMkLst>
        </pc:picChg>
        <pc:picChg chg="mod">
          <ac:chgData name="Fahy, Aedan" userId="5a3a1187-0cb8-46ea-98f9-ab32f9459f1a" providerId="ADAL" clId="{3AFD7A91-7CF4-4EFA-93C3-8B1F086E0CF8}" dt="2024-04-11T19:42:41.516" v="156" actId="164"/>
          <ac:picMkLst>
            <pc:docMk/>
            <pc:sldMk cId="3392489660" sldId="256"/>
            <ac:picMk id="1024" creationId="{9C0FA5FE-D6E5-7493-06DE-9DC890F7CFE6}"/>
          </ac:picMkLst>
        </pc:picChg>
        <pc:picChg chg="add mod">
          <ac:chgData name="Fahy, Aedan" userId="5a3a1187-0cb8-46ea-98f9-ab32f9459f1a" providerId="ADAL" clId="{3AFD7A91-7CF4-4EFA-93C3-8B1F086E0CF8}" dt="2024-04-11T19:23:40.871" v="84" actId="1076"/>
          <ac:picMkLst>
            <pc:docMk/>
            <pc:sldMk cId="3392489660" sldId="256"/>
            <ac:picMk id="1027" creationId="{F1109655-A2DA-64CC-9FBB-A922070ADD34}"/>
          </ac:picMkLst>
        </pc:picChg>
        <pc:picChg chg="add mod">
          <ac:chgData name="Fahy, Aedan" userId="5a3a1187-0cb8-46ea-98f9-ab32f9459f1a" providerId="ADAL" clId="{3AFD7A91-7CF4-4EFA-93C3-8B1F086E0CF8}" dt="2024-04-11T21:53:34.400" v="1094" actId="1076"/>
          <ac:picMkLst>
            <pc:docMk/>
            <pc:sldMk cId="3392489660" sldId="256"/>
            <ac:picMk id="1039" creationId="{DB5ADB50-0B65-6971-8CD4-0175A681C13C}"/>
          </ac:picMkLst>
        </pc:picChg>
        <pc:picChg chg="add mod">
          <ac:chgData name="Fahy, Aedan" userId="5a3a1187-0cb8-46ea-98f9-ab32f9459f1a" providerId="ADAL" clId="{3AFD7A91-7CF4-4EFA-93C3-8B1F086E0CF8}" dt="2024-04-14T22:12:09.070" v="1316"/>
          <ac:picMkLst>
            <pc:docMk/>
            <pc:sldMk cId="3392489660" sldId="256"/>
            <ac:picMk id="1040" creationId="{9A76026D-79F2-554E-B8CB-385866515F6D}"/>
          </ac:picMkLst>
        </pc:picChg>
        <pc:picChg chg="add mod">
          <ac:chgData name="Fahy, Aedan" userId="5a3a1187-0cb8-46ea-98f9-ab32f9459f1a" providerId="ADAL" clId="{3AFD7A91-7CF4-4EFA-93C3-8B1F086E0CF8}" dt="2024-04-11T20:59:50.916" v="487"/>
          <ac:picMkLst>
            <pc:docMk/>
            <pc:sldMk cId="3392489660" sldId="256"/>
            <ac:picMk id="1041" creationId="{B7310126-F137-DF83-B15B-452524E501F5}"/>
          </ac:picMkLst>
        </pc:picChg>
        <pc:picChg chg="add mod">
          <ac:chgData name="Fahy, Aedan" userId="5a3a1187-0cb8-46ea-98f9-ab32f9459f1a" providerId="ADAL" clId="{3AFD7A91-7CF4-4EFA-93C3-8B1F086E0CF8}" dt="2024-04-11T21:00:02.141" v="489"/>
          <ac:picMkLst>
            <pc:docMk/>
            <pc:sldMk cId="3392489660" sldId="256"/>
            <ac:picMk id="1043" creationId="{896D37EF-DEA3-0049-D479-17113DEC2AF9}"/>
          </ac:picMkLst>
        </pc:picChg>
        <pc:picChg chg="add mod">
          <ac:chgData name="Fahy, Aedan" userId="5a3a1187-0cb8-46ea-98f9-ab32f9459f1a" providerId="ADAL" clId="{3AFD7A91-7CF4-4EFA-93C3-8B1F086E0CF8}" dt="2024-04-11T21:05:27.011" v="506" actId="164"/>
          <ac:picMkLst>
            <pc:docMk/>
            <pc:sldMk cId="3392489660" sldId="256"/>
            <ac:picMk id="1044" creationId="{7C438132-1009-FB78-DFAC-1D4C99AABA19}"/>
          </ac:picMkLst>
        </pc:picChg>
        <pc:picChg chg="add mod">
          <ac:chgData name="Fahy, Aedan" userId="5a3a1187-0cb8-46ea-98f9-ab32f9459f1a" providerId="ADAL" clId="{3AFD7A91-7CF4-4EFA-93C3-8B1F086E0CF8}" dt="2024-04-11T22:00:36.223" v="1134" actId="1076"/>
          <ac:picMkLst>
            <pc:docMk/>
            <pc:sldMk cId="3392489660" sldId="256"/>
            <ac:picMk id="1045" creationId="{CBF6A4DF-26C6-69DD-626B-93E15B92E16E}"/>
          </ac:picMkLst>
        </pc:picChg>
        <pc:picChg chg="add mod">
          <ac:chgData name="Fahy, Aedan" userId="5a3a1187-0cb8-46ea-98f9-ab32f9459f1a" providerId="ADAL" clId="{3AFD7A91-7CF4-4EFA-93C3-8B1F086E0CF8}" dt="2024-04-11T22:01:25.597" v="1140" actId="1076"/>
          <ac:picMkLst>
            <pc:docMk/>
            <pc:sldMk cId="3392489660" sldId="256"/>
            <ac:picMk id="1046" creationId="{6631820C-16EB-EBA1-4E45-A153E32A920E}"/>
          </ac:picMkLst>
        </pc:picChg>
        <pc:picChg chg="add mod">
          <ac:chgData name="Fahy, Aedan" userId="5a3a1187-0cb8-46ea-98f9-ab32f9459f1a" providerId="ADAL" clId="{3AFD7A91-7CF4-4EFA-93C3-8B1F086E0CF8}" dt="2024-04-11T22:01:11.345" v="1139" actId="1076"/>
          <ac:picMkLst>
            <pc:docMk/>
            <pc:sldMk cId="3392489660" sldId="256"/>
            <ac:picMk id="1047" creationId="{1BB7388B-48FB-9F12-B683-003A8AF86C25}"/>
          </ac:picMkLst>
        </pc:picChg>
        <pc:picChg chg="add mod">
          <ac:chgData name="Fahy, Aedan" userId="5a3a1187-0cb8-46ea-98f9-ab32f9459f1a" providerId="ADAL" clId="{3AFD7A91-7CF4-4EFA-93C3-8B1F086E0CF8}" dt="2024-04-11T22:00:59.338" v="1137" actId="1076"/>
          <ac:picMkLst>
            <pc:docMk/>
            <pc:sldMk cId="3392489660" sldId="256"/>
            <ac:picMk id="1048" creationId="{163B0B07-24AB-1A01-DA81-4A2EA43058A8}"/>
          </ac:picMkLst>
        </pc:picChg>
        <pc:picChg chg="add del mod">
          <ac:chgData name="Fahy, Aedan" userId="5a3a1187-0cb8-46ea-98f9-ab32f9459f1a" providerId="ADAL" clId="{3AFD7A91-7CF4-4EFA-93C3-8B1F086E0CF8}" dt="2024-04-11T21:17:32.008" v="596" actId="478"/>
          <ac:picMkLst>
            <pc:docMk/>
            <pc:sldMk cId="3392489660" sldId="256"/>
            <ac:picMk id="1059" creationId="{3267A6D0-0FEA-3551-5A38-4BFBD63E895E}"/>
          </ac:picMkLst>
        </pc:picChg>
        <pc:picChg chg="add mod">
          <ac:chgData name="Fahy, Aedan" userId="5a3a1187-0cb8-46ea-98f9-ab32f9459f1a" providerId="ADAL" clId="{3AFD7A91-7CF4-4EFA-93C3-8B1F086E0CF8}" dt="2024-04-11T22:01:03.548" v="1138" actId="1076"/>
          <ac:picMkLst>
            <pc:docMk/>
            <pc:sldMk cId="3392489660" sldId="256"/>
            <ac:picMk id="1060" creationId="{BD5CD884-5C7B-AE53-5C90-C82BD3B59CAA}"/>
          </ac:picMkLst>
        </pc:picChg>
        <pc:picChg chg="add mod">
          <ac:chgData name="Fahy, Aedan" userId="5a3a1187-0cb8-46ea-98f9-ab32f9459f1a" providerId="ADAL" clId="{3AFD7A91-7CF4-4EFA-93C3-8B1F086E0CF8}" dt="2024-04-14T22:12:24.719" v="1317"/>
          <ac:picMkLst>
            <pc:docMk/>
            <pc:sldMk cId="3392489660" sldId="256"/>
            <ac:picMk id="1068" creationId="{279DE5D9-8CF8-8B00-7BD3-4CC1C2CD2D8E}"/>
          </ac:picMkLst>
        </pc:picChg>
        <pc:cxnChg chg="add del mod">
          <ac:chgData name="Fahy, Aedan" userId="5a3a1187-0cb8-46ea-98f9-ab32f9459f1a" providerId="ADAL" clId="{3AFD7A91-7CF4-4EFA-93C3-8B1F086E0CF8}" dt="2024-04-11T21:53:53.567" v="1098" actId="478"/>
          <ac:cxnSpMkLst>
            <pc:docMk/>
            <pc:sldMk cId="3392489660" sldId="256"/>
            <ac:cxnSpMk id="1040" creationId="{1E43B1B5-A438-99A3-93C2-CC07E1C212AF}"/>
          </ac:cxnSpMkLst>
        </pc:cxnChg>
        <pc:cxnChg chg="add del mod">
          <ac:chgData name="Fahy, Aedan" userId="5a3a1187-0cb8-46ea-98f9-ab32f9459f1a" providerId="ADAL" clId="{3AFD7A91-7CF4-4EFA-93C3-8B1F086E0CF8}" dt="2024-04-11T21:39:16.623" v="998" actId="11529"/>
          <ac:cxnSpMkLst>
            <pc:docMk/>
            <pc:sldMk cId="3392489660" sldId="256"/>
            <ac:cxnSpMk id="1054" creationId="{321EB49A-6A3E-5359-6900-38C6385A4150}"/>
          </ac:cxnSpMkLst>
        </pc:cxnChg>
        <pc:cxnChg chg="add mod">
          <ac:chgData name="Fahy, Aedan" userId="5a3a1187-0cb8-46ea-98f9-ab32f9459f1a" providerId="ADAL" clId="{3AFD7A91-7CF4-4EFA-93C3-8B1F086E0CF8}" dt="2024-04-11T22:01:34.883" v="1141" actId="14100"/>
          <ac:cxnSpMkLst>
            <pc:docMk/>
            <pc:sldMk cId="3392489660" sldId="256"/>
            <ac:cxnSpMk id="1055" creationId="{B6430D7A-2B54-BADD-3ACC-524AE3E78184}"/>
          </ac:cxnSpMkLst>
        </pc:cxnChg>
        <pc:cxnChg chg="add mod">
          <ac:chgData name="Fahy, Aedan" userId="5a3a1187-0cb8-46ea-98f9-ab32f9459f1a" providerId="ADAL" clId="{3AFD7A91-7CF4-4EFA-93C3-8B1F086E0CF8}" dt="2024-04-11T21:56:24.753" v="1113" actId="14100"/>
          <ac:cxnSpMkLst>
            <pc:docMk/>
            <pc:sldMk cId="3392489660" sldId="256"/>
            <ac:cxnSpMk id="1059" creationId="{DBCA64AD-567F-CAC2-E7D3-DF4D44A68B64}"/>
          </ac:cxnSpMkLst>
        </pc:cxnChg>
        <pc:cxnChg chg="add mod">
          <ac:chgData name="Fahy, Aedan" userId="5a3a1187-0cb8-46ea-98f9-ab32f9459f1a" providerId="ADAL" clId="{3AFD7A91-7CF4-4EFA-93C3-8B1F086E0CF8}" dt="2024-04-11T21:56:33.359" v="1115" actId="14100"/>
          <ac:cxnSpMkLst>
            <pc:docMk/>
            <pc:sldMk cId="3392489660" sldId="256"/>
            <ac:cxnSpMk id="1061" creationId="{BCBB955F-9FE0-7638-A1D5-D3BD243479D4}"/>
          </ac:cxnSpMkLst>
        </pc:cxnChg>
        <pc:cxnChg chg="mod">
          <ac:chgData name="Fahy, Aedan" userId="5a3a1187-0cb8-46ea-98f9-ab32f9459f1a" providerId="ADAL" clId="{3AFD7A91-7CF4-4EFA-93C3-8B1F086E0CF8}" dt="2024-04-11T21:58:34.031" v="1127" actId="14100"/>
          <ac:cxnSpMkLst>
            <pc:docMk/>
            <pc:sldMk cId="3392489660" sldId="256"/>
            <ac:cxnSpMk id="1073" creationId="{7BEC16E4-FCAF-1DC2-6929-605A18F2B4CA}"/>
          </ac:cxnSpMkLst>
        </pc:cxnChg>
        <pc:cxnChg chg="add mod">
          <ac:chgData name="Fahy, Aedan" userId="5a3a1187-0cb8-46ea-98f9-ab32f9459f1a" providerId="ADAL" clId="{3AFD7A91-7CF4-4EFA-93C3-8B1F086E0CF8}" dt="2024-04-11T22:01:25.597" v="1140" actId="1076"/>
          <ac:cxnSpMkLst>
            <pc:docMk/>
            <pc:sldMk cId="3392489660" sldId="256"/>
            <ac:cxnSpMk id="1088" creationId="{F10D8004-E9E3-1416-1E92-D8237121A7D5}"/>
          </ac:cxnSpMkLst>
        </pc:cxnChg>
        <pc:cxnChg chg="add mod">
          <ac:chgData name="Fahy, Aedan" userId="5a3a1187-0cb8-46ea-98f9-ab32f9459f1a" providerId="ADAL" clId="{3AFD7A91-7CF4-4EFA-93C3-8B1F086E0CF8}" dt="2024-04-11T22:00:59.338" v="1137" actId="1076"/>
          <ac:cxnSpMkLst>
            <pc:docMk/>
            <pc:sldMk cId="3392489660" sldId="256"/>
            <ac:cxnSpMk id="1090" creationId="{962D159F-5C7C-3E89-09D9-8155959EA096}"/>
          </ac:cxnSpMkLst>
        </pc:cxnChg>
        <pc:cxnChg chg="add del">
          <ac:chgData name="Fahy, Aedan" userId="5a3a1187-0cb8-46ea-98f9-ab32f9459f1a" providerId="ADAL" clId="{3AFD7A91-7CF4-4EFA-93C3-8B1F086E0CF8}" dt="2024-04-11T21:57:18.544" v="1121" actId="11529"/>
          <ac:cxnSpMkLst>
            <pc:docMk/>
            <pc:sldMk cId="3392489660" sldId="256"/>
            <ac:cxnSpMk id="1097" creationId="{BCE89A38-0140-C426-6EF1-C3EE83B934D6}"/>
          </ac:cxnSpMkLst>
        </pc:cxnChg>
        <pc:cxnChg chg="add mod">
          <ac:chgData name="Fahy, Aedan" userId="5a3a1187-0cb8-46ea-98f9-ab32f9459f1a" providerId="ADAL" clId="{3AFD7A91-7CF4-4EFA-93C3-8B1F086E0CF8}" dt="2024-04-11T22:01:03.548" v="1138" actId="1076"/>
          <ac:cxnSpMkLst>
            <pc:docMk/>
            <pc:sldMk cId="3392489660" sldId="256"/>
            <ac:cxnSpMk id="1099" creationId="{F399D6EE-D711-319B-D180-B76A717F3081}"/>
          </ac:cxnSpMkLst>
        </pc:cxnChg>
        <pc:cxnChg chg="add mod">
          <ac:chgData name="Fahy, Aedan" userId="5a3a1187-0cb8-46ea-98f9-ab32f9459f1a" providerId="ADAL" clId="{3AFD7A91-7CF4-4EFA-93C3-8B1F086E0CF8}" dt="2024-04-11T22:00:42.490" v="1135" actId="14100"/>
          <ac:cxnSpMkLst>
            <pc:docMk/>
            <pc:sldMk cId="3392489660" sldId="256"/>
            <ac:cxnSpMk id="1101" creationId="{A107D876-D840-80D2-8DFD-532632B071DC}"/>
          </ac:cxnSpMkLst>
        </pc:cxnChg>
      </pc:sldChg>
      <pc:sldChg chg="addSp modSp del mod">
        <pc:chgData name="Fahy, Aedan" userId="5a3a1187-0cb8-46ea-98f9-ab32f9459f1a" providerId="ADAL" clId="{3AFD7A91-7CF4-4EFA-93C3-8B1F086E0CF8}" dt="2024-04-14T22:14:42.489" v="1325" actId="47"/>
        <pc:sldMkLst>
          <pc:docMk/>
          <pc:sldMk cId="3198744123" sldId="257"/>
        </pc:sldMkLst>
        <pc:spChg chg="mod">
          <ac:chgData name="Fahy, Aedan" userId="5a3a1187-0cb8-46ea-98f9-ab32f9459f1a" providerId="ADAL" clId="{3AFD7A91-7CF4-4EFA-93C3-8B1F086E0CF8}" dt="2024-04-14T19:43:20.809" v="1310" actId="20577"/>
          <ac:spMkLst>
            <pc:docMk/>
            <pc:sldMk cId="3198744123" sldId="257"/>
            <ac:spMk id="4" creationId="{80921E2F-BE4A-F3C2-676A-16DE5EFA8A4C}"/>
          </ac:spMkLst>
        </pc:spChg>
        <pc:spChg chg="mod">
          <ac:chgData name="Fahy, Aedan" userId="5a3a1187-0cb8-46ea-98f9-ab32f9459f1a" providerId="ADAL" clId="{3AFD7A91-7CF4-4EFA-93C3-8B1F086E0CF8}" dt="2024-04-14T19:42:59.477" v="1308" actId="20577"/>
          <ac:spMkLst>
            <pc:docMk/>
            <pc:sldMk cId="3198744123" sldId="257"/>
            <ac:spMk id="38" creationId="{9A7493FB-0A5F-0DC2-0E7C-E64E3470C52B}"/>
          </ac:spMkLst>
        </pc:spChg>
        <pc:spChg chg="mod">
          <ac:chgData name="Fahy, Aedan" userId="5a3a1187-0cb8-46ea-98f9-ab32f9459f1a" providerId="ADAL" clId="{3AFD7A91-7CF4-4EFA-93C3-8B1F086E0CF8}" dt="2024-04-14T19:44:06.392" v="1314" actId="20577"/>
          <ac:spMkLst>
            <pc:docMk/>
            <pc:sldMk cId="3198744123" sldId="257"/>
            <ac:spMk id="1025" creationId="{9147561D-D27E-A880-16F8-CC95C2723E9D}"/>
          </ac:spMkLst>
        </pc:spChg>
        <pc:spChg chg="add mod">
          <ac:chgData name="Fahy, Aedan" userId="5a3a1187-0cb8-46ea-98f9-ab32f9459f1a" providerId="ADAL" clId="{3AFD7A91-7CF4-4EFA-93C3-8B1F086E0CF8}" dt="2024-04-14T19:45:19.309" v="1315"/>
          <ac:spMkLst>
            <pc:docMk/>
            <pc:sldMk cId="3198744123" sldId="257"/>
            <ac:spMk id="1040" creationId="{AEC5685C-9AE3-285F-66BA-88A661E92E2B}"/>
          </ac:spMkLst>
        </pc:spChg>
        <pc:picChg chg="add mod">
          <ac:chgData name="Fahy, Aedan" userId="5a3a1187-0cb8-46ea-98f9-ab32f9459f1a" providerId="ADAL" clId="{3AFD7A91-7CF4-4EFA-93C3-8B1F086E0CF8}" dt="2024-04-14T19:45:19.309" v="1315"/>
          <ac:picMkLst>
            <pc:docMk/>
            <pc:sldMk cId="3198744123" sldId="257"/>
            <ac:picMk id="1037" creationId="{D2751A5D-6F0A-4E82-3346-097B12ADB726}"/>
          </ac:picMkLst>
        </pc:picChg>
      </pc:sldChg>
    </pc:docChg>
  </pc:docChgLst>
  <pc:docChgLst>
    <pc:chgData name="Mills, Shawn" userId="02aa7cff-f151-4d38-9d1f-8d2bb9998abd" providerId="ADAL" clId="{BC5F5404-1F0C-F94A-8A23-7D88741AD0F6}"/>
    <pc:docChg chg="undo custSel modSld">
      <pc:chgData name="Mills, Shawn" userId="02aa7cff-f151-4d38-9d1f-8d2bb9998abd" providerId="ADAL" clId="{BC5F5404-1F0C-F94A-8A23-7D88741AD0F6}" dt="2024-04-11T21:59:23.243" v="343" actId="1076"/>
      <pc:docMkLst>
        <pc:docMk/>
      </pc:docMkLst>
      <pc:sldChg chg="addSp delSp modSp mod">
        <pc:chgData name="Mills, Shawn" userId="02aa7cff-f151-4d38-9d1f-8d2bb9998abd" providerId="ADAL" clId="{BC5F5404-1F0C-F94A-8A23-7D88741AD0F6}" dt="2024-04-11T21:59:23.243" v="343" actId="1076"/>
        <pc:sldMkLst>
          <pc:docMk/>
          <pc:sldMk cId="3392489660" sldId="256"/>
        </pc:sldMkLst>
        <pc:spChg chg="mod">
          <ac:chgData name="Mills, Shawn" userId="02aa7cff-f151-4d38-9d1f-8d2bb9998abd" providerId="ADAL" clId="{BC5F5404-1F0C-F94A-8A23-7D88741AD0F6}" dt="2024-04-11T21:51:21.098" v="308" actId="1076"/>
          <ac:spMkLst>
            <pc:docMk/>
            <pc:sldMk cId="3392489660" sldId="256"/>
            <ac:spMk id="5" creationId="{9E73D5E7-ABE4-3E05-466E-CAF04D19CCA9}"/>
          </ac:spMkLst>
        </pc:spChg>
        <pc:spChg chg="mod">
          <ac:chgData name="Mills, Shawn" userId="02aa7cff-f151-4d38-9d1f-8d2bb9998abd" providerId="ADAL" clId="{BC5F5404-1F0C-F94A-8A23-7D88741AD0F6}" dt="2024-04-11T21:59:14.097" v="338" actId="1076"/>
          <ac:spMkLst>
            <pc:docMk/>
            <pc:sldMk cId="3392489660" sldId="256"/>
            <ac:spMk id="8" creationId="{8501C1FD-57BE-14AD-0E19-00354314F404}"/>
          </ac:spMkLst>
        </pc:spChg>
        <pc:spChg chg="mod">
          <ac:chgData name="Mills, Shawn" userId="02aa7cff-f151-4d38-9d1f-8d2bb9998abd" providerId="ADAL" clId="{BC5F5404-1F0C-F94A-8A23-7D88741AD0F6}" dt="2024-04-11T21:27:15.144" v="193" actId="20577"/>
          <ac:spMkLst>
            <pc:docMk/>
            <pc:sldMk cId="3392489660" sldId="256"/>
            <ac:spMk id="31" creationId="{A67920C9-8F83-CF7C-7447-8F1BEF6CF65B}"/>
          </ac:spMkLst>
        </pc:spChg>
        <pc:spChg chg="mod">
          <ac:chgData name="Mills, Shawn" userId="02aa7cff-f151-4d38-9d1f-8d2bb9998abd" providerId="ADAL" clId="{BC5F5404-1F0C-F94A-8A23-7D88741AD0F6}" dt="2024-04-11T21:23:52.445" v="88" actId="115"/>
          <ac:spMkLst>
            <pc:docMk/>
            <pc:sldMk cId="3392489660" sldId="256"/>
            <ac:spMk id="36" creationId="{688F66C4-B4F3-B72B-ED3B-4C1B5381BECB}"/>
          </ac:spMkLst>
        </pc:spChg>
        <pc:spChg chg="mod">
          <ac:chgData name="Mills, Shawn" userId="02aa7cff-f151-4d38-9d1f-8d2bb9998abd" providerId="ADAL" clId="{BC5F5404-1F0C-F94A-8A23-7D88741AD0F6}" dt="2024-04-11T21:30:52.211" v="271" actId="20577"/>
          <ac:spMkLst>
            <pc:docMk/>
            <pc:sldMk cId="3392489660" sldId="256"/>
            <ac:spMk id="38" creationId="{9A7493FB-0A5F-0DC2-0E7C-E64E3470C52B}"/>
          </ac:spMkLst>
        </pc:spChg>
        <pc:spChg chg="mod topLvl">
          <ac:chgData name="Mills, Shawn" userId="02aa7cff-f151-4d38-9d1f-8d2bb9998abd" providerId="ADAL" clId="{BC5F5404-1F0C-F94A-8A23-7D88741AD0F6}" dt="2024-04-11T21:55:07.391" v="323" actId="14100"/>
          <ac:spMkLst>
            <pc:docMk/>
            <pc:sldMk cId="3392489660" sldId="256"/>
            <ac:spMk id="39" creationId="{46BB3B60-5F18-F548-F832-D14899672BCF}"/>
          </ac:spMkLst>
        </pc:spChg>
        <pc:spChg chg="mod">
          <ac:chgData name="Mills, Shawn" userId="02aa7cff-f151-4d38-9d1f-8d2bb9998abd" providerId="ADAL" clId="{BC5F5404-1F0C-F94A-8A23-7D88741AD0F6}" dt="2024-04-11T21:57:17.999" v="330" actId="1076"/>
          <ac:spMkLst>
            <pc:docMk/>
            <pc:sldMk cId="3392489660" sldId="256"/>
            <ac:spMk id="44" creationId="{465E35B7-2573-0FE1-E33F-BADE05F606C3}"/>
          </ac:spMkLst>
        </pc:spChg>
        <pc:spChg chg="add mod">
          <ac:chgData name="Mills, Shawn" userId="02aa7cff-f151-4d38-9d1f-8d2bb9998abd" providerId="ADAL" clId="{BC5F5404-1F0C-F94A-8A23-7D88741AD0F6}" dt="2024-04-11T21:57:03.400" v="328" actId="1076"/>
          <ac:spMkLst>
            <pc:docMk/>
            <pc:sldMk cId="3392489660" sldId="256"/>
            <ac:spMk id="48" creationId="{15B8F863-3BB6-4380-0D78-4C3670FBBBBA}"/>
          </ac:spMkLst>
        </pc:spChg>
        <pc:spChg chg="mod">
          <ac:chgData name="Mills, Shawn" userId="02aa7cff-f151-4d38-9d1f-8d2bb9998abd" providerId="ADAL" clId="{BC5F5404-1F0C-F94A-8A23-7D88741AD0F6}" dt="2024-04-11T21:59:14.097" v="338" actId="1076"/>
          <ac:spMkLst>
            <pc:docMk/>
            <pc:sldMk cId="3392489660" sldId="256"/>
            <ac:spMk id="49" creationId="{80DEEF03-8B6E-3A99-5250-9388AD29C31D}"/>
          </ac:spMkLst>
        </pc:spChg>
        <pc:spChg chg="mod">
          <ac:chgData name="Mills, Shawn" userId="02aa7cff-f151-4d38-9d1f-8d2bb9998abd" providerId="ADAL" clId="{BC5F5404-1F0C-F94A-8A23-7D88741AD0F6}" dt="2024-04-11T21:57:17.999" v="330" actId="1076"/>
          <ac:spMkLst>
            <pc:docMk/>
            <pc:sldMk cId="3392489660" sldId="256"/>
            <ac:spMk id="50" creationId="{9A49FF33-59E2-E26F-D2CB-503BBA577FE4}"/>
          </ac:spMkLst>
        </pc:spChg>
        <pc:spChg chg="add mod">
          <ac:chgData name="Mills, Shawn" userId="02aa7cff-f151-4d38-9d1f-8d2bb9998abd" providerId="ADAL" clId="{BC5F5404-1F0C-F94A-8A23-7D88741AD0F6}" dt="2024-04-11T21:57:17.999" v="330" actId="1076"/>
          <ac:spMkLst>
            <pc:docMk/>
            <pc:sldMk cId="3392489660" sldId="256"/>
            <ac:spMk id="52" creationId="{1B925DDE-88FF-1289-A117-E206100A4EA2}"/>
          </ac:spMkLst>
        </pc:spChg>
        <pc:spChg chg="add mod">
          <ac:chgData name="Mills, Shawn" userId="02aa7cff-f151-4d38-9d1f-8d2bb9998abd" providerId="ADAL" clId="{BC5F5404-1F0C-F94A-8A23-7D88741AD0F6}" dt="2024-04-11T21:59:15.627" v="339" actId="1076"/>
          <ac:spMkLst>
            <pc:docMk/>
            <pc:sldMk cId="3392489660" sldId="256"/>
            <ac:spMk id="53" creationId="{88F1B269-50CB-2F4C-9B5D-4F7B40A0E577}"/>
          </ac:spMkLst>
        </pc:spChg>
        <pc:spChg chg="add mod">
          <ac:chgData name="Mills, Shawn" userId="02aa7cff-f151-4d38-9d1f-8d2bb9998abd" providerId="ADAL" clId="{BC5F5404-1F0C-F94A-8A23-7D88741AD0F6}" dt="2024-04-11T21:59:23.243" v="343" actId="1076"/>
          <ac:spMkLst>
            <pc:docMk/>
            <pc:sldMk cId="3392489660" sldId="256"/>
            <ac:spMk id="54" creationId="{823ACBF6-FF5E-85EA-52DD-74895B5A076F}"/>
          </ac:spMkLst>
        </pc:spChg>
        <pc:spChg chg="add mod">
          <ac:chgData name="Mills, Shawn" userId="02aa7cff-f151-4d38-9d1f-8d2bb9998abd" providerId="ADAL" clId="{BC5F5404-1F0C-F94A-8A23-7D88741AD0F6}" dt="2024-04-11T21:57:03.400" v="328" actId="1076"/>
          <ac:spMkLst>
            <pc:docMk/>
            <pc:sldMk cId="3392489660" sldId="256"/>
            <ac:spMk id="55" creationId="{A6528171-BF50-C367-ECBA-A94765F3DE1A}"/>
          </ac:spMkLst>
        </pc:spChg>
        <pc:spChg chg="add del mod">
          <ac:chgData name="Mills, Shawn" userId="02aa7cff-f151-4d38-9d1f-8d2bb9998abd" providerId="ADAL" clId="{BC5F5404-1F0C-F94A-8A23-7D88741AD0F6}" dt="2024-04-11T21:15:44.663" v="64"/>
          <ac:spMkLst>
            <pc:docMk/>
            <pc:sldMk cId="3392489660" sldId="256"/>
            <ac:spMk id="58" creationId="{3D6912E5-FC56-F8B6-F54E-F8872603E0D2}"/>
          </ac:spMkLst>
        </pc:spChg>
        <pc:spChg chg="mod">
          <ac:chgData name="Mills, Shawn" userId="02aa7cff-f151-4d38-9d1f-8d2bb9998abd" providerId="ADAL" clId="{BC5F5404-1F0C-F94A-8A23-7D88741AD0F6}" dt="2024-04-11T21:57:03.400" v="328" actId="1076"/>
          <ac:spMkLst>
            <pc:docMk/>
            <pc:sldMk cId="3392489660" sldId="256"/>
            <ac:spMk id="58" creationId="{80B5AE1F-2D79-3204-E411-2F3FAF9CA4CD}"/>
          </ac:spMkLst>
        </pc:spChg>
        <pc:spChg chg="add del mod">
          <ac:chgData name="Mills, Shawn" userId="02aa7cff-f151-4d38-9d1f-8d2bb9998abd" providerId="ADAL" clId="{BC5F5404-1F0C-F94A-8A23-7D88741AD0F6}" dt="2024-04-11T21:17:28.995" v="69"/>
          <ac:spMkLst>
            <pc:docMk/>
            <pc:sldMk cId="3392489660" sldId="256"/>
            <ac:spMk id="1040" creationId="{837812AA-4141-5BC1-1FC4-CD2BA3BC23F9}"/>
          </ac:spMkLst>
        </pc:spChg>
        <pc:spChg chg="mod">
          <ac:chgData name="Mills, Shawn" userId="02aa7cff-f151-4d38-9d1f-8d2bb9998abd" providerId="ADAL" clId="{BC5F5404-1F0C-F94A-8A23-7D88741AD0F6}" dt="2024-04-11T21:59:15.627" v="339" actId="1076"/>
          <ac:spMkLst>
            <pc:docMk/>
            <pc:sldMk cId="3392489660" sldId="256"/>
            <ac:spMk id="1051" creationId="{63F59473-B6FD-1DA0-C79A-B07864A1E3F8}"/>
          </ac:spMkLst>
        </pc:spChg>
        <pc:spChg chg="mod">
          <ac:chgData name="Mills, Shawn" userId="02aa7cff-f151-4d38-9d1f-8d2bb9998abd" providerId="ADAL" clId="{BC5F5404-1F0C-F94A-8A23-7D88741AD0F6}" dt="2024-04-11T21:15:53.115" v="65" actId="164"/>
          <ac:spMkLst>
            <pc:docMk/>
            <pc:sldMk cId="3392489660" sldId="256"/>
            <ac:spMk id="1057" creationId="{149141FA-42D9-9443-F47E-7E8C18FF25F5}"/>
          </ac:spMkLst>
        </pc:spChg>
        <pc:spChg chg="mod">
          <ac:chgData name="Mills, Shawn" userId="02aa7cff-f151-4d38-9d1f-8d2bb9998abd" providerId="ADAL" clId="{BC5F5404-1F0C-F94A-8A23-7D88741AD0F6}" dt="2024-04-11T21:57:36.604" v="332" actId="1076"/>
          <ac:spMkLst>
            <pc:docMk/>
            <pc:sldMk cId="3392489660" sldId="256"/>
            <ac:spMk id="1062" creationId="{BEEED8C6-2A79-51A7-925D-4372D3E55718}"/>
          </ac:spMkLst>
        </pc:spChg>
        <pc:spChg chg="mod">
          <ac:chgData name="Mills, Shawn" userId="02aa7cff-f151-4d38-9d1f-8d2bb9998abd" providerId="ADAL" clId="{BC5F5404-1F0C-F94A-8A23-7D88741AD0F6}" dt="2024-04-11T21:57:36.604" v="332" actId="1076"/>
          <ac:spMkLst>
            <pc:docMk/>
            <pc:sldMk cId="3392489660" sldId="256"/>
            <ac:spMk id="1063" creationId="{99170EF4-57F4-7F3A-5078-25546393B5A7}"/>
          </ac:spMkLst>
        </pc:spChg>
        <pc:spChg chg="mod">
          <ac:chgData name="Mills, Shawn" userId="02aa7cff-f151-4d38-9d1f-8d2bb9998abd" providerId="ADAL" clId="{BC5F5404-1F0C-F94A-8A23-7D88741AD0F6}" dt="2024-04-11T21:57:36.604" v="332" actId="1076"/>
          <ac:spMkLst>
            <pc:docMk/>
            <pc:sldMk cId="3392489660" sldId="256"/>
            <ac:spMk id="1065" creationId="{8BACF89A-8F8D-B802-F2F7-D91796ED1D67}"/>
          </ac:spMkLst>
        </pc:spChg>
        <pc:spChg chg="mod">
          <ac:chgData name="Mills, Shawn" userId="02aa7cff-f151-4d38-9d1f-8d2bb9998abd" providerId="ADAL" clId="{BC5F5404-1F0C-F94A-8A23-7D88741AD0F6}" dt="2024-04-11T21:59:15.627" v="339" actId="1076"/>
          <ac:spMkLst>
            <pc:docMk/>
            <pc:sldMk cId="3392489660" sldId="256"/>
            <ac:spMk id="1067" creationId="{AD00250A-BFB2-2525-5A65-E2BC0E95F1D4}"/>
          </ac:spMkLst>
        </pc:spChg>
        <pc:grpChg chg="mod">
          <ac:chgData name="Mills, Shawn" userId="02aa7cff-f151-4d38-9d1f-8d2bb9998abd" providerId="ADAL" clId="{BC5F5404-1F0C-F94A-8A23-7D88741AD0F6}" dt="2024-04-11T21:57:17.999" v="330" actId="1076"/>
          <ac:grpSpMkLst>
            <pc:docMk/>
            <pc:sldMk cId="3392489660" sldId="256"/>
            <ac:grpSpMk id="45" creationId="{9F69B373-49D3-6484-E5AD-9F9FD552CAAD}"/>
          </ac:grpSpMkLst>
        </pc:grpChg>
        <pc:grpChg chg="mod">
          <ac:chgData name="Mills, Shawn" userId="02aa7cff-f151-4d38-9d1f-8d2bb9998abd" providerId="ADAL" clId="{BC5F5404-1F0C-F94A-8A23-7D88741AD0F6}" dt="2024-04-11T21:59:15.627" v="339" actId="1076"/>
          <ac:grpSpMkLst>
            <pc:docMk/>
            <pc:sldMk cId="3392489660" sldId="256"/>
            <ac:grpSpMk id="46" creationId="{71835EFA-2D91-C222-FE9B-6ABDFC852711}"/>
          </ac:grpSpMkLst>
        </pc:grpChg>
        <pc:grpChg chg="add mod">
          <ac:chgData name="Mills, Shawn" userId="02aa7cff-f151-4d38-9d1f-8d2bb9998abd" providerId="ADAL" clId="{BC5F5404-1F0C-F94A-8A23-7D88741AD0F6}" dt="2024-04-11T21:57:03.400" v="328" actId="1076"/>
          <ac:grpSpMkLst>
            <pc:docMk/>
            <pc:sldMk cId="3392489660" sldId="256"/>
            <ac:grpSpMk id="51" creationId="{B97A93D0-0A2E-184A-8E2A-E6ACFC509402}"/>
          </ac:grpSpMkLst>
        </pc:grpChg>
        <pc:grpChg chg="add mod">
          <ac:chgData name="Mills, Shawn" userId="02aa7cff-f151-4d38-9d1f-8d2bb9998abd" providerId="ADAL" clId="{BC5F5404-1F0C-F94A-8A23-7D88741AD0F6}" dt="2024-04-11T21:57:03.400" v="328" actId="1076"/>
          <ac:grpSpMkLst>
            <pc:docMk/>
            <pc:sldMk cId="3392489660" sldId="256"/>
            <ac:grpSpMk id="62" creationId="{893C13CC-A345-8744-DB4D-BB8150283C97}"/>
          </ac:grpSpMkLst>
        </pc:grpChg>
        <pc:grpChg chg="add mod">
          <ac:chgData name="Mills, Shawn" userId="02aa7cff-f151-4d38-9d1f-8d2bb9998abd" providerId="ADAL" clId="{BC5F5404-1F0C-F94A-8A23-7D88741AD0F6}" dt="2024-04-11T21:15:53.115" v="65" actId="164"/>
          <ac:grpSpMkLst>
            <pc:docMk/>
            <pc:sldMk cId="3392489660" sldId="256"/>
            <ac:grpSpMk id="63" creationId="{1CAF4AD3-2014-8A1B-EC96-88ED89AC0E45}"/>
          </ac:grpSpMkLst>
        </pc:grpChg>
        <pc:grpChg chg="add mod">
          <ac:chgData name="Mills, Shawn" userId="02aa7cff-f151-4d38-9d1f-8d2bb9998abd" providerId="ADAL" clId="{BC5F5404-1F0C-F94A-8A23-7D88741AD0F6}" dt="2024-04-11T21:59:14.097" v="338" actId="1076"/>
          <ac:grpSpMkLst>
            <pc:docMk/>
            <pc:sldMk cId="3392489660" sldId="256"/>
            <ac:grpSpMk id="1038" creationId="{BFB795A3-5202-8E7B-007D-8150335743FF}"/>
          </ac:grpSpMkLst>
        </pc:grpChg>
        <pc:grpChg chg="add mod">
          <ac:chgData name="Mills, Shawn" userId="02aa7cff-f151-4d38-9d1f-8d2bb9998abd" providerId="ADAL" clId="{BC5F5404-1F0C-F94A-8A23-7D88741AD0F6}" dt="2024-04-11T21:57:03.400" v="328" actId="1076"/>
          <ac:grpSpMkLst>
            <pc:docMk/>
            <pc:sldMk cId="3392489660" sldId="256"/>
            <ac:grpSpMk id="1041" creationId="{A74E7615-1379-C49B-EA97-1823E17026C9}"/>
          </ac:grpSpMkLst>
        </pc:grpChg>
        <pc:grpChg chg="add mod">
          <ac:chgData name="Mills, Shawn" userId="02aa7cff-f151-4d38-9d1f-8d2bb9998abd" providerId="ADAL" clId="{BC5F5404-1F0C-F94A-8A23-7D88741AD0F6}" dt="2024-04-11T21:57:17.999" v="330" actId="1076"/>
          <ac:grpSpMkLst>
            <pc:docMk/>
            <pc:sldMk cId="3392489660" sldId="256"/>
            <ac:grpSpMk id="1042" creationId="{7086D606-2DF4-C208-3A59-5B5E718AC7FD}"/>
          </ac:grpSpMkLst>
        </pc:grpChg>
        <pc:grpChg chg="add mod">
          <ac:chgData name="Mills, Shawn" userId="02aa7cff-f151-4d38-9d1f-8d2bb9998abd" providerId="ADAL" clId="{BC5F5404-1F0C-F94A-8A23-7D88741AD0F6}" dt="2024-04-11T21:59:15.627" v="339" actId="1076"/>
          <ac:grpSpMkLst>
            <pc:docMk/>
            <pc:sldMk cId="3392489660" sldId="256"/>
            <ac:grpSpMk id="1043" creationId="{5FA00294-DF60-AE33-92C4-9EFAF1E1EA8A}"/>
          </ac:grpSpMkLst>
        </pc:grpChg>
        <pc:grpChg chg="mod">
          <ac:chgData name="Mills, Shawn" userId="02aa7cff-f151-4d38-9d1f-8d2bb9998abd" providerId="ADAL" clId="{BC5F5404-1F0C-F94A-8A23-7D88741AD0F6}" dt="2024-04-11T21:15:53.115" v="65" actId="164"/>
          <ac:grpSpMkLst>
            <pc:docMk/>
            <pc:sldMk cId="3392489660" sldId="256"/>
            <ac:grpSpMk id="1049" creationId="{10D391E7-380B-54D0-12A2-8DBF949C4046}"/>
          </ac:grpSpMkLst>
        </pc:grpChg>
        <pc:grpChg chg="del mod">
          <ac:chgData name="Mills, Shawn" userId="02aa7cff-f151-4d38-9d1f-8d2bb9998abd" providerId="ADAL" clId="{BC5F5404-1F0C-F94A-8A23-7D88741AD0F6}" dt="2024-04-11T21:53:48.547" v="319" actId="165"/>
          <ac:grpSpMkLst>
            <pc:docMk/>
            <pc:sldMk cId="3392489660" sldId="256"/>
            <ac:grpSpMk id="1050" creationId="{82EA9929-4580-20E2-6DB5-455E001BDD70}"/>
          </ac:grpSpMkLst>
        </pc:grpChg>
        <pc:grpChg chg="mod">
          <ac:chgData name="Mills, Shawn" userId="02aa7cff-f151-4d38-9d1f-8d2bb9998abd" providerId="ADAL" clId="{BC5F5404-1F0C-F94A-8A23-7D88741AD0F6}" dt="2024-04-11T21:59:15.627" v="339" actId="1076"/>
          <ac:grpSpMkLst>
            <pc:docMk/>
            <pc:sldMk cId="3392489660" sldId="256"/>
            <ac:grpSpMk id="1052" creationId="{8298F0EB-5459-E62A-6AAD-473BAE6BB424}"/>
          </ac:grpSpMkLst>
        </pc:grpChg>
        <pc:grpChg chg="mod">
          <ac:chgData name="Mills, Shawn" userId="02aa7cff-f151-4d38-9d1f-8d2bb9998abd" providerId="ADAL" clId="{BC5F5404-1F0C-F94A-8A23-7D88741AD0F6}" dt="2024-04-11T21:59:14.097" v="338" actId="1076"/>
          <ac:grpSpMkLst>
            <pc:docMk/>
            <pc:sldMk cId="3392489660" sldId="256"/>
            <ac:grpSpMk id="1053" creationId="{51B11EB6-CBD9-4C0F-911A-E2A5236A51BA}"/>
          </ac:grpSpMkLst>
        </pc:grpChg>
        <pc:grpChg chg="mod">
          <ac:chgData name="Mills, Shawn" userId="02aa7cff-f151-4d38-9d1f-8d2bb9998abd" providerId="ADAL" clId="{BC5F5404-1F0C-F94A-8A23-7D88741AD0F6}" dt="2024-04-11T21:57:36.604" v="332" actId="1076"/>
          <ac:grpSpMkLst>
            <pc:docMk/>
            <pc:sldMk cId="3392489660" sldId="256"/>
            <ac:grpSpMk id="1064" creationId="{F3A1C3E7-8049-08F4-DAE3-FAC66B301166}"/>
          </ac:grpSpMkLst>
        </pc:grpChg>
        <pc:grpChg chg="mod">
          <ac:chgData name="Mills, Shawn" userId="02aa7cff-f151-4d38-9d1f-8d2bb9998abd" providerId="ADAL" clId="{BC5F5404-1F0C-F94A-8A23-7D88741AD0F6}" dt="2024-04-11T21:57:36.604" v="332" actId="1076"/>
          <ac:grpSpMkLst>
            <pc:docMk/>
            <pc:sldMk cId="3392489660" sldId="256"/>
            <ac:grpSpMk id="1070" creationId="{DBD9F4E7-520C-04FB-67F9-E22EFFA7C764}"/>
          </ac:grpSpMkLst>
        </pc:grpChg>
        <pc:grpChg chg="mod">
          <ac:chgData name="Mills, Shawn" userId="02aa7cff-f151-4d38-9d1f-8d2bb9998abd" providerId="ADAL" clId="{BC5F5404-1F0C-F94A-8A23-7D88741AD0F6}" dt="2024-04-11T21:54:08.395" v="320" actId="164"/>
          <ac:grpSpMkLst>
            <pc:docMk/>
            <pc:sldMk cId="3392489660" sldId="256"/>
            <ac:grpSpMk id="1074" creationId="{0C4A386A-8170-3244-E960-6483F1F3993E}"/>
          </ac:grpSpMkLst>
        </pc:grpChg>
        <pc:grpChg chg="add mod">
          <ac:chgData name="Mills, Shawn" userId="02aa7cff-f151-4d38-9d1f-8d2bb9998abd" providerId="ADAL" clId="{BC5F5404-1F0C-F94A-8A23-7D88741AD0F6}" dt="2024-04-11T21:57:36.604" v="332" actId="1076"/>
          <ac:grpSpMkLst>
            <pc:docMk/>
            <pc:sldMk cId="3392489660" sldId="256"/>
            <ac:grpSpMk id="1077" creationId="{4ACF0619-CE74-DD02-F3FF-3F31C62DC816}"/>
          </ac:grpSpMkLst>
        </pc:grpChg>
        <pc:grpChg chg="add mod">
          <ac:chgData name="Mills, Shawn" userId="02aa7cff-f151-4d38-9d1f-8d2bb9998abd" providerId="ADAL" clId="{BC5F5404-1F0C-F94A-8A23-7D88741AD0F6}" dt="2024-04-11T21:59:14.097" v="338" actId="1076"/>
          <ac:grpSpMkLst>
            <pc:docMk/>
            <pc:sldMk cId="3392489660" sldId="256"/>
            <ac:grpSpMk id="1078" creationId="{FE676206-3B1E-5BC0-07C9-567C934F7A92}"/>
          </ac:grpSpMkLst>
        </pc:grpChg>
        <pc:grpChg chg="add mod">
          <ac:chgData name="Mills, Shawn" userId="02aa7cff-f151-4d38-9d1f-8d2bb9998abd" providerId="ADAL" clId="{BC5F5404-1F0C-F94A-8A23-7D88741AD0F6}" dt="2024-04-11T21:56:39.737" v="327" actId="1076"/>
          <ac:grpSpMkLst>
            <pc:docMk/>
            <pc:sldMk cId="3392489660" sldId="256"/>
            <ac:grpSpMk id="1080" creationId="{E547824C-8AC9-A338-E102-73596D8A4033}"/>
          </ac:grpSpMkLst>
        </pc:grpChg>
        <pc:picChg chg="mod topLvl">
          <ac:chgData name="Mills, Shawn" userId="02aa7cff-f151-4d38-9d1f-8d2bb9998abd" providerId="ADAL" clId="{BC5F5404-1F0C-F94A-8A23-7D88741AD0F6}" dt="2024-04-11T21:55:31.701" v="325" actId="1076"/>
          <ac:picMkLst>
            <pc:docMk/>
            <pc:sldMk cId="3392489660" sldId="256"/>
            <ac:picMk id="32" creationId="{278267BE-5370-F708-8FF7-F6EA5C3288A0}"/>
          </ac:picMkLst>
        </pc:picChg>
        <pc:picChg chg="mod">
          <ac:chgData name="Mills, Shawn" userId="02aa7cff-f151-4d38-9d1f-8d2bb9998abd" providerId="ADAL" clId="{BC5F5404-1F0C-F94A-8A23-7D88741AD0F6}" dt="2024-04-11T21:59:18.470" v="341" actId="1076"/>
          <ac:picMkLst>
            <pc:docMk/>
            <pc:sldMk cId="3392489660" sldId="256"/>
            <ac:picMk id="1039" creationId="{DB5ADB50-0B65-6971-8CD4-0175A681C13C}"/>
          </ac:picMkLst>
        </pc:picChg>
        <pc:picChg chg="mod">
          <ac:chgData name="Mills, Shawn" userId="02aa7cff-f151-4d38-9d1f-8d2bb9998abd" providerId="ADAL" clId="{BC5F5404-1F0C-F94A-8A23-7D88741AD0F6}" dt="2024-04-11T21:59:15.627" v="339" actId="1076"/>
          <ac:picMkLst>
            <pc:docMk/>
            <pc:sldMk cId="3392489660" sldId="256"/>
            <ac:picMk id="1045" creationId="{CBF6A4DF-26C6-69DD-626B-93E15B92E16E}"/>
          </ac:picMkLst>
        </pc:picChg>
        <pc:picChg chg="mod">
          <ac:chgData name="Mills, Shawn" userId="02aa7cff-f151-4d38-9d1f-8d2bb9998abd" providerId="ADAL" clId="{BC5F5404-1F0C-F94A-8A23-7D88741AD0F6}" dt="2024-04-11T21:57:03.400" v="328" actId="1076"/>
          <ac:picMkLst>
            <pc:docMk/>
            <pc:sldMk cId="3392489660" sldId="256"/>
            <ac:picMk id="1046" creationId="{6631820C-16EB-EBA1-4E45-A153E32A920E}"/>
          </ac:picMkLst>
        </pc:picChg>
        <pc:picChg chg="mod">
          <ac:chgData name="Mills, Shawn" userId="02aa7cff-f151-4d38-9d1f-8d2bb9998abd" providerId="ADAL" clId="{BC5F5404-1F0C-F94A-8A23-7D88741AD0F6}" dt="2024-04-11T21:57:17.999" v="330" actId="1076"/>
          <ac:picMkLst>
            <pc:docMk/>
            <pc:sldMk cId="3392489660" sldId="256"/>
            <ac:picMk id="1047" creationId="{1BB7388B-48FB-9F12-B683-003A8AF86C25}"/>
          </ac:picMkLst>
        </pc:picChg>
        <pc:picChg chg="mod">
          <ac:chgData name="Mills, Shawn" userId="02aa7cff-f151-4d38-9d1f-8d2bb9998abd" providerId="ADAL" clId="{BC5F5404-1F0C-F94A-8A23-7D88741AD0F6}" dt="2024-04-11T21:59:14.097" v="338" actId="1076"/>
          <ac:picMkLst>
            <pc:docMk/>
            <pc:sldMk cId="3392489660" sldId="256"/>
            <ac:picMk id="1048" creationId="{163B0B07-24AB-1A01-DA81-4A2EA43058A8}"/>
          </ac:picMkLst>
        </pc:picChg>
        <pc:picChg chg="mod">
          <ac:chgData name="Mills, Shawn" userId="02aa7cff-f151-4d38-9d1f-8d2bb9998abd" providerId="ADAL" clId="{BC5F5404-1F0C-F94A-8A23-7D88741AD0F6}" dt="2024-04-11T21:57:36.604" v="332" actId="1076"/>
          <ac:picMkLst>
            <pc:docMk/>
            <pc:sldMk cId="3392489660" sldId="256"/>
            <ac:picMk id="1060" creationId="{BD5CD884-5C7B-AE53-5C90-C82BD3B59CAA}"/>
          </ac:picMkLst>
        </pc:picChg>
        <pc:cxnChg chg="mod">
          <ac:chgData name="Mills, Shawn" userId="02aa7cff-f151-4d38-9d1f-8d2bb9998abd" providerId="ADAL" clId="{BC5F5404-1F0C-F94A-8A23-7D88741AD0F6}" dt="2024-04-11T21:42:47.868" v="280" actId="1076"/>
          <ac:cxnSpMkLst>
            <pc:docMk/>
            <pc:sldMk cId="3392489660" sldId="256"/>
            <ac:cxnSpMk id="1040" creationId="{1E43B1B5-A438-99A3-93C2-CC07E1C212AF}"/>
          </ac:cxnSpMkLst>
        </pc:cxnChg>
        <pc:cxnChg chg="mod">
          <ac:chgData name="Mills, Shawn" userId="02aa7cff-f151-4d38-9d1f-8d2bb9998abd" providerId="ADAL" clId="{BC5F5404-1F0C-F94A-8A23-7D88741AD0F6}" dt="2024-04-11T21:57:26.643" v="331" actId="14100"/>
          <ac:cxnSpMkLst>
            <pc:docMk/>
            <pc:sldMk cId="3392489660" sldId="256"/>
            <ac:cxnSpMk id="1055" creationId="{B6430D7A-2B54-BADD-3ACC-524AE3E78184}"/>
          </ac:cxnSpMkLst>
        </pc:cxnChg>
        <pc:cxnChg chg="mod">
          <ac:chgData name="Mills, Shawn" userId="02aa7cff-f151-4d38-9d1f-8d2bb9998abd" providerId="ADAL" clId="{BC5F5404-1F0C-F94A-8A23-7D88741AD0F6}" dt="2024-04-11T21:56:39.737" v="327" actId="1076"/>
          <ac:cxnSpMkLst>
            <pc:docMk/>
            <pc:sldMk cId="3392489660" sldId="256"/>
            <ac:cxnSpMk id="1059" creationId="{DBCA64AD-567F-CAC2-E7D3-DF4D44A68B64}"/>
          </ac:cxnSpMkLst>
        </pc:cxnChg>
        <pc:cxnChg chg="mod">
          <ac:chgData name="Mills, Shawn" userId="02aa7cff-f151-4d38-9d1f-8d2bb9998abd" providerId="ADAL" clId="{BC5F5404-1F0C-F94A-8A23-7D88741AD0F6}" dt="2024-04-11T21:56:39.737" v="327" actId="1076"/>
          <ac:cxnSpMkLst>
            <pc:docMk/>
            <pc:sldMk cId="3392489660" sldId="256"/>
            <ac:cxnSpMk id="1061" creationId="{BCBB955F-9FE0-7638-A1D5-D3BD243479D4}"/>
          </ac:cxnSpMkLst>
        </pc:cxnChg>
        <pc:cxnChg chg="add mod">
          <ac:chgData name="Mills, Shawn" userId="02aa7cff-f151-4d38-9d1f-8d2bb9998abd" providerId="ADAL" clId="{BC5F5404-1F0C-F94A-8A23-7D88741AD0F6}" dt="2024-04-11T21:44:21.302" v="284" actId="14100"/>
          <ac:cxnSpMkLst>
            <pc:docMk/>
            <pc:sldMk cId="3392489660" sldId="256"/>
            <ac:cxnSpMk id="1073" creationId="{7BEC16E4-FCAF-1DC2-6929-605A18F2B4CA}"/>
          </ac:cxnSpMkLst>
        </pc:cxnChg>
        <pc:cxnChg chg="mod">
          <ac:chgData name="Mills, Shawn" userId="02aa7cff-f151-4d38-9d1f-8d2bb9998abd" providerId="ADAL" clId="{BC5F5404-1F0C-F94A-8A23-7D88741AD0F6}" dt="2024-04-11T21:58:23.009" v="336" actId="14100"/>
          <ac:cxnSpMkLst>
            <pc:docMk/>
            <pc:sldMk cId="3392489660" sldId="256"/>
            <ac:cxnSpMk id="1088" creationId="{F10D8004-E9E3-1416-1E92-D8237121A7D5}"/>
          </ac:cxnSpMkLst>
        </pc:cxnChg>
        <pc:cxnChg chg="mod">
          <ac:chgData name="Mills, Shawn" userId="02aa7cff-f151-4d38-9d1f-8d2bb9998abd" providerId="ADAL" clId="{BC5F5404-1F0C-F94A-8A23-7D88741AD0F6}" dt="2024-04-11T21:59:23.243" v="343" actId="1076"/>
          <ac:cxnSpMkLst>
            <pc:docMk/>
            <pc:sldMk cId="3392489660" sldId="256"/>
            <ac:cxnSpMk id="1090" creationId="{962D159F-5C7C-3E89-09D9-8155959EA096}"/>
          </ac:cxnSpMkLst>
        </pc:cxnChg>
        <pc:cxnChg chg="mod">
          <ac:chgData name="Mills, Shawn" userId="02aa7cff-f151-4d38-9d1f-8d2bb9998abd" providerId="ADAL" clId="{BC5F5404-1F0C-F94A-8A23-7D88741AD0F6}" dt="2024-04-11T21:57:48.740" v="335" actId="14100"/>
          <ac:cxnSpMkLst>
            <pc:docMk/>
            <pc:sldMk cId="3392489660" sldId="256"/>
            <ac:cxnSpMk id="1099" creationId="{F399D6EE-D711-319B-D180-B76A717F3081}"/>
          </ac:cxnSpMkLst>
        </pc:cxnChg>
        <pc:cxnChg chg="mod">
          <ac:chgData name="Mills, Shawn" userId="02aa7cff-f151-4d38-9d1f-8d2bb9998abd" providerId="ADAL" clId="{BC5F5404-1F0C-F94A-8A23-7D88741AD0F6}" dt="2024-04-11T21:59:15.627" v="339" actId="1076"/>
          <ac:cxnSpMkLst>
            <pc:docMk/>
            <pc:sldMk cId="3392489660" sldId="256"/>
            <ac:cxnSpMk id="1101" creationId="{A107D876-D840-80D2-8DFD-532632B071DC}"/>
          </ac:cxnSpMkLst>
        </pc:cxnChg>
      </pc:sldChg>
    </pc:docChg>
  </pc:docChgLst>
  <pc:docChgLst>
    <pc:chgData name="Mills, Shawn" userId="02aa7cff-f151-4d38-9d1f-8d2bb9998abd" providerId="ADAL" clId="{44D8ED3A-7BDF-47DE-9180-A6DF7D836E94}"/>
    <pc:docChg chg="undo custSel addSld modSld">
      <pc:chgData name="Mills, Shawn" userId="02aa7cff-f151-4d38-9d1f-8d2bb9998abd" providerId="ADAL" clId="{44D8ED3A-7BDF-47DE-9180-A6DF7D836E94}" dt="2024-04-14T20:03:14.283" v="1578" actId="1076"/>
      <pc:docMkLst>
        <pc:docMk/>
      </pc:docMkLst>
      <pc:sldChg chg="modSp mod">
        <pc:chgData name="Mills, Shawn" userId="02aa7cff-f151-4d38-9d1f-8d2bb9998abd" providerId="ADAL" clId="{44D8ED3A-7BDF-47DE-9180-A6DF7D836E94}" dt="2024-04-14T19:46:01.638" v="1545" actId="12"/>
        <pc:sldMkLst>
          <pc:docMk/>
          <pc:sldMk cId="3392489660" sldId="256"/>
        </pc:sldMkLst>
        <pc:spChg chg="mod">
          <ac:chgData name="Mills, Shawn" userId="02aa7cff-f151-4d38-9d1f-8d2bb9998abd" providerId="ADAL" clId="{44D8ED3A-7BDF-47DE-9180-A6DF7D836E94}" dt="2024-04-14T19:46:01.638" v="1545" actId="12"/>
          <ac:spMkLst>
            <pc:docMk/>
            <pc:sldMk cId="3392489660" sldId="256"/>
            <ac:spMk id="22" creationId="{52342BD8-C950-9EFD-CF41-70E9F26A55AE}"/>
          </ac:spMkLst>
        </pc:spChg>
        <pc:spChg chg="mod">
          <ac:chgData name="Mills, Shawn" userId="02aa7cff-f151-4d38-9d1f-8d2bb9998abd" providerId="ADAL" clId="{44D8ED3A-7BDF-47DE-9180-A6DF7D836E94}" dt="2024-04-14T19:44:38.488" v="1542" actId="12"/>
          <ac:spMkLst>
            <pc:docMk/>
            <pc:sldMk cId="3392489660" sldId="256"/>
            <ac:spMk id="35" creationId="{09E3E376-085A-9F4F-176C-EEA2B0E61745}"/>
          </ac:spMkLst>
        </pc:spChg>
        <pc:spChg chg="mod">
          <ac:chgData name="Mills, Shawn" userId="02aa7cff-f151-4d38-9d1f-8d2bb9998abd" providerId="ADAL" clId="{44D8ED3A-7BDF-47DE-9180-A6DF7D836E94}" dt="2024-04-12T19:05:55.008" v="95" actId="20577"/>
          <ac:spMkLst>
            <pc:docMk/>
            <pc:sldMk cId="3392489660" sldId="256"/>
            <ac:spMk id="38" creationId="{9A7493FB-0A5F-0DC2-0E7C-E64E3470C52B}"/>
          </ac:spMkLst>
        </pc:spChg>
        <pc:spChg chg="mod">
          <ac:chgData name="Mills, Shawn" userId="02aa7cff-f151-4d38-9d1f-8d2bb9998abd" providerId="ADAL" clId="{44D8ED3A-7BDF-47DE-9180-A6DF7D836E94}" dt="2024-04-14T19:45:53.084" v="1544" actId="12"/>
          <ac:spMkLst>
            <pc:docMk/>
            <pc:sldMk cId="3392489660" sldId="256"/>
            <ac:spMk id="61" creationId="{E8B2DA79-5831-1A5B-A0B1-808A89161483}"/>
          </ac:spMkLst>
        </pc:spChg>
        <pc:grpChg chg="mod">
          <ac:chgData name="Mills, Shawn" userId="02aa7cff-f151-4d38-9d1f-8d2bb9998abd" providerId="ADAL" clId="{44D8ED3A-7BDF-47DE-9180-A6DF7D836E94}" dt="2024-04-13T18:45:11.466" v="99" actId="1076"/>
          <ac:grpSpMkLst>
            <pc:docMk/>
            <pc:sldMk cId="3392489660" sldId="256"/>
            <ac:grpSpMk id="1036" creationId="{2837D5B2-9E51-960F-18F4-45D253A63FE0}"/>
          </ac:grpSpMkLst>
        </pc:grpChg>
      </pc:sldChg>
      <pc:sldChg chg="addSp delSp modSp add mod">
        <pc:chgData name="Mills, Shawn" userId="02aa7cff-f151-4d38-9d1f-8d2bb9998abd" providerId="ADAL" clId="{44D8ED3A-7BDF-47DE-9180-A6DF7D836E94}" dt="2024-04-14T20:03:14.283" v="1578" actId="1076"/>
        <pc:sldMkLst>
          <pc:docMk/>
          <pc:sldMk cId="3198744123" sldId="257"/>
        </pc:sldMkLst>
        <pc:spChg chg="mod">
          <ac:chgData name="Mills, Shawn" userId="02aa7cff-f151-4d38-9d1f-8d2bb9998abd" providerId="ADAL" clId="{44D8ED3A-7BDF-47DE-9180-A6DF7D836E94}" dt="2024-04-14T19:43:09.702" v="1541" actId="20577"/>
          <ac:spMkLst>
            <pc:docMk/>
            <pc:sldMk cId="3198744123" sldId="257"/>
            <ac:spMk id="4" creationId="{80921E2F-BE4A-F3C2-676A-16DE5EFA8A4C}"/>
          </ac:spMkLst>
        </pc:spChg>
        <pc:spChg chg="mod">
          <ac:chgData name="Mills, Shawn" userId="02aa7cff-f151-4d38-9d1f-8d2bb9998abd" providerId="ADAL" clId="{44D8ED3A-7BDF-47DE-9180-A6DF7D836E94}" dt="2024-04-14T19:57:34.246" v="1550" actId="1076"/>
          <ac:spMkLst>
            <pc:docMk/>
            <pc:sldMk cId="3198744123" sldId="257"/>
            <ac:spMk id="6" creationId="{6C0D95E3-E0DF-C48F-6BAA-03036812D35C}"/>
          </ac:spMkLst>
        </pc:spChg>
        <pc:spChg chg="mod">
          <ac:chgData name="Mills, Shawn" userId="02aa7cff-f151-4d38-9d1f-8d2bb9998abd" providerId="ADAL" clId="{44D8ED3A-7BDF-47DE-9180-A6DF7D836E94}" dt="2024-04-14T19:56:32.635" v="1547" actId="12"/>
          <ac:spMkLst>
            <pc:docMk/>
            <pc:sldMk cId="3198744123" sldId="257"/>
            <ac:spMk id="22" creationId="{52342BD8-C950-9EFD-CF41-70E9F26A55AE}"/>
          </ac:spMkLst>
        </pc:spChg>
        <pc:spChg chg="mod ord">
          <ac:chgData name="Mills, Shawn" userId="02aa7cff-f151-4d38-9d1f-8d2bb9998abd" providerId="ADAL" clId="{44D8ED3A-7BDF-47DE-9180-A6DF7D836E94}" dt="2024-04-14T19:41:31.270" v="1525" actId="167"/>
          <ac:spMkLst>
            <pc:docMk/>
            <pc:sldMk cId="3198744123" sldId="257"/>
            <ac:spMk id="27" creationId="{84827EDF-503B-8B9E-80C0-00CE14898239}"/>
          </ac:spMkLst>
        </pc:spChg>
        <pc:spChg chg="mod">
          <ac:chgData name="Mills, Shawn" userId="02aa7cff-f151-4d38-9d1f-8d2bb9998abd" providerId="ADAL" clId="{44D8ED3A-7BDF-47DE-9180-A6DF7D836E94}" dt="2024-04-14T20:03:14.283" v="1578" actId="1076"/>
          <ac:spMkLst>
            <pc:docMk/>
            <pc:sldMk cId="3198744123" sldId="257"/>
            <ac:spMk id="29" creationId="{76CBF5DE-51C1-D2EB-7CA4-BCA171FDA4BA}"/>
          </ac:spMkLst>
        </pc:spChg>
        <pc:spChg chg="mod">
          <ac:chgData name="Mills, Shawn" userId="02aa7cff-f151-4d38-9d1f-8d2bb9998abd" providerId="ADAL" clId="{44D8ED3A-7BDF-47DE-9180-A6DF7D836E94}" dt="2024-04-14T20:00:18.313" v="1559" actId="1076"/>
          <ac:spMkLst>
            <pc:docMk/>
            <pc:sldMk cId="3198744123" sldId="257"/>
            <ac:spMk id="33" creationId="{87237595-AAE0-5EB2-700C-EB4AD4338B74}"/>
          </ac:spMkLst>
        </pc:spChg>
        <pc:spChg chg="mod">
          <ac:chgData name="Mills, Shawn" userId="02aa7cff-f151-4d38-9d1f-8d2bb9998abd" providerId="ADAL" clId="{44D8ED3A-7BDF-47DE-9180-A6DF7D836E94}" dt="2024-04-14T20:02:58.177" v="1575" actId="1076"/>
          <ac:spMkLst>
            <pc:docMk/>
            <pc:sldMk cId="3198744123" sldId="257"/>
            <ac:spMk id="34" creationId="{BAD5FE35-86EA-55A4-B094-04D15B426EB2}"/>
          </ac:spMkLst>
        </pc:spChg>
        <pc:spChg chg="mod">
          <ac:chgData name="Mills, Shawn" userId="02aa7cff-f151-4d38-9d1f-8d2bb9998abd" providerId="ADAL" clId="{44D8ED3A-7BDF-47DE-9180-A6DF7D836E94}" dt="2024-04-14T19:56:58.427" v="1548" actId="12"/>
          <ac:spMkLst>
            <pc:docMk/>
            <pc:sldMk cId="3198744123" sldId="257"/>
            <ac:spMk id="35" creationId="{09E3E376-085A-9F4F-176C-EEA2B0E61745}"/>
          </ac:spMkLst>
        </pc:spChg>
        <pc:spChg chg="mod">
          <ac:chgData name="Mills, Shawn" userId="02aa7cff-f151-4d38-9d1f-8d2bb9998abd" providerId="ADAL" clId="{44D8ED3A-7BDF-47DE-9180-A6DF7D836E94}" dt="2024-04-14T20:02:48.291" v="1574" actId="1076"/>
          <ac:spMkLst>
            <pc:docMk/>
            <pc:sldMk cId="3198744123" sldId="257"/>
            <ac:spMk id="36" creationId="{688F66C4-B4F3-B72B-ED3B-4C1B5381BECB}"/>
          </ac:spMkLst>
        </pc:spChg>
        <pc:spChg chg="mod">
          <ac:chgData name="Mills, Shawn" userId="02aa7cff-f151-4d38-9d1f-8d2bb9998abd" providerId="ADAL" clId="{44D8ED3A-7BDF-47DE-9180-A6DF7D836E94}" dt="2024-04-14T20:00:11.289" v="1558" actId="1076"/>
          <ac:spMkLst>
            <pc:docMk/>
            <pc:sldMk cId="3198744123" sldId="257"/>
            <ac:spMk id="38" creationId="{9A7493FB-0A5F-0DC2-0E7C-E64E3470C52B}"/>
          </ac:spMkLst>
        </pc:spChg>
        <pc:spChg chg="mod">
          <ac:chgData name="Mills, Shawn" userId="02aa7cff-f151-4d38-9d1f-8d2bb9998abd" providerId="ADAL" clId="{44D8ED3A-7BDF-47DE-9180-A6DF7D836E94}" dt="2024-04-14T19:56:26.579" v="1546" actId="12"/>
          <ac:spMkLst>
            <pc:docMk/>
            <pc:sldMk cId="3198744123" sldId="257"/>
            <ac:spMk id="61" creationId="{E8B2DA79-5831-1A5B-A0B1-808A89161483}"/>
          </ac:spMkLst>
        </pc:spChg>
        <pc:spChg chg="del mod">
          <ac:chgData name="Mills, Shawn" userId="02aa7cff-f151-4d38-9d1f-8d2bb9998abd" providerId="ADAL" clId="{44D8ED3A-7BDF-47DE-9180-A6DF7D836E94}" dt="2024-04-14T20:01:17.680" v="1565" actId="21"/>
          <ac:spMkLst>
            <pc:docMk/>
            <pc:sldMk cId="3198744123" sldId="257"/>
            <ac:spMk id="1034" creationId="{2797C60D-5A8D-0B09-8134-9B4D883280AE}"/>
          </ac:spMkLst>
        </pc:spChg>
        <pc:spChg chg="del mod">
          <ac:chgData name="Mills, Shawn" userId="02aa7cff-f151-4d38-9d1f-8d2bb9998abd" providerId="ADAL" clId="{44D8ED3A-7BDF-47DE-9180-A6DF7D836E94}" dt="2024-04-14T20:02:10.061" v="1572" actId="21"/>
          <ac:spMkLst>
            <pc:docMk/>
            <pc:sldMk cId="3198744123" sldId="257"/>
            <ac:spMk id="1035" creationId="{179B1D27-9181-569F-3C85-5D9BB4F6E640}"/>
          </ac:spMkLst>
        </pc:spChg>
        <pc:spChg chg="add mod">
          <ac:chgData name="Mills, Shawn" userId="02aa7cff-f151-4d38-9d1f-8d2bb9998abd" providerId="ADAL" clId="{44D8ED3A-7BDF-47DE-9180-A6DF7D836E94}" dt="2024-04-14T20:02:18.997" v="1573" actId="1076"/>
          <ac:spMkLst>
            <pc:docMk/>
            <pc:sldMk cId="3198744123" sldId="257"/>
            <ac:spMk id="1068" creationId="{5207F9C4-7993-8135-FDC7-67034291E1CF}"/>
          </ac:spMkLst>
        </pc:spChg>
        <pc:grpChg chg="mod">
          <ac:chgData name="Mills, Shawn" userId="02aa7cff-f151-4d38-9d1f-8d2bb9998abd" providerId="ADAL" clId="{44D8ED3A-7BDF-47DE-9180-A6DF7D836E94}" dt="2024-04-14T19:59:49.043" v="1556" actId="1076"/>
          <ac:grpSpMkLst>
            <pc:docMk/>
            <pc:sldMk cId="3198744123" sldId="257"/>
            <ac:grpSpMk id="1036" creationId="{2837D5B2-9E51-960F-18F4-45D253A63FE0}"/>
          </ac:grpSpMkLst>
        </pc:grpChg>
        <pc:picChg chg="mod ord">
          <ac:chgData name="Mills, Shawn" userId="02aa7cff-f151-4d38-9d1f-8d2bb9998abd" providerId="ADAL" clId="{44D8ED3A-7BDF-47DE-9180-A6DF7D836E94}" dt="2024-04-14T19:41:39.876" v="1526" actId="14100"/>
          <ac:picMkLst>
            <pc:docMk/>
            <pc:sldMk cId="3198744123" sldId="257"/>
            <ac:picMk id="12" creationId="{0117CAF3-C0F2-0214-CE76-2BD0A1A38CFB}"/>
          </ac:picMkLst>
        </pc:picChg>
        <pc:picChg chg="add mod">
          <ac:chgData name="Mills, Shawn" userId="02aa7cff-f151-4d38-9d1f-8d2bb9998abd" providerId="ADAL" clId="{44D8ED3A-7BDF-47DE-9180-A6DF7D836E94}" dt="2024-04-14T20:03:07.006" v="1577" actId="1076"/>
          <ac:picMkLst>
            <pc:docMk/>
            <pc:sldMk cId="3198744123" sldId="257"/>
            <ac:picMk id="1050" creationId="{B7D9B8C2-1D01-3532-4956-C271C4549F98}"/>
          </ac:picMkLst>
        </pc:picChg>
        <pc:picChg chg="add del mod">
          <ac:chgData name="Mills, Shawn" userId="02aa7cff-f151-4d38-9d1f-8d2bb9998abd" providerId="ADAL" clId="{44D8ED3A-7BDF-47DE-9180-A6DF7D836E94}" dt="2024-04-14T20:01:53.327" v="1569" actId="21"/>
          <ac:picMkLst>
            <pc:docMk/>
            <pc:sldMk cId="3198744123" sldId="257"/>
            <ac:picMk id="1054" creationId="{950C36DD-1AD2-157B-CE16-125524C5F365}"/>
          </ac:picMkLst>
        </pc:picChg>
      </pc:sldChg>
    </pc:docChg>
  </pc:docChgLst>
  <pc:docChgLst>
    <pc:chgData name="Gikas, Achilles" userId="7530eaf2-e041-4ae9-bf19-0dfeec91cade" providerId="ADAL" clId="{DA723E4D-FB23-0D4F-B2CC-BCA8C0F3F8A6}"/>
    <pc:docChg chg="undo custSel addSld delSld modSld">
      <pc:chgData name="Gikas, Achilles" userId="7530eaf2-e041-4ae9-bf19-0dfeec91cade" providerId="ADAL" clId="{DA723E4D-FB23-0D4F-B2CC-BCA8C0F3F8A6}" dt="2024-04-16T16:46:49.858" v="3380" actId="478"/>
      <pc:docMkLst>
        <pc:docMk/>
      </pc:docMkLst>
      <pc:sldChg chg="addSp delSp modSp mod">
        <pc:chgData name="Gikas, Achilles" userId="7530eaf2-e041-4ae9-bf19-0dfeec91cade" providerId="ADAL" clId="{DA723E4D-FB23-0D4F-B2CC-BCA8C0F3F8A6}" dt="2024-04-16T16:40:55.933" v="3214"/>
        <pc:sldMkLst>
          <pc:docMk/>
          <pc:sldMk cId="3392489660" sldId="256"/>
        </pc:sldMkLst>
        <pc:spChg chg="mod">
          <ac:chgData name="Gikas, Achilles" userId="7530eaf2-e041-4ae9-bf19-0dfeec91cade" providerId="ADAL" clId="{DA723E4D-FB23-0D4F-B2CC-BCA8C0F3F8A6}" dt="2024-04-11T20:29:35.774" v="424" actId="1035"/>
          <ac:spMkLst>
            <pc:docMk/>
            <pc:sldMk cId="3392489660" sldId="256"/>
            <ac:spMk id="4" creationId="{80921E2F-BE4A-F3C2-676A-16DE5EFA8A4C}"/>
          </ac:spMkLst>
        </pc:spChg>
        <pc:spChg chg="mod">
          <ac:chgData name="Gikas, Achilles" userId="7530eaf2-e041-4ae9-bf19-0dfeec91cade" providerId="ADAL" clId="{DA723E4D-FB23-0D4F-B2CC-BCA8C0F3F8A6}" dt="2024-04-11T21:27:06.160" v="2304" actId="166"/>
          <ac:spMkLst>
            <pc:docMk/>
            <pc:sldMk cId="3392489660" sldId="256"/>
            <ac:spMk id="5" creationId="{9E73D5E7-ABE4-3E05-466E-CAF04D19CCA9}"/>
          </ac:spMkLst>
        </pc:spChg>
        <pc:spChg chg="mod">
          <ac:chgData name="Gikas, Achilles" userId="7530eaf2-e041-4ae9-bf19-0dfeec91cade" providerId="ADAL" clId="{DA723E4D-FB23-0D4F-B2CC-BCA8C0F3F8A6}" dt="2024-04-11T20:43:32.091" v="1126" actId="1035"/>
          <ac:spMkLst>
            <pc:docMk/>
            <pc:sldMk cId="3392489660" sldId="256"/>
            <ac:spMk id="7" creationId="{44FDF429-7168-FFF7-2D85-8EBB6347A0CA}"/>
          </ac:spMkLst>
        </pc:spChg>
        <pc:spChg chg="add mod">
          <ac:chgData name="Gikas, Achilles" userId="7530eaf2-e041-4ae9-bf19-0dfeec91cade" providerId="ADAL" clId="{DA723E4D-FB23-0D4F-B2CC-BCA8C0F3F8A6}" dt="2024-04-11T21:40:17.871" v="2664" actId="1076"/>
          <ac:spMkLst>
            <pc:docMk/>
            <pc:sldMk cId="3392489660" sldId="256"/>
            <ac:spMk id="8" creationId="{8501C1FD-57BE-14AD-0E19-00354314F404}"/>
          </ac:spMkLst>
        </pc:spChg>
        <pc:spChg chg="mod">
          <ac:chgData name="Gikas, Achilles" userId="7530eaf2-e041-4ae9-bf19-0dfeec91cade" providerId="ADAL" clId="{DA723E4D-FB23-0D4F-B2CC-BCA8C0F3F8A6}" dt="2024-04-11T20:43:26.393" v="1115" actId="1035"/>
          <ac:spMkLst>
            <pc:docMk/>
            <pc:sldMk cId="3392489660" sldId="256"/>
            <ac:spMk id="11" creationId="{32879BCB-8077-68B9-51F1-49BE3C63EA1F}"/>
          </ac:spMkLst>
        </pc:spChg>
        <pc:spChg chg="add mod">
          <ac:chgData name="Gikas, Achilles" userId="7530eaf2-e041-4ae9-bf19-0dfeec91cade" providerId="ADAL" clId="{DA723E4D-FB23-0D4F-B2CC-BCA8C0F3F8A6}" dt="2024-04-11T20:47:52.854" v="1283" actId="14100"/>
          <ac:spMkLst>
            <pc:docMk/>
            <pc:sldMk cId="3392489660" sldId="256"/>
            <ac:spMk id="22" creationId="{52342BD8-C950-9EFD-CF41-70E9F26A55AE}"/>
          </ac:spMkLst>
        </pc:spChg>
        <pc:spChg chg="mod">
          <ac:chgData name="Gikas, Achilles" userId="7530eaf2-e041-4ae9-bf19-0dfeec91cade" providerId="ADAL" clId="{DA723E4D-FB23-0D4F-B2CC-BCA8C0F3F8A6}" dt="2024-04-11T20:43:14.666" v="1100" actId="1036"/>
          <ac:spMkLst>
            <pc:docMk/>
            <pc:sldMk cId="3392489660" sldId="256"/>
            <ac:spMk id="26" creationId="{75CD04BB-C4A5-D067-20FE-B36B96DE78EC}"/>
          </ac:spMkLst>
        </pc:spChg>
        <pc:spChg chg="mod">
          <ac:chgData name="Gikas, Achilles" userId="7530eaf2-e041-4ae9-bf19-0dfeec91cade" providerId="ADAL" clId="{DA723E4D-FB23-0D4F-B2CC-BCA8C0F3F8A6}" dt="2024-04-11T21:23:14.498" v="2192" actId="20577"/>
          <ac:spMkLst>
            <pc:docMk/>
            <pc:sldMk cId="3392489660" sldId="256"/>
            <ac:spMk id="27" creationId="{84827EDF-503B-8B9E-80C0-00CE14898239}"/>
          </ac:spMkLst>
        </pc:spChg>
        <pc:spChg chg="mod">
          <ac:chgData name="Gikas, Achilles" userId="7530eaf2-e041-4ae9-bf19-0dfeec91cade" providerId="ADAL" clId="{DA723E4D-FB23-0D4F-B2CC-BCA8C0F3F8A6}" dt="2024-04-11T20:43:19.474" v="1106" actId="1036"/>
          <ac:spMkLst>
            <pc:docMk/>
            <pc:sldMk cId="3392489660" sldId="256"/>
            <ac:spMk id="28" creationId="{6372C474-1DEA-45DA-BB90-10B175574925}"/>
          </ac:spMkLst>
        </pc:spChg>
        <pc:spChg chg="mod">
          <ac:chgData name="Gikas, Achilles" userId="7530eaf2-e041-4ae9-bf19-0dfeec91cade" providerId="ADAL" clId="{DA723E4D-FB23-0D4F-B2CC-BCA8C0F3F8A6}" dt="2024-04-11T20:36:12.369" v="782" actId="20577"/>
          <ac:spMkLst>
            <pc:docMk/>
            <pc:sldMk cId="3392489660" sldId="256"/>
            <ac:spMk id="30" creationId="{7D37EAC2-CACB-C164-42BD-C062AD84CB3E}"/>
          </ac:spMkLst>
        </pc:spChg>
        <pc:spChg chg="mod">
          <ac:chgData name="Gikas, Achilles" userId="7530eaf2-e041-4ae9-bf19-0dfeec91cade" providerId="ADAL" clId="{DA723E4D-FB23-0D4F-B2CC-BCA8C0F3F8A6}" dt="2024-04-11T20:43:24.513" v="1111" actId="1035"/>
          <ac:spMkLst>
            <pc:docMk/>
            <pc:sldMk cId="3392489660" sldId="256"/>
            <ac:spMk id="31" creationId="{A67920C9-8F83-CF7C-7447-8F1BEF6CF65B}"/>
          </ac:spMkLst>
        </pc:spChg>
        <pc:spChg chg="mod">
          <ac:chgData name="Gikas, Achilles" userId="7530eaf2-e041-4ae9-bf19-0dfeec91cade" providerId="ADAL" clId="{DA723E4D-FB23-0D4F-B2CC-BCA8C0F3F8A6}" dt="2024-04-16T16:40:53.783" v="3208" actId="1037"/>
          <ac:spMkLst>
            <pc:docMk/>
            <pc:sldMk cId="3392489660" sldId="256"/>
            <ac:spMk id="35" creationId="{09E3E376-085A-9F4F-176C-EEA2B0E61745}"/>
          </ac:spMkLst>
        </pc:spChg>
        <pc:spChg chg="mod">
          <ac:chgData name="Gikas, Achilles" userId="7530eaf2-e041-4ae9-bf19-0dfeec91cade" providerId="ADAL" clId="{DA723E4D-FB23-0D4F-B2CC-BCA8C0F3F8A6}" dt="2024-04-11T21:23:55.450" v="2197" actId="3626"/>
          <ac:spMkLst>
            <pc:docMk/>
            <pc:sldMk cId="3392489660" sldId="256"/>
            <ac:spMk id="36" creationId="{688F66C4-B4F3-B72B-ED3B-4C1B5381BECB}"/>
          </ac:spMkLst>
        </pc:spChg>
        <pc:spChg chg="add mod">
          <ac:chgData name="Gikas, Achilles" userId="7530eaf2-e041-4ae9-bf19-0dfeec91cade" providerId="ADAL" clId="{DA723E4D-FB23-0D4F-B2CC-BCA8C0F3F8A6}" dt="2024-04-11T21:32:37.970" v="2485" actId="1076"/>
          <ac:spMkLst>
            <pc:docMk/>
            <pc:sldMk cId="3392489660" sldId="256"/>
            <ac:spMk id="39" creationId="{46BB3B60-5F18-F548-F832-D14899672BCF}"/>
          </ac:spMkLst>
        </pc:spChg>
        <pc:spChg chg="mod">
          <ac:chgData name="Gikas, Achilles" userId="7530eaf2-e041-4ae9-bf19-0dfeec91cade" providerId="ADAL" clId="{DA723E4D-FB23-0D4F-B2CC-BCA8C0F3F8A6}" dt="2024-04-16T16:40:55.041" v="3211" actId="1037"/>
          <ac:spMkLst>
            <pc:docMk/>
            <pc:sldMk cId="3392489660" sldId="256"/>
            <ac:spMk id="40" creationId="{71B6C93E-7DC1-3738-C972-2C1E5FC2ACF3}"/>
          </ac:spMkLst>
        </pc:spChg>
        <pc:spChg chg="mod">
          <ac:chgData name="Gikas, Achilles" userId="7530eaf2-e041-4ae9-bf19-0dfeec91cade" providerId="ADAL" clId="{DA723E4D-FB23-0D4F-B2CC-BCA8C0F3F8A6}" dt="2024-04-11T21:07:19.948" v="1916" actId="1038"/>
          <ac:spMkLst>
            <pc:docMk/>
            <pc:sldMk cId="3392489660" sldId="256"/>
            <ac:spMk id="41" creationId="{EA3050B4-7FC5-947A-F850-CFBBD4FE33EA}"/>
          </ac:spMkLst>
        </pc:spChg>
        <pc:spChg chg="add mod">
          <ac:chgData name="Gikas, Achilles" userId="7530eaf2-e041-4ae9-bf19-0dfeec91cade" providerId="ADAL" clId="{DA723E4D-FB23-0D4F-B2CC-BCA8C0F3F8A6}" dt="2024-04-11T21:04:52.668" v="1815" actId="1076"/>
          <ac:spMkLst>
            <pc:docMk/>
            <pc:sldMk cId="3392489660" sldId="256"/>
            <ac:spMk id="43" creationId="{D7486C45-A2DE-6A90-5FD2-FC1B7D8C4AF6}"/>
          </ac:spMkLst>
        </pc:spChg>
        <pc:spChg chg="add del mod">
          <ac:chgData name="Gikas, Achilles" userId="7530eaf2-e041-4ae9-bf19-0dfeec91cade" providerId="ADAL" clId="{DA723E4D-FB23-0D4F-B2CC-BCA8C0F3F8A6}" dt="2024-04-11T21:05:53.688" v="1832"/>
          <ac:spMkLst>
            <pc:docMk/>
            <pc:sldMk cId="3392489660" sldId="256"/>
            <ac:spMk id="45" creationId="{79572271-022B-2681-22BB-CD37E3229C1C}"/>
          </ac:spMkLst>
        </pc:spChg>
        <pc:spChg chg="del mod">
          <ac:chgData name="Gikas, Achilles" userId="7530eaf2-e041-4ae9-bf19-0dfeec91cade" providerId="ADAL" clId="{DA723E4D-FB23-0D4F-B2CC-BCA8C0F3F8A6}" dt="2024-04-11T20:51:28.949" v="1443"/>
          <ac:spMkLst>
            <pc:docMk/>
            <pc:sldMk cId="3392489660" sldId="256"/>
            <ac:spMk id="48" creationId="{87E9F246-59D6-8ACD-1F25-4745DFE7AC36}"/>
          </ac:spMkLst>
        </pc:spChg>
        <pc:spChg chg="add mod">
          <ac:chgData name="Gikas, Achilles" userId="7530eaf2-e041-4ae9-bf19-0dfeec91cade" providerId="ADAL" clId="{DA723E4D-FB23-0D4F-B2CC-BCA8C0F3F8A6}" dt="2024-04-11T21:40:17.871" v="2664" actId="1076"/>
          <ac:spMkLst>
            <pc:docMk/>
            <pc:sldMk cId="3392489660" sldId="256"/>
            <ac:spMk id="49" creationId="{80DEEF03-8B6E-3A99-5250-9388AD29C31D}"/>
          </ac:spMkLst>
        </pc:spChg>
        <pc:spChg chg="add mod">
          <ac:chgData name="Gikas, Achilles" userId="7530eaf2-e041-4ae9-bf19-0dfeec91cade" providerId="ADAL" clId="{DA723E4D-FB23-0D4F-B2CC-BCA8C0F3F8A6}" dt="2024-04-11T21:08:58.335" v="1954" actId="1076"/>
          <ac:spMkLst>
            <pc:docMk/>
            <pc:sldMk cId="3392489660" sldId="256"/>
            <ac:spMk id="50" creationId="{9A49FF33-59E2-E26F-D2CB-503BBA577FE4}"/>
          </ac:spMkLst>
        </pc:spChg>
        <pc:spChg chg="mod">
          <ac:chgData name="Gikas, Achilles" userId="7530eaf2-e041-4ae9-bf19-0dfeec91cade" providerId="ADAL" clId="{DA723E4D-FB23-0D4F-B2CC-BCA8C0F3F8A6}" dt="2024-04-11T21:36:50.184" v="2513" actId="1076"/>
          <ac:spMkLst>
            <pc:docMk/>
            <pc:sldMk cId="3392489660" sldId="256"/>
            <ac:spMk id="53" creationId="{88F1B269-50CB-2F4C-9B5D-4F7B40A0E577}"/>
          </ac:spMkLst>
        </pc:spChg>
        <pc:spChg chg="mod">
          <ac:chgData name="Gikas, Achilles" userId="7530eaf2-e041-4ae9-bf19-0dfeec91cade" providerId="ADAL" clId="{DA723E4D-FB23-0D4F-B2CC-BCA8C0F3F8A6}" dt="2024-04-11T21:40:17.871" v="2664" actId="1076"/>
          <ac:spMkLst>
            <pc:docMk/>
            <pc:sldMk cId="3392489660" sldId="256"/>
            <ac:spMk id="54" creationId="{823ACBF6-FF5E-85EA-52DD-74895B5A076F}"/>
          </ac:spMkLst>
        </pc:spChg>
        <pc:spChg chg="mod">
          <ac:chgData name="Gikas, Achilles" userId="7530eaf2-e041-4ae9-bf19-0dfeec91cade" providerId="ADAL" clId="{DA723E4D-FB23-0D4F-B2CC-BCA8C0F3F8A6}" dt="2024-04-11T21:37:39.167" v="2538" actId="1076"/>
          <ac:spMkLst>
            <pc:docMk/>
            <pc:sldMk cId="3392489660" sldId="256"/>
            <ac:spMk id="58" creationId="{80B5AE1F-2D79-3204-E411-2F3FAF9CA4CD}"/>
          </ac:spMkLst>
        </pc:spChg>
        <pc:spChg chg="mod">
          <ac:chgData name="Gikas, Achilles" userId="7530eaf2-e041-4ae9-bf19-0dfeec91cade" providerId="ADAL" clId="{DA723E4D-FB23-0D4F-B2CC-BCA8C0F3F8A6}" dt="2024-04-11T20:54:46.301" v="1568" actId="20577"/>
          <ac:spMkLst>
            <pc:docMk/>
            <pc:sldMk cId="3392489660" sldId="256"/>
            <ac:spMk id="61" creationId="{E8B2DA79-5831-1A5B-A0B1-808A89161483}"/>
          </ac:spMkLst>
        </pc:spChg>
        <pc:spChg chg="mod">
          <ac:chgData name="Gikas, Achilles" userId="7530eaf2-e041-4ae9-bf19-0dfeec91cade" providerId="ADAL" clId="{DA723E4D-FB23-0D4F-B2CC-BCA8C0F3F8A6}" dt="2024-04-11T21:29:20.412" v="2336" actId="1076"/>
          <ac:spMkLst>
            <pc:docMk/>
            <pc:sldMk cId="3392489660" sldId="256"/>
            <ac:spMk id="62" creationId="{FE42E3C4-EFAB-35B5-4B05-79F938099542}"/>
          </ac:spMkLst>
        </pc:spChg>
        <pc:spChg chg="mod">
          <ac:chgData name="Gikas, Achilles" userId="7530eaf2-e041-4ae9-bf19-0dfeec91cade" providerId="ADAL" clId="{DA723E4D-FB23-0D4F-B2CC-BCA8C0F3F8A6}" dt="2024-04-14T18:27:28.440" v="2667" actId="20577"/>
          <ac:spMkLst>
            <pc:docMk/>
            <pc:sldMk cId="3392489660" sldId="256"/>
            <ac:spMk id="1025" creationId="{9147561D-D27E-A880-16F8-CC95C2723E9D}"/>
          </ac:spMkLst>
        </pc:spChg>
        <pc:spChg chg="mod">
          <ac:chgData name="Gikas, Achilles" userId="7530eaf2-e041-4ae9-bf19-0dfeec91cade" providerId="ADAL" clId="{DA723E4D-FB23-0D4F-B2CC-BCA8C0F3F8A6}" dt="2024-04-11T20:43:32.091" v="1126" actId="1035"/>
          <ac:spMkLst>
            <pc:docMk/>
            <pc:sldMk cId="3392489660" sldId="256"/>
            <ac:spMk id="1029" creationId="{3A178606-9F57-E64F-2EBA-6D1E2554F844}"/>
          </ac:spMkLst>
        </pc:spChg>
        <pc:spChg chg="mod">
          <ac:chgData name="Gikas, Achilles" userId="7530eaf2-e041-4ae9-bf19-0dfeec91cade" providerId="ADAL" clId="{DA723E4D-FB23-0D4F-B2CC-BCA8C0F3F8A6}" dt="2024-04-14T18:34:07.993" v="3126" actId="1038"/>
          <ac:spMkLst>
            <pc:docMk/>
            <pc:sldMk cId="3392489660" sldId="256"/>
            <ac:spMk id="1050" creationId="{6DDD2857-A13C-4BC2-FAAC-C03345A80790}"/>
          </ac:spMkLst>
        </pc:spChg>
        <pc:spChg chg="mod">
          <ac:chgData name="Gikas, Achilles" userId="7530eaf2-e041-4ae9-bf19-0dfeec91cade" providerId="ADAL" clId="{DA723E4D-FB23-0D4F-B2CC-BCA8C0F3F8A6}" dt="2024-04-11T21:36:50.184" v="2513" actId="1076"/>
          <ac:spMkLst>
            <pc:docMk/>
            <pc:sldMk cId="3392489660" sldId="256"/>
            <ac:spMk id="1051" creationId="{63F59473-B6FD-1DA0-C79A-B07864A1E3F8}"/>
          </ac:spMkLst>
        </pc:spChg>
        <pc:spChg chg="del">
          <ac:chgData name="Gikas, Achilles" userId="7530eaf2-e041-4ae9-bf19-0dfeec91cade" providerId="ADAL" clId="{DA723E4D-FB23-0D4F-B2CC-BCA8C0F3F8A6}" dt="2024-04-11T21:08:25.879" v="1949" actId="478"/>
          <ac:spMkLst>
            <pc:docMk/>
            <pc:sldMk cId="3392489660" sldId="256"/>
            <ac:spMk id="1054" creationId="{D25D7865-0F1A-2BE5-3AEA-1EBFD577F0AF}"/>
          </ac:spMkLst>
        </pc:spChg>
        <pc:spChg chg="add mod">
          <ac:chgData name="Gikas, Achilles" userId="7530eaf2-e041-4ae9-bf19-0dfeec91cade" providerId="ADAL" clId="{DA723E4D-FB23-0D4F-B2CC-BCA8C0F3F8A6}" dt="2024-04-11T21:30:23.721" v="2382" actId="122"/>
          <ac:spMkLst>
            <pc:docMk/>
            <pc:sldMk cId="3392489660" sldId="256"/>
            <ac:spMk id="1056" creationId="{974752C0-46B4-A58C-7B96-0C8B9652E259}"/>
          </ac:spMkLst>
        </pc:spChg>
        <pc:spChg chg="mod">
          <ac:chgData name="Gikas, Achilles" userId="7530eaf2-e041-4ae9-bf19-0dfeec91cade" providerId="ADAL" clId="{DA723E4D-FB23-0D4F-B2CC-BCA8C0F3F8A6}" dt="2024-04-11T21:38:21.561" v="2546" actId="20577"/>
          <ac:spMkLst>
            <pc:docMk/>
            <pc:sldMk cId="3392489660" sldId="256"/>
            <ac:spMk id="1057" creationId="{149141FA-42D9-9443-F47E-7E8C18FF25F5}"/>
          </ac:spMkLst>
        </pc:spChg>
        <pc:spChg chg="mod">
          <ac:chgData name="Gikas, Achilles" userId="7530eaf2-e041-4ae9-bf19-0dfeec91cade" providerId="ADAL" clId="{DA723E4D-FB23-0D4F-B2CC-BCA8C0F3F8A6}" dt="2024-04-11T21:32:29.287" v="2484" actId="14100"/>
          <ac:spMkLst>
            <pc:docMk/>
            <pc:sldMk cId="3392489660" sldId="256"/>
            <ac:spMk id="1058" creationId="{605D1876-0A28-30DA-2559-350124C351D8}"/>
          </ac:spMkLst>
        </pc:spChg>
        <pc:spChg chg="add mod">
          <ac:chgData name="Gikas, Achilles" userId="7530eaf2-e041-4ae9-bf19-0dfeec91cade" providerId="ADAL" clId="{DA723E4D-FB23-0D4F-B2CC-BCA8C0F3F8A6}" dt="2024-04-11T21:20:43.274" v="2022"/>
          <ac:spMkLst>
            <pc:docMk/>
            <pc:sldMk cId="3392489660" sldId="256"/>
            <ac:spMk id="1061" creationId="{F716A359-E91E-B79D-1C73-6FA7454721F5}"/>
          </ac:spMkLst>
        </pc:spChg>
        <pc:spChg chg="mod">
          <ac:chgData name="Gikas, Achilles" userId="7530eaf2-e041-4ae9-bf19-0dfeec91cade" providerId="ADAL" clId="{DA723E4D-FB23-0D4F-B2CC-BCA8C0F3F8A6}" dt="2024-04-11T21:37:33.684" v="2537" actId="14100"/>
          <ac:spMkLst>
            <pc:docMk/>
            <pc:sldMk cId="3392489660" sldId="256"/>
            <ac:spMk id="1062" creationId="{BEEED8C6-2A79-51A7-925D-4372D3E55718}"/>
          </ac:spMkLst>
        </pc:spChg>
        <pc:spChg chg="mod">
          <ac:chgData name="Gikas, Achilles" userId="7530eaf2-e041-4ae9-bf19-0dfeec91cade" providerId="ADAL" clId="{DA723E4D-FB23-0D4F-B2CC-BCA8C0F3F8A6}" dt="2024-04-11T21:37:23.985" v="2525" actId="688"/>
          <ac:spMkLst>
            <pc:docMk/>
            <pc:sldMk cId="3392489660" sldId="256"/>
            <ac:spMk id="1063" creationId="{99170EF4-57F4-7F3A-5078-25546393B5A7}"/>
          </ac:spMkLst>
        </pc:spChg>
        <pc:spChg chg="mod">
          <ac:chgData name="Gikas, Achilles" userId="7530eaf2-e041-4ae9-bf19-0dfeec91cade" providerId="ADAL" clId="{DA723E4D-FB23-0D4F-B2CC-BCA8C0F3F8A6}" dt="2024-04-11T21:37:30.325" v="2536" actId="1035"/>
          <ac:spMkLst>
            <pc:docMk/>
            <pc:sldMk cId="3392489660" sldId="256"/>
            <ac:spMk id="1065" creationId="{8BACF89A-8F8D-B802-F2F7-D91796ED1D67}"/>
          </ac:spMkLst>
        </pc:spChg>
        <pc:spChg chg="add mod">
          <ac:chgData name="Gikas, Achilles" userId="7530eaf2-e041-4ae9-bf19-0dfeec91cade" providerId="ADAL" clId="{DA723E4D-FB23-0D4F-B2CC-BCA8C0F3F8A6}" dt="2024-04-11T21:32:23.583" v="2483" actId="14100"/>
          <ac:spMkLst>
            <pc:docMk/>
            <pc:sldMk cId="3392489660" sldId="256"/>
            <ac:spMk id="1066" creationId="{B21145CC-C23A-49EC-9589-FD0B6D47F22C}"/>
          </ac:spMkLst>
        </pc:spChg>
        <pc:spChg chg="mod">
          <ac:chgData name="Gikas, Achilles" userId="7530eaf2-e041-4ae9-bf19-0dfeec91cade" providerId="ADAL" clId="{DA723E4D-FB23-0D4F-B2CC-BCA8C0F3F8A6}" dt="2024-04-11T21:36:50.184" v="2513" actId="1076"/>
          <ac:spMkLst>
            <pc:docMk/>
            <pc:sldMk cId="3392489660" sldId="256"/>
            <ac:spMk id="1067" creationId="{AD00250A-BFB2-2525-5A65-E2BC0E95F1D4}"/>
          </ac:spMkLst>
        </pc:spChg>
        <pc:spChg chg="mod">
          <ac:chgData name="Gikas, Achilles" userId="7530eaf2-e041-4ae9-bf19-0dfeec91cade" providerId="ADAL" clId="{DA723E4D-FB23-0D4F-B2CC-BCA8C0F3F8A6}" dt="2024-04-16T16:40:51.375" v="3201" actId="14100"/>
          <ac:spMkLst>
            <pc:docMk/>
            <pc:sldMk cId="3392489660" sldId="256"/>
            <ac:spMk id="1071" creationId="{498A736E-8FCB-AA2F-0AE5-7B4E1FBEF216}"/>
          </ac:spMkLst>
        </pc:spChg>
        <pc:grpChg chg="mod">
          <ac:chgData name="Gikas, Achilles" userId="7530eaf2-e041-4ae9-bf19-0dfeec91cade" providerId="ADAL" clId="{DA723E4D-FB23-0D4F-B2CC-BCA8C0F3F8A6}" dt="2024-04-11T21:36:50.184" v="2513" actId="1076"/>
          <ac:grpSpMkLst>
            <pc:docMk/>
            <pc:sldMk cId="3392489660" sldId="256"/>
            <ac:grpSpMk id="46" creationId="{71835EFA-2D91-C222-FE9B-6ABDFC852711}"/>
          </ac:grpSpMkLst>
        </pc:grpChg>
        <pc:grpChg chg="mod">
          <ac:chgData name="Gikas, Achilles" userId="7530eaf2-e041-4ae9-bf19-0dfeec91cade" providerId="ADAL" clId="{DA723E4D-FB23-0D4F-B2CC-BCA8C0F3F8A6}" dt="2024-04-11T21:19:34.335" v="1967" actId="14100"/>
          <ac:grpSpMkLst>
            <pc:docMk/>
            <pc:sldMk cId="3392489660" sldId="256"/>
            <ac:grpSpMk id="63" creationId="{1CAF4AD3-2014-8A1B-EC96-88ED89AC0E45}"/>
          </ac:grpSpMkLst>
        </pc:grpChg>
        <pc:grpChg chg="mod">
          <ac:chgData name="Gikas, Achilles" userId="7530eaf2-e041-4ae9-bf19-0dfeec91cade" providerId="ADAL" clId="{DA723E4D-FB23-0D4F-B2CC-BCA8C0F3F8A6}" dt="2024-04-11T20:43:26.393" v="1115" actId="1035"/>
          <ac:grpSpMkLst>
            <pc:docMk/>
            <pc:sldMk cId="3392489660" sldId="256"/>
            <ac:grpSpMk id="1030" creationId="{E83F1057-97CF-BE1F-CCE8-3DE26A12F18F}"/>
          </ac:grpSpMkLst>
        </pc:grpChg>
        <pc:grpChg chg="mod">
          <ac:chgData name="Gikas, Achilles" userId="7530eaf2-e041-4ae9-bf19-0dfeec91cade" providerId="ADAL" clId="{DA723E4D-FB23-0D4F-B2CC-BCA8C0F3F8A6}" dt="2024-04-11T20:43:51.756" v="1129" actId="1076"/>
          <ac:grpSpMkLst>
            <pc:docMk/>
            <pc:sldMk cId="3392489660" sldId="256"/>
            <ac:grpSpMk id="1032" creationId="{BEB987AC-A01D-F8F5-ACAB-CE2E9359AA57}"/>
          </ac:grpSpMkLst>
        </pc:grpChg>
        <pc:grpChg chg="mod">
          <ac:chgData name="Gikas, Achilles" userId="7530eaf2-e041-4ae9-bf19-0dfeec91cade" providerId="ADAL" clId="{DA723E4D-FB23-0D4F-B2CC-BCA8C0F3F8A6}" dt="2024-04-11T20:55:03.633" v="1569" actId="1076"/>
          <ac:grpSpMkLst>
            <pc:docMk/>
            <pc:sldMk cId="3392489660" sldId="256"/>
            <ac:grpSpMk id="1033" creationId="{3ED0C439-587B-2F6B-1A5E-C47D6696DBDA}"/>
          </ac:grpSpMkLst>
        </pc:grpChg>
        <pc:grpChg chg="mod">
          <ac:chgData name="Gikas, Achilles" userId="7530eaf2-e041-4ae9-bf19-0dfeec91cade" providerId="ADAL" clId="{DA723E4D-FB23-0D4F-B2CC-BCA8C0F3F8A6}" dt="2024-04-11T21:40:17.871" v="2664" actId="1076"/>
          <ac:grpSpMkLst>
            <pc:docMk/>
            <pc:sldMk cId="3392489660" sldId="256"/>
            <ac:grpSpMk id="1038" creationId="{BFB795A3-5202-8E7B-007D-8150335743FF}"/>
          </ac:grpSpMkLst>
        </pc:grpChg>
        <pc:grpChg chg="mod">
          <ac:chgData name="Gikas, Achilles" userId="7530eaf2-e041-4ae9-bf19-0dfeec91cade" providerId="ADAL" clId="{DA723E4D-FB23-0D4F-B2CC-BCA8C0F3F8A6}" dt="2024-04-11T21:36:50.184" v="2513" actId="1076"/>
          <ac:grpSpMkLst>
            <pc:docMk/>
            <pc:sldMk cId="3392489660" sldId="256"/>
            <ac:grpSpMk id="1043" creationId="{5FA00294-DF60-AE33-92C4-9EFAF1E1EA8A}"/>
          </ac:grpSpMkLst>
        </pc:grpChg>
        <pc:grpChg chg="mod">
          <ac:chgData name="Gikas, Achilles" userId="7530eaf2-e041-4ae9-bf19-0dfeec91cade" providerId="ADAL" clId="{DA723E4D-FB23-0D4F-B2CC-BCA8C0F3F8A6}" dt="2024-04-11T21:26:46.368" v="2301" actId="1076"/>
          <ac:grpSpMkLst>
            <pc:docMk/>
            <pc:sldMk cId="3392489660" sldId="256"/>
            <ac:grpSpMk id="1050" creationId="{82EA9929-4580-20E2-6DB5-455E001BDD70}"/>
          </ac:grpSpMkLst>
        </pc:grpChg>
        <pc:grpChg chg="mod">
          <ac:chgData name="Gikas, Achilles" userId="7530eaf2-e041-4ae9-bf19-0dfeec91cade" providerId="ADAL" clId="{DA723E4D-FB23-0D4F-B2CC-BCA8C0F3F8A6}" dt="2024-04-11T21:36:50.184" v="2513" actId="1076"/>
          <ac:grpSpMkLst>
            <pc:docMk/>
            <pc:sldMk cId="3392489660" sldId="256"/>
            <ac:grpSpMk id="1052" creationId="{8298F0EB-5459-E62A-6AAD-473BAE6BB424}"/>
          </ac:grpSpMkLst>
        </pc:grpChg>
        <pc:grpChg chg="mod">
          <ac:chgData name="Gikas, Achilles" userId="7530eaf2-e041-4ae9-bf19-0dfeec91cade" providerId="ADAL" clId="{DA723E4D-FB23-0D4F-B2CC-BCA8C0F3F8A6}" dt="2024-04-11T21:40:17.871" v="2664" actId="1076"/>
          <ac:grpSpMkLst>
            <pc:docMk/>
            <pc:sldMk cId="3392489660" sldId="256"/>
            <ac:grpSpMk id="1053" creationId="{51B11EB6-CBD9-4C0F-911A-E2A5236A51BA}"/>
          </ac:grpSpMkLst>
        </pc:grpChg>
        <pc:grpChg chg="mod">
          <ac:chgData name="Gikas, Achilles" userId="7530eaf2-e041-4ae9-bf19-0dfeec91cade" providerId="ADAL" clId="{DA723E4D-FB23-0D4F-B2CC-BCA8C0F3F8A6}" dt="2024-04-11T21:37:23.985" v="2525" actId="688"/>
          <ac:grpSpMkLst>
            <pc:docMk/>
            <pc:sldMk cId="3392489660" sldId="256"/>
            <ac:grpSpMk id="1064" creationId="{F3A1C3E7-8049-08F4-DAE3-FAC66B301166}"/>
          </ac:grpSpMkLst>
        </pc:grpChg>
        <pc:graphicFrameChg chg="mod modGraphic">
          <ac:chgData name="Gikas, Achilles" userId="7530eaf2-e041-4ae9-bf19-0dfeec91cade" providerId="ADAL" clId="{DA723E4D-FB23-0D4F-B2CC-BCA8C0F3F8A6}" dt="2024-04-11T20:52:23.876" v="1451" actId="242"/>
          <ac:graphicFrameMkLst>
            <pc:docMk/>
            <pc:sldMk cId="3392489660" sldId="256"/>
            <ac:graphicFrameMk id="1037" creationId="{27580243-BF77-4AFC-E50D-CD56C43ED20A}"/>
          </ac:graphicFrameMkLst>
        </pc:graphicFrameChg>
        <pc:picChg chg="mod">
          <ac:chgData name="Gikas, Achilles" userId="7530eaf2-e041-4ae9-bf19-0dfeec91cade" providerId="ADAL" clId="{DA723E4D-FB23-0D4F-B2CC-BCA8C0F3F8A6}" dt="2024-04-11T20:43:26.393" v="1115" actId="1035"/>
          <ac:picMkLst>
            <pc:docMk/>
            <pc:sldMk cId="3392489660" sldId="256"/>
            <ac:picMk id="2" creationId="{383B3AAC-05D2-9990-8F83-97BFE5C40AB3}"/>
          </ac:picMkLst>
        </pc:picChg>
        <pc:picChg chg="mod">
          <ac:chgData name="Gikas, Achilles" userId="7530eaf2-e041-4ae9-bf19-0dfeec91cade" providerId="ADAL" clId="{DA723E4D-FB23-0D4F-B2CC-BCA8C0F3F8A6}" dt="2024-04-11T20:34:50.330" v="773" actId="1038"/>
          <ac:picMkLst>
            <pc:docMk/>
            <pc:sldMk cId="3392489660" sldId="256"/>
            <ac:picMk id="12" creationId="{0117CAF3-C0F2-0214-CE76-2BD0A1A38CFB}"/>
          </ac:picMkLst>
        </pc:picChg>
        <pc:picChg chg="add mod modCrop">
          <ac:chgData name="Gikas, Achilles" userId="7530eaf2-e041-4ae9-bf19-0dfeec91cade" providerId="ADAL" clId="{DA723E4D-FB23-0D4F-B2CC-BCA8C0F3F8A6}" dt="2024-04-11T21:31:13.057" v="2481" actId="1037"/>
          <ac:picMkLst>
            <pc:docMk/>
            <pc:sldMk cId="3392489660" sldId="256"/>
            <ac:picMk id="32" creationId="{278267BE-5370-F708-8FF7-F6EA5C3288A0}"/>
          </ac:picMkLst>
        </pc:picChg>
        <pc:picChg chg="mod">
          <ac:chgData name="Gikas, Achilles" userId="7530eaf2-e041-4ae9-bf19-0dfeec91cade" providerId="ADAL" clId="{DA723E4D-FB23-0D4F-B2CC-BCA8C0F3F8A6}" dt="2024-04-11T20:57:02.672" v="1597" actId="1038"/>
          <ac:picMkLst>
            <pc:docMk/>
            <pc:sldMk cId="3392489660" sldId="256"/>
            <ac:picMk id="46" creationId="{CF9360ED-35E3-01F8-7C9B-50C017804673}"/>
          </ac:picMkLst>
        </pc:picChg>
        <pc:picChg chg="mod">
          <ac:chgData name="Gikas, Achilles" userId="7530eaf2-e041-4ae9-bf19-0dfeec91cade" providerId="ADAL" clId="{DA723E4D-FB23-0D4F-B2CC-BCA8C0F3F8A6}" dt="2024-04-14T18:28:44.459" v="2801" actId="692"/>
          <ac:picMkLst>
            <pc:docMk/>
            <pc:sldMk cId="3392489660" sldId="256"/>
            <ac:picMk id="1024" creationId="{9C0FA5FE-D6E5-7493-06DE-9DC890F7CFE6}"/>
          </ac:picMkLst>
        </pc:picChg>
        <pc:picChg chg="mod">
          <ac:chgData name="Gikas, Achilles" userId="7530eaf2-e041-4ae9-bf19-0dfeec91cade" providerId="ADAL" clId="{DA723E4D-FB23-0D4F-B2CC-BCA8C0F3F8A6}" dt="2024-04-16T16:40:51.793" v="3203" actId="1076"/>
          <ac:picMkLst>
            <pc:docMk/>
            <pc:sldMk cId="3392489660" sldId="256"/>
            <ac:picMk id="1037" creationId="{6119F1B4-6C60-1096-40F6-F3F68AD55503}"/>
          </ac:picMkLst>
        </pc:picChg>
        <pc:picChg chg="mod">
          <ac:chgData name="Gikas, Achilles" userId="7530eaf2-e041-4ae9-bf19-0dfeec91cade" providerId="ADAL" clId="{DA723E4D-FB23-0D4F-B2CC-BCA8C0F3F8A6}" dt="2024-04-11T21:03:45.550" v="1765" actId="1076"/>
          <ac:picMkLst>
            <pc:docMk/>
            <pc:sldMk cId="3392489660" sldId="256"/>
            <ac:picMk id="1039" creationId="{DB5ADB50-0B65-6971-8CD4-0175A681C13C}"/>
          </ac:picMkLst>
        </pc:picChg>
        <pc:picChg chg="add mod">
          <ac:chgData name="Gikas, Achilles" userId="7530eaf2-e041-4ae9-bf19-0dfeec91cade" providerId="ADAL" clId="{DA723E4D-FB23-0D4F-B2CC-BCA8C0F3F8A6}" dt="2024-04-16T16:40:55.933" v="3214"/>
          <ac:picMkLst>
            <pc:docMk/>
            <pc:sldMk cId="3392489660" sldId="256"/>
            <ac:picMk id="1040" creationId="{483FB59D-580E-3362-AA91-BCAFE97E7193}"/>
          </ac:picMkLst>
        </pc:picChg>
        <pc:picChg chg="mod modCrop">
          <ac:chgData name="Gikas, Achilles" userId="7530eaf2-e041-4ae9-bf19-0dfeec91cade" providerId="ADAL" clId="{DA723E4D-FB23-0D4F-B2CC-BCA8C0F3F8A6}" dt="2024-04-11T21:18:52.784" v="1956" actId="2085"/>
          <ac:picMkLst>
            <pc:docMk/>
            <pc:sldMk cId="3392489660" sldId="256"/>
            <ac:picMk id="1044" creationId="{7C438132-1009-FB78-DFAC-1D4C99AABA19}"/>
          </ac:picMkLst>
        </pc:picChg>
        <pc:picChg chg="mod">
          <ac:chgData name="Gikas, Achilles" userId="7530eaf2-e041-4ae9-bf19-0dfeec91cade" providerId="ADAL" clId="{DA723E4D-FB23-0D4F-B2CC-BCA8C0F3F8A6}" dt="2024-04-11T21:36:50.184" v="2513" actId="1076"/>
          <ac:picMkLst>
            <pc:docMk/>
            <pc:sldMk cId="3392489660" sldId="256"/>
            <ac:picMk id="1045" creationId="{CBF6A4DF-26C6-69DD-626B-93E15B92E16E}"/>
          </ac:picMkLst>
        </pc:picChg>
        <pc:picChg chg="mod">
          <ac:chgData name="Gikas, Achilles" userId="7530eaf2-e041-4ae9-bf19-0dfeec91cade" providerId="ADAL" clId="{DA723E4D-FB23-0D4F-B2CC-BCA8C0F3F8A6}" dt="2024-04-11T21:19:00.217" v="1957" actId="2085"/>
          <ac:picMkLst>
            <pc:docMk/>
            <pc:sldMk cId="3392489660" sldId="256"/>
            <ac:picMk id="1046" creationId="{6631820C-16EB-EBA1-4E45-A153E32A920E}"/>
          </ac:picMkLst>
        </pc:picChg>
        <pc:picChg chg="mod">
          <ac:chgData name="Gikas, Achilles" userId="7530eaf2-e041-4ae9-bf19-0dfeec91cade" providerId="ADAL" clId="{DA723E4D-FB23-0D4F-B2CC-BCA8C0F3F8A6}" dt="2024-04-11T21:19:03.084" v="1958" actId="2085"/>
          <ac:picMkLst>
            <pc:docMk/>
            <pc:sldMk cId="3392489660" sldId="256"/>
            <ac:picMk id="1047" creationId="{1BB7388B-48FB-9F12-B683-003A8AF86C25}"/>
          </ac:picMkLst>
        </pc:picChg>
        <pc:picChg chg="mod">
          <ac:chgData name="Gikas, Achilles" userId="7530eaf2-e041-4ae9-bf19-0dfeec91cade" providerId="ADAL" clId="{DA723E4D-FB23-0D4F-B2CC-BCA8C0F3F8A6}" dt="2024-04-11T21:40:17.871" v="2664" actId="1076"/>
          <ac:picMkLst>
            <pc:docMk/>
            <pc:sldMk cId="3392489660" sldId="256"/>
            <ac:picMk id="1048" creationId="{163B0B07-24AB-1A01-DA81-4A2EA43058A8}"/>
          </ac:picMkLst>
        </pc:picChg>
        <pc:picChg chg="mod">
          <ac:chgData name="Gikas, Achilles" userId="7530eaf2-e041-4ae9-bf19-0dfeec91cade" providerId="ADAL" clId="{DA723E4D-FB23-0D4F-B2CC-BCA8C0F3F8A6}" dt="2024-04-11T21:37:23.985" v="2525" actId="688"/>
          <ac:picMkLst>
            <pc:docMk/>
            <pc:sldMk cId="3392489660" sldId="256"/>
            <ac:picMk id="1060" creationId="{BD5CD884-5C7B-AE53-5C90-C82BD3B59CAA}"/>
          </ac:picMkLst>
        </pc:picChg>
      </pc:sldChg>
      <pc:sldChg chg="addSp delSp modSp add mod">
        <pc:chgData name="Gikas, Achilles" userId="7530eaf2-e041-4ae9-bf19-0dfeec91cade" providerId="ADAL" clId="{DA723E4D-FB23-0D4F-B2CC-BCA8C0F3F8A6}" dt="2024-04-16T16:46:49.858" v="3380" actId="478"/>
        <pc:sldMkLst>
          <pc:docMk/>
          <pc:sldMk cId="4267647383" sldId="257"/>
        </pc:sldMkLst>
        <pc:spChg chg="mod">
          <ac:chgData name="Gikas, Achilles" userId="7530eaf2-e041-4ae9-bf19-0dfeec91cade" providerId="ADAL" clId="{DA723E4D-FB23-0D4F-B2CC-BCA8C0F3F8A6}" dt="2024-04-16T16:46:08.722" v="3358" actId="1035"/>
          <ac:spMkLst>
            <pc:docMk/>
            <pc:sldMk cId="4267647383" sldId="257"/>
            <ac:spMk id="4" creationId="{80921E2F-BE4A-F3C2-676A-16DE5EFA8A4C}"/>
          </ac:spMkLst>
        </pc:spChg>
        <pc:spChg chg="del mod">
          <ac:chgData name="Gikas, Achilles" userId="7530eaf2-e041-4ae9-bf19-0dfeec91cade" providerId="ADAL" clId="{DA723E4D-FB23-0D4F-B2CC-BCA8C0F3F8A6}" dt="2024-04-16T16:46:47.336" v="3379" actId="478"/>
          <ac:spMkLst>
            <pc:docMk/>
            <pc:sldMk cId="4267647383" sldId="257"/>
            <ac:spMk id="15" creationId="{00000000-0000-0000-0000-000000000000}"/>
          </ac:spMkLst>
        </pc:spChg>
        <pc:spChg chg="del">
          <ac:chgData name="Gikas, Achilles" userId="7530eaf2-e041-4ae9-bf19-0dfeec91cade" providerId="ADAL" clId="{DA723E4D-FB23-0D4F-B2CC-BCA8C0F3F8A6}" dt="2024-04-16T16:46:49.858" v="3380" actId="478"/>
          <ac:spMkLst>
            <pc:docMk/>
            <pc:sldMk cId="4267647383" sldId="257"/>
            <ac:spMk id="17" creationId="{00000000-0000-0000-0000-000000000000}"/>
          </ac:spMkLst>
        </pc:spChg>
        <pc:spChg chg="del mod">
          <ac:chgData name="Gikas, Achilles" userId="7530eaf2-e041-4ae9-bf19-0dfeec91cade" providerId="ADAL" clId="{DA723E4D-FB23-0D4F-B2CC-BCA8C0F3F8A6}" dt="2024-04-16T16:46:37.420" v="3375" actId="478"/>
          <ac:spMkLst>
            <pc:docMk/>
            <pc:sldMk cId="4267647383" sldId="257"/>
            <ac:spMk id="19" creationId="{00000000-0000-0000-0000-000000000000}"/>
          </ac:spMkLst>
        </pc:spChg>
        <pc:spChg chg="del">
          <ac:chgData name="Gikas, Achilles" userId="7530eaf2-e041-4ae9-bf19-0dfeec91cade" providerId="ADAL" clId="{DA723E4D-FB23-0D4F-B2CC-BCA8C0F3F8A6}" dt="2024-04-16T16:46:40.985" v="3376" actId="478"/>
          <ac:spMkLst>
            <pc:docMk/>
            <pc:sldMk cId="4267647383" sldId="257"/>
            <ac:spMk id="20" creationId="{00000000-0000-0000-0000-000000000000}"/>
          </ac:spMkLst>
        </pc:spChg>
        <pc:spChg chg="mod">
          <ac:chgData name="Gikas, Achilles" userId="7530eaf2-e041-4ae9-bf19-0dfeec91cade" providerId="ADAL" clId="{DA723E4D-FB23-0D4F-B2CC-BCA8C0F3F8A6}" dt="2024-04-16T16:45:53.324" v="3349" actId="14100"/>
          <ac:spMkLst>
            <pc:docMk/>
            <pc:sldMk cId="4267647383" sldId="257"/>
            <ac:spMk id="38" creationId="{9A7493FB-0A5F-0DC2-0E7C-E64E3470C52B}"/>
          </ac:spMkLst>
        </pc:spChg>
        <pc:spChg chg="mod">
          <ac:chgData name="Gikas, Achilles" userId="7530eaf2-e041-4ae9-bf19-0dfeec91cade" providerId="ADAL" clId="{DA723E4D-FB23-0D4F-B2CC-BCA8C0F3F8A6}" dt="2024-04-16T16:45:48.039" v="3348" actId="20577"/>
          <ac:spMkLst>
            <pc:docMk/>
            <pc:sldMk cId="4267647383" sldId="257"/>
            <ac:spMk id="1025" creationId="{9147561D-D27E-A880-16F8-CC95C2723E9D}"/>
          </ac:spMkLst>
        </pc:spChg>
        <pc:spChg chg="mod">
          <ac:chgData name="Gikas, Achilles" userId="7530eaf2-e041-4ae9-bf19-0dfeec91cade" providerId="ADAL" clId="{DA723E4D-FB23-0D4F-B2CC-BCA8C0F3F8A6}" dt="2024-04-16T16:45:37.459" v="3346" actId="20577"/>
          <ac:spMkLst>
            <pc:docMk/>
            <pc:sldMk cId="4267647383" sldId="257"/>
            <ac:spMk id="1050" creationId="{6DDD2857-A13C-4BC2-FAAC-C03345A80790}"/>
          </ac:spMkLst>
        </pc:spChg>
        <pc:spChg chg="add mod">
          <ac:chgData name="Gikas, Achilles" userId="7530eaf2-e041-4ae9-bf19-0dfeec91cade" providerId="ADAL" clId="{DA723E4D-FB23-0D4F-B2CC-BCA8C0F3F8A6}" dt="2024-04-16T16:46:15.810" v="3371" actId="1035"/>
          <ac:spMkLst>
            <pc:docMk/>
            <pc:sldMk cId="4267647383" sldId="257"/>
            <ac:spMk id="1054" creationId="{6393EFB9-3506-D259-CACC-61737C8E3A12}"/>
          </ac:spMkLst>
        </pc:spChg>
        <pc:spChg chg="mod">
          <ac:chgData name="Gikas, Achilles" userId="7530eaf2-e041-4ae9-bf19-0dfeec91cade" providerId="ADAL" clId="{DA723E4D-FB23-0D4F-B2CC-BCA8C0F3F8A6}" dt="2024-04-16T16:42:16.842" v="3249" actId="20577"/>
          <ac:spMkLst>
            <pc:docMk/>
            <pc:sldMk cId="4267647383" sldId="257"/>
            <ac:spMk id="1071" creationId="{498A736E-8FCB-AA2F-0AE5-7B4E1FBEF216}"/>
          </ac:spMkLst>
        </pc:spChg>
        <pc:picChg chg="mod">
          <ac:chgData name="Gikas, Achilles" userId="7530eaf2-e041-4ae9-bf19-0dfeec91cade" providerId="ADAL" clId="{DA723E4D-FB23-0D4F-B2CC-BCA8C0F3F8A6}" dt="2024-04-16T16:46:04.353" v="3353" actId="1035"/>
          <ac:picMkLst>
            <pc:docMk/>
            <pc:sldMk cId="4267647383" sldId="257"/>
            <ac:picMk id="12" creationId="{0117CAF3-C0F2-0214-CE76-2BD0A1A38CFB}"/>
          </ac:picMkLst>
        </pc:picChg>
        <pc:picChg chg="add mod">
          <ac:chgData name="Gikas, Achilles" userId="7530eaf2-e041-4ae9-bf19-0dfeec91cade" providerId="ADAL" clId="{DA723E4D-FB23-0D4F-B2CC-BCA8C0F3F8A6}" dt="2024-04-16T16:46:12.703" v="3366" actId="1036"/>
          <ac:picMkLst>
            <pc:docMk/>
            <pc:sldMk cId="4267647383" sldId="257"/>
            <ac:picMk id="27" creationId="{1A21EC74-E17F-5770-97B2-2BCB0631DE25}"/>
          </ac:picMkLst>
        </pc:picChg>
        <pc:picChg chg="add">
          <ac:chgData name="Gikas, Achilles" userId="7530eaf2-e041-4ae9-bf19-0dfeec91cade" providerId="ADAL" clId="{DA723E4D-FB23-0D4F-B2CC-BCA8C0F3F8A6}" dt="2024-04-16T16:43:30.151" v="3260"/>
          <ac:picMkLst>
            <pc:docMk/>
            <pc:sldMk cId="4267647383" sldId="257"/>
            <ac:picMk id="1040" creationId="{A7D03A0B-C602-3A09-AC9B-2072764C8D29}"/>
          </ac:picMkLst>
        </pc:picChg>
      </pc:sldChg>
      <pc:sldChg chg="add del">
        <pc:chgData name="Gikas, Achilles" userId="7530eaf2-e041-4ae9-bf19-0dfeec91cade" providerId="ADAL" clId="{DA723E4D-FB23-0D4F-B2CC-BCA8C0F3F8A6}" dt="2024-04-16T16:42:57.176" v="3254"/>
        <pc:sldMkLst>
          <pc:docMk/>
          <pc:sldMk cId="1742520577" sldId="258"/>
        </pc:sldMkLst>
      </pc:sldChg>
    </pc:docChg>
  </pc:docChgLst>
  <pc:docChgLst>
    <pc:chgData name="Gikas, Achilles" userId="S::aegikas@wpi.edu::7530eaf2-e041-4ae9-bf19-0dfeec91cade" providerId="AD" clId="Web-{7F3AD3C8-8ACE-B17B-D834-F8FC10E1EAB5}"/>
    <pc:docChg chg="modSld">
      <pc:chgData name="Gikas, Achilles" userId="S::aegikas@wpi.edu::7530eaf2-e041-4ae9-bf19-0dfeec91cade" providerId="AD" clId="Web-{7F3AD3C8-8ACE-B17B-D834-F8FC10E1EAB5}" dt="2024-04-11T20:06:00.546" v="15" actId="20577"/>
      <pc:docMkLst>
        <pc:docMk/>
      </pc:docMkLst>
      <pc:sldChg chg="modSp">
        <pc:chgData name="Gikas, Achilles" userId="S::aegikas@wpi.edu::7530eaf2-e041-4ae9-bf19-0dfeec91cade" providerId="AD" clId="Web-{7F3AD3C8-8ACE-B17B-D834-F8FC10E1EAB5}" dt="2024-04-11T20:06:00.546" v="15" actId="20577"/>
        <pc:sldMkLst>
          <pc:docMk/>
          <pc:sldMk cId="3392489660" sldId="256"/>
        </pc:sldMkLst>
        <pc:spChg chg="mod">
          <ac:chgData name="Gikas, Achilles" userId="S::aegikas@wpi.edu::7530eaf2-e041-4ae9-bf19-0dfeec91cade" providerId="AD" clId="Web-{7F3AD3C8-8ACE-B17B-D834-F8FC10E1EAB5}" dt="2024-04-11T20:05:31.123" v="12" actId="1076"/>
          <ac:spMkLst>
            <pc:docMk/>
            <pc:sldMk cId="3392489660" sldId="256"/>
            <ac:spMk id="3" creationId="{888D3CF5-1DFE-F420-361B-3E9327493AC0}"/>
          </ac:spMkLst>
        </pc:spChg>
        <pc:spChg chg="mod">
          <ac:chgData name="Gikas, Achilles" userId="S::aegikas@wpi.edu::7530eaf2-e041-4ae9-bf19-0dfeec91cade" providerId="AD" clId="Web-{7F3AD3C8-8ACE-B17B-D834-F8FC10E1EAB5}" dt="2024-04-11T20:06:00.546" v="15" actId="20577"/>
          <ac:spMkLst>
            <pc:docMk/>
            <pc:sldMk cId="3392489660" sldId="256"/>
            <ac:spMk id="24" creationId="{F3F1E433-4EB0-B38C-0F57-D6F7A79DC9B9}"/>
          </ac:spMkLst>
        </pc:spChg>
        <pc:spChg chg="mod">
          <ac:chgData name="Gikas, Achilles" userId="S::aegikas@wpi.edu::7530eaf2-e041-4ae9-bf19-0dfeec91cade" providerId="AD" clId="Web-{7F3AD3C8-8ACE-B17B-D834-F8FC10E1EAB5}" dt="2024-04-11T20:05:16.436" v="11" actId="20577"/>
          <ac:spMkLst>
            <pc:docMk/>
            <pc:sldMk cId="3392489660" sldId="256"/>
            <ac:spMk id="27" creationId="{84827EDF-503B-8B9E-80C0-00CE14898239}"/>
          </ac:spMkLst>
        </pc:spChg>
        <pc:spChg chg="mod">
          <ac:chgData name="Gikas, Achilles" userId="S::aegikas@wpi.edu::7530eaf2-e041-4ae9-bf19-0dfeec91cade" providerId="AD" clId="Web-{7F3AD3C8-8ACE-B17B-D834-F8FC10E1EAB5}" dt="2024-04-11T20:04:35.138" v="3" actId="1076"/>
          <ac:spMkLst>
            <pc:docMk/>
            <pc:sldMk cId="3392489660" sldId="256"/>
            <ac:spMk id="1028" creationId="{6EF86785-02E1-30E3-E3C3-62D5A568C1EC}"/>
          </ac:spMkLst>
        </pc:spChg>
        <pc:picChg chg="mod">
          <ac:chgData name="Gikas, Achilles" userId="S::aegikas@wpi.edu::7530eaf2-e041-4ae9-bf19-0dfeec91cade" providerId="AD" clId="Web-{7F3AD3C8-8ACE-B17B-D834-F8FC10E1EAB5}" dt="2024-04-11T20:05:37.420" v="14" actId="1076"/>
          <ac:picMkLst>
            <pc:docMk/>
            <pc:sldMk cId="3392489660" sldId="256"/>
            <ac:picMk id="46" creationId="{CF9360ED-35E3-01F8-7C9B-50C017804673}"/>
          </ac:picMkLst>
        </pc:picChg>
        <pc:picChg chg="mod">
          <ac:chgData name="Gikas, Achilles" userId="S::aegikas@wpi.edu::7530eaf2-e041-4ae9-bf19-0dfeec91cade" providerId="AD" clId="Web-{7F3AD3C8-8ACE-B17B-D834-F8FC10E1EAB5}" dt="2024-04-11T20:04:45.763" v="8" actId="1076"/>
          <ac:picMkLst>
            <pc:docMk/>
            <pc:sldMk cId="3392489660" sldId="256"/>
            <ac:picMk id="1027" creationId="{F1109655-A2DA-64CC-9FBB-A922070ADD34}"/>
          </ac:picMkLst>
        </pc:picChg>
      </pc:sldChg>
    </pc:docChg>
  </pc:docChgLst>
  <pc:docChgLst>
    <pc:chgData name="Gikas, Achilles" userId="S::aegikas@wpi.edu::7530eaf2-e041-4ae9-bf19-0dfeec91cade" providerId="AD" clId="Web-{76B03F4F-1654-9383-B192-93DD37E221B5}"/>
    <pc:docChg chg="modSld">
      <pc:chgData name="Gikas, Achilles" userId="S::aegikas@wpi.edu::7530eaf2-e041-4ae9-bf19-0dfeec91cade" providerId="AD" clId="Web-{76B03F4F-1654-9383-B192-93DD37E221B5}" dt="2024-04-14T18:26:54.702" v="4"/>
      <pc:docMkLst>
        <pc:docMk/>
      </pc:docMkLst>
      <pc:sldChg chg="addSp modSp">
        <pc:chgData name="Gikas, Achilles" userId="S::aegikas@wpi.edu::7530eaf2-e041-4ae9-bf19-0dfeec91cade" providerId="AD" clId="Web-{76B03F4F-1654-9383-B192-93DD37E221B5}" dt="2024-04-14T18:26:54.702" v="4"/>
        <pc:sldMkLst>
          <pc:docMk/>
          <pc:sldMk cId="3392489660" sldId="256"/>
        </pc:sldMkLst>
        <pc:spChg chg="add">
          <ac:chgData name="Gikas, Achilles" userId="S::aegikas@wpi.edu::7530eaf2-e041-4ae9-bf19-0dfeec91cade" providerId="AD" clId="Web-{76B03F4F-1654-9383-B192-93DD37E221B5}" dt="2024-04-14T18:26:54.702" v="4"/>
          <ac:spMkLst>
            <pc:docMk/>
            <pc:sldMk cId="3392489660" sldId="256"/>
            <ac:spMk id="1050" creationId="{6DDD2857-A13C-4BC2-FAAC-C03345A80790}"/>
          </ac:spMkLst>
        </pc:spChg>
        <pc:spChg chg="mod">
          <ac:chgData name="Gikas, Achilles" userId="S::aegikas@wpi.edu::7530eaf2-e041-4ae9-bf19-0dfeec91cade" providerId="AD" clId="Web-{76B03F4F-1654-9383-B192-93DD37E221B5}" dt="2024-04-14T18:25:58.357" v="3" actId="1076"/>
          <ac:spMkLst>
            <pc:docMk/>
            <pc:sldMk cId="3392489660" sldId="256"/>
            <ac:spMk id="1075" creationId="{FB84EAE6-A833-3F18-1DD9-58E16B639910}"/>
          </ac:spMkLst>
        </pc:spChg>
        <pc:picChg chg="add mod">
          <ac:chgData name="Gikas, Achilles" userId="S::aegikas@wpi.edu::7530eaf2-e041-4ae9-bf19-0dfeec91cade" providerId="AD" clId="Web-{76B03F4F-1654-9383-B192-93DD37E221B5}" dt="2024-04-14T18:25:02.371" v="2" actId="1076"/>
          <ac:picMkLst>
            <pc:docMk/>
            <pc:sldMk cId="3392489660" sldId="256"/>
            <ac:picMk id="1037" creationId="{6119F1B4-6C60-1096-40F6-F3F68AD5550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89F00B67-E27C-4E64-9409-1D7F18F0774E}" type="datetimeFigureOut">
              <a:rPr lang="en-US" smtClean="0"/>
              <a:t>4/16/2024</a:t>
            </a:fld>
            <a:endParaRPr lang="en-US"/>
          </a:p>
        </p:txBody>
      </p:sp>
      <p:sp>
        <p:nvSpPr>
          <p:cNvPr id="4" name="Slide Image Placeholder 3"/>
          <p:cNvSpPr>
            <a:spLocks noGrp="1" noRot="1" noChangeAspect="1"/>
          </p:cNvSpPr>
          <p:nvPr>
            <p:ph type="sldImg" idx="2"/>
          </p:nvPr>
        </p:nvSpPr>
        <p:spPr>
          <a:xfrm>
            <a:off x="1152525" y="1162050"/>
            <a:ext cx="470535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0573EBCD-722C-40CB-979E-9F51CC04EF69}" type="slidenum">
              <a:rPr lang="en-US" smtClean="0"/>
              <a:t>‹#›</a:t>
            </a:fld>
            <a:endParaRPr lang="en-US"/>
          </a:p>
        </p:txBody>
      </p:sp>
    </p:spTree>
    <p:extLst>
      <p:ext uri="{BB962C8B-B14F-4D97-AF65-F5344CB8AC3E}">
        <p14:creationId xmlns:p14="http://schemas.microsoft.com/office/powerpoint/2010/main" val="3482185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573EBCD-722C-40CB-979E-9F51CC04EF69}" type="slidenum">
              <a:rPr lang="en-US" smtClean="0"/>
              <a:t>1</a:t>
            </a:fld>
            <a:endParaRPr lang="en-US"/>
          </a:p>
        </p:txBody>
      </p:sp>
    </p:spTree>
    <p:extLst>
      <p:ext uri="{BB962C8B-B14F-4D97-AF65-F5344CB8AC3E}">
        <p14:creationId xmlns:p14="http://schemas.microsoft.com/office/powerpoint/2010/main" val="773862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p>
        </p:txBody>
      </p:sp>
      <p:sp>
        <p:nvSpPr>
          <p:cNvPr id="4" name="Date Placeholder 3"/>
          <p:cNvSpPr>
            <a:spLocks noGrp="1"/>
          </p:cNvSpPr>
          <p:nvPr>
            <p:ph type="dt" sz="half" idx="10"/>
          </p:nvPr>
        </p:nvSpPr>
        <p:spPr/>
        <p:txBody>
          <a:bodyPr/>
          <a:lstStyle/>
          <a:p>
            <a:fld id="{06FE2BEF-54F2-49A8-B286-B62A74F50431}" type="datetimeFigureOut">
              <a:rPr lang="en-US" smtClean="0"/>
              <a:t>4/16/2024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35A164-ACF2-46F9-8D28-75FD905D90C4}" type="slidenum">
              <a:rPr lang="en-US" smtClean="0"/>
              <a:t>‹#›</a:t>
            </a:fld>
            <a:endParaRPr lang="en-US"/>
          </a:p>
        </p:txBody>
      </p:sp>
    </p:spTree>
    <p:extLst>
      <p:ext uri="{BB962C8B-B14F-4D97-AF65-F5344CB8AC3E}">
        <p14:creationId xmlns:p14="http://schemas.microsoft.com/office/powerpoint/2010/main" val="15824123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FE2BEF-54F2-49A8-B286-B62A74F50431}" type="datetimeFigureOut">
              <a:rPr lang="en-US" smtClean="0"/>
              <a:t>4/16/2024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35A164-ACF2-46F9-8D28-75FD905D90C4}" type="slidenum">
              <a:rPr lang="en-US" smtClean="0"/>
              <a:t>‹#›</a:t>
            </a:fld>
            <a:endParaRPr lang="en-US"/>
          </a:p>
        </p:txBody>
      </p:sp>
    </p:spTree>
    <p:extLst>
      <p:ext uri="{BB962C8B-B14F-4D97-AF65-F5344CB8AC3E}">
        <p14:creationId xmlns:p14="http://schemas.microsoft.com/office/powerpoint/2010/main" val="42507853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FE2BEF-54F2-49A8-B286-B62A74F50431}" type="datetimeFigureOut">
              <a:rPr lang="en-US" smtClean="0"/>
              <a:t>4/16/2024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35A164-ACF2-46F9-8D28-75FD905D90C4}" type="slidenum">
              <a:rPr lang="en-US" smtClean="0"/>
              <a:t>‹#›</a:t>
            </a:fld>
            <a:endParaRPr lang="en-US"/>
          </a:p>
        </p:txBody>
      </p:sp>
    </p:spTree>
    <p:extLst>
      <p:ext uri="{BB962C8B-B14F-4D97-AF65-F5344CB8AC3E}">
        <p14:creationId xmlns:p14="http://schemas.microsoft.com/office/powerpoint/2010/main" val="2074468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FE2BEF-54F2-49A8-B286-B62A74F50431}" type="datetimeFigureOut">
              <a:rPr lang="en-US" smtClean="0"/>
              <a:t>4/16/2024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35A164-ACF2-46F9-8D28-75FD905D90C4}" type="slidenum">
              <a:rPr lang="en-US" smtClean="0"/>
              <a:t>‹#›</a:t>
            </a:fld>
            <a:endParaRPr lang="en-US"/>
          </a:p>
        </p:txBody>
      </p:sp>
    </p:spTree>
    <p:extLst>
      <p:ext uri="{BB962C8B-B14F-4D97-AF65-F5344CB8AC3E}">
        <p14:creationId xmlns:p14="http://schemas.microsoft.com/office/powerpoint/2010/main" val="3940609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FE2BEF-54F2-49A8-B286-B62A74F50431}" type="datetimeFigureOut">
              <a:rPr lang="en-US" smtClean="0"/>
              <a:t>4/16/2024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35A164-ACF2-46F9-8D28-75FD905D90C4}" type="slidenum">
              <a:rPr lang="en-US" smtClean="0"/>
              <a:t>‹#›</a:t>
            </a:fld>
            <a:endParaRPr lang="en-US"/>
          </a:p>
        </p:txBody>
      </p:sp>
    </p:spTree>
    <p:extLst>
      <p:ext uri="{BB962C8B-B14F-4D97-AF65-F5344CB8AC3E}">
        <p14:creationId xmlns:p14="http://schemas.microsoft.com/office/powerpoint/2010/main" val="4255678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63140" y="5842000"/>
            <a:ext cx="13990320" cy="139242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664940" y="5842000"/>
            <a:ext cx="13990320" cy="139242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6FE2BEF-54F2-49A8-B286-B62A74F50431}" type="datetimeFigureOut">
              <a:rPr lang="en-US" smtClean="0"/>
              <a:t>4/16/2024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35A164-ACF2-46F9-8D28-75FD905D90C4}" type="slidenum">
              <a:rPr lang="en-US" smtClean="0"/>
              <a:t>‹#›</a:t>
            </a:fld>
            <a:endParaRPr lang="en-US"/>
          </a:p>
        </p:txBody>
      </p:sp>
    </p:spTree>
    <p:extLst>
      <p:ext uri="{BB962C8B-B14F-4D97-AF65-F5344CB8AC3E}">
        <p14:creationId xmlns:p14="http://schemas.microsoft.com/office/powerpoint/2010/main" val="20543099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6FE2BEF-54F2-49A8-B286-B62A74F50431}" type="datetimeFigureOut">
              <a:rPr lang="en-US" smtClean="0"/>
              <a:t>4/16/2024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35A164-ACF2-46F9-8D28-75FD905D90C4}" type="slidenum">
              <a:rPr lang="en-US" smtClean="0"/>
              <a:t>‹#›</a:t>
            </a:fld>
            <a:endParaRPr lang="en-US"/>
          </a:p>
        </p:txBody>
      </p:sp>
    </p:spTree>
    <p:extLst>
      <p:ext uri="{BB962C8B-B14F-4D97-AF65-F5344CB8AC3E}">
        <p14:creationId xmlns:p14="http://schemas.microsoft.com/office/powerpoint/2010/main" val="1198555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6FE2BEF-54F2-49A8-B286-B62A74F50431}" type="datetimeFigureOut">
              <a:rPr lang="en-US" smtClean="0"/>
              <a:t>4/16/2024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35A164-ACF2-46F9-8D28-75FD905D90C4}" type="slidenum">
              <a:rPr lang="en-US" smtClean="0"/>
              <a:t>‹#›</a:t>
            </a:fld>
            <a:endParaRPr lang="en-US"/>
          </a:p>
        </p:txBody>
      </p:sp>
    </p:spTree>
    <p:extLst>
      <p:ext uri="{BB962C8B-B14F-4D97-AF65-F5344CB8AC3E}">
        <p14:creationId xmlns:p14="http://schemas.microsoft.com/office/powerpoint/2010/main" val="1940827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FE2BEF-54F2-49A8-B286-B62A74F50431}" type="datetimeFigureOut">
              <a:rPr lang="en-US" smtClean="0"/>
              <a:t>4/16/2024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35A164-ACF2-46F9-8D28-75FD905D90C4}" type="slidenum">
              <a:rPr lang="en-US" smtClean="0"/>
              <a:t>‹#›</a:t>
            </a:fld>
            <a:endParaRPr lang="en-US"/>
          </a:p>
        </p:txBody>
      </p:sp>
    </p:spTree>
    <p:extLst>
      <p:ext uri="{BB962C8B-B14F-4D97-AF65-F5344CB8AC3E}">
        <p14:creationId xmlns:p14="http://schemas.microsoft.com/office/powerpoint/2010/main" val="3112976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Edit Master text styles</a:t>
            </a:r>
          </a:p>
        </p:txBody>
      </p:sp>
      <p:sp>
        <p:nvSpPr>
          <p:cNvPr id="5" name="Date Placeholder 4"/>
          <p:cNvSpPr>
            <a:spLocks noGrp="1"/>
          </p:cNvSpPr>
          <p:nvPr>
            <p:ph type="dt" sz="half" idx="10"/>
          </p:nvPr>
        </p:nvSpPr>
        <p:spPr/>
        <p:txBody>
          <a:bodyPr/>
          <a:lstStyle/>
          <a:p>
            <a:fld id="{06FE2BEF-54F2-49A8-B286-B62A74F50431}" type="datetimeFigureOut">
              <a:rPr lang="en-US" smtClean="0"/>
              <a:t>4/16/2024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35A164-ACF2-46F9-8D28-75FD905D90C4}" type="slidenum">
              <a:rPr lang="en-US" smtClean="0"/>
              <a:t>‹#›</a:t>
            </a:fld>
            <a:endParaRPr lang="en-US"/>
          </a:p>
        </p:txBody>
      </p:sp>
    </p:spTree>
    <p:extLst>
      <p:ext uri="{BB962C8B-B14F-4D97-AF65-F5344CB8AC3E}">
        <p14:creationId xmlns:p14="http://schemas.microsoft.com/office/powerpoint/2010/main" val="1547649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Edit Master text styles</a:t>
            </a:r>
          </a:p>
        </p:txBody>
      </p:sp>
      <p:sp>
        <p:nvSpPr>
          <p:cNvPr id="5" name="Date Placeholder 4"/>
          <p:cNvSpPr>
            <a:spLocks noGrp="1"/>
          </p:cNvSpPr>
          <p:nvPr>
            <p:ph type="dt" sz="half" idx="10"/>
          </p:nvPr>
        </p:nvSpPr>
        <p:spPr/>
        <p:txBody>
          <a:bodyPr/>
          <a:lstStyle/>
          <a:p>
            <a:fld id="{06FE2BEF-54F2-49A8-B286-B62A74F50431}" type="datetimeFigureOut">
              <a:rPr lang="en-US" smtClean="0"/>
              <a:t>4/16/2024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35A164-ACF2-46F9-8D28-75FD905D90C4}" type="slidenum">
              <a:rPr lang="en-US" smtClean="0"/>
              <a:t>‹#›</a:t>
            </a:fld>
            <a:endParaRPr lang="en-US"/>
          </a:p>
        </p:txBody>
      </p:sp>
    </p:spTree>
    <p:extLst>
      <p:ext uri="{BB962C8B-B14F-4D97-AF65-F5344CB8AC3E}">
        <p14:creationId xmlns:p14="http://schemas.microsoft.com/office/powerpoint/2010/main" val="438906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06FE2BEF-54F2-49A8-B286-B62A74F50431}" type="datetimeFigureOut">
              <a:rPr lang="en-US" smtClean="0"/>
              <a:t>4/16/2024</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A535A164-ACF2-46F9-8D28-75FD905D90C4}" type="slidenum">
              <a:rPr lang="en-US" smtClean="0"/>
              <a:t>‹#›</a:t>
            </a:fld>
            <a:endParaRPr lang="en-US"/>
          </a:p>
        </p:txBody>
      </p:sp>
    </p:spTree>
    <p:extLst>
      <p:ext uri="{BB962C8B-B14F-4D97-AF65-F5344CB8AC3E}">
        <p14:creationId xmlns:p14="http://schemas.microsoft.com/office/powerpoint/2010/main" val="33688887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eg"/><Relationship Id="rId1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jpeg"/><Relationship Id="rId2" Type="http://schemas.openxmlformats.org/officeDocument/2006/relationships/notesSlide" Target="../notesSlides/notesSlide1.xml"/><Relationship Id="rId16" Type="http://schemas.openxmlformats.org/officeDocument/2006/relationships/image" Target="../media/image14.jpe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png"/><Relationship Id="rId15" Type="http://schemas.openxmlformats.org/officeDocument/2006/relationships/image" Target="../media/image13.jpeg"/><Relationship Id="rId10" Type="http://schemas.openxmlformats.org/officeDocument/2006/relationships/image" Target="../media/image8.png"/><Relationship Id="rId19" Type="http://schemas.openxmlformats.org/officeDocument/2006/relationships/image" Target="../media/image17.jpeg"/><Relationship Id="rId4" Type="http://schemas.openxmlformats.org/officeDocument/2006/relationships/image" Target="../media/image2.jpeg"/><Relationship Id="rId9" Type="http://schemas.openxmlformats.org/officeDocument/2006/relationships/image" Target="../media/image7.png"/><Relationship Id="rId1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1" name="TextBox 1070">
            <a:extLst>
              <a:ext uri="{FF2B5EF4-FFF2-40B4-BE49-F238E27FC236}">
                <a16:creationId xmlns:a16="http://schemas.microsoft.com/office/drawing/2014/main" id="{498A736E-8FCB-AA2F-0AE5-7B4E1FBEF216}"/>
              </a:ext>
            </a:extLst>
          </p:cNvPr>
          <p:cNvSpPr txBox="1"/>
          <p:nvPr/>
        </p:nvSpPr>
        <p:spPr>
          <a:xfrm>
            <a:off x="11451781" y="14284560"/>
            <a:ext cx="5742499" cy="5909310"/>
          </a:xfrm>
          <a:prstGeom prst="rect">
            <a:avLst/>
          </a:prstGeom>
          <a:noFill/>
        </p:spPr>
        <p:txBody>
          <a:bodyPr wrap="square" lIns="91440" tIns="45720" rIns="91440" bIns="45720" rtlCol="0" anchor="t">
            <a:spAutoFit/>
          </a:bodyPr>
          <a:lstStyle/>
          <a:p>
            <a:pPr marL="457200" indent="-457200">
              <a:buFont typeface="+mj-lt"/>
              <a:buAutoNum type="arabicPeriod"/>
            </a:pPr>
            <a:r>
              <a:rPr lang="en-US">
                <a:effectLst/>
                <a:latin typeface="Times New Roman" panose="02020603050405020304" pitchFamily="18" charset="0"/>
                <a:cs typeface="Times New Roman" panose="02020603050405020304" pitchFamily="18" charset="0"/>
              </a:rPr>
              <a:t>Takes baseline pressure readings from the strain gauges  </a:t>
            </a:r>
          </a:p>
          <a:p>
            <a:pPr marL="457200" indent="-457200">
              <a:buFont typeface="+mj-lt"/>
              <a:buAutoNum type="arabicPeriod"/>
            </a:pPr>
            <a:r>
              <a:rPr lang="en-US">
                <a:effectLst/>
                <a:latin typeface="Times New Roman" panose="02020603050405020304" pitchFamily="18" charset="0"/>
                <a:cs typeface="Times New Roman" panose="02020603050405020304" pitchFamily="18" charset="0"/>
              </a:rPr>
              <a:t>Translates strain gauge value to degree position for </a:t>
            </a:r>
            <a:r>
              <a:rPr lang="en-US">
                <a:latin typeface="Times New Roman" panose="02020603050405020304" pitchFamily="18" charset="0"/>
                <a:cs typeface="Times New Roman" panose="02020603050405020304" pitchFamily="18" charset="0"/>
              </a:rPr>
              <a:t>s</a:t>
            </a:r>
            <a:r>
              <a:rPr lang="en-US">
                <a:effectLst/>
                <a:latin typeface="Times New Roman" panose="02020603050405020304" pitchFamily="18" charset="0"/>
                <a:cs typeface="Times New Roman" panose="02020603050405020304" pitchFamily="18" charset="0"/>
              </a:rPr>
              <a:t>ervo motor to </a:t>
            </a:r>
            <a:r>
              <a:rPr lang="en-US">
                <a:latin typeface="Times New Roman" panose="02020603050405020304" pitchFamily="18" charset="0"/>
                <a:cs typeface="Times New Roman" panose="02020603050405020304" pitchFamily="18" charset="0"/>
              </a:rPr>
              <a:t>establish its </a:t>
            </a:r>
            <a:r>
              <a:rPr lang="en-US">
                <a:effectLst/>
                <a:latin typeface="Times New Roman" panose="02020603050405020304" pitchFamily="18" charset="0"/>
                <a:cs typeface="Times New Roman" panose="02020603050405020304" pitchFamily="18" charset="0"/>
              </a:rPr>
              <a:t>baseline position </a:t>
            </a:r>
            <a:endParaRPr lang="en-US">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atin typeface="Times New Roman" panose="02020603050405020304" pitchFamily="18" charset="0"/>
                <a:cs typeface="Times New Roman" panose="02020603050405020304" pitchFamily="18" charset="0"/>
              </a:rPr>
              <a:t>Measures</a:t>
            </a:r>
            <a:r>
              <a:rPr lang="en-US">
                <a:effectLst/>
                <a:latin typeface="Times New Roman" panose="02020603050405020304" pitchFamily="18" charset="0"/>
                <a:cs typeface="Times New Roman" panose="02020603050405020304" pitchFamily="18" charset="0"/>
              </a:rPr>
              <a:t> the patient’s </a:t>
            </a:r>
            <a:r>
              <a:rPr lang="en-US">
                <a:latin typeface="Times New Roman" panose="02020603050405020304" pitchFamily="18" charset="0"/>
                <a:cs typeface="Times New Roman" panose="02020603050405020304" pitchFamily="18" charset="0"/>
              </a:rPr>
              <a:t>a</a:t>
            </a:r>
            <a:r>
              <a:rPr lang="en-US">
                <a:effectLst/>
                <a:latin typeface="Times New Roman" panose="02020603050405020304" pitchFamily="18" charset="0"/>
                <a:cs typeface="Times New Roman" panose="02020603050405020304" pitchFamily="18" charset="0"/>
              </a:rPr>
              <a:t>verage </a:t>
            </a:r>
            <a:r>
              <a:rPr lang="en-US">
                <a:latin typeface="Times New Roman" panose="02020603050405020304" pitchFamily="18" charset="0"/>
                <a:cs typeface="Times New Roman" panose="02020603050405020304" pitchFamily="18" charset="0"/>
              </a:rPr>
              <a:t>h</a:t>
            </a:r>
            <a:r>
              <a:rPr lang="en-US">
                <a:effectLst/>
                <a:latin typeface="Times New Roman" panose="02020603050405020304" pitchFamily="18" charset="0"/>
                <a:cs typeface="Times New Roman" panose="02020603050405020304" pitchFamily="18" charset="0"/>
              </a:rPr>
              <a:t>eart </a:t>
            </a:r>
            <a:r>
              <a:rPr lang="en-US">
                <a:latin typeface="Times New Roman" panose="02020603050405020304" pitchFamily="18" charset="0"/>
                <a:cs typeface="Times New Roman" panose="02020603050405020304" pitchFamily="18" charset="0"/>
              </a:rPr>
              <a:t>r</a:t>
            </a:r>
            <a:r>
              <a:rPr lang="en-US">
                <a:effectLst/>
                <a:latin typeface="Times New Roman" panose="02020603050405020304" pitchFamily="18" charset="0"/>
                <a:cs typeface="Times New Roman" panose="02020603050405020304" pitchFamily="18" charset="0"/>
              </a:rPr>
              <a:t>ate                                                                                              at a given time with the pulse </a:t>
            </a:r>
            <a:r>
              <a:rPr lang="en-US">
                <a:latin typeface="Times New Roman" panose="02020603050405020304" pitchFamily="18" charset="0"/>
                <a:cs typeface="Times New Roman" panose="02020603050405020304" pitchFamily="18" charset="0"/>
              </a:rPr>
              <a:t>o</a:t>
            </a:r>
            <a:r>
              <a:rPr lang="en-US">
                <a:effectLst/>
                <a:latin typeface="Times New Roman" panose="02020603050405020304" pitchFamily="18" charset="0"/>
                <a:cs typeface="Times New Roman" panose="02020603050405020304" pitchFamily="18" charset="0"/>
              </a:rPr>
              <a:t>ximeter </a:t>
            </a:r>
          </a:p>
          <a:p>
            <a:pPr marL="457200" indent="-457200">
              <a:buFont typeface="+mj-lt"/>
              <a:buAutoNum type="arabicPeriod"/>
            </a:pPr>
            <a:r>
              <a:rPr lang="en-US">
                <a:effectLst/>
                <a:latin typeface="Times New Roman" panose="02020603050405020304" pitchFamily="18" charset="0"/>
                <a:cs typeface="Times New Roman" panose="02020603050405020304" pitchFamily="18" charset="0"/>
              </a:rPr>
              <a:t>Based on the mea</a:t>
            </a:r>
            <a:r>
              <a:rPr lang="en-US">
                <a:latin typeface="Times New Roman" panose="02020603050405020304" pitchFamily="18" charset="0"/>
                <a:cs typeface="Times New Roman" panose="02020603050405020304" pitchFamily="18" charset="0"/>
              </a:rPr>
              <a:t>sured</a:t>
            </a:r>
            <a:r>
              <a:rPr lang="en-US">
                <a:effectLst/>
                <a:latin typeface="Times New Roman" panose="02020603050405020304" pitchFamily="18" charset="0"/>
                <a:cs typeface="Times New Roman" panose="02020603050405020304" pitchFamily="18" charset="0"/>
              </a:rPr>
              <a:t> value, </a:t>
            </a:r>
            <a:r>
              <a:rPr lang="en-US">
                <a:latin typeface="Times New Roman" panose="02020603050405020304" pitchFamily="18" charset="0"/>
                <a:cs typeface="Times New Roman" panose="02020603050405020304" pitchFamily="18" charset="0"/>
              </a:rPr>
              <a:t>the</a:t>
            </a:r>
            <a:r>
              <a:rPr lang="en-US">
                <a:effectLst/>
                <a:latin typeface="Times New Roman" panose="02020603050405020304" pitchFamily="18" charset="0"/>
                <a:cs typeface="Times New Roman" panose="02020603050405020304" pitchFamily="18" charset="0"/>
              </a:rPr>
              <a:t> servo                                                                                         motor turns.</a:t>
            </a:r>
            <a:r>
              <a:rPr lang="en-US">
                <a:latin typeface="Times New Roman" panose="02020603050405020304" pitchFamily="18" charset="0"/>
                <a:cs typeface="Times New Roman" panose="02020603050405020304" pitchFamily="18" charset="0"/>
              </a:rPr>
              <a:t> If the heart rate is:</a:t>
            </a:r>
          </a:p>
          <a:p>
            <a:pPr marL="914400" lvl="1" indent="-457200">
              <a:buFont typeface="Arial" panose="020B0604020202020204" pitchFamily="34" charset="0"/>
              <a:buChar char="•"/>
            </a:pPr>
            <a:r>
              <a:rPr lang="en-US">
                <a:latin typeface="Times New Roman" panose="02020603050405020304" pitchFamily="18" charset="0"/>
                <a:cs typeface="Times New Roman" panose="02020603050405020304" pitchFamily="18" charset="0"/>
              </a:rPr>
              <a:t>Less than </a:t>
            </a:r>
            <a:r>
              <a:rPr lang="en-US">
                <a:effectLst/>
                <a:latin typeface="Times New Roman" panose="02020603050405020304" pitchFamily="18" charset="0"/>
                <a:cs typeface="Times New Roman" panose="02020603050405020304" pitchFamily="18" charset="0"/>
              </a:rPr>
              <a:t>65 BPM, the servo turns                                                                                 clockwise 5 degrees, tightening the                                                                                           cast</a:t>
            </a:r>
          </a:p>
          <a:p>
            <a:pPr marL="914400" lvl="1" indent="-457200">
              <a:buFont typeface="Arial" panose="020B0604020202020204" pitchFamily="34" charset="0"/>
              <a:buChar char="•"/>
            </a:pPr>
            <a:r>
              <a:rPr lang="en-US">
                <a:effectLst/>
                <a:latin typeface="Times New Roman" panose="02020603050405020304" pitchFamily="18" charset="0"/>
                <a:cs typeface="Times New Roman" panose="02020603050405020304" pitchFamily="18" charset="0"/>
              </a:rPr>
              <a:t>More than 110 BPM , the servo turns                                                                                 counterclockwise 5 degrees, tightening the cast</a:t>
            </a:r>
          </a:p>
          <a:p>
            <a:pPr marL="457200" indent="-457200">
              <a:buFont typeface="+mj-lt"/>
              <a:buAutoNum type="arabicPeriod"/>
            </a:pPr>
            <a:r>
              <a:rPr lang="en-US">
                <a:latin typeface="Times New Roman" panose="02020603050405020304" pitchFamily="18" charset="0"/>
                <a:cs typeface="Times New Roman" panose="02020603050405020304" pitchFamily="18" charset="0"/>
              </a:rPr>
              <a:t>When the b</a:t>
            </a:r>
            <a:r>
              <a:rPr lang="en-US">
                <a:effectLst/>
                <a:latin typeface="Times New Roman" panose="02020603050405020304" pitchFamily="18" charset="0"/>
                <a:cs typeface="Times New Roman" panose="02020603050405020304" pitchFamily="18" charset="0"/>
              </a:rPr>
              <a:t>utton is pressed, another reading from the strain gauges and translation to the degree position is taken and compared to </a:t>
            </a:r>
            <a:r>
              <a:rPr lang="en-US">
                <a:latin typeface="Times New Roman" panose="02020603050405020304" pitchFamily="18" charset="0"/>
                <a:cs typeface="Times New Roman" panose="02020603050405020304" pitchFamily="18" charset="0"/>
              </a:rPr>
              <a:t>the</a:t>
            </a:r>
            <a:r>
              <a:rPr lang="en-US">
                <a:effectLst/>
                <a:latin typeface="Times New Roman" panose="02020603050405020304" pitchFamily="18" charset="0"/>
                <a:cs typeface="Times New Roman" panose="02020603050405020304" pitchFamily="18" charset="0"/>
              </a:rPr>
              <a:t> baseline </a:t>
            </a:r>
          </a:p>
          <a:p>
            <a:pPr marL="457200" indent="-457200">
              <a:buFont typeface="+mj-lt"/>
              <a:buAutoNum type="arabicPeriod"/>
            </a:pPr>
            <a:r>
              <a:rPr lang="en-US">
                <a:effectLst/>
                <a:latin typeface="Times New Roman" panose="02020603050405020304" pitchFamily="18" charset="0"/>
                <a:cs typeface="Times New Roman" panose="02020603050405020304" pitchFamily="18" charset="0"/>
              </a:rPr>
              <a:t>Based on the variation from the baseline, the servo motor will rotate to return the cast back to the baseline value,</a:t>
            </a:r>
            <a:r>
              <a:rPr lang="en-US">
                <a:latin typeface="Times New Roman" panose="02020603050405020304" pitchFamily="18" charset="0"/>
                <a:cs typeface="Times New Roman" panose="02020603050405020304" pitchFamily="18" charset="0"/>
              </a:rPr>
              <a:t> and the s</a:t>
            </a:r>
            <a:r>
              <a:rPr lang="en-US">
                <a:effectLst/>
                <a:latin typeface="Times New Roman" panose="02020603050405020304" pitchFamily="18" charset="0"/>
                <a:cs typeface="Times New Roman" panose="02020603050405020304" pitchFamily="18" charset="0"/>
              </a:rPr>
              <a:t>ervo</a:t>
            </a:r>
            <a:r>
              <a:rPr lang="en-US">
                <a:latin typeface="Times New Roman" panose="02020603050405020304" pitchFamily="18" charset="0"/>
                <a:cs typeface="Times New Roman" panose="02020603050405020304" pitchFamily="18" charset="0"/>
              </a:rPr>
              <a:t>’s </a:t>
            </a:r>
            <a:r>
              <a:rPr lang="en-US">
                <a:effectLst/>
                <a:latin typeface="Times New Roman" panose="02020603050405020304" pitchFamily="18" charset="0"/>
                <a:cs typeface="Times New Roman" panose="02020603050405020304" pitchFamily="18" charset="0"/>
              </a:rPr>
              <a:t>new degree position is recorded</a:t>
            </a:r>
          </a:p>
          <a:p>
            <a:pPr marL="457200" indent="-457200">
              <a:buFont typeface="+mj-lt"/>
              <a:buAutoNum type="arabicPeriod"/>
            </a:pPr>
            <a:r>
              <a:rPr lang="en-US">
                <a:effectLst/>
                <a:latin typeface="Times New Roman" panose="02020603050405020304" pitchFamily="18" charset="0"/>
                <a:cs typeface="Times New Roman" panose="02020603050405020304" pitchFamily="18" charset="0"/>
              </a:rPr>
              <a:t>LCD displays the current heart rate of the patient, along with the new servo position if changed above</a:t>
            </a:r>
          </a:p>
          <a:p>
            <a:pPr marL="457200" indent="-457200">
              <a:buFont typeface="+mj-lt"/>
              <a:buAutoNum type="arabicPeriod"/>
            </a:pPr>
            <a:r>
              <a:rPr lang="en-US">
                <a:effectLst/>
                <a:latin typeface="Times New Roman" panose="02020603050405020304" pitchFamily="18" charset="0"/>
                <a:cs typeface="Times New Roman" panose="02020603050405020304" pitchFamily="18" charset="0"/>
              </a:rPr>
              <a:t>Repeat the code from step 3</a:t>
            </a:r>
          </a:p>
        </p:txBody>
      </p:sp>
      <p:sp>
        <p:nvSpPr>
          <p:cNvPr id="9" name="Rectangle 8">
            <a:extLst>
              <a:ext uri="{FF2B5EF4-FFF2-40B4-BE49-F238E27FC236}">
                <a16:creationId xmlns:a16="http://schemas.microsoft.com/office/drawing/2014/main" id="{25F2C2C7-C2CA-46CA-0ED1-30BE44602679}"/>
              </a:ext>
            </a:extLst>
          </p:cNvPr>
          <p:cNvSpPr/>
          <p:nvPr/>
        </p:nvSpPr>
        <p:spPr>
          <a:xfrm>
            <a:off x="21488400" y="3657600"/>
            <a:ext cx="228600" cy="17373600"/>
          </a:xfrm>
          <a:prstGeom prst="rect">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CF953AE-B38D-DF57-0075-2D203C9E61FB}"/>
              </a:ext>
            </a:extLst>
          </p:cNvPr>
          <p:cNvSpPr/>
          <p:nvPr/>
        </p:nvSpPr>
        <p:spPr>
          <a:xfrm>
            <a:off x="914400" y="6986919"/>
            <a:ext cx="10287000" cy="228600"/>
          </a:xfrm>
          <a:prstGeom prst="rect">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3947A79-6537-C3DB-E400-4552720E3B70}"/>
              </a:ext>
            </a:extLst>
          </p:cNvPr>
          <p:cNvSpPr/>
          <p:nvPr/>
        </p:nvSpPr>
        <p:spPr>
          <a:xfrm>
            <a:off x="914400" y="3657600"/>
            <a:ext cx="31089598" cy="228600"/>
          </a:xfrm>
          <a:prstGeom prst="rect">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05A58BA5-5345-F3FE-D4FB-C3FC519C58A9}"/>
              </a:ext>
            </a:extLst>
          </p:cNvPr>
          <p:cNvSpPr txBox="1"/>
          <p:nvPr/>
        </p:nvSpPr>
        <p:spPr>
          <a:xfrm>
            <a:off x="930868" y="1533996"/>
            <a:ext cx="31201767" cy="1969770"/>
          </a:xfrm>
          <a:prstGeom prst="rect">
            <a:avLst/>
          </a:prstGeom>
          <a:noFill/>
        </p:spPr>
        <p:txBody>
          <a:bodyPr wrap="square" rtlCol="0">
            <a:spAutoFit/>
          </a:bodyPr>
          <a:lstStyle/>
          <a:p>
            <a:pPr algn="ctr"/>
            <a:r>
              <a:rPr lang="en-US" sz="5000" b="1">
                <a:latin typeface="Times New Roman" panose="02020603050405020304" pitchFamily="18" charset="0"/>
                <a:cs typeface="Times New Roman" panose="02020603050405020304" pitchFamily="18" charset="0"/>
              </a:rPr>
              <a:t>Sensor and Servo Enhanced Smart Arm Cast</a:t>
            </a:r>
          </a:p>
          <a:p>
            <a:pPr algn="ctr"/>
            <a:r>
              <a:rPr lang="en-US" sz="3600">
                <a:latin typeface="Times New Roman" panose="02020603050405020304" pitchFamily="18" charset="0"/>
                <a:cs typeface="Times New Roman" panose="02020603050405020304" pitchFamily="18" charset="0"/>
              </a:rPr>
              <a:t>Aedan Fahy (ME), Achilles Gikas (ME/BME), Shawn Mills (ME), Shaniqua Miller (ME)</a:t>
            </a:r>
          </a:p>
          <a:p>
            <a:pPr algn="ctr"/>
            <a:r>
              <a:rPr lang="en-US" sz="3200" b="1">
                <a:latin typeface="Times New Roman" panose="02020603050405020304" pitchFamily="18" charset="0"/>
                <a:cs typeface="Times New Roman" panose="02020603050405020304" pitchFamily="18" charset="0"/>
              </a:rPr>
              <a:t>Advisor:</a:t>
            </a:r>
            <a:r>
              <a:rPr lang="en-US" sz="3200">
                <a:latin typeface="Times New Roman" panose="02020603050405020304" pitchFamily="18" charset="0"/>
                <a:cs typeface="Times New Roman" panose="02020603050405020304" pitchFamily="18" charset="0"/>
              </a:rPr>
              <a:t> Mehul Bhatia (MME) </a:t>
            </a:r>
            <a:r>
              <a:rPr lang="en-US" sz="3200" b="1">
                <a:latin typeface="Times New Roman" panose="02020603050405020304" pitchFamily="18" charset="0"/>
                <a:cs typeface="Times New Roman" panose="02020603050405020304" pitchFamily="18" charset="0"/>
              </a:rPr>
              <a:t>Co-Advisor: </a:t>
            </a:r>
            <a:r>
              <a:rPr lang="en-US" sz="3200">
                <a:latin typeface="Times New Roman" panose="02020603050405020304" pitchFamily="18" charset="0"/>
                <a:cs typeface="Times New Roman" panose="02020603050405020304" pitchFamily="18" charset="0"/>
              </a:rPr>
              <a:t>Songbai Ji (BME)</a:t>
            </a:r>
          </a:p>
        </p:txBody>
      </p:sp>
      <p:pic>
        <p:nvPicPr>
          <p:cNvPr id="1026" name="Picture 2" descr="Worcester Polytechnic Institute - Wikipedia">
            <a:extLst>
              <a:ext uri="{FF2B5EF4-FFF2-40B4-BE49-F238E27FC236}">
                <a16:creationId xmlns:a16="http://schemas.microsoft.com/office/drawing/2014/main" id="{87B85006-D70A-A9F2-B011-0DBAF8CCD8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9467" y="1124288"/>
            <a:ext cx="7031153" cy="2473738"/>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36DE2DAB-046B-6D98-F56D-F73C38EFB153}"/>
              </a:ext>
            </a:extLst>
          </p:cNvPr>
          <p:cNvSpPr/>
          <p:nvPr/>
        </p:nvSpPr>
        <p:spPr>
          <a:xfrm>
            <a:off x="914400" y="914400"/>
            <a:ext cx="228600" cy="20116800"/>
          </a:xfrm>
          <a:prstGeom prst="rect">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CE586F5-9A1C-C486-6E68-1C1CC2DF3211}"/>
              </a:ext>
            </a:extLst>
          </p:cNvPr>
          <p:cNvSpPr/>
          <p:nvPr/>
        </p:nvSpPr>
        <p:spPr>
          <a:xfrm>
            <a:off x="914400" y="914400"/>
            <a:ext cx="31089598" cy="228600"/>
          </a:xfrm>
          <a:prstGeom prst="rect">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17A3CCF4-E14A-51BB-DA08-69D19C0BC8E0}"/>
              </a:ext>
            </a:extLst>
          </p:cNvPr>
          <p:cNvSpPr/>
          <p:nvPr/>
        </p:nvSpPr>
        <p:spPr>
          <a:xfrm>
            <a:off x="31775400" y="914400"/>
            <a:ext cx="228600" cy="20116800"/>
          </a:xfrm>
          <a:prstGeom prst="rect">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8636F46-6C55-54FD-5FEB-94AC54E89969}"/>
              </a:ext>
            </a:extLst>
          </p:cNvPr>
          <p:cNvSpPr/>
          <p:nvPr/>
        </p:nvSpPr>
        <p:spPr>
          <a:xfrm>
            <a:off x="914400" y="20802600"/>
            <a:ext cx="31089598" cy="228600"/>
          </a:xfrm>
          <a:prstGeom prst="rect">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75CD04BB-C4A5-D067-20FE-B36B96DE78EC}"/>
              </a:ext>
            </a:extLst>
          </p:cNvPr>
          <p:cNvSpPr txBox="1"/>
          <p:nvPr/>
        </p:nvSpPr>
        <p:spPr>
          <a:xfrm>
            <a:off x="1396122" y="3913725"/>
            <a:ext cx="9584732" cy="523220"/>
          </a:xfrm>
          <a:prstGeom prst="rect">
            <a:avLst/>
          </a:prstGeom>
          <a:noFill/>
        </p:spPr>
        <p:txBody>
          <a:bodyPr wrap="square" rtlCol="0">
            <a:spAutoFit/>
          </a:bodyPr>
          <a:lstStyle/>
          <a:p>
            <a:pPr algn="ctr"/>
            <a:r>
              <a:rPr lang="en-US" sz="2800" b="1">
                <a:latin typeface="Times New Roman"/>
                <a:cs typeface="Times New Roman"/>
              </a:rPr>
              <a:t>OBJECTIVES</a:t>
            </a:r>
          </a:p>
        </p:txBody>
      </p:sp>
      <p:sp>
        <p:nvSpPr>
          <p:cNvPr id="28" name="TextBox 27">
            <a:extLst>
              <a:ext uri="{FF2B5EF4-FFF2-40B4-BE49-F238E27FC236}">
                <a16:creationId xmlns:a16="http://schemas.microsoft.com/office/drawing/2014/main" id="{6372C474-1DEA-45DA-BB90-10B175574925}"/>
              </a:ext>
            </a:extLst>
          </p:cNvPr>
          <p:cNvSpPr txBox="1"/>
          <p:nvPr/>
        </p:nvSpPr>
        <p:spPr>
          <a:xfrm>
            <a:off x="1215693" y="7251195"/>
            <a:ext cx="10041932" cy="523220"/>
          </a:xfrm>
          <a:prstGeom prst="rect">
            <a:avLst/>
          </a:prstGeom>
          <a:noFill/>
        </p:spPr>
        <p:txBody>
          <a:bodyPr wrap="square" rtlCol="0">
            <a:spAutoFit/>
          </a:bodyPr>
          <a:lstStyle/>
          <a:p>
            <a:pPr algn="ctr"/>
            <a:r>
              <a:rPr lang="en-US" sz="2800" b="1">
                <a:latin typeface="Times New Roman"/>
                <a:cs typeface="Times New Roman"/>
              </a:rPr>
              <a:t>MOTIVATION</a:t>
            </a:r>
          </a:p>
        </p:txBody>
      </p:sp>
      <p:sp>
        <p:nvSpPr>
          <p:cNvPr id="29" name="TextBox 28">
            <a:extLst>
              <a:ext uri="{FF2B5EF4-FFF2-40B4-BE49-F238E27FC236}">
                <a16:creationId xmlns:a16="http://schemas.microsoft.com/office/drawing/2014/main" id="{76CBF5DE-51C1-D2EB-7CA4-BCA171FDA4BA}"/>
              </a:ext>
            </a:extLst>
          </p:cNvPr>
          <p:cNvSpPr txBox="1"/>
          <p:nvPr/>
        </p:nvSpPr>
        <p:spPr>
          <a:xfrm>
            <a:off x="21915051" y="14486232"/>
            <a:ext cx="9584732" cy="523220"/>
          </a:xfrm>
          <a:prstGeom prst="rect">
            <a:avLst/>
          </a:prstGeom>
          <a:noFill/>
        </p:spPr>
        <p:txBody>
          <a:bodyPr wrap="square" rtlCol="0">
            <a:spAutoFit/>
          </a:bodyPr>
          <a:lstStyle/>
          <a:p>
            <a:pPr algn="ctr"/>
            <a:r>
              <a:rPr lang="en-US" sz="2800" b="1">
                <a:latin typeface="Times New Roman"/>
                <a:cs typeface="Times New Roman"/>
              </a:rPr>
              <a:t>ACKNOWLEDGEMENTS</a:t>
            </a:r>
          </a:p>
        </p:txBody>
      </p:sp>
      <p:sp>
        <p:nvSpPr>
          <p:cNvPr id="30" name="TextBox 29">
            <a:extLst>
              <a:ext uri="{FF2B5EF4-FFF2-40B4-BE49-F238E27FC236}">
                <a16:creationId xmlns:a16="http://schemas.microsoft.com/office/drawing/2014/main" id="{7D37EAC2-CACB-C164-42BD-C062AD84CB3E}"/>
              </a:ext>
            </a:extLst>
          </p:cNvPr>
          <p:cNvSpPr txBox="1"/>
          <p:nvPr/>
        </p:nvSpPr>
        <p:spPr>
          <a:xfrm>
            <a:off x="1615214" y="4682207"/>
            <a:ext cx="9090722" cy="2416046"/>
          </a:xfrm>
          <a:prstGeom prst="rect">
            <a:avLst/>
          </a:prstGeom>
          <a:noFill/>
        </p:spPr>
        <p:txBody>
          <a:bodyPr wrap="square" rtlCol="0">
            <a:spAutoFit/>
          </a:bodyPr>
          <a:lstStyle/>
          <a:p>
            <a:r>
              <a:rPr lang="en-US" sz="1800" b="1">
                <a:latin typeface="Times New Roman" panose="02020603050405020304" pitchFamily="18" charset="0"/>
                <a:cs typeface="Times New Roman" panose="02020603050405020304" pitchFamily="18" charset="0"/>
              </a:rPr>
              <a:t>	</a:t>
            </a:r>
            <a:r>
              <a:rPr lang="en-US" sz="1900" b="1">
                <a:latin typeface="Times New Roman" panose="02020603050405020304" pitchFamily="18" charset="0"/>
                <a:cs typeface="Times New Roman" panose="02020603050405020304" pitchFamily="18" charset="0"/>
              </a:rPr>
              <a:t>I: </a:t>
            </a:r>
            <a:r>
              <a:rPr lang="en-US" sz="1900" b="0" i="0" u="none" strike="noStrike">
                <a:solidFill>
                  <a:srgbClr val="000000"/>
                </a:solidFill>
                <a:effectLst/>
                <a:latin typeface="Times New Roman" panose="02020603050405020304" pitchFamily="18" charset="0"/>
                <a:cs typeface="Times New Roman" panose="02020603050405020304" pitchFamily="18" charset="0"/>
              </a:rPr>
              <a:t>Ideate a potential product that serves as a smart wearable device for consumers</a:t>
            </a:r>
          </a:p>
          <a:p>
            <a:endParaRPr lang="en-US" sz="1900">
              <a:solidFill>
                <a:srgbClr val="000000"/>
              </a:solidFill>
              <a:latin typeface="Times New Roman" panose="02020603050405020304" pitchFamily="18" charset="0"/>
              <a:cs typeface="Times New Roman" panose="02020603050405020304" pitchFamily="18" charset="0"/>
            </a:endParaRPr>
          </a:p>
          <a:p>
            <a:r>
              <a:rPr lang="en-US" sz="1900" b="1">
                <a:solidFill>
                  <a:srgbClr val="000000"/>
                </a:solidFill>
                <a:latin typeface="Times New Roman" panose="02020603050405020304" pitchFamily="18" charset="0"/>
                <a:cs typeface="Times New Roman" panose="02020603050405020304" pitchFamily="18" charset="0"/>
              </a:rPr>
              <a:t>	II: </a:t>
            </a:r>
            <a:r>
              <a:rPr lang="en-US" sz="1900" b="0" i="0" u="none" strike="noStrike">
                <a:solidFill>
                  <a:srgbClr val="000000"/>
                </a:solidFill>
                <a:effectLst/>
                <a:latin typeface="Times New Roman" panose="02020603050405020304" pitchFamily="18" charset="0"/>
              </a:rPr>
              <a:t>Design a model with the use of mechanical equipment and engineering principles</a:t>
            </a:r>
          </a:p>
          <a:p>
            <a:endParaRPr lang="en-US" sz="1900">
              <a:solidFill>
                <a:srgbClr val="000000"/>
              </a:solidFill>
              <a:latin typeface="Times New Roman" panose="02020603050405020304" pitchFamily="18" charset="0"/>
              <a:cs typeface="Times New Roman" panose="02020603050405020304" pitchFamily="18" charset="0"/>
            </a:endParaRPr>
          </a:p>
          <a:p>
            <a:r>
              <a:rPr lang="en-US" sz="1900" b="1">
                <a:solidFill>
                  <a:srgbClr val="000000"/>
                </a:solidFill>
                <a:latin typeface="Times New Roman" panose="02020603050405020304" pitchFamily="18" charset="0"/>
                <a:cs typeface="Times New Roman" panose="02020603050405020304" pitchFamily="18" charset="0"/>
              </a:rPr>
              <a:t>	III: </a:t>
            </a:r>
            <a:r>
              <a:rPr lang="en-US" sz="1900" b="0" i="0" u="none" strike="noStrike">
                <a:solidFill>
                  <a:srgbClr val="000000"/>
                </a:solidFill>
                <a:effectLst/>
                <a:latin typeface="Times New Roman" panose="02020603050405020304" pitchFamily="18" charset="0"/>
              </a:rPr>
              <a:t>Develop the model to create a functional prototype of the smart wearable cast</a:t>
            </a:r>
          </a:p>
          <a:p>
            <a:endParaRPr lang="en-US" sz="1900">
              <a:solidFill>
                <a:srgbClr val="000000"/>
              </a:solidFill>
              <a:latin typeface="Times New Roman" panose="02020603050405020304" pitchFamily="18" charset="0"/>
              <a:cs typeface="Times New Roman" panose="02020603050405020304" pitchFamily="18" charset="0"/>
            </a:endParaRPr>
          </a:p>
          <a:p>
            <a:r>
              <a:rPr lang="en-US" sz="1900" b="1">
                <a:solidFill>
                  <a:srgbClr val="000000"/>
                </a:solidFill>
                <a:latin typeface="Times New Roman" panose="02020603050405020304" pitchFamily="18" charset="0"/>
                <a:cs typeface="Times New Roman" panose="02020603050405020304" pitchFamily="18" charset="0"/>
              </a:rPr>
              <a:t>	IV: </a:t>
            </a:r>
            <a:r>
              <a:rPr lang="en-US" sz="1900" b="0" i="0" u="none" strike="noStrike">
                <a:solidFill>
                  <a:srgbClr val="000000"/>
                </a:solidFill>
                <a:effectLst/>
                <a:latin typeface="Times New Roman" panose="02020603050405020304" pitchFamily="18" charset="0"/>
              </a:rPr>
              <a:t>Test, analyze results, redesign, and redevelop the product for improvement</a:t>
            </a:r>
            <a:endParaRPr lang="en-US" sz="1900" b="1">
              <a:latin typeface="Times New Roman" panose="02020603050405020304" pitchFamily="18" charset="0"/>
              <a:cs typeface="Times New Roman" panose="02020603050405020304" pitchFamily="18" charset="0"/>
            </a:endParaRPr>
          </a:p>
          <a:p>
            <a:endParaRPr lang="en-US"/>
          </a:p>
        </p:txBody>
      </p:sp>
      <p:sp>
        <p:nvSpPr>
          <p:cNvPr id="31" name="TextBox 30">
            <a:extLst>
              <a:ext uri="{FF2B5EF4-FFF2-40B4-BE49-F238E27FC236}">
                <a16:creationId xmlns:a16="http://schemas.microsoft.com/office/drawing/2014/main" id="{A67920C9-8F83-CF7C-7447-8F1BEF6CF65B}"/>
              </a:ext>
            </a:extLst>
          </p:cNvPr>
          <p:cNvSpPr txBox="1"/>
          <p:nvPr/>
        </p:nvSpPr>
        <p:spPr>
          <a:xfrm>
            <a:off x="1351040" y="7791576"/>
            <a:ext cx="7256441" cy="2139047"/>
          </a:xfrm>
          <a:prstGeom prst="rect">
            <a:avLst/>
          </a:prstGeom>
          <a:noFill/>
        </p:spPr>
        <p:txBody>
          <a:bodyPr wrap="square" rtlCol="0">
            <a:spAutoFit/>
          </a:bodyPr>
          <a:lstStyle/>
          <a:p>
            <a:pPr marL="342900" indent="-342900">
              <a:buFont typeface="Arial" panose="020B0604020202020204" pitchFamily="34" charset="0"/>
              <a:buChar char="•"/>
            </a:pPr>
            <a:r>
              <a:rPr lang="en-US" sz="1900">
                <a:latin typeface="Times New Roman" panose="02020603050405020304" pitchFamily="18" charset="0"/>
                <a:cs typeface="Times New Roman" panose="02020603050405020304" pitchFamily="18" charset="0"/>
              </a:rPr>
              <a:t>2.6 million emergency room visits per year due to fractures [1]</a:t>
            </a:r>
          </a:p>
          <a:p>
            <a:pPr marL="342900" indent="-342900">
              <a:buFont typeface="Arial" panose="020B0604020202020204" pitchFamily="34" charset="0"/>
              <a:buChar char="•"/>
            </a:pPr>
            <a:r>
              <a:rPr lang="en-US" sz="1900">
                <a:latin typeface="Times New Roman" panose="02020603050405020304" pitchFamily="18" charset="0"/>
                <a:cs typeface="Times New Roman" panose="02020603050405020304" pitchFamily="18" charset="0"/>
              </a:rPr>
              <a:t>Current casting processes use skin-irritating and non-reusable  material </a:t>
            </a:r>
          </a:p>
          <a:p>
            <a:pPr marL="342900" indent="-342900">
              <a:buFont typeface="Arial" panose="020B0604020202020204" pitchFamily="34" charset="0"/>
              <a:buChar char="•"/>
            </a:pPr>
            <a:r>
              <a:rPr lang="en-US" sz="1900">
                <a:latin typeface="Times New Roman" panose="02020603050405020304" pitchFamily="18" charset="0"/>
                <a:cs typeface="Times New Roman" panose="02020603050405020304" pitchFamily="18" charset="0"/>
              </a:rPr>
              <a:t>Cast applications require tedious multi-step methods [2]</a:t>
            </a:r>
          </a:p>
          <a:p>
            <a:pPr marL="342900" indent="-342900">
              <a:buFont typeface="Arial" panose="020B0604020202020204" pitchFamily="34" charset="0"/>
              <a:buChar char="•"/>
            </a:pPr>
            <a:r>
              <a:rPr lang="en-US" sz="1900">
                <a:latin typeface="Times New Roman" panose="02020603050405020304" pitchFamily="18" charset="0"/>
                <a:cs typeface="Times New Roman" panose="02020603050405020304" pitchFamily="18" charset="0"/>
              </a:rPr>
              <a:t>The healthcare industry lacks smart devices accessible to patients</a:t>
            </a:r>
          </a:p>
          <a:p>
            <a:pPr marL="342900" indent="-342900">
              <a:buFont typeface="Arial" panose="020B0604020202020204" pitchFamily="34" charset="0"/>
              <a:buChar char="•"/>
            </a:pPr>
            <a:r>
              <a:rPr lang="en-US" sz="1900">
                <a:latin typeface="Times New Roman" panose="02020603050405020304" pitchFamily="18" charset="0"/>
                <a:cs typeface="Times New Roman" panose="02020603050405020304" pitchFamily="18" charset="0"/>
              </a:rPr>
              <a:t>Sensor-based technology  will efficiently and effectively fixate an injured wrist autonomously [3]</a:t>
            </a:r>
          </a:p>
        </p:txBody>
      </p:sp>
      <p:sp>
        <p:nvSpPr>
          <p:cNvPr id="33" name="TextBox 32">
            <a:extLst>
              <a:ext uri="{FF2B5EF4-FFF2-40B4-BE49-F238E27FC236}">
                <a16:creationId xmlns:a16="http://schemas.microsoft.com/office/drawing/2014/main" id="{87237595-AAE0-5EB2-700C-EB4AD4338B74}"/>
              </a:ext>
            </a:extLst>
          </p:cNvPr>
          <p:cNvSpPr txBox="1"/>
          <p:nvPr/>
        </p:nvSpPr>
        <p:spPr>
          <a:xfrm>
            <a:off x="22539038" y="10383899"/>
            <a:ext cx="8397856" cy="523220"/>
          </a:xfrm>
          <a:prstGeom prst="rect">
            <a:avLst/>
          </a:prstGeom>
          <a:noFill/>
        </p:spPr>
        <p:txBody>
          <a:bodyPr wrap="square" lIns="91440" tIns="45720" rIns="91440" bIns="45720" rtlCol="0" anchor="t">
            <a:spAutoFit/>
          </a:bodyPr>
          <a:lstStyle/>
          <a:p>
            <a:pPr algn="ctr"/>
            <a:r>
              <a:rPr lang="en-US" sz="2800" b="1">
                <a:latin typeface="Times New Roman"/>
                <a:cs typeface="Times New Roman"/>
              </a:rPr>
              <a:t>FUTURE WORK AND CONCLUSIONS</a:t>
            </a:r>
            <a:endParaRPr lang="en-US">
              <a:latin typeface="Times New Roman"/>
              <a:cs typeface="Times New Roman"/>
            </a:endParaRPr>
          </a:p>
        </p:txBody>
      </p:sp>
      <p:sp>
        <p:nvSpPr>
          <p:cNvPr id="34" name="Rectangle 33">
            <a:extLst>
              <a:ext uri="{FF2B5EF4-FFF2-40B4-BE49-F238E27FC236}">
                <a16:creationId xmlns:a16="http://schemas.microsoft.com/office/drawing/2014/main" id="{BAD5FE35-86EA-55A4-B094-04D15B426EB2}"/>
              </a:ext>
            </a:extLst>
          </p:cNvPr>
          <p:cNvSpPr/>
          <p:nvPr/>
        </p:nvSpPr>
        <p:spPr>
          <a:xfrm>
            <a:off x="21717000" y="18025441"/>
            <a:ext cx="10058400" cy="228600"/>
          </a:xfrm>
          <a:prstGeom prst="rect">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688F66C4-B4F3-B72B-ED3B-4C1B5381BECB}"/>
              </a:ext>
            </a:extLst>
          </p:cNvPr>
          <p:cNvSpPr txBox="1"/>
          <p:nvPr/>
        </p:nvSpPr>
        <p:spPr>
          <a:xfrm>
            <a:off x="21945600" y="18256173"/>
            <a:ext cx="9584732" cy="2085186"/>
          </a:xfrm>
          <a:prstGeom prst="rect">
            <a:avLst/>
          </a:prstGeom>
          <a:noFill/>
        </p:spPr>
        <p:txBody>
          <a:bodyPr wrap="square" lIns="91440" tIns="45720" rIns="91440" bIns="45720" rtlCol="0" anchor="t">
            <a:spAutoFit/>
          </a:bodyPr>
          <a:lstStyle/>
          <a:p>
            <a:pPr algn="ctr"/>
            <a:r>
              <a:rPr lang="en-US" sz="2800" b="1">
                <a:latin typeface="Times New Roman"/>
                <a:cs typeface="Times New Roman"/>
              </a:rPr>
              <a:t>REFERENCES</a:t>
            </a:r>
            <a:endParaRPr lang="en-US" sz="1500">
              <a:latin typeface="Times New Roman"/>
              <a:cs typeface="Times New Roman"/>
            </a:endParaRPr>
          </a:p>
          <a:p>
            <a:r>
              <a:rPr lang="en-US" sz="1450" i="1">
                <a:solidFill>
                  <a:schemeClr val="tx1">
                    <a:lumMod val="95000"/>
                    <a:lumOff val="5000"/>
                  </a:schemeClr>
                </a:solidFill>
                <a:latin typeface="Times New Roman"/>
                <a:cs typeface="Times New Roman"/>
              </a:rPr>
              <a:t>[1] N. N. O’Hara, D. S. Kringos, G. P. </a:t>
            </a:r>
            <a:r>
              <a:rPr lang="en-US" sz="1450" i="1" err="1">
                <a:solidFill>
                  <a:schemeClr val="tx1">
                    <a:lumMod val="95000"/>
                    <a:lumOff val="5000"/>
                  </a:schemeClr>
                </a:solidFill>
                <a:latin typeface="Times New Roman"/>
                <a:cs typeface="Times New Roman"/>
              </a:rPr>
              <a:t>Slobogean</a:t>
            </a:r>
            <a:r>
              <a:rPr lang="en-US" sz="1450" i="1">
                <a:solidFill>
                  <a:schemeClr val="tx1">
                    <a:lumMod val="95000"/>
                    <a:lumOff val="5000"/>
                  </a:schemeClr>
                </a:solidFill>
                <a:latin typeface="Times New Roman"/>
                <a:cs typeface="Times New Roman"/>
              </a:rPr>
              <a:t>, Y. </a:t>
            </a:r>
            <a:r>
              <a:rPr lang="en-US" sz="1450" i="1" err="1">
                <a:solidFill>
                  <a:schemeClr val="tx1">
                    <a:lumMod val="95000"/>
                    <a:lumOff val="5000"/>
                  </a:schemeClr>
                </a:solidFill>
                <a:latin typeface="Times New Roman"/>
                <a:cs typeface="Times New Roman"/>
              </a:rPr>
              <a:t>Degani</a:t>
            </a:r>
            <a:r>
              <a:rPr lang="en-US" sz="1450" i="1">
                <a:solidFill>
                  <a:schemeClr val="tx1">
                    <a:lumMod val="95000"/>
                    <a:lumOff val="5000"/>
                  </a:schemeClr>
                </a:solidFill>
                <a:latin typeface="Times New Roman"/>
                <a:cs typeface="Times New Roman"/>
              </a:rPr>
              <a:t>, and N. S. </a:t>
            </a:r>
            <a:r>
              <a:rPr lang="en-US" sz="1450" i="1" err="1">
                <a:solidFill>
                  <a:schemeClr val="tx1">
                    <a:lumMod val="95000"/>
                    <a:lumOff val="5000"/>
                  </a:schemeClr>
                </a:solidFill>
                <a:latin typeface="Times New Roman"/>
                <a:cs typeface="Times New Roman"/>
              </a:rPr>
              <a:t>Klazinga</a:t>
            </a:r>
            <a:r>
              <a:rPr lang="en-US" sz="1450" i="1">
                <a:solidFill>
                  <a:schemeClr val="tx1">
                    <a:lumMod val="95000"/>
                    <a:lumOff val="5000"/>
                  </a:schemeClr>
                </a:solidFill>
                <a:latin typeface="Times New Roman"/>
                <a:cs typeface="Times New Roman"/>
              </a:rPr>
              <a:t>, “Patients Place More of an Emphasis on Physical Recovery Than Return to Work or Financial Recovery,” Clin </a:t>
            </a:r>
            <a:r>
              <a:rPr lang="en-US" sz="1450" i="1" err="1">
                <a:solidFill>
                  <a:schemeClr val="tx1">
                    <a:lumMod val="95000"/>
                    <a:lumOff val="5000"/>
                  </a:schemeClr>
                </a:solidFill>
                <a:latin typeface="Times New Roman"/>
                <a:cs typeface="Times New Roman"/>
              </a:rPr>
              <a:t>Orthop</a:t>
            </a:r>
            <a:r>
              <a:rPr lang="en-US" sz="1450" i="1">
                <a:solidFill>
                  <a:schemeClr val="tx1">
                    <a:lumMod val="95000"/>
                    <a:lumOff val="5000"/>
                  </a:schemeClr>
                </a:solidFill>
                <a:latin typeface="Times New Roman"/>
                <a:cs typeface="Times New Roman"/>
              </a:rPr>
              <a:t> </a:t>
            </a:r>
            <a:r>
              <a:rPr lang="en-US" sz="1450" i="1" err="1">
                <a:solidFill>
                  <a:schemeClr val="tx1">
                    <a:lumMod val="95000"/>
                    <a:lumOff val="5000"/>
                  </a:schemeClr>
                </a:solidFill>
                <a:latin typeface="Times New Roman"/>
                <a:cs typeface="Times New Roman"/>
              </a:rPr>
              <a:t>Relat</a:t>
            </a:r>
            <a:r>
              <a:rPr lang="en-US" sz="1450" i="1">
                <a:solidFill>
                  <a:schemeClr val="tx1">
                    <a:lumMod val="95000"/>
                    <a:lumOff val="5000"/>
                  </a:schemeClr>
                </a:solidFill>
                <a:latin typeface="Times New Roman"/>
                <a:cs typeface="Times New Roman"/>
              </a:rPr>
              <a:t> Res, vol. 479, no. 6, pp. 1333–1343, Jun. 2021.</a:t>
            </a:r>
            <a:endParaRPr lang="en-US" sz="1450">
              <a:solidFill>
                <a:schemeClr val="tx1">
                  <a:lumMod val="95000"/>
                  <a:lumOff val="5000"/>
                </a:schemeClr>
              </a:solidFill>
              <a:latin typeface="Times New Roman"/>
              <a:cs typeface="Calibri"/>
            </a:endParaRPr>
          </a:p>
          <a:p>
            <a:r>
              <a:rPr lang="en-US" sz="1450" i="1">
                <a:solidFill>
                  <a:schemeClr val="tx1">
                    <a:lumMod val="95000"/>
                    <a:lumOff val="5000"/>
                  </a:schemeClr>
                </a:solidFill>
                <a:latin typeface="Times New Roman"/>
                <a:cs typeface="Times New Roman"/>
              </a:rPr>
              <a:t>[2] </a:t>
            </a:r>
            <a:r>
              <a:rPr lang="en-US" sz="1450" i="1">
                <a:effectLst/>
                <a:latin typeface="Times New Roman" panose="02020603050405020304" pitchFamily="18" charset="0"/>
                <a:cs typeface="Times New Roman" panose="02020603050405020304" pitchFamily="18" charset="0"/>
              </a:rPr>
              <a:t>The Center Oregon. (2022, November 11). What to expect when you get a cast. The Center - Orthopedic &amp; Neurosurgical Care &amp; Research. https://www.thecenteroregon.com/medical-blog/joint-injury-cast-care/ </a:t>
            </a:r>
          </a:p>
          <a:p>
            <a:r>
              <a:rPr lang="en-US" sz="1450" i="1">
                <a:solidFill>
                  <a:schemeClr val="tx1">
                    <a:lumMod val="95000"/>
                    <a:lumOff val="5000"/>
                  </a:schemeClr>
                </a:solidFill>
                <a:latin typeface="Times New Roman"/>
                <a:cs typeface="Times New Roman"/>
              </a:rPr>
              <a:t>[3] R. </a:t>
            </a:r>
            <a:r>
              <a:rPr lang="en-US" sz="1450" i="1" err="1">
                <a:solidFill>
                  <a:schemeClr val="tx1">
                    <a:lumMod val="95000"/>
                    <a:lumOff val="5000"/>
                  </a:schemeClr>
                </a:solidFill>
                <a:latin typeface="Times New Roman"/>
                <a:cs typeface="Times New Roman"/>
              </a:rPr>
              <a:t>Huggenberger</a:t>
            </a:r>
            <a:r>
              <a:rPr lang="en-US" sz="1450" i="1">
                <a:solidFill>
                  <a:schemeClr val="tx1">
                    <a:lumMod val="95000"/>
                    <a:lumOff val="5000"/>
                  </a:schemeClr>
                </a:solidFill>
                <a:latin typeface="Times New Roman"/>
                <a:cs typeface="Times New Roman"/>
              </a:rPr>
              <a:t> and M. </a:t>
            </a:r>
            <a:r>
              <a:rPr lang="en-US" sz="1450" i="1" err="1">
                <a:solidFill>
                  <a:schemeClr val="tx1">
                    <a:lumMod val="95000"/>
                    <a:lumOff val="5000"/>
                  </a:schemeClr>
                </a:solidFill>
                <a:latin typeface="Times New Roman"/>
                <a:cs typeface="Times New Roman"/>
              </a:rPr>
              <a:t>Detmar</a:t>
            </a:r>
            <a:r>
              <a:rPr lang="en-US" sz="1450" i="1">
                <a:solidFill>
                  <a:schemeClr val="tx1">
                    <a:lumMod val="95000"/>
                    <a:lumOff val="5000"/>
                  </a:schemeClr>
                </a:solidFill>
                <a:latin typeface="Times New Roman"/>
                <a:cs typeface="Times New Roman"/>
              </a:rPr>
              <a:t>, “The Cutaneous Vascular System in Chronic Skin Inflammation,” J </a:t>
            </a:r>
            <a:r>
              <a:rPr lang="en-US" sz="1450" i="1" err="1">
                <a:solidFill>
                  <a:schemeClr val="tx1">
                    <a:lumMod val="95000"/>
                    <a:lumOff val="5000"/>
                  </a:schemeClr>
                </a:solidFill>
                <a:latin typeface="Times New Roman"/>
                <a:cs typeface="Times New Roman"/>
              </a:rPr>
              <a:t>Investig</a:t>
            </a:r>
            <a:r>
              <a:rPr lang="en-US" sz="1450" i="1">
                <a:solidFill>
                  <a:schemeClr val="tx1">
                    <a:lumMod val="95000"/>
                    <a:lumOff val="5000"/>
                  </a:schemeClr>
                </a:solidFill>
                <a:latin typeface="Times New Roman"/>
                <a:cs typeface="Times New Roman"/>
              </a:rPr>
              <a:t> Dermatol </a:t>
            </a:r>
            <a:r>
              <a:rPr lang="en-US" sz="1450" i="1" err="1">
                <a:solidFill>
                  <a:schemeClr val="tx1">
                    <a:lumMod val="95000"/>
                    <a:lumOff val="5000"/>
                  </a:schemeClr>
                </a:solidFill>
                <a:latin typeface="Times New Roman"/>
                <a:cs typeface="Times New Roman"/>
              </a:rPr>
              <a:t>Symp</a:t>
            </a:r>
            <a:r>
              <a:rPr lang="en-US" sz="1450" i="1">
                <a:solidFill>
                  <a:schemeClr val="tx1">
                    <a:lumMod val="95000"/>
                    <a:lumOff val="5000"/>
                  </a:schemeClr>
                </a:solidFill>
                <a:latin typeface="Times New Roman"/>
                <a:cs typeface="Times New Roman"/>
              </a:rPr>
              <a:t> Proc, vol. 15, no. 1, pp. 24–32, Dec. 2011.</a:t>
            </a:r>
            <a:endParaRPr lang="en-US" sz="1450">
              <a:solidFill>
                <a:schemeClr val="tx1">
                  <a:lumMod val="95000"/>
                  <a:lumOff val="5000"/>
                </a:schemeClr>
              </a:solidFill>
              <a:latin typeface="Times New Roman"/>
              <a:cs typeface="Calibri"/>
            </a:endParaRPr>
          </a:p>
        </p:txBody>
      </p:sp>
      <p:sp>
        <p:nvSpPr>
          <p:cNvPr id="37" name="TextBox 36">
            <a:extLst>
              <a:ext uri="{FF2B5EF4-FFF2-40B4-BE49-F238E27FC236}">
                <a16:creationId xmlns:a16="http://schemas.microsoft.com/office/drawing/2014/main" id="{DFDD06B1-7362-E705-A806-6ED578AB4981}"/>
              </a:ext>
            </a:extLst>
          </p:cNvPr>
          <p:cNvSpPr txBox="1"/>
          <p:nvPr/>
        </p:nvSpPr>
        <p:spPr>
          <a:xfrm>
            <a:off x="22204963" y="4028576"/>
            <a:ext cx="9584732" cy="523220"/>
          </a:xfrm>
          <a:prstGeom prst="rect">
            <a:avLst/>
          </a:prstGeom>
          <a:noFill/>
        </p:spPr>
        <p:txBody>
          <a:bodyPr wrap="square" rtlCol="0">
            <a:spAutoFit/>
          </a:bodyPr>
          <a:lstStyle/>
          <a:p>
            <a:pPr algn="ctr"/>
            <a:r>
              <a:rPr lang="en-US" sz="2800" b="1">
                <a:latin typeface="Times New Roman" panose="02020603050405020304" pitchFamily="18" charset="0"/>
                <a:cs typeface="Times New Roman" panose="02020603050405020304" pitchFamily="18" charset="0"/>
              </a:rPr>
              <a:t>TESTING AND RESULTS</a:t>
            </a:r>
          </a:p>
        </p:txBody>
      </p:sp>
      <p:sp>
        <p:nvSpPr>
          <p:cNvPr id="6" name="TextBox 5">
            <a:extLst>
              <a:ext uri="{FF2B5EF4-FFF2-40B4-BE49-F238E27FC236}">
                <a16:creationId xmlns:a16="http://schemas.microsoft.com/office/drawing/2014/main" id="{6C0D95E3-E0DF-C48F-6BAA-03036812D35C}"/>
              </a:ext>
            </a:extLst>
          </p:cNvPr>
          <p:cNvSpPr txBox="1"/>
          <p:nvPr/>
        </p:nvSpPr>
        <p:spPr>
          <a:xfrm>
            <a:off x="21927280" y="15396006"/>
            <a:ext cx="9621372" cy="1261884"/>
          </a:xfrm>
          <a:prstGeom prst="rect">
            <a:avLst/>
          </a:prstGeom>
          <a:noFill/>
        </p:spPr>
        <p:txBody>
          <a:bodyPr wrap="square" rtlCol="0">
            <a:spAutoFit/>
          </a:bodyPr>
          <a:lstStyle/>
          <a:p>
            <a:pPr algn="ctr"/>
            <a:r>
              <a:rPr lang="en-US" sz="1900">
                <a:latin typeface="Times New Roman"/>
                <a:cs typeface="Times New Roman"/>
              </a:rPr>
              <a:t>Our project team conducted work throughout the academic year alongside our Mechanical Engineering advisor, Professor Mehul Bhatia Ph.D. Our additional project co-advisor from the Biomedical Engineering Department is Professor Songbai Ji Ph.D. We are also grateful to conduct work using resources from the MQP Laboratory with the help of James Van Mulligan.</a:t>
            </a:r>
          </a:p>
        </p:txBody>
      </p:sp>
      <p:sp>
        <p:nvSpPr>
          <p:cNvPr id="7" name="TextBox 6">
            <a:extLst>
              <a:ext uri="{FF2B5EF4-FFF2-40B4-BE49-F238E27FC236}">
                <a16:creationId xmlns:a16="http://schemas.microsoft.com/office/drawing/2014/main" id="{44FDF429-7168-FFF7-2D85-8EBB6347A0CA}"/>
              </a:ext>
            </a:extLst>
          </p:cNvPr>
          <p:cNvSpPr txBox="1"/>
          <p:nvPr/>
        </p:nvSpPr>
        <p:spPr>
          <a:xfrm>
            <a:off x="1381328" y="10235814"/>
            <a:ext cx="9584732" cy="523220"/>
          </a:xfrm>
          <a:prstGeom prst="rect">
            <a:avLst/>
          </a:prstGeom>
          <a:noFill/>
        </p:spPr>
        <p:txBody>
          <a:bodyPr wrap="square" lIns="91440" tIns="45720" rIns="91440" bIns="45720" rtlCol="0" anchor="t">
            <a:spAutoFit/>
          </a:bodyPr>
          <a:lstStyle/>
          <a:p>
            <a:pPr algn="ctr"/>
            <a:r>
              <a:rPr lang="en-US" sz="2800" b="1">
                <a:latin typeface="Times New Roman"/>
                <a:cs typeface="Times New Roman"/>
              </a:rPr>
              <a:t>CAST MATERIAL AND DESIGN MODELING </a:t>
            </a:r>
          </a:p>
        </p:txBody>
      </p:sp>
      <p:grpSp>
        <p:nvGrpSpPr>
          <p:cNvPr id="1030" name="Group 1029">
            <a:extLst>
              <a:ext uri="{FF2B5EF4-FFF2-40B4-BE49-F238E27FC236}">
                <a16:creationId xmlns:a16="http://schemas.microsoft.com/office/drawing/2014/main" id="{E83F1057-97CF-BE1F-CCE8-3DE26A12F18F}"/>
              </a:ext>
            </a:extLst>
          </p:cNvPr>
          <p:cNvGrpSpPr/>
          <p:nvPr/>
        </p:nvGrpSpPr>
        <p:grpSpPr>
          <a:xfrm>
            <a:off x="8301053" y="7955750"/>
            <a:ext cx="2928637" cy="2024256"/>
            <a:chOff x="18824682" y="4328734"/>
            <a:chExt cx="2619029" cy="1614442"/>
          </a:xfrm>
        </p:grpSpPr>
        <p:pic>
          <p:nvPicPr>
            <p:cNvPr id="2" name="Picture 2" descr="John Oats applies a short arm cast ...">
              <a:extLst>
                <a:ext uri="{FF2B5EF4-FFF2-40B4-BE49-F238E27FC236}">
                  <a16:creationId xmlns:a16="http://schemas.microsoft.com/office/drawing/2014/main" id="{383B3AAC-05D2-9990-8F83-97BFE5C40A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26571" y="4328734"/>
              <a:ext cx="1698965" cy="136052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32879BCB-8077-68B9-51F1-49BE3C63EA1F}"/>
                </a:ext>
              </a:extLst>
            </p:cNvPr>
            <p:cNvSpPr txBox="1"/>
            <p:nvPr/>
          </p:nvSpPr>
          <p:spPr>
            <a:xfrm>
              <a:off x="18824682" y="5689260"/>
              <a:ext cx="2619029" cy="253916"/>
            </a:xfrm>
            <a:prstGeom prst="rect">
              <a:avLst/>
            </a:prstGeom>
            <a:noFill/>
          </p:spPr>
          <p:txBody>
            <a:bodyPr wrap="square" rtlCol="0">
              <a:spAutoFit/>
            </a:bodyPr>
            <a:lstStyle/>
            <a:p>
              <a:pPr algn="ctr"/>
              <a:r>
                <a:rPr lang="en-US" sz="1050">
                  <a:latin typeface="Times New Roman" panose="02020603050405020304" pitchFamily="18" charset="0"/>
                  <a:cs typeface="Times New Roman" panose="02020603050405020304" pitchFamily="18" charset="0"/>
                </a:rPr>
                <a:t>Doctor applying short arm cast to a patient </a:t>
              </a:r>
            </a:p>
          </p:txBody>
        </p:sp>
      </p:grpSp>
      <p:sp>
        <p:nvSpPr>
          <p:cNvPr id="24" name="TextBox 23">
            <a:extLst>
              <a:ext uri="{FF2B5EF4-FFF2-40B4-BE49-F238E27FC236}">
                <a16:creationId xmlns:a16="http://schemas.microsoft.com/office/drawing/2014/main" id="{F3F1E433-4EB0-B38C-0F57-D6F7A79DC9B9}"/>
              </a:ext>
            </a:extLst>
          </p:cNvPr>
          <p:cNvSpPr txBox="1"/>
          <p:nvPr/>
        </p:nvSpPr>
        <p:spPr>
          <a:xfrm>
            <a:off x="11739385" y="3949072"/>
            <a:ext cx="9584732" cy="523220"/>
          </a:xfrm>
          <a:prstGeom prst="rect">
            <a:avLst/>
          </a:prstGeom>
          <a:noFill/>
        </p:spPr>
        <p:txBody>
          <a:bodyPr wrap="square" lIns="91440" tIns="45720" rIns="91440" bIns="45720" rtlCol="0" anchor="t">
            <a:spAutoFit/>
          </a:bodyPr>
          <a:lstStyle/>
          <a:p>
            <a:pPr algn="ctr"/>
            <a:r>
              <a:rPr lang="en-US" sz="2800" b="1">
                <a:latin typeface="Times New Roman"/>
                <a:cs typeface="Times New Roman"/>
              </a:rPr>
              <a:t>CAST SENSORS AND EQUIPMENT</a:t>
            </a:r>
            <a:endParaRPr lang="en-US">
              <a:latin typeface="Times New Roman"/>
              <a:cs typeface="Times New Roman"/>
            </a:endParaRPr>
          </a:p>
        </p:txBody>
      </p:sp>
      <p:pic>
        <p:nvPicPr>
          <p:cNvPr id="12" name="Picture 11" descr="A diagram of a circuit board&#10;&#10;Description automatically generated">
            <a:extLst>
              <a:ext uri="{FF2B5EF4-FFF2-40B4-BE49-F238E27FC236}">
                <a16:creationId xmlns:a16="http://schemas.microsoft.com/office/drawing/2014/main" id="{0117CAF3-C0F2-0214-CE76-2BD0A1A38CFB}"/>
              </a:ext>
            </a:extLst>
          </p:cNvPr>
          <p:cNvPicPr>
            <a:picLocks noChangeAspect="1"/>
          </p:cNvPicPr>
          <p:nvPr/>
        </p:nvPicPr>
        <p:blipFill>
          <a:blip r:embed="rId5"/>
          <a:stretch>
            <a:fillRect/>
          </a:stretch>
        </p:blipFill>
        <p:spPr>
          <a:xfrm>
            <a:off x="17194279" y="14276901"/>
            <a:ext cx="4039999" cy="2857034"/>
          </a:xfrm>
          <a:prstGeom prst="rect">
            <a:avLst/>
          </a:prstGeom>
          <a:ln w="12700" cap="sq" cmpd="thickThin">
            <a:solidFill>
              <a:srgbClr val="000000"/>
            </a:solidFill>
            <a:prstDash val="solid"/>
            <a:miter lim="800000"/>
          </a:ln>
          <a:effectLst>
            <a:innerShdw blurRad="76200">
              <a:srgbClr val="000000"/>
            </a:innerShdw>
          </a:effectLst>
        </p:spPr>
      </p:pic>
      <p:sp>
        <p:nvSpPr>
          <p:cNvPr id="40" name="TextBox 39">
            <a:extLst>
              <a:ext uri="{FF2B5EF4-FFF2-40B4-BE49-F238E27FC236}">
                <a16:creationId xmlns:a16="http://schemas.microsoft.com/office/drawing/2014/main" id="{71B6C93E-7DC1-3738-C972-2C1E5FC2ACF3}"/>
              </a:ext>
            </a:extLst>
          </p:cNvPr>
          <p:cNvSpPr txBox="1"/>
          <p:nvPr/>
        </p:nvSpPr>
        <p:spPr>
          <a:xfrm>
            <a:off x="22033221" y="4532503"/>
            <a:ext cx="6041758" cy="3308598"/>
          </a:xfrm>
          <a:prstGeom prst="rect">
            <a:avLst/>
          </a:prstGeom>
          <a:noFill/>
        </p:spPr>
        <p:txBody>
          <a:bodyPr wrap="square" lIns="91440" tIns="45720" rIns="91440" bIns="45720" rtlCol="0" anchor="t">
            <a:spAutoFit/>
          </a:bodyPr>
          <a:lstStyle/>
          <a:p>
            <a:pPr algn="ctr"/>
            <a:r>
              <a:rPr lang="en-US" sz="1900" b="1">
                <a:latin typeface="Times New Roman"/>
                <a:cs typeface="Times New Roman"/>
              </a:rPr>
              <a:t>Testing after assembly and wiring included:</a:t>
            </a:r>
          </a:p>
          <a:p>
            <a:pPr marL="457200" indent="-457200">
              <a:buAutoNum type="arabicPeriod"/>
            </a:pPr>
            <a:r>
              <a:rPr lang="en-US" sz="1900">
                <a:latin typeface="Times New Roman"/>
                <a:cs typeface="Times New Roman"/>
              </a:rPr>
              <a:t>[Pre-Code] Calibration Strain Gauges, Servo Motor, and Pulse Oximeter to make sure wiring was successful</a:t>
            </a:r>
          </a:p>
          <a:p>
            <a:pPr marL="457200" indent="-457200">
              <a:buAutoNum type="arabicPeriod"/>
            </a:pPr>
            <a:r>
              <a:rPr lang="en-US" sz="1900">
                <a:latin typeface="Times New Roman"/>
                <a:cs typeface="Times New Roman"/>
              </a:rPr>
              <a:t>[Code Part 1] Baseline Test on Patient's Arm to maintain pressure overtime (1 hour per test)</a:t>
            </a:r>
          </a:p>
          <a:p>
            <a:pPr marL="457200" indent="-457200">
              <a:buAutoNum type="arabicPeriod"/>
            </a:pPr>
            <a:r>
              <a:rPr lang="en-US" sz="1900">
                <a:latin typeface="Times New Roman"/>
                <a:cs typeface="Times New Roman"/>
              </a:rPr>
              <a:t>[Code Part 2] Testing of Pulse Oximeter to detect patient’s BPM and activation of servo motor to adjust tightness if heart rate is not in the 65-110 BPM range</a:t>
            </a:r>
          </a:p>
          <a:p>
            <a:pPr marL="457200" indent="-457200">
              <a:buAutoNum type="arabicPeriod"/>
            </a:pPr>
            <a:r>
              <a:rPr lang="en-US" sz="1900">
                <a:latin typeface="Times New Roman"/>
                <a:cs typeface="Times New Roman"/>
              </a:rPr>
              <a:t>[Code Part 3] Testing of Baseline Pressure </a:t>
            </a:r>
            <a:r>
              <a:rPr lang="en-US" sz="1900">
                <a:latin typeface="Times New Roman"/>
                <a:ea typeface="+mn-lt"/>
                <a:cs typeface="Times New Roman"/>
              </a:rPr>
              <a:t>deviation </a:t>
            </a:r>
            <a:r>
              <a:rPr lang="en-US" sz="1900">
                <a:latin typeface="Times New Roman"/>
                <a:cs typeface="Times New Roman"/>
              </a:rPr>
              <a:t>detection from Strain Gauge and adjustment from servo motor</a:t>
            </a:r>
          </a:p>
        </p:txBody>
      </p:sp>
      <p:sp>
        <p:nvSpPr>
          <p:cNvPr id="41" name="Rectangle 40">
            <a:extLst>
              <a:ext uri="{FF2B5EF4-FFF2-40B4-BE49-F238E27FC236}">
                <a16:creationId xmlns:a16="http://schemas.microsoft.com/office/drawing/2014/main" id="{EA3050B4-7FC5-947A-F850-CFBBD4FE33EA}"/>
              </a:ext>
            </a:extLst>
          </p:cNvPr>
          <p:cNvSpPr/>
          <p:nvPr/>
        </p:nvSpPr>
        <p:spPr>
          <a:xfrm>
            <a:off x="11436485" y="13546464"/>
            <a:ext cx="10058400" cy="228600"/>
          </a:xfrm>
          <a:prstGeom prst="rect">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890C351A-7E3C-0E4F-D452-318A0D1CB9DA}"/>
              </a:ext>
            </a:extLst>
          </p:cNvPr>
          <p:cNvSpPr txBox="1"/>
          <p:nvPr/>
        </p:nvSpPr>
        <p:spPr>
          <a:xfrm>
            <a:off x="11678529" y="13761340"/>
            <a:ext cx="9584732" cy="523220"/>
          </a:xfrm>
          <a:prstGeom prst="rect">
            <a:avLst/>
          </a:prstGeom>
          <a:noFill/>
        </p:spPr>
        <p:txBody>
          <a:bodyPr wrap="square" lIns="91440" tIns="45720" rIns="91440" bIns="45720" rtlCol="0" anchor="t">
            <a:spAutoFit/>
          </a:bodyPr>
          <a:lstStyle/>
          <a:p>
            <a:pPr algn="ctr"/>
            <a:r>
              <a:rPr lang="en-US" sz="2800" b="1">
                <a:latin typeface="Times New Roman"/>
                <a:cs typeface="Times New Roman"/>
              </a:rPr>
              <a:t>ARDUINO WIRING AND CODING</a:t>
            </a:r>
            <a:endParaRPr lang="en-US">
              <a:latin typeface="Times New Roman"/>
              <a:cs typeface="Times New Roman"/>
            </a:endParaRPr>
          </a:p>
        </p:txBody>
      </p:sp>
      <p:grpSp>
        <p:nvGrpSpPr>
          <p:cNvPr id="1031" name="Group 1030">
            <a:extLst>
              <a:ext uri="{FF2B5EF4-FFF2-40B4-BE49-F238E27FC236}">
                <a16:creationId xmlns:a16="http://schemas.microsoft.com/office/drawing/2014/main" id="{215896DC-A807-A117-87D6-B5F6C4AF3996}"/>
              </a:ext>
            </a:extLst>
          </p:cNvPr>
          <p:cNvGrpSpPr/>
          <p:nvPr/>
        </p:nvGrpSpPr>
        <p:grpSpPr>
          <a:xfrm>
            <a:off x="1519178" y="17617279"/>
            <a:ext cx="4050759" cy="2744692"/>
            <a:chOff x="5544974" y="8361277"/>
            <a:chExt cx="5408694" cy="4009950"/>
          </a:xfrm>
        </p:grpSpPr>
        <p:pic>
          <p:nvPicPr>
            <p:cNvPr id="23" name="Picture 22">
              <a:extLst>
                <a:ext uri="{FF2B5EF4-FFF2-40B4-BE49-F238E27FC236}">
                  <a16:creationId xmlns:a16="http://schemas.microsoft.com/office/drawing/2014/main" id="{1A6752AF-93CA-D4E9-35DB-C0CA3C5C8202}"/>
                </a:ext>
              </a:extLst>
            </p:cNvPr>
            <p:cNvPicPr>
              <a:picLocks noChangeAspect="1"/>
            </p:cNvPicPr>
            <p:nvPr/>
          </p:nvPicPr>
          <p:blipFill>
            <a:blip r:embed="rId6"/>
            <a:stretch>
              <a:fillRect/>
            </a:stretch>
          </p:blipFill>
          <p:spPr>
            <a:xfrm>
              <a:off x="5714880" y="8361277"/>
              <a:ext cx="5238788" cy="3629052"/>
            </a:xfrm>
            <a:prstGeom prst="rect">
              <a:avLst/>
            </a:prstGeom>
          </p:spPr>
        </p:pic>
        <p:sp>
          <p:nvSpPr>
            <p:cNvPr id="47" name="TextBox 46">
              <a:extLst>
                <a:ext uri="{FF2B5EF4-FFF2-40B4-BE49-F238E27FC236}">
                  <a16:creationId xmlns:a16="http://schemas.microsoft.com/office/drawing/2014/main" id="{833E18FB-8C81-06B0-5FDF-A866B482196F}"/>
                </a:ext>
              </a:extLst>
            </p:cNvPr>
            <p:cNvSpPr txBox="1"/>
            <p:nvPr/>
          </p:nvSpPr>
          <p:spPr>
            <a:xfrm>
              <a:off x="5544974" y="12032673"/>
              <a:ext cx="5160962" cy="338554"/>
            </a:xfrm>
            <a:prstGeom prst="rect">
              <a:avLst/>
            </a:prstGeom>
            <a:noFill/>
          </p:spPr>
          <p:txBody>
            <a:bodyPr wrap="square" rtlCol="0">
              <a:spAutoFit/>
            </a:bodyPr>
            <a:lstStyle/>
            <a:p>
              <a:pPr algn="ctr"/>
              <a:r>
                <a:rPr lang="en-US" sz="1600">
                  <a:latin typeface="Times New Roman" panose="02020603050405020304" pitchFamily="18" charset="0"/>
                  <a:cs typeface="Times New Roman" panose="02020603050405020304" pitchFamily="18" charset="0"/>
                </a:rPr>
                <a:t>Figure 1: Final CAD cast Assembly in SolidWorks</a:t>
              </a:r>
            </a:p>
          </p:txBody>
        </p:sp>
      </p:grpSp>
      <p:sp>
        <p:nvSpPr>
          <p:cNvPr id="4" name="TextBox 3">
            <a:extLst>
              <a:ext uri="{FF2B5EF4-FFF2-40B4-BE49-F238E27FC236}">
                <a16:creationId xmlns:a16="http://schemas.microsoft.com/office/drawing/2014/main" id="{80921E2F-BE4A-F3C2-676A-16DE5EFA8A4C}"/>
              </a:ext>
            </a:extLst>
          </p:cNvPr>
          <p:cNvSpPr txBox="1"/>
          <p:nvPr/>
        </p:nvSpPr>
        <p:spPr>
          <a:xfrm>
            <a:off x="17484243" y="17150666"/>
            <a:ext cx="3410458" cy="340540"/>
          </a:xfrm>
          <a:prstGeom prst="rect">
            <a:avLst/>
          </a:prstGeom>
          <a:noFill/>
        </p:spPr>
        <p:txBody>
          <a:bodyPr wrap="square" lIns="91440" tIns="45720" rIns="91440" bIns="45720" rtlCol="0" anchor="t">
            <a:spAutoFit/>
          </a:bodyPr>
          <a:lstStyle/>
          <a:p>
            <a:pPr algn="ctr"/>
            <a:r>
              <a:rPr lang="en-US" sz="1600">
                <a:latin typeface="Times New Roman"/>
                <a:cs typeface="Times New Roman"/>
              </a:rPr>
              <a:t>Figure 4: Fritzing Diagram of System</a:t>
            </a:r>
          </a:p>
        </p:txBody>
      </p:sp>
      <p:grpSp>
        <p:nvGrpSpPr>
          <p:cNvPr id="1033" name="Group 1032">
            <a:extLst>
              <a:ext uri="{FF2B5EF4-FFF2-40B4-BE49-F238E27FC236}">
                <a16:creationId xmlns:a16="http://schemas.microsoft.com/office/drawing/2014/main" id="{3ED0C439-587B-2F6B-1A5E-C47D6696DBDA}"/>
              </a:ext>
            </a:extLst>
          </p:cNvPr>
          <p:cNvGrpSpPr/>
          <p:nvPr/>
        </p:nvGrpSpPr>
        <p:grpSpPr>
          <a:xfrm>
            <a:off x="6009499" y="13924066"/>
            <a:ext cx="4810779" cy="3121486"/>
            <a:chOff x="5487913" y="12567618"/>
            <a:chExt cx="5758744" cy="3965653"/>
          </a:xfrm>
        </p:grpSpPr>
        <p:pic>
          <p:nvPicPr>
            <p:cNvPr id="56" name="Picture 55">
              <a:extLst>
                <a:ext uri="{FF2B5EF4-FFF2-40B4-BE49-F238E27FC236}">
                  <a16:creationId xmlns:a16="http://schemas.microsoft.com/office/drawing/2014/main" id="{DEB0FCD8-0B5B-40C1-8058-86B3E69B42CD}"/>
                </a:ext>
              </a:extLst>
            </p:cNvPr>
            <p:cNvPicPr>
              <a:picLocks noChangeAspect="1"/>
            </p:cNvPicPr>
            <p:nvPr/>
          </p:nvPicPr>
          <p:blipFill rotWithShape="1">
            <a:blip r:embed="rId7"/>
            <a:srcRect r="21397"/>
            <a:stretch/>
          </p:blipFill>
          <p:spPr>
            <a:xfrm>
              <a:off x="5487913" y="12567618"/>
              <a:ext cx="5758744" cy="3752877"/>
            </a:xfrm>
            <a:prstGeom prst="rect">
              <a:avLst/>
            </a:prstGeom>
          </p:spPr>
        </p:pic>
        <p:sp>
          <p:nvSpPr>
            <p:cNvPr id="57" name="TextBox 56">
              <a:extLst>
                <a:ext uri="{FF2B5EF4-FFF2-40B4-BE49-F238E27FC236}">
                  <a16:creationId xmlns:a16="http://schemas.microsoft.com/office/drawing/2014/main" id="{7F7D66F8-3450-7567-DD83-05E7B4ADE956}"/>
                </a:ext>
              </a:extLst>
            </p:cNvPr>
            <p:cNvSpPr txBox="1"/>
            <p:nvPr/>
          </p:nvSpPr>
          <p:spPr>
            <a:xfrm>
              <a:off x="5610139" y="16194717"/>
              <a:ext cx="5160962" cy="338554"/>
            </a:xfrm>
            <a:prstGeom prst="rect">
              <a:avLst/>
            </a:prstGeom>
            <a:noFill/>
          </p:spPr>
          <p:txBody>
            <a:bodyPr wrap="square" rtlCol="0">
              <a:spAutoFit/>
            </a:bodyPr>
            <a:lstStyle/>
            <a:p>
              <a:pPr algn="ctr"/>
              <a:r>
                <a:rPr lang="en-US" sz="1600">
                  <a:latin typeface="Times New Roman" panose="02020603050405020304" pitchFamily="18" charset="0"/>
                  <a:cs typeface="Times New Roman" panose="02020603050405020304" pitchFamily="18" charset="0"/>
                </a:rPr>
                <a:t>Figure 2: Isometric View of Cast in SolidWorks</a:t>
              </a:r>
            </a:p>
          </p:txBody>
        </p:sp>
      </p:grpSp>
      <p:sp>
        <p:nvSpPr>
          <p:cNvPr id="35" name="TextBox 34">
            <a:extLst>
              <a:ext uri="{FF2B5EF4-FFF2-40B4-BE49-F238E27FC236}">
                <a16:creationId xmlns:a16="http://schemas.microsoft.com/office/drawing/2014/main" id="{09E3E376-085A-9F4F-176C-EEA2B0E61745}"/>
              </a:ext>
            </a:extLst>
          </p:cNvPr>
          <p:cNvSpPr txBox="1"/>
          <p:nvPr/>
        </p:nvSpPr>
        <p:spPr>
          <a:xfrm>
            <a:off x="21962068" y="7990692"/>
            <a:ext cx="5200991" cy="1846659"/>
          </a:xfrm>
          <a:prstGeom prst="rect">
            <a:avLst/>
          </a:prstGeom>
          <a:noFill/>
        </p:spPr>
        <p:txBody>
          <a:bodyPr wrap="square" lIns="91440" tIns="45720" rIns="91440" bIns="45720" rtlCol="0" anchor="t">
            <a:spAutoFit/>
          </a:bodyPr>
          <a:lstStyle/>
          <a:p>
            <a:pPr algn="ctr"/>
            <a:r>
              <a:rPr lang="en-US" sz="1900" b="1">
                <a:latin typeface="Times New Roman"/>
                <a:cs typeface="Times New Roman"/>
              </a:rPr>
              <a:t>Testing after assembly and wiring included:</a:t>
            </a:r>
          </a:p>
          <a:p>
            <a:pPr marL="457200" indent="-457200">
              <a:buFont typeface="Arial" panose="020B0604020202020204" pitchFamily="34" charset="0"/>
              <a:buChar char="•"/>
            </a:pPr>
            <a:r>
              <a:rPr lang="en-US" sz="1900">
                <a:latin typeface="Times New Roman"/>
                <a:cs typeface="Times New Roman"/>
              </a:rPr>
              <a:t>LCD Display needed adjustment from potentiometer </a:t>
            </a:r>
          </a:p>
          <a:p>
            <a:pPr marL="457200" indent="-457200">
              <a:buFont typeface="Arial" panose="020B0604020202020204" pitchFamily="34" charset="0"/>
              <a:buChar char="•"/>
            </a:pPr>
            <a:r>
              <a:rPr lang="en-US" sz="1900">
                <a:latin typeface="Times New Roman"/>
                <a:cs typeface="Times New Roman"/>
              </a:rPr>
              <a:t>Adjustment needed a long period to tighten</a:t>
            </a:r>
          </a:p>
          <a:p>
            <a:pPr marL="457200" indent="-457200">
              <a:buFont typeface="Arial" panose="020B0604020202020204" pitchFamily="34" charset="0"/>
              <a:buChar char="•"/>
            </a:pPr>
            <a:r>
              <a:rPr lang="en-US" sz="1900">
                <a:latin typeface="Times New Roman"/>
                <a:cs typeface="Times New Roman"/>
              </a:rPr>
              <a:t>Loosening of the cast felt more jolted than the tightening procedure</a:t>
            </a:r>
          </a:p>
        </p:txBody>
      </p:sp>
      <p:grpSp>
        <p:nvGrpSpPr>
          <p:cNvPr id="1032" name="Group 1031">
            <a:extLst>
              <a:ext uri="{FF2B5EF4-FFF2-40B4-BE49-F238E27FC236}">
                <a16:creationId xmlns:a16="http://schemas.microsoft.com/office/drawing/2014/main" id="{BEB987AC-A01D-F8F5-ACAB-CE2E9359AA57}"/>
              </a:ext>
            </a:extLst>
          </p:cNvPr>
          <p:cNvGrpSpPr/>
          <p:nvPr/>
        </p:nvGrpSpPr>
        <p:grpSpPr>
          <a:xfrm>
            <a:off x="6057900" y="17530461"/>
            <a:ext cx="4121826" cy="2881143"/>
            <a:chOff x="5296834" y="16494099"/>
            <a:chExt cx="5160962" cy="3702357"/>
          </a:xfrm>
        </p:grpSpPr>
        <p:pic>
          <p:nvPicPr>
            <p:cNvPr id="59" name="Picture 58">
              <a:extLst>
                <a:ext uri="{FF2B5EF4-FFF2-40B4-BE49-F238E27FC236}">
                  <a16:creationId xmlns:a16="http://schemas.microsoft.com/office/drawing/2014/main" id="{F0AB049D-6466-3C2E-31F8-A260EAEAACA6}"/>
                </a:ext>
              </a:extLst>
            </p:cNvPr>
            <p:cNvPicPr>
              <a:picLocks noChangeAspect="1"/>
            </p:cNvPicPr>
            <p:nvPr/>
          </p:nvPicPr>
          <p:blipFill>
            <a:blip r:embed="rId8"/>
            <a:stretch>
              <a:fillRect/>
            </a:stretch>
          </p:blipFill>
          <p:spPr>
            <a:xfrm>
              <a:off x="5734879" y="16494099"/>
              <a:ext cx="4276756" cy="3638577"/>
            </a:xfrm>
            <a:prstGeom prst="rect">
              <a:avLst/>
            </a:prstGeom>
          </p:spPr>
        </p:pic>
        <p:sp>
          <p:nvSpPr>
            <p:cNvPr id="60" name="TextBox 59">
              <a:extLst>
                <a:ext uri="{FF2B5EF4-FFF2-40B4-BE49-F238E27FC236}">
                  <a16:creationId xmlns:a16="http://schemas.microsoft.com/office/drawing/2014/main" id="{3BF52B4E-EA38-74A6-3C35-A44CF45AA5D5}"/>
                </a:ext>
              </a:extLst>
            </p:cNvPr>
            <p:cNvSpPr txBox="1"/>
            <p:nvPr/>
          </p:nvSpPr>
          <p:spPr>
            <a:xfrm>
              <a:off x="5296834" y="19857902"/>
              <a:ext cx="5160962" cy="338554"/>
            </a:xfrm>
            <a:prstGeom prst="rect">
              <a:avLst/>
            </a:prstGeom>
            <a:noFill/>
          </p:spPr>
          <p:txBody>
            <a:bodyPr wrap="square" rtlCol="0">
              <a:spAutoFit/>
            </a:bodyPr>
            <a:lstStyle/>
            <a:p>
              <a:pPr algn="ctr"/>
              <a:r>
                <a:rPr lang="en-US" sz="1600">
                  <a:latin typeface="Times New Roman" panose="02020603050405020304" pitchFamily="18" charset="0"/>
                  <a:cs typeface="Times New Roman" panose="02020603050405020304" pitchFamily="18" charset="0"/>
                </a:rPr>
                <a:t>Figure 3: Bottom-Left View of Cast in SolidWorks</a:t>
              </a:r>
            </a:p>
          </p:txBody>
        </p:sp>
      </p:grpSp>
      <p:sp>
        <p:nvSpPr>
          <p:cNvPr id="61" name="TextBox 60">
            <a:extLst>
              <a:ext uri="{FF2B5EF4-FFF2-40B4-BE49-F238E27FC236}">
                <a16:creationId xmlns:a16="http://schemas.microsoft.com/office/drawing/2014/main" id="{E8B2DA79-5831-1A5B-A0B1-808A89161483}"/>
              </a:ext>
            </a:extLst>
          </p:cNvPr>
          <p:cNvSpPr txBox="1"/>
          <p:nvPr/>
        </p:nvSpPr>
        <p:spPr>
          <a:xfrm>
            <a:off x="1324573" y="10907119"/>
            <a:ext cx="4112547" cy="3308598"/>
          </a:xfrm>
          <a:prstGeom prst="rect">
            <a:avLst/>
          </a:prstGeom>
          <a:noFill/>
        </p:spPr>
        <p:txBody>
          <a:bodyPr wrap="square" lIns="91440" tIns="45720" rIns="91440" bIns="45720" rtlCol="0" anchor="t">
            <a:spAutoFit/>
          </a:bodyPr>
          <a:lstStyle/>
          <a:p>
            <a:r>
              <a:rPr lang="en-US" sz="1900" b="1" u="sng">
                <a:latin typeface="Times New Roman"/>
                <a:cs typeface="Times New Roman"/>
              </a:rPr>
              <a:t>Material &amp; Design Background</a:t>
            </a:r>
          </a:p>
          <a:p>
            <a:pPr marL="342900" indent="-342900">
              <a:buFont typeface="Arial" panose="020B0604020202020204" pitchFamily="34" charset="0"/>
              <a:buChar char="•"/>
            </a:pPr>
            <a:r>
              <a:rPr lang="en-US" sz="1900">
                <a:latin typeface="Times New Roman"/>
                <a:cs typeface="Times New Roman"/>
              </a:rPr>
              <a:t>Protective Layer constructed from  Thermoplastic Polyurethane (TPU)</a:t>
            </a:r>
          </a:p>
          <a:p>
            <a:pPr marL="342900" indent="-342900">
              <a:buFont typeface="Arial" panose="020B0604020202020204" pitchFamily="34" charset="0"/>
              <a:buChar char="•"/>
            </a:pPr>
            <a:r>
              <a:rPr lang="en-US" sz="1900">
                <a:latin typeface="Times New Roman"/>
                <a:cs typeface="Times New Roman"/>
              </a:rPr>
              <a:t>TPU filament was used to 3D print protective cast layer</a:t>
            </a:r>
          </a:p>
          <a:p>
            <a:pPr marL="342900" indent="-342900">
              <a:buFont typeface="Arial" panose="020B0604020202020204" pitchFamily="34" charset="0"/>
              <a:buChar char="•"/>
            </a:pPr>
            <a:r>
              <a:rPr lang="en-US" sz="1900">
                <a:latin typeface="Times New Roman"/>
                <a:cs typeface="Times New Roman"/>
              </a:rPr>
              <a:t>Cast Design constructed using SolidWorks</a:t>
            </a:r>
          </a:p>
          <a:p>
            <a:pPr marL="342900" indent="-342900">
              <a:buFont typeface="Arial" panose="020B0604020202020204" pitchFamily="34" charset="0"/>
              <a:buChar char="•"/>
            </a:pPr>
            <a:r>
              <a:rPr lang="en-US" sz="1900">
                <a:latin typeface="Times New Roman"/>
                <a:cs typeface="Times New Roman"/>
              </a:rPr>
              <a:t> The design of the cast needed to take into account the size of an elbow and wrist for the respective diameter dimensions of the model</a:t>
            </a:r>
          </a:p>
        </p:txBody>
      </p:sp>
      <p:grpSp>
        <p:nvGrpSpPr>
          <p:cNvPr id="1036" name="Group 1035">
            <a:extLst>
              <a:ext uri="{FF2B5EF4-FFF2-40B4-BE49-F238E27FC236}">
                <a16:creationId xmlns:a16="http://schemas.microsoft.com/office/drawing/2014/main" id="{2837D5B2-9E51-960F-18F4-45D253A63FE0}"/>
              </a:ext>
            </a:extLst>
          </p:cNvPr>
          <p:cNvGrpSpPr/>
          <p:nvPr/>
        </p:nvGrpSpPr>
        <p:grpSpPr>
          <a:xfrm>
            <a:off x="27342227" y="10965306"/>
            <a:ext cx="4387929" cy="3015783"/>
            <a:chOff x="27666889" y="10820103"/>
            <a:chExt cx="4387929" cy="3015783"/>
          </a:xfrm>
        </p:grpSpPr>
        <p:pic>
          <p:nvPicPr>
            <p:cNvPr id="1024" name="Picture 1023">
              <a:extLst>
                <a:ext uri="{FF2B5EF4-FFF2-40B4-BE49-F238E27FC236}">
                  <a16:creationId xmlns:a16="http://schemas.microsoft.com/office/drawing/2014/main" id="{9C0FA5FE-D6E5-7493-06DE-9DC890F7CFE6}"/>
                </a:ext>
              </a:extLst>
            </p:cNvPr>
            <p:cNvPicPr>
              <a:picLocks noChangeAspect="1"/>
            </p:cNvPicPr>
            <p:nvPr/>
          </p:nvPicPr>
          <p:blipFill>
            <a:blip r:embed="rId9"/>
            <a:stretch>
              <a:fillRect/>
            </a:stretch>
          </p:blipFill>
          <p:spPr>
            <a:xfrm>
              <a:off x="28297067" y="10820103"/>
              <a:ext cx="3127575" cy="2565884"/>
            </a:xfrm>
            <a:prstGeom prst="rect">
              <a:avLst/>
            </a:prstGeom>
            <a:ln w="12700">
              <a:solidFill>
                <a:schemeClr val="tx1"/>
              </a:solidFill>
            </a:ln>
          </p:spPr>
        </p:pic>
        <p:sp>
          <p:nvSpPr>
            <p:cNvPr id="1025" name="TextBox 1024">
              <a:extLst>
                <a:ext uri="{FF2B5EF4-FFF2-40B4-BE49-F238E27FC236}">
                  <a16:creationId xmlns:a16="http://schemas.microsoft.com/office/drawing/2014/main" id="{9147561D-D27E-A880-16F8-CC95C2723E9D}"/>
                </a:ext>
              </a:extLst>
            </p:cNvPr>
            <p:cNvSpPr txBox="1"/>
            <p:nvPr/>
          </p:nvSpPr>
          <p:spPr>
            <a:xfrm>
              <a:off x="27666889" y="13497332"/>
              <a:ext cx="4387929" cy="338554"/>
            </a:xfrm>
            <a:prstGeom prst="rect">
              <a:avLst/>
            </a:prstGeom>
            <a:noFill/>
          </p:spPr>
          <p:txBody>
            <a:bodyPr wrap="square" rtlCol="0">
              <a:spAutoFit/>
            </a:bodyPr>
            <a:lstStyle/>
            <a:p>
              <a:pPr algn="ctr"/>
              <a:r>
                <a:rPr lang="en-US" sz="1600">
                  <a:latin typeface="Times New Roman" panose="02020603050405020304" pitchFamily="18" charset="0"/>
                  <a:cs typeface="Times New Roman" panose="02020603050405020304" pitchFamily="18" charset="0"/>
                </a:rPr>
                <a:t>Figure 7: Proposed CAD Model of Hand Section</a:t>
              </a:r>
            </a:p>
          </p:txBody>
        </p:sp>
      </p:grpSp>
      <p:sp>
        <p:nvSpPr>
          <p:cNvPr id="38" name="TextBox 37">
            <a:extLst>
              <a:ext uri="{FF2B5EF4-FFF2-40B4-BE49-F238E27FC236}">
                <a16:creationId xmlns:a16="http://schemas.microsoft.com/office/drawing/2014/main" id="{9A7493FB-0A5F-0DC2-0E7C-E64E3470C52B}"/>
              </a:ext>
            </a:extLst>
          </p:cNvPr>
          <p:cNvSpPr txBox="1"/>
          <p:nvPr/>
        </p:nvSpPr>
        <p:spPr>
          <a:xfrm>
            <a:off x="22049220" y="11060510"/>
            <a:ext cx="5794550" cy="3293209"/>
          </a:xfrm>
          <a:prstGeom prst="rect">
            <a:avLst/>
          </a:prstGeom>
          <a:noFill/>
        </p:spPr>
        <p:txBody>
          <a:bodyPr wrap="square" lIns="91440" tIns="45720" rIns="91440" bIns="45720" rtlCol="0" anchor="t">
            <a:spAutoFit/>
          </a:bodyPr>
          <a:lstStyle/>
          <a:p>
            <a:pPr marL="457200" indent="-457200">
              <a:buFont typeface="Arial"/>
              <a:buChar char="•"/>
            </a:pPr>
            <a:r>
              <a:rPr lang="en-US" sz="2000">
                <a:latin typeface="Times New Roman"/>
                <a:ea typeface="Calibri"/>
                <a:cs typeface="Calibri"/>
              </a:rPr>
              <a:t>Fabricate a third layer to protect and conceal the wiring and electronics. </a:t>
            </a:r>
            <a:endParaRPr lang="en-US" sz="2000"/>
          </a:p>
          <a:p>
            <a:pPr marL="457200" indent="-457200">
              <a:buFont typeface="Arial"/>
              <a:buChar char="•"/>
            </a:pPr>
            <a:r>
              <a:rPr lang="en-US" sz="2000">
                <a:latin typeface="Times New Roman"/>
                <a:cs typeface="Calibri"/>
              </a:rPr>
              <a:t>Fabricate the hand section so the cast can provide proper fixation of the wrist. </a:t>
            </a:r>
          </a:p>
          <a:p>
            <a:pPr marL="457200" indent="-457200">
              <a:buFont typeface="Arial"/>
              <a:buChar char="•"/>
            </a:pPr>
            <a:r>
              <a:rPr lang="en-US" sz="2000">
                <a:latin typeface="Times New Roman"/>
                <a:cs typeface="Calibri"/>
              </a:rPr>
              <a:t>Further testing on the long-term durability and functionality of the splint.</a:t>
            </a:r>
          </a:p>
          <a:p>
            <a:pPr marL="457200" indent="-457200">
              <a:buFont typeface="Arial"/>
              <a:buChar char="•"/>
            </a:pPr>
            <a:r>
              <a:rPr lang="en-US" sz="2000">
                <a:latin typeface="Times New Roman"/>
                <a:cs typeface="Calibri"/>
              </a:rPr>
              <a:t>Further testing for optimal strain gauge placement</a:t>
            </a:r>
          </a:p>
          <a:p>
            <a:pPr marL="457200" indent="-457200">
              <a:buFont typeface="Arial"/>
              <a:buChar char="•"/>
            </a:pPr>
            <a:r>
              <a:rPr lang="en-US" sz="2000">
                <a:latin typeface="Times New Roman"/>
                <a:cs typeface="Calibri"/>
              </a:rPr>
              <a:t>Improvement of motor adjustment time </a:t>
            </a:r>
          </a:p>
          <a:p>
            <a:pPr marL="457200" indent="-457200">
              <a:buFont typeface="Arial"/>
              <a:buChar char="•"/>
            </a:pPr>
            <a:endParaRPr lang="en-US" sz="2000">
              <a:latin typeface="Times New Roman"/>
              <a:cs typeface="Calibri"/>
            </a:endParaRPr>
          </a:p>
          <a:p>
            <a:pPr marL="457200" indent="-457200">
              <a:buFont typeface="Arial"/>
              <a:buChar char="•"/>
            </a:pPr>
            <a:endParaRPr lang="en-US" sz="2800">
              <a:latin typeface="Times New Roman"/>
              <a:cs typeface="Calibri"/>
            </a:endParaRPr>
          </a:p>
        </p:txBody>
      </p:sp>
      <p:pic>
        <p:nvPicPr>
          <p:cNvPr id="1027" name="Picture 1026">
            <a:extLst>
              <a:ext uri="{FF2B5EF4-FFF2-40B4-BE49-F238E27FC236}">
                <a16:creationId xmlns:a16="http://schemas.microsoft.com/office/drawing/2014/main" id="{F1109655-A2DA-64CC-9FBB-A922070ADD34}"/>
              </a:ext>
            </a:extLst>
          </p:cNvPr>
          <p:cNvPicPr>
            <a:picLocks noChangeAspect="1"/>
          </p:cNvPicPr>
          <p:nvPr/>
        </p:nvPicPr>
        <p:blipFill>
          <a:blip r:embed="rId10"/>
          <a:stretch>
            <a:fillRect/>
          </a:stretch>
        </p:blipFill>
        <p:spPr>
          <a:xfrm rot="16200000">
            <a:off x="28769578" y="879145"/>
            <a:ext cx="1844405" cy="2494265"/>
          </a:xfrm>
          <a:prstGeom prst="rect">
            <a:avLst/>
          </a:prstGeom>
        </p:spPr>
      </p:pic>
      <p:sp>
        <p:nvSpPr>
          <p:cNvPr id="1028" name="TextBox 1027">
            <a:extLst>
              <a:ext uri="{FF2B5EF4-FFF2-40B4-BE49-F238E27FC236}">
                <a16:creationId xmlns:a16="http://schemas.microsoft.com/office/drawing/2014/main" id="{6EF86785-02E1-30E3-E3C3-62D5A568C1EC}"/>
              </a:ext>
            </a:extLst>
          </p:cNvPr>
          <p:cNvSpPr txBox="1"/>
          <p:nvPr/>
        </p:nvSpPr>
        <p:spPr>
          <a:xfrm>
            <a:off x="27929984" y="3080317"/>
            <a:ext cx="3569799" cy="646331"/>
          </a:xfrm>
          <a:prstGeom prst="rect">
            <a:avLst/>
          </a:prstGeom>
          <a:noFill/>
        </p:spPr>
        <p:txBody>
          <a:bodyPr wrap="square" rtlCol="0">
            <a:spAutoFit/>
          </a:bodyPr>
          <a:lstStyle/>
          <a:p>
            <a:pPr algn="ctr"/>
            <a:r>
              <a:rPr lang="en-US" sz="1800">
                <a:latin typeface="Times New Roman"/>
                <a:cs typeface="Times New Roman"/>
              </a:rPr>
              <a:t>Photograph of assembled Smart Arm Cast with wires exposed </a:t>
            </a:r>
            <a:endParaRPr lang="en-US"/>
          </a:p>
        </p:txBody>
      </p:sp>
      <p:sp>
        <p:nvSpPr>
          <p:cNvPr id="1029" name="Rectangle 1028">
            <a:extLst>
              <a:ext uri="{FF2B5EF4-FFF2-40B4-BE49-F238E27FC236}">
                <a16:creationId xmlns:a16="http://schemas.microsoft.com/office/drawing/2014/main" id="{3A178606-9F57-E64F-2EBA-6D1E2554F844}"/>
              </a:ext>
            </a:extLst>
          </p:cNvPr>
          <p:cNvSpPr/>
          <p:nvPr/>
        </p:nvSpPr>
        <p:spPr>
          <a:xfrm>
            <a:off x="914400" y="9986214"/>
            <a:ext cx="10515600" cy="228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4" name="Rectangle 1033">
            <a:extLst>
              <a:ext uri="{FF2B5EF4-FFF2-40B4-BE49-F238E27FC236}">
                <a16:creationId xmlns:a16="http://schemas.microsoft.com/office/drawing/2014/main" id="{2797C60D-5A8D-0B09-8134-9B4D883280AE}"/>
              </a:ext>
            </a:extLst>
          </p:cNvPr>
          <p:cNvSpPr/>
          <p:nvPr/>
        </p:nvSpPr>
        <p:spPr>
          <a:xfrm>
            <a:off x="21488400" y="14218956"/>
            <a:ext cx="10515600" cy="228600"/>
          </a:xfrm>
          <a:prstGeom prst="rect">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5" name="Rectangle 1034">
            <a:extLst>
              <a:ext uri="{FF2B5EF4-FFF2-40B4-BE49-F238E27FC236}">
                <a16:creationId xmlns:a16="http://schemas.microsoft.com/office/drawing/2014/main" id="{179B1D27-9181-569F-3C85-5D9BB4F6E640}"/>
              </a:ext>
            </a:extLst>
          </p:cNvPr>
          <p:cNvSpPr/>
          <p:nvPr/>
        </p:nvSpPr>
        <p:spPr>
          <a:xfrm>
            <a:off x="21488400" y="9946004"/>
            <a:ext cx="10515600" cy="228600"/>
          </a:xfrm>
          <a:prstGeom prst="rect">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52342BD8-C950-9EFD-CF41-70E9F26A55AE}"/>
              </a:ext>
            </a:extLst>
          </p:cNvPr>
          <p:cNvSpPr txBox="1"/>
          <p:nvPr/>
        </p:nvSpPr>
        <p:spPr>
          <a:xfrm>
            <a:off x="1382815" y="14381862"/>
            <a:ext cx="4294463" cy="2723823"/>
          </a:xfrm>
          <a:prstGeom prst="rect">
            <a:avLst/>
          </a:prstGeom>
          <a:noFill/>
        </p:spPr>
        <p:txBody>
          <a:bodyPr wrap="square">
            <a:spAutoFit/>
          </a:bodyPr>
          <a:lstStyle/>
          <a:p>
            <a:r>
              <a:rPr lang="en-US" sz="1900" b="1" u="sng">
                <a:latin typeface="Times New Roman"/>
                <a:cs typeface="Times New Roman"/>
              </a:rPr>
              <a:t>Cast Dimensions:</a:t>
            </a:r>
          </a:p>
          <a:p>
            <a:pPr marL="342900" indent="-342900">
              <a:buFont typeface="Arial" panose="020B0604020202020204" pitchFamily="34" charset="0"/>
              <a:buChar char="•"/>
            </a:pPr>
            <a:r>
              <a:rPr lang="en-US" sz="1900">
                <a:latin typeface="Times New Roman"/>
                <a:cs typeface="Times New Roman"/>
              </a:rPr>
              <a:t>Wrist diameter: 54mm </a:t>
            </a:r>
          </a:p>
          <a:p>
            <a:pPr marL="342900" indent="-342900">
              <a:buFont typeface="Arial" panose="020B0604020202020204" pitchFamily="34" charset="0"/>
              <a:buChar char="•"/>
            </a:pPr>
            <a:r>
              <a:rPr lang="en-US" sz="1900">
                <a:latin typeface="Times New Roman"/>
                <a:cs typeface="Times New Roman"/>
              </a:rPr>
              <a:t>Elbow diameter: 97mm</a:t>
            </a:r>
          </a:p>
          <a:p>
            <a:pPr marL="342900" indent="-342900">
              <a:buFont typeface="Arial" panose="020B0604020202020204" pitchFamily="34" charset="0"/>
              <a:buChar char="•"/>
            </a:pPr>
            <a:r>
              <a:rPr lang="en-US" sz="1900">
                <a:latin typeface="Times New Roman"/>
                <a:cs typeface="Times New Roman"/>
              </a:rPr>
              <a:t>Length of the cast: 6 in</a:t>
            </a:r>
          </a:p>
          <a:p>
            <a:pPr marL="342900" indent="-342900">
              <a:buFont typeface="Arial" panose="020B0604020202020204" pitchFamily="34" charset="0"/>
              <a:buChar char="•"/>
            </a:pPr>
            <a:r>
              <a:rPr lang="en-US" sz="1900">
                <a:latin typeface="Times New Roman"/>
                <a:cs typeface="Times New Roman"/>
              </a:rPr>
              <a:t>Uniform Thickness: 6 mm</a:t>
            </a:r>
          </a:p>
          <a:p>
            <a:pPr marL="342900" indent="-342900">
              <a:buFont typeface="Arial" panose="020B0604020202020204" pitchFamily="34" charset="0"/>
              <a:buChar char="•"/>
            </a:pPr>
            <a:r>
              <a:rPr lang="en-US" sz="1900">
                <a:latin typeface="Times New Roman"/>
                <a:cs typeface="Times New Roman"/>
              </a:rPr>
              <a:t>Lofted Slot Height (Elbow): 45mm</a:t>
            </a:r>
          </a:p>
          <a:p>
            <a:pPr marL="342900" indent="-342900">
              <a:buFont typeface="Arial" panose="020B0604020202020204" pitchFamily="34" charset="0"/>
              <a:buChar char="•"/>
            </a:pPr>
            <a:r>
              <a:rPr lang="en-US" sz="1900">
                <a:latin typeface="Times New Roman"/>
                <a:cs typeface="Times New Roman"/>
              </a:rPr>
              <a:t>Lofted Slot Height (Wrist): 30mm</a:t>
            </a:r>
          </a:p>
          <a:p>
            <a:pPr marL="342900" indent="-342900">
              <a:buFont typeface="Arial" panose="020B0604020202020204" pitchFamily="34" charset="0"/>
              <a:buChar char="•"/>
            </a:pPr>
            <a:r>
              <a:rPr lang="en-US" sz="1900">
                <a:latin typeface="Times New Roman"/>
                <a:cs typeface="Times New Roman"/>
              </a:rPr>
              <a:t>LCD Case Interior: 32mm</a:t>
            </a:r>
          </a:p>
          <a:p>
            <a:pPr marL="342900" indent="-342900">
              <a:buFont typeface="Arial" panose="020B0604020202020204" pitchFamily="34" charset="0"/>
              <a:buChar char="•"/>
            </a:pPr>
            <a:r>
              <a:rPr lang="en-US" sz="1900">
                <a:latin typeface="Times New Roman"/>
                <a:cs typeface="Times New Roman"/>
              </a:rPr>
              <a:t>Servo Motor Case Interior: 18mm</a:t>
            </a:r>
          </a:p>
        </p:txBody>
      </p:sp>
      <p:pic>
        <p:nvPicPr>
          <p:cNvPr id="32" name="Picture 2" descr="RP-C7.6-LT Thin Film Force Sensor Smart Pressure Sensor 20g-1.5kg for  Arduino | eBay">
            <a:extLst>
              <a:ext uri="{FF2B5EF4-FFF2-40B4-BE49-F238E27FC236}">
                <a16:creationId xmlns:a16="http://schemas.microsoft.com/office/drawing/2014/main" id="{278267BE-5370-F708-8FF7-F6EA5C3288A0}"/>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6973" t="8026" r="8321" b="8029"/>
          <a:stretch/>
        </p:blipFill>
        <p:spPr bwMode="auto">
          <a:xfrm rot="18797753">
            <a:off x="11628136" y="11252064"/>
            <a:ext cx="1301141" cy="1289437"/>
          </a:xfrm>
          <a:prstGeom prst="rect">
            <a:avLst/>
          </a:prstGeom>
          <a:solidFill>
            <a:schemeClr val="bg1"/>
          </a:solidFill>
          <a:ln w="12700" cap="sq">
            <a:noFill/>
          </a:ln>
        </p:spPr>
      </p:pic>
      <p:pic>
        <p:nvPicPr>
          <p:cNvPr id="1039" name="Picture 1038" descr="A grey metal object with holes&#10;&#10;Description automatically generated">
            <a:extLst>
              <a:ext uri="{FF2B5EF4-FFF2-40B4-BE49-F238E27FC236}">
                <a16:creationId xmlns:a16="http://schemas.microsoft.com/office/drawing/2014/main" id="{DB5ADB50-0B65-6971-8CD4-0175A681C13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4139755" y="6270462"/>
            <a:ext cx="4636397" cy="3963016"/>
          </a:xfrm>
          <a:prstGeom prst="rect">
            <a:avLst/>
          </a:prstGeom>
        </p:spPr>
      </p:pic>
      <p:grpSp>
        <p:nvGrpSpPr>
          <p:cNvPr id="1077" name="Group 1076">
            <a:extLst>
              <a:ext uri="{FF2B5EF4-FFF2-40B4-BE49-F238E27FC236}">
                <a16:creationId xmlns:a16="http://schemas.microsoft.com/office/drawing/2014/main" id="{4ACF0619-CE74-DD02-F3FF-3F31C62DC816}"/>
              </a:ext>
            </a:extLst>
          </p:cNvPr>
          <p:cNvGrpSpPr/>
          <p:nvPr/>
        </p:nvGrpSpPr>
        <p:grpSpPr>
          <a:xfrm>
            <a:off x="19047704" y="7458477"/>
            <a:ext cx="2059927" cy="1745593"/>
            <a:chOff x="16007757" y="9918394"/>
            <a:chExt cx="2059927" cy="1745593"/>
          </a:xfrm>
        </p:grpSpPr>
        <p:sp>
          <p:nvSpPr>
            <p:cNvPr id="1062" name="Rectangle: Rounded Corners 1061">
              <a:extLst>
                <a:ext uri="{FF2B5EF4-FFF2-40B4-BE49-F238E27FC236}">
                  <a16:creationId xmlns:a16="http://schemas.microsoft.com/office/drawing/2014/main" id="{BEEED8C6-2A79-51A7-925D-4372D3E55718}"/>
                </a:ext>
              </a:extLst>
            </p:cNvPr>
            <p:cNvSpPr/>
            <p:nvPr/>
          </p:nvSpPr>
          <p:spPr>
            <a:xfrm>
              <a:off x="16017865" y="9918394"/>
              <a:ext cx="2049819" cy="1745593"/>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70" name="Group 1069">
              <a:extLst>
                <a:ext uri="{FF2B5EF4-FFF2-40B4-BE49-F238E27FC236}">
                  <a16:creationId xmlns:a16="http://schemas.microsoft.com/office/drawing/2014/main" id="{DBD9F4E7-520C-04FB-67F9-E22EFFA7C764}"/>
                </a:ext>
              </a:extLst>
            </p:cNvPr>
            <p:cNvGrpSpPr/>
            <p:nvPr/>
          </p:nvGrpSpPr>
          <p:grpSpPr>
            <a:xfrm>
              <a:off x="16007757" y="9972507"/>
              <a:ext cx="2000568" cy="1628126"/>
              <a:chOff x="16007757" y="9972507"/>
              <a:chExt cx="2000568" cy="1628126"/>
            </a:xfrm>
          </p:grpSpPr>
          <p:grpSp>
            <p:nvGrpSpPr>
              <p:cNvPr id="1064" name="Group 1063">
                <a:extLst>
                  <a:ext uri="{FF2B5EF4-FFF2-40B4-BE49-F238E27FC236}">
                    <a16:creationId xmlns:a16="http://schemas.microsoft.com/office/drawing/2014/main" id="{F3A1C3E7-8049-08F4-DAE3-FAC66B301166}"/>
                  </a:ext>
                </a:extLst>
              </p:cNvPr>
              <p:cNvGrpSpPr/>
              <p:nvPr/>
            </p:nvGrpSpPr>
            <p:grpSpPr>
              <a:xfrm>
                <a:off x="16217193" y="9972507"/>
                <a:ext cx="1603867" cy="1335792"/>
                <a:chOff x="16218309" y="9972505"/>
                <a:chExt cx="1492313" cy="1347528"/>
              </a:xfrm>
            </p:grpSpPr>
            <p:pic>
              <p:nvPicPr>
                <p:cNvPr id="1060" name="Picture 18" descr="Tenergy NiMH Receiver RC Battery with Hitec Connectors 4.8V 2000mAh High Capacity Futaba Battery Pack, Square Rechargeable Battery Pack for RC Receivers, Airplanes, and More">
                  <a:extLst>
                    <a:ext uri="{FF2B5EF4-FFF2-40B4-BE49-F238E27FC236}">
                      <a16:creationId xmlns:a16="http://schemas.microsoft.com/office/drawing/2014/main" id="{BD5CD884-5C7B-AE53-5C90-C82BD3B59CAA}"/>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b="31673"/>
                <a:stretch/>
              </p:blipFill>
              <p:spPr bwMode="auto">
                <a:xfrm rot="634244">
                  <a:off x="16218309" y="10295877"/>
                  <a:ext cx="1492313" cy="102415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063" name="TextBox 1062">
                  <a:extLst>
                    <a:ext uri="{FF2B5EF4-FFF2-40B4-BE49-F238E27FC236}">
                      <a16:creationId xmlns:a16="http://schemas.microsoft.com/office/drawing/2014/main" id="{99170EF4-57F4-7F3A-5078-25546393B5A7}"/>
                    </a:ext>
                  </a:extLst>
                </p:cNvPr>
                <p:cNvSpPr txBox="1"/>
                <p:nvPr/>
              </p:nvSpPr>
              <p:spPr>
                <a:xfrm>
                  <a:off x="16318911" y="9972505"/>
                  <a:ext cx="1275296" cy="338554"/>
                </a:xfrm>
                <a:prstGeom prst="rect">
                  <a:avLst/>
                </a:prstGeom>
                <a:noFill/>
              </p:spPr>
              <p:txBody>
                <a:bodyPr wrap="square" rtlCol="0">
                  <a:spAutoFit/>
                </a:bodyPr>
                <a:lstStyle/>
                <a:p>
                  <a:pPr algn="ctr"/>
                  <a:r>
                    <a:rPr lang="en-US" sz="1600" b="1">
                      <a:latin typeface="Times New Roman" panose="02020603050405020304" pitchFamily="18" charset="0"/>
                      <a:cs typeface="Times New Roman" panose="02020603050405020304" pitchFamily="18" charset="0"/>
                    </a:rPr>
                    <a:t>Battery</a:t>
                  </a:r>
                </a:p>
              </p:txBody>
            </p:sp>
          </p:grpSp>
          <p:sp>
            <p:nvSpPr>
              <p:cNvPr id="1065" name="TextBox 1064">
                <a:extLst>
                  <a:ext uri="{FF2B5EF4-FFF2-40B4-BE49-F238E27FC236}">
                    <a16:creationId xmlns:a16="http://schemas.microsoft.com/office/drawing/2014/main" id="{8BACF89A-8F8D-B802-F2F7-D91796ED1D67}"/>
                  </a:ext>
                </a:extLst>
              </p:cNvPr>
              <p:cNvSpPr txBox="1"/>
              <p:nvPr/>
            </p:nvSpPr>
            <p:spPr>
              <a:xfrm>
                <a:off x="16007757" y="11015858"/>
                <a:ext cx="2000568" cy="584775"/>
              </a:xfrm>
              <a:prstGeom prst="rect">
                <a:avLst/>
              </a:prstGeom>
              <a:noFill/>
            </p:spPr>
            <p:txBody>
              <a:bodyPr wrap="square" rtlCol="0">
                <a:spAutoFit/>
              </a:bodyPr>
              <a:lstStyle/>
              <a:p>
                <a:pPr algn="ctr"/>
                <a:r>
                  <a:rPr lang="en-US" sz="1600">
                    <a:latin typeface="Times New Roman"/>
                    <a:cs typeface="Times New Roman"/>
                  </a:rPr>
                  <a:t>Supplies 4.5 Volt Power to Wires</a:t>
                </a:r>
              </a:p>
            </p:txBody>
          </p:sp>
        </p:grpSp>
      </p:grpSp>
      <p:grpSp>
        <p:nvGrpSpPr>
          <p:cNvPr id="1080" name="Group 1079">
            <a:extLst>
              <a:ext uri="{FF2B5EF4-FFF2-40B4-BE49-F238E27FC236}">
                <a16:creationId xmlns:a16="http://schemas.microsoft.com/office/drawing/2014/main" id="{E547824C-8AC9-A338-E102-73596D8A4033}"/>
              </a:ext>
            </a:extLst>
          </p:cNvPr>
          <p:cNvGrpSpPr/>
          <p:nvPr/>
        </p:nvGrpSpPr>
        <p:grpSpPr>
          <a:xfrm>
            <a:off x="11767038" y="10601517"/>
            <a:ext cx="2298260" cy="2363953"/>
            <a:chOff x="11894093" y="10581102"/>
            <a:chExt cx="2298260" cy="2363953"/>
          </a:xfrm>
        </p:grpSpPr>
        <p:sp>
          <p:nvSpPr>
            <p:cNvPr id="39" name="TextBox 38">
              <a:extLst>
                <a:ext uri="{FF2B5EF4-FFF2-40B4-BE49-F238E27FC236}">
                  <a16:creationId xmlns:a16="http://schemas.microsoft.com/office/drawing/2014/main" id="{46BB3B60-5F18-F548-F832-D14899672BCF}"/>
                </a:ext>
              </a:extLst>
            </p:cNvPr>
            <p:cNvSpPr txBox="1"/>
            <p:nvPr/>
          </p:nvSpPr>
          <p:spPr>
            <a:xfrm>
              <a:off x="12025146" y="10681289"/>
              <a:ext cx="2041100" cy="338554"/>
            </a:xfrm>
            <a:prstGeom prst="rect">
              <a:avLst/>
            </a:prstGeom>
            <a:noFill/>
          </p:spPr>
          <p:txBody>
            <a:bodyPr wrap="square" rtlCol="0">
              <a:spAutoFit/>
            </a:bodyPr>
            <a:lstStyle/>
            <a:p>
              <a:pPr algn="ctr"/>
              <a:r>
                <a:rPr lang="en-US" sz="1600" b="1">
                  <a:latin typeface="Times New Roman" panose="02020603050405020304" pitchFamily="18" charset="0"/>
                  <a:cs typeface="Times New Roman" panose="02020603050405020304" pitchFamily="18" charset="0"/>
                </a:rPr>
                <a:t>(2x) Strain Gauge </a:t>
              </a:r>
            </a:p>
          </p:txBody>
        </p:sp>
        <p:grpSp>
          <p:nvGrpSpPr>
            <p:cNvPr id="1074" name="Group 1073">
              <a:extLst>
                <a:ext uri="{FF2B5EF4-FFF2-40B4-BE49-F238E27FC236}">
                  <a16:creationId xmlns:a16="http://schemas.microsoft.com/office/drawing/2014/main" id="{0C4A386A-8170-3244-E960-6483F1F3993E}"/>
                </a:ext>
              </a:extLst>
            </p:cNvPr>
            <p:cNvGrpSpPr/>
            <p:nvPr/>
          </p:nvGrpSpPr>
          <p:grpSpPr>
            <a:xfrm>
              <a:off x="11894093" y="10581102"/>
              <a:ext cx="2298260" cy="2363953"/>
              <a:chOff x="11524692" y="9135875"/>
              <a:chExt cx="2298260" cy="2363953"/>
            </a:xfrm>
          </p:grpSpPr>
          <p:sp>
            <p:nvSpPr>
              <p:cNvPr id="1058" name="Rectangle: Rounded Corners 1057">
                <a:extLst>
                  <a:ext uri="{FF2B5EF4-FFF2-40B4-BE49-F238E27FC236}">
                    <a16:creationId xmlns:a16="http://schemas.microsoft.com/office/drawing/2014/main" id="{605D1876-0A28-30DA-2559-350124C351D8}"/>
                  </a:ext>
                </a:extLst>
              </p:cNvPr>
              <p:cNvSpPr/>
              <p:nvPr/>
            </p:nvSpPr>
            <p:spPr>
              <a:xfrm>
                <a:off x="11524692" y="9135875"/>
                <a:ext cx="2298260" cy="2363953"/>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6" name="TextBox 1065">
                <a:extLst>
                  <a:ext uri="{FF2B5EF4-FFF2-40B4-BE49-F238E27FC236}">
                    <a16:creationId xmlns:a16="http://schemas.microsoft.com/office/drawing/2014/main" id="{B21145CC-C23A-49EC-9589-FD0B6D47F22C}"/>
                  </a:ext>
                </a:extLst>
              </p:cNvPr>
              <p:cNvSpPr txBox="1"/>
              <p:nvPr/>
            </p:nvSpPr>
            <p:spPr>
              <a:xfrm>
                <a:off x="12088723" y="9569217"/>
                <a:ext cx="1669117" cy="1815882"/>
              </a:xfrm>
              <a:prstGeom prst="rect">
                <a:avLst/>
              </a:prstGeom>
              <a:noFill/>
            </p:spPr>
            <p:txBody>
              <a:bodyPr wrap="square" rtlCol="0">
                <a:spAutoFit/>
              </a:bodyPr>
              <a:lstStyle/>
              <a:p>
                <a:r>
                  <a:rPr lang="en-US" sz="1600">
                    <a:latin typeface="Times New Roman"/>
                    <a:cs typeface="Times New Roman"/>
                  </a:rPr>
                  <a:t>Attached at either side of the patient’s forearm; Detects the pressure the cast puts onto the patient’s arm</a:t>
                </a:r>
              </a:p>
            </p:txBody>
          </p:sp>
        </p:grpSp>
      </p:grpSp>
      <p:grpSp>
        <p:nvGrpSpPr>
          <p:cNvPr id="46" name="Group 45">
            <a:extLst>
              <a:ext uri="{FF2B5EF4-FFF2-40B4-BE49-F238E27FC236}">
                <a16:creationId xmlns:a16="http://schemas.microsoft.com/office/drawing/2014/main" id="{71835EFA-2D91-C222-FE9B-6ABDFC852711}"/>
              </a:ext>
            </a:extLst>
          </p:cNvPr>
          <p:cNvGrpSpPr/>
          <p:nvPr/>
        </p:nvGrpSpPr>
        <p:grpSpPr>
          <a:xfrm>
            <a:off x="14571196" y="10298500"/>
            <a:ext cx="2942290" cy="2646555"/>
            <a:chOff x="18082170" y="9735802"/>
            <a:chExt cx="2942290" cy="2646555"/>
          </a:xfrm>
        </p:grpSpPr>
        <p:grpSp>
          <p:nvGrpSpPr>
            <p:cNvPr id="1043" name="Group 1042">
              <a:extLst>
                <a:ext uri="{FF2B5EF4-FFF2-40B4-BE49-F238E27FC236}">
                  <a16:creationId xmlns:a16="http://schemas.microsoft.com/office/drawing/2014/main" id="{5FA00294-DF60-AE33-92C4-9EFAF1E1EA8A}"/>
                </a:ext>
              </a:extLst>
            </p:cNvPr>
            <p:cNvGrpSpPr/>
            <p:nvPr/>
          </p:nvGrpSpPr>
          <p:grpSpPr>
            <a:xfrm>
              <a:off x="18082170" y="9735802"/>
              <a:ext cx="2942290" cy="2646555"/>
              <a:chOff x="18082170" y="9735801"/>
              <a:chExt cx="2942290" cy="2379108"/>
            </a:xfrm>
          </p:grpSpPr>
          <p:grpSp>
            <p:nvGrpSpPr>
              <p:cNvPr id="1052" name="Group 1051">
                <a:extLst>
                  <a:ext uri="{FF2B5EF4-FFF2-40B4-BE49-F238E27FC236}">
                    <a16:creationId xmlns:a16="http://schemas.microsoft.com/office/drawing/2014/main" id="{8298F0EB-5459-E62A-6AAD-473BAE6BB424}"/>
                  </a:ext>
                </a:extLst>
              </p:cNvPr>
              <p:cNvGrpSpPr/>
              <p:nvPr/>
            </p:nvGrpSpPr>
            <p:grpSpPr>
              <a:xfrm>
                <a:off x="18196319" y="9735801"/>
                <a:ext cx="2727276" cy="1455652"/>
                <a:chOff x="18196319" y="9735801"/>
                <a:chExt cx="2727276" cy="1455652"/>
              </a:xfrm>
            </p:grpSpPr>
            <p:pic>
              <p:nvPicPr>
                <p:cNvPr id="1045" name="Picture 8" descr="Arduino Nano — Arduino Online Shop">
                  <a:extLst>
                    <a:ext uri="{FF2B5EF4-FFF2-40B4-BE49-F238E27FC236}">
                      <a16:creationId xmlns:a16="http://schemas.microsoft.com/office/drawing/2014/main" id="{CBF6A4DF-26C6-69DD-626B-93E15B92E16E}"/>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4888" t="20616" r="-5172" b="20076"/>
                <a:stretch/>
              </p:blipFill>
              <p:spPr bwMode="auto">
                <a:xfrm>
                  <a:off x="18196319" y="10090649"/>
                  <a:ext cx="2727276" cy="1100804"/>
                </a:xfrm>
                <a:prstGeom prst="rect">
                  <a:avLst/>
                </a:prstGeom>
                <a:noFill/>
                <a:ln w="12700">
                  <a:noFill/>
                </a:ln>
                <a:extLst>
                  <a:ext uri="{909E8E84-426E-40DD-AFC4-6F175D3DCCD1}">
                    <a14:hiddenFill xmlns:a14="http://schemas.microsoft.com/office/drawing/2010/main">
                      <a:solidFill>
                        <a:srgbClr val="FFFFFF"/>
                      </a:solidFill>
                    </a14:hiddenFill>
                  </a:ext>
                </a:extLst>
              </p:spPr>
            </p:pic>
            <p:sp>
              <p:nvSpPr>
                <p:cNvPr id="1051" name="TextBox 1050">
                  <a:extLst>
                    <a:ext uri="{FF2B5EF4-FFF2-40B4-BE49-F238E27FC236}">
                      <a16:creationId xmlns:a16="http://schemas.microsoft.com/office/drawing/2014/main" id="{63F59473-B6FD-1DA0-C79A-B07864A1E3F8}"/>
                    </a:ext>
                  </a:extLst>
                </p:cNvPr>
                <p:cNvSpPr txBox="1"/>
                <p:nvPr/>
              </p:nvSpPr>
              <p:spPr>
                <a:xfrm>
                  <a:off x="18533353" y="9735801"/>
                  <a:ext cx="2041100" cy="338554"/>
                </a:xfrm>
                <a:prstGeom prst="rect">
                  <a:avLst/>
                </a:prstGeom>
                <a:noFill/>
              </p:spPr>
              <p:txBody>
                <a:bodyPr wrap="square" rtlCol="0">
                  <a:spAutoFit/>
                </a:bodyPr>
                <a:lstStyle/>
                <a:p>
                  <a:pPr algn="ctr"/>
                  <a:r>
                    <a:rPr lang="en-US" sz="1600" b="1">
                      <a:latin typeface="Times New Roman" panose="02020603050405020304" pitchFamily="18" charset="0"/>
                      <a:cs typeface="Times New Roman" panose="02020603050405020304" pitchFamily="18" charset="0"/>
                    </a:rPr>
                    <a:t>Arduino Nano R3</a:t>
                  </a:r>
                </a:p>
              </p:txBody>
            </p:sp>
          </p:grpSp>
          <p:sp>
            <p:nvSpPr>
              <p:cNvPr id="53" name="Rectangle: Rounded Corners 1056">
                <a:extLst>
                  <a:ext uri="{FF2B5EF4-FFF2-40B4-BE49-F238E27FC236}">
                    <a16:creationId xmlns:a16="http://schemas.microsoft.com/office/drawing/2014/main" id="{88F1B269-50CB-2F4C-9B5D-4F7B40A0E577}"/>
                  </a:ext>
                </a:extLst>
              </p:cNvPr>
              <p:cNvSpPr/>
              <p:nvPr/>
            </p:nvSpPr>
            <p:spPr>
              <a:xfrm>
                <a:off x="18082170" y="9735801"/>
                <a:ext cx="2942290" cy="2379108"/>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67" name="TextBox 1066">
              <a:extLst>
                <a:ext uri="{FF2B5EF4-FFF2-40B4-BE49-F238E27FC236}">
                  <a16:creationId xmlns:a16="http://schemas.microsoft.com/office/drawing/2014/main" id="{AD00250A-BFB2-2525-5A65-E2BC0E95F1D4}"/>
                </a:ext>
              </a:extLst>
            </p:cNvPr>
            <p:cNvSpPr txBox="1"/>
            <p:nvPr/>
          </p:nvSpPr>
          <p:spPr>
            <a:xfrm>
              <a:off x="18452147" y="11249869"/>
              <a:ext cx="2430148" cy="1077218"/>
            </a:xfrm>
            <a:prstGeom prst="rect">
              <a:avLst/>
            </a:prstGeom>
            <a:noFill/>
          </p:spPr>
          <p:txBody>
            <a:bodyPr wrap="square" rtlCol="0">
              <a:spAutoFit/>
            </a:bodyPr>
            <a:lstStyle/>
            <a:p>
              <a:pPr algn="ctr"/>
              <a:r>
                <a:rPr lang="en-US" sz="1600">
                  <a:latin typeface="Times New Roman"/>
                  <a:cs typeface="Times New Roman"/>
                </a:rPr>
                <a:t>Computer controller  calculating pressure and electrical signals to operate motor and pulse oximeter</a:t>
              </a:r>
            </a:p>
          </p:txBody>
        </p:sp>
      </p:grpSp>
      <p:sp>
        <p:nvSpPr>
          <p:cNvPr id="5" name="Rectangle 4">
            <a:extLst>
              <a:ext uri="{FF2B5EF4-FFF2-40B4-BE49-F238E27FC236}">
                <a16:creationId xmlns:a16="http://schemas.microsoft.com/office/drawing/2014/main" id="{9E73D5E7-ABE4-3E05-466E-CAF04D19CCA9}"/>
              </a:ext>
            </a:extLst>
          </p:cNvPr>
          <p:cNvSpPr/>
          <p:nvPr/>
        </p:nvSpPr>
        <p:spPr>
          <a:xfrm>
            <a:off x="11201400" y="3657600"/>
            <a:ext cx="228600" cy="17373600"/>
          </a:xfrm>
          <a:prstGeom prst="rect">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78" name="Group 1077">
            <a:extLst>
              <a:ext uri="{FF2B5EF4-FFF2-40B4-BE49-F238E27FC236}">
                <a16:creationId xmlns:a16="http://schemas.microsoft.com/office/drawing/2014/main" id="{FE676206-3B1E-5BC0-07C9-567C934F7A92}"/>
              </a:ext>
            </a:extLst>
          </p:cNvPr>
          <p:cNvGrpSpPr/>
          <p:nvPr/>
        </p:nvGrpSpPr>
        <p:grpSpPr>
          <a:xfrm>
            <a:off x="18022316" y="10645319"/>
            <a:ext cx="3211963" cy="1672954"/>
            <a:chOff x="12480336" y="11712301"/>
            <a:chExt cx="3211963" cy="1672954"/>
          </a:xfrm>
        </p:grpSpPr>
        <p:grpSp>
          <p:nvGrpSpPr>
            <p:cNvPr id="1038" name="Group 1037">
              <a:extLst>
                <a:ext uri="{FF2B5EF4-FFF2-40B4-BE49-F238E27FC236}">
                  <a16:creationId xmlns:a16="http://schemas.microsoft.com/office/drawing/2014/main" id="{BFB795A3-5202-8E7B-007D-8150335743FF}"/>
                </a:ext>
              </a:extLst>
            </p:cNvPr>
            <p:cNvGrpSpPr/>
            <p:nvPr/>
          </p:nvGrpSpPr>
          <p:grpSpPr>
            <a:xfrm>
              <a:off x="12480336" y="11712301"/>
              <a:ext cx="3211963" cy="1672954"/>
              <a:chOff x="14510500" y="10161456"/>
              <a:chExt cx="1078462" cy="1672954"/>
            </a:xfrm>
          </p:grpSpPr>
          <p:grpSp>
            <p:nvGrpSpPr>
              <p:cNvPr id="1053" name="Group 1052">
                <a:extLst>
                  <a:ext uri="{FF2B5EF4-FFF2-40B4-BE49-F238E27FC236}">
                    <a16:creationId xmlns:a16="http://schemas.microsoft.com/office/drawing/2014/main" id="{51B11EB6-CBD9-4C0F-911A-E2A5236A51BA}"/>
                  </a:ext>
                </a:extLst>
              </p:cNvPr>
              <p:cNvGrpSpPr/>
              <p:nvPr/>
            </p:nvGrpSpPr>
            <p:grpSpPr>
              <a:xfrm>
                <a:off x="14530747" y="10259675"/>
                <a:ext cx="911592" cy="1487152"/>
                <a:chOff x="14530747" y="10259675"/>
                <a:chExt cx="911592" cy="1487152"/>
              </a:xfrm>
            </p:grpSpPr>
            <p:pic>
              <p:nvPicPr>
                <p:cNvPr id="1048" name="Picture 14" descr="Yellow Pcb Push Button Tact Switch ...">
                  <a:extLst>
                    <a:ext uri="{FF2B5EF4-FFF2-40B4-BE49-F238E27FC236}">
                      <a16:creationId xmlns:a16="http://schemas.microsoft.com/office/drawing/2014/main" id="{163B0B07-24AB-1A01-DA81-4A2EA43058A8}"/>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24355" t="21997" r="21497" b="17686"/>
                <a:stretch/>
              </p:blipFill>
              <p:spPr bwMode="auto">
                <a:xfrm>
                  <a:off x="14530747" y="10591609"/>
                  <a:ext cx="363832" cy="1155218"/>
                </a:xfrm>
                <a:prstGeom prst="rect">
                  <a:avLst/>
                </a:prstGeom>
                <a:noFill/>
                <a:ln w="12700">
                  <a:noFill/>
                </a:ln>
                <a:extLst>
                  <a:ext uri="{909E8E84-426E-40DD-AFC4-6F175D3DCCD1}">
                    <a14:hiddenFill xmlns:a14="http://schemas.microsoft.com/office/drawing/2010/main">
                      <a:solidFill>
                        <a:srgbClr val="FFFFFF"/>
                      </a:solidFill>
                    </a14:hiddenFill>
                  </a:ext>
                </a:extLst>
              </p:spPr>
            </p:pic>
            <p:sp>
              <p:nvSpPr>
                <p:cNvPr id="49" name="TextBox 48">
                  <a:extLst>
                    <a:ext uri="{FF2B5EF4-FFF2-40B4-BE49-F238E27FC236}">
                      <a16:creationId xmlns:a16="http://schemas.microsoft.com/office/drawing/2014/main" id="{80DEEF03-8B6E-3A99-5250-9388AD29C31D}"/>
                    </a:ext>
                  </a:extLst>
                </p:cNvPr>
                <p:cNvSpPr txBox="1"/>
                <p:nvPr/>
              </p:nvSpPr>
              <p:spPr>
                <a:xfrm>
                  <a:off x="14754083" y="10259675"/>
                  <a:ext cx="688256" cy="338554"/>
                </a:xfrm>
                <a:prstGeom prst="rect">
                  <a:avLst/>
                </a:prstGeom>
                <a:noFill/>
              </p:spPr>
              <p:txBody>
                <a:bodyPr wrap="square" rtlCol="0">
                  <a:spAutoFit/>
                </a:bodyPr>
                <a:lstStyle/>
                <a:p>
                  <a:pPr algn="ctr"/>
                  <a:r>
                    <a:rPr lang="en-US" sz="1600" b="1">
                      <a:latin typeface="Times New Roman" panose="02020603050405020304" pitchFamily="18" charset="0"/>
                      <a:cs typeface="Times New Roman" panose="02020603050405020304" pitchFamily="18" charset="0"/>
                    </a:rPr>
                    <a:t>Switch Push Button</a:t>
                  </a:r>
                </a:p>
              </p:txBody>
            </p:sp>
          </p:grpSp>
          <p:sp>
            <p:nvSpPr>
              <p:cNvPr id="54" name="Rectangle: Rounded Corners 1056">
                <a:extLst>
                  <a:ext uri="{FF2B5EF4-FFF2-40B4-BE49-F238E27FC236}">
                    <a16:creationId xmlns:a16="http://schemas.microsoft.com/office/drawing/2014/main" id="{823ACBF6-FF5E-85EA-52DD-74895B5A076F}"/>
                  </a:ext>
                </a:extLst>
              </p:cNvPr>
              <p:cNvSpPr/>
              <p:nvPr/>
            </p:nvSpPr>
            <p:spPr>
              <a:xfrm>
                <a:off x="14510500" y="10161456"/>
                <a:ext cx="1078462" cy="1672954"/>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8501C1FD-57BE-14AD-0E19-00354314F404}"/>
                </a:ext>
              </a:extLst>
            </p:cNvPr>
            <p:cNvSpPr txBox="1"/>
            <p:nvPr/>
          </p:nvSpPr>
          <p:spPr>
            <a:xfrm>
              <a:off x="13457290" y="12169784"/>
              <a:ext cx="2148616" cy="1077218"/>
            </a:xfrm>
            <a:prstGeom prst="rect">
              <a:avLst/>
            </a:prstGeom>
            <a:noFill/>
          </p:spPr>
          <p:txBody>
            <a:bodyPr wrap="square" rtlCol="0">
              <a:spAutoFit/>
            </a:bodyPr>
            <a:lstStyle/>
            <a:p>
              <a:r>
                <a:rPr lang="en-US" sz="1600">
                  <a:latin typeface="Times New Roman"/>
                  <a:cs typeface="Times New Roman"/>
                </a:rPr>
                <a:t>Placed so that the patient can recalibrate the tightness of the cast during the coding</a:t>
              </a:r>
            </a:p>
          </p:txBody>
        </p:sp>
      </p:grpSp>
      <p:grpSp>
        <p:nvGrpSpPr>
          <p:cNvPr id="45" name="Group 44">
            <a:extLst>
              <a:ext uri="{FF2B5EF4-FFF2-40B4-BE49-F238E27FC236}">
                <a16:creationId xmlns:a16="http://schemas.microsoft.com/office/drawing/2014/main" id="{9F69B373-49D3-6484-E5AD-9F9FD552CAAD}"/>
              </a:ext>
            </a:extLst>
          </p:cNvPr>
          <p:cNvGrpSpPr/>
          <p:nvPr/>
        </p:nvGrpSpPr>
        <p:grpSpPr>
          <a:xfrm>
            <a:off x="18947571" y="4447868"/>
            <a:ext cx="2270299" cy="2492944"/>
            <a:chOff x="19145408" y="6954210"/>
            <a:chExt cx="2270299" cy="2492944"/>
          </a:xfrm>
        </p:grpSpPr>
        <p:grpSp>
          <p:nvGrpSpPr>
            <p:cNvPr id="1042" name="Group 1041">
              <a:extLst>
                <a:ext uri="{FF2B5EF4-FFF2-40B4-BE49-F238E27FC236}">
                  <a16:creationId xmlns:a16="http://schemas.microsoft.com/office/drawing/2014/main" id="{7086D606-2DF4-C208-3A59-5B5E718AC7FD}"/>
                </a:ext>
              </a:extLst>
            </p:cNvPr>
            <p:cNvGrpSpPr/>
            <p:nvPr/>
          </p:nvGrpSpPr>
          <p:grpSpPr>
            <a:xfrm>
              <a:off x="19145408" y="6954210"/>
              <a:ext cx="2270299" cy="2492944"/>
              <a:chOff x="19145408" y="6954210"/>
              <a:chExt cx="2270299" cy="2492944"/>
            </a:xfrm>
          </p:grpSpPr>
          <p:pic>
            <p:nvPicPr>
              <p:cNvPr id="1047" name="Picture 12" descr="Custom Made Stn Type 2X16 Characters ...">
                <a:extLst>
                  <a:ext uri="{FF2B5EF4-FFF2-40B4-BE49-F238E27FC236}">
                    <a16:creationId xmlns:a16="http://schemas.microsoft.com/office/drawing/2014/main" id="{1BB7388B-48FB-9F12-B683-003A8AF86C25}"/>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t="27906" b="20729"/>
              <a:stretch/>
            </p:blipFill>
            <p:spPr bwMode="auto">
              <a:xfrm>
                <a:off x="19207836" y="7558871"/>
                <a:ext cx="2133600" cy="1095917"/>
              </a:xfrm>
              <a:prstGeom prst="rect">
                <a:avLst/>
              </a:prstGeom>
              <a:noFill/>
              <a:ln w="12700">
                <a:noFill/>
              </a:ln>
              <a:extLst>
                <a:ext uri="{909E8E84-426E-40DD-AFC4-6F175D3DCCD1}">
                  <a14:hiddenFill xmlns:a14="http://schemas.microsoft.com/office/drawing/2010/main">
                    <a:solidFill>
                      <a:srgbClr val="FFFFFF"/>
                    </a:solidFill>
                  </a14:hiddenFill>
                </a:ext>
              </a:extLst>
            </p:spPr>
          </p:pic>
          <p:sp>
            <p:nvSpPr>
              <p:cNvPr id="50" name="TextBox 49">
                <a:extLst>
                  <a:ext uri="{FF2B5EF4-FFF2-40B4-BE49-F238E27FC236}">
                    <a16:creationId xmlns:a16="http://schemas.microsoft.com/office/drawing/2014/main" id="{9A49FF33-59E2-E26F-D2CB-503BBA577FE4}"/>
                  </a:ext>
                </a:extLst>
              </p:cNvPr>
              <p:cNvSpPr txBox="1"/>
              <p:nvPr/>
            </p:nvSpPr>
            <p:spPr>
              <a:xfrm>
                <a:off x="19322084" y="7039179"/>
                <a:ext cx="1903097" cy="584775"/>
              </a:xfrm>
              <a:prstGeom prst="rect">
                <a:avLst/>
              </a:prstGeom>
              <a:noFill/>
            </p:spPr>
            <p:txBody>
              <a:bodyPr wrap="square" rtlCol="0">
                <a:spAutoFit/>
              </a:bodyPr>
              <a:lstStyle/>
              <a:p>
                <a:pPr algn="ctr"/>
                <a:r>
                  <a:rPr lang="en-US" sz="1600" b="1">
                    <a:latin typeface="Times New Roman" panose="02020603050405020304" pitchFamily="18" charset="0"/>
                    <a:cs typeface="Times New Roman" panose="02020603050405020304" pitchFamily="18" charset="0"/>
                  </a:rPr>
                  <a:t>16x2 Liquid Crystal Display</a:t>
                </a:r>
              </a:p>
            </p:txBody>
          </p:sp>
          <p:sp>
            <p:nvSpPr>
              <p:cNvPr id="52" name="Rectangle: Rounded Corners 1056">
                <a:extLst>
                  <a:ext uri="{FF2B5EF4-FFF2-40B4-BE49-F238E27FC236}">
                    <a16:creationId xmlns:a16="http://schemas.microsoft.com/office/drawing/2014/main" id="{1B925DDE-88FF-1289-A117-E206100A4EA2}"/>
                  </a:ext>
                </a:extLst>
              </p:cNvPr>
              <p:cNvSpPr/>
              <p:nvPr/>
            </p:nvSpPr>
            <p:spPr>
              <a:xfrm>
                <a:off x="19145408" y="6954210"/>
                <a:ext cx="2270299" cy="2492944"/>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TextBox 43">
              <a:extLst>
                <a:ext uri="{FF2B5EF4-FFF2-40B4-BE49-F238E27FC236}">
                  <a16:creationId xmlns:a16="http://schemas.microsoft.com/office/drawing/2014/main" id="{465E35B7-2573-0FE1-E33F-BADE05F606C3}"/>
                </a:ext>
              </a:extLst>
            </p:cNvPr>
            <p:cNvSpPr txBox="1"/>
            <p:nvPr/>
          </p:nvSpPr>
          <p:spPr>
            <a:xfrm>
              <a:off x="19279792" y="8569992"/>
              <a:ext cx="2000568" cy="830997"/>
            </a:xfrm>
            <a:prstGeom prst="rect">
              <a:avLst/>
            </a:prstGeom>
            <a:noFill/>
          </p:spPr>
          <p:txBody>
            <a:bodyPr wrap="square" rtlCol="0">
              <a:spAutoFit/>
            </a:bodyPr>
            <a:lstStyle/>
            <a:p>
              <a:pPr algn="ctr"/>
              <a:r>
                <a:rPr lang="en-US" sz="1600">
                  <a:latin typeface="Times New Roman"/>
                  <a:cs typeface="Times New Roman"/>
                </a:rPr>
                <a:t>Displays heart rate and tightening pressure to patient </a:t>
              </a:r>
            </a:p>
          </p:txBody>
        </p:sp>
      </p:grpSp>
      <p:grpSp>
        <p:nvGrpSpPr>
          <p:cNvPr id="62" name="Group 61">
            <a:extLst>
              <a:ext uri="{FF2B5EF4-FFF2-40B4-BE49-F238E27FC236}">
                <a16:creationId xmlns:a16="http://schemas.microsoft.com/office/drawing/2014/main" id="{893C13CC-A345-8744-DB4D-BB8150283C97}"/>
              </a:ext>
            </a:extLst>
          </p:cNvPr>
          <p:cNvGrpSpPr/>
          <p:nvPr/>
        </p:nvGrpSpPr>
        <p:grpSpPr>
          <a:xfrm>
            <a:off x="11739385" y="4481198"/>
            <a:ext cx="2334192" cy="2273734"/>
            <a:chOff x="19081515" y="4778244"/>
            <a:chExt cx="2334192" cy="2273734"/>
          </a:xfrm>
        </p:grpSpPr>
        <p:grpSp>
          <p:nvGrpSpPr>
            <p:cNvPr id="1041" name="Group 1040">
              <a:extLst>
                <a:ext uri="{FF2B5EF4-FFF2-40B4-BE49-F238E27FC236}">
                  <a16:creationId xmlns:a16="http://schemas.microsoft.com/office/drawing/2014/main" id="{A74E7615-1379-C49B-EA97-1823E17026C9}"/>
                </a:ext>
              </a:extLst>
            </p:cNvPr>
            <p:cNvGrpSpPr/>
            <p:nvPr/>
          </p:nvGrpSpPr>
          <p:grpSpPr>
            <a:xfrm>
              <a:off x="19149560" y="4778244"/>
              <a:ext cx="2202948" cy="2273734"/>
              <a:chOff x="19145408" y="4904564"/>
              <a:chExt cx="2202948" cy="2273734"/>
            </a:xfrm>
          </p:grpSpPr>
          <p:grpSp>
            <p:nvGrpSpPr>
              <p:cNvPr id="51" name="Group 50">
                <a:extLst>
                  <a:ext uri="{FF2B5EF4-FFF2-40B4-BE49-F238E27FC236}">
                    <a16:creationId xmlns:a16="http://schemas.microsoft.com/office/drawing/2014/main" id="{B97A93D0-0A2E-184A-8E2A-E6ACFC509402}"/>
                  </a:ext>
                </a:extLst>
              </p:cNvPr>
              <p:cNvGrpSpPr/>
              <p:nvPr/>
            </p:nvGrpSpPr>
            <p:grpSpPr>
              <a:xfrm>
                <a:off x="19373624" y="4929528"/>
                <a:ext cx="1777066" cy="1420906"/>
                <a:chOff x="19373624" y="4929528"/>
                <a:chExt cx="1777066" cy="1420906"/>
              </a:xfrm>
            </p:grpSpPr>
            <p:pic>
              <p:nvPicPr>
                <p:cNvPr id="1046" name="Picture 10" descr="Towerpro SG92R 9g Micro Servo">
                  <a:extLst>
                    <a:ext uri="{FF2B5EF4-FFF2-40B4-BE49-F238E27FC236}">
                      <a16:creationId xmlns:a16="http://schemas.microsoft.com/office/drawing/2014/main" id="{6631820C-16EB-EBA1-4E45-A153E32A920E}"/>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l="24791" t="11987" r="17041" b="24951"/>
                <a:stretch/>
              </p:blipFill>
              <p:spPr bwMode="auto">
                <a:xfrm>
                  <a:off x="19678904" y="5357812"/>
                  <a:ext cx="1222322" cy="992622"/>
                </a:xfrm>
                <a:prstGeom prst="rect">
                  <a:avLst/>
                </a:prstGeom>
                <a:noFill/>
                <a:ln w="12700">
                  <a:noFill/>
                </a:ln>
                <a:extLst>
                  <a:ext uri="{909E8E84-426E-40DD-AFC4-6F175D3DCCD1}">
                    <a14:hiddenFill xmlns:a14="http://schemas.microsoft.com/office/drawing/2010/main">
                      <a:solidFill>
                        <a:srgbClr val="FFFFFF"/>
                      </a:solidFill>
                    </a14:hiddenFill>
                  </a:ext>
                </a:extLst>
              </p:spPr>
            </p:pic>
            <p:sp>
              <p:nvSpPr>
                <p:cNvPr id="48" name="TextBox 47">
                  <a:extLst>
                    <a:ext uri="{FF2B5EF4-FFF2-40B4-BE49-F238E27FC236}">
                      <a16:creationId xmlns:a16="http://schemas.microsoft.com/office/drawing/2014/main" id="{15B8F863-3BB6-4380-0D78-4C3670FBBBBA}"/>
                    </a:ext>
                  </a:extLst>
                </p:cNvPr>
                <p:cNvSpPr txBox="1"/>
                <p:nvPr/>
              </p:nvSpPr>
              <p:spPr>
                <a:xfrm>
                  <a:off x="19373624" y="4929528"/>
                  <a:ext cx="1777066" cy="584775"/>
                </a:xfrm>
                <a:prstGeom prst="rect">
                  <a:avLst/>
                </a:prstGeom>
                <a:noFill/>
              </p:spPr>
              <p:txBody>
                <a:bodyPr wrap="square" rtlCol="0">
                  <a:spAutoFit/>
                </a:bodyPr>
                <a:lstStyle/>
                <a:p>
                  <a:pPr algn="ctr"/>
                  <a:r>
                    <a:rPr lang="en-US" sz="1600" b="1">
                      <a:latin typeface="Times New Roman" panose="02020603050405020304" pitchFamily="18" charset="0"/>
                      <a:cs typeface="Times New Roman" panose="02020603050405020304" pitchFamily="18" charset="0"/>
                    </a:rPr>
                    <a:t>Tower Pro SG92R Servo Motor</a:t>
                  </a:r>
                </a:p>
              </p:txBody>
            </p:sp>
          </p:grpSp>
          <p:sp>
            <p:nvSpPr>
              <p:cNvPr id="55" name="Rectangle: Rounded Corners 1056">
                <a:extLst>
                  <a:ext uri="{FF2B5EF4-FFF2-40B4-BE49-F238E27FC236}">
                    <a16:creationId xmlns:a16="http://schemas.microsoft.com/office/drawing/2014/main" id="{A6528171-BF50-C367-ECBA-A94765F3DE1A}"/>
                  </a:ext>
                </a:extLst>
              </p:cNvPr>
              <p:cNvSpPr/>
              <p:nvPr/>
            </p:nvSpPr>
            <p:spPr>
              <a:xfrm>
                <a:off x="19145408" y="4904564"/>
                <a:ext cx="2202948" cy="2273734"/>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TextBox 57">
              <a:extLst>
                <a:ext uri="{FF2B5EF4-FFF2-40B4-BE49-F238E27FC236}">
                  <a16:creationId xmlns:a16="http://schemas.microsoft.com/office/drawing/2014/main" id="{80B5AE1F-2D79-3204-E411-2F3FAF9CA4CD}"/>
                </a:ext>
              </a:extLst>
            </p:cNvPr>
            <p:cNvSpPr txBox="1"/>
            <p:nvPr/>
          </p:nvSpPr>
          <p:spPr>
            <a:xfrm>
              <a:off x="19081515" y="6143036"/>
              <a:ext cx="2334192" cy="830997"/>
            </a:xfrm>
            <a:prstGeom prst="rect">
              <a:avLst/>
            </a:prstGeom>
            <a:noFill/>
          </p:spPr>
          <p:txBody>
            <a:bodyPr wrap="square" rtlCol="0">
              <a:spAutoFit/>
            </a:bodyPr>
            <a:lstStyle/>
            <a:p>
              <a:pPr algn="ctr"/>
              <a:r>
                <a:rPr lang="en-US" sz="1600">
                  <a:latin typeface="Times New Roman"/>
                  <a:cs typeface="Times New Roman"/>
                </a:rPr>
                <a:t>Tightens and loosens cast using nylon wire and a pulley wheel</a:t>
              </a:r>
            </a:p>
          </p:txBody>
        </p:sp>
      </p:grpSp>
      <p:cxnSp>
        <p:nvCxnSpPr>
          <p:cNvPr id="1055" name="Straight Connector 1054">
            <a:extLst>
              <a:ext uri="{FF2B5EF4-FFF2-40B4-BE49-F238E27FC236}">
                <a16:creationId xmlns:a16="http://schemas.microsoft.com/office/drawing/2014/main" id="{B6430D7A-2B54-BADD-3ACC-524AE3E78184}"/>
              </a:ext>
            </a:extLst>
          </p:cNvPr>
          <p:cNvCxnSpPr>
            <a:cxnSpLocks/>
            <a:stCxn id="52" idx="1"/>
          </p:cNvCxnSpPr>
          <p:nvPr/>
        </p:nvCxnSpPr>
        <p:spPr>
          <a:xfrm flipH="1">
            <a:off x="17492033" y="5694340"/>
            <a:ext cx="1455538" cy="247619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61" name="Straight Connector 1060">
            <a:extLst>
              <a:ext uri="{FF2B5EF4-FFF2-40B4-BE49-F238E27FC236}">
                <a16:creationId xmlns:a16="http://schemas.microsoft.com/office/drawing/2014/main" id="{BCBB955F-9FE0-7638-A1D5-D3BD243479D4}"/>
              </a:ext>
            </a:extLst>
          </p:cNvPr>
          <p:cNvCxnSpPr>
            <a:cxnSpLocks/>
          </p:cNvCxnSpPr>
          <p:nvPr/>
        </p:nvCxnSpPr>
        <p:spPr>
          <a:xfrm flipV="1">
            <a:off x="13043223" y="9088549"/>
            <a:ext cx="2409250" cy="14925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59" name="Straight Connector 1058">
            <a:extLst>
              <a:ext uri="{FF2B5EF4-FFF2-40B4-BE49-F238E27FC236}">
                <a16:creationId xmlns:a16="http://schemas.microsoft.com/office/drawing/2014/main" id="{DBCA64AD-567F-CAC2-E7D3-DF4D44A68B64}"/>
              </a:ext>
            </a:extLst>
          </p:cNvPr>
          <p:cNvCxnSpPr>
            <a:cxnSpLocks/>
          </p:cNvCxnSpPr>
          <p:nvPr/>
        </p:nvCxnSpPr>
        <p:spPr>
          <a:xfrm flipV="1">
            <a:off x="13043223" y="8664852"/>
            <a:ext cx="1857349" cy="191625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82" name="Group 1081">
            <a:extLst>
              <a:ext uri="{FF2B5EF4-FFF2-40B4-BE49-F238E27FC236}">
                <a16:creationId xmlns:a16="http://schemas.microsoft.com/office/drawing/2014/main" id="{382F772C-D8D4-B618-F351-3AE182DAD69C}"/>
              </a:ext>
            </a:extLst>
          </p:cNvPr>
          <p:cNvGrpSpPr/>
          <p:nvPr/>
        </p:nvGrpSpPr>
        <p:grpSpPr>
          <a:xfrm>
            <a:off x="11598567" y="7055636"/>
            <a:ext cx="3507872" cy="2933025"/>
            <a:chOff x="11644672" y="5165181"/>
            <a:chExt cx="3507872" cy="2933025"/>
          </a:xfrm>
        </p:grpSpPr>
        <p:grpSp>
          <p:nvGrpSpPr>
            <p:cNvPr id="63" name="Group 62">
              <a:extLst>
                <a:ext uri="{FF2B5EF4-FFF2-40B4-BE49-F238E27FC236}">
                  <a16:creationId xmlns:a16="http://schemas.microsoft.com/office/drawing/2014/main" id="{1CAF4AD3-2014-8A1B-EC96-88ED89AC0E45}"/>
                </a:ext>
              </a:extLst>
            </p:cNvPr>
            <p:cNvGrpSpPr/>
            <p:nvPr/>
          </p:nvGrpSpPr>
          <p:grpSpPr>
            <a:xfrm>
              <a:off x="11711519" y="5165181"/>
              <a:ext cx="2063216" cy="2933025"/>
              <a:chOff x="11728806" y="7202788"/>
              <a:chExt cx="2063216" cy="2933025"/>
            </a:xfrm>
          </p:grpSpPr>
          <p:grpSp>
            <p:nvGrpSpPr>
              <p:cNvPr id="1049" name="Group 1048">
                <a:extLst>
                  <a:ext uri="{FF2B5EF4-FFF2-40B4-BE49-F238E27FC236}">
                    <a16:creationId xmlns:a16="http://schemas.microsoft.com/office/drawing/2014/main" id="{10D391E7-380B-54D0-12A2-8DBF949C4046}"/>
                  </a:ext>
                </a:extLst>
              </p:cNvPr>
              <p:cNvGrpSpPr/>
              <p:nvPr/>
            </p:nvGrpSpPr>
            <p:grpSpPr>
              <a:xfrm>
                <a:off x="11971600" y="7234734"/>
                <a:ext cx="1549021" cy="1579847"/>
                <a:chOff x="11971600" y="7234734"/>
                <a:chExt cx="1549021" cy="1579847"/>
              </a:xfrm>
            </p:grpSpPr>
            <p:pic>
              <p:nvPicPr>
                <p:cNvPr id="1044" name="Picture 1043">
                  <a:extLst>
                    <a:ext uri="{FF2B5EF4-FFF2-40B4-BE49-F238E27FC236}">
                      <a16:creationId xmlns:a16="http://schemas.microsoft.com/office/drawing/2014/main" id="{7C438132-1009-FB78-DFAC-1D4C99AABA19}"/>
                    </a:ext>
                  </a:extLst>
                </p:cNvPr>
                <p:cNvPicPr>
                  <a:picLocks noChangeAspect="1"/>
                </p:cNvPicPr>
                <p:nvPr/>
              </p:nvPicPr>
              <p:blipFill rotWithShape="1">
                <a:blip r:embed="rId18"/>
                <a:srcRect l="6465" t="17280" r="15977" b="25344"/>
                <a:stretch/>
              </p:blipFill>
              <p:spPr>
                <a:xfrm>
                  <a:off x="12063020" y="7799641"/>
                  <a:ext cx="1371943" cy="1014940"/>
                </a:xfrm>
                <a:prstGeom prst="rect">
                  <a:avLst/>
                </a:prstGeom>
                <a:ln w="12700">
                  <a:noFill/>
                </a:ln>
              </p:spPr>
            </p:pic>
            <p:sp>
              <p:nvSpPr>
                <p:cNvPr id="43" name="TextBox 42">
                  <a:extLst>
                    <a:ext uri="{FF2B5EF4-FFF2-40B4-BE49-F238E27FC236}">
                      <a16:creationId xmlns:a16="http://schemas.microsoft.com/office/drawing/2014/main" id="{D7486C45-A2DE-6A90-5FD2-FC1B7D8C4AF6}"/>
                    </a:ext>
                  </a:extLst>
                </p:cNvPr>
                <p:cNvSpPr txBox="1"/>
                <p:nvPr/>
              </p:nvSpPr>
              <p:spPr>
                <a:xfrm>
                  <a:off x="11971600" y="7234734"/>
                  <a:ext cx="1549021" cy="584775"/>
                </a:xfrm>
                <a:prstGeom prst="rect">
                  <a:avLst/>
                </a:prstGeom>
                <a:noFill/>
              </p:spPr>
              <p:txBody>
                <a:bodyPr wrap="square" rtlCol="0">
                  <a:spAutoFit/>
                </a:bodyPr>
                <a:lstStyle/>
                <a:p>
                  <a:pPr algn="ctr"/>
                  <a:r>
                    <a:rPr lang="en-US" sz="1600" b="1">
                      <a:latin typeface="Times New Roman" panose="02020603050405020304" pitchFamily="18" charset="0"/>
                      <a:cs typeface="Times New Roman" panose="02020603050405020304" pitchFamily="18" charset="0"/>
                    </a:rPr>
                    <a:t>MAX30102 Pulse Oximeter</a:t>
                  </a:r>
                </a:p>
              </p:txBody>
            </p:sp>
          </p:grpSp>
          <p:sp>
            <p:nvSpPr>
              <p:cNvPr id="1057" name="Rectangle: Rounded Corners 1056">
                <a:extLst>
                  <a:ext uri="{FF2B5EF4-FFF2-40B4-BE49-F238E27FC236}">
                    <a16:creationId xmlns:a16="http://schemas.microsoft.com/office/drawing/2014/main" id="{149141FA-42D9-9443-F47E-7E8C18FF25F5}"/>
                  </a:ext>
                </a:extLst>
              </p:cNvPr>
              <p:cNvSpPr/>
              <p:nvPr/>
            </p:nvSpPr>
            <p:spPr>
              <a:xfrm>
                <a:off x="11728806" y="7202788"/>
                <a:ext cx="2063216" cy="2933025"/>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a:t>
                </a:r>
              </a:p>
            </p:txBody>
          </p:sp>
        </p:grpSp>
        <p:sp>
          <p:nvSpPr>
            <p:cNvPr id="1056" name="TextBox 1055">
              <a:extLst>
                <a:ext uri="{FF2B5EF4-FFF2-40B4-BE49-F238E27FC236}">
                  <a16:creationId xmlns:a16="http://schemas.microsoft.com/office/drawing/2014/main" id="{974752C0-46B4-A58C-7B96-0C8B9652E259}"/>
                </a:ext>
              </a:extLst>
            </p:cNvPr>
            <p:cNvSpPr txBox="1"/>
            <p:nvPr/>
          </p:nvSpPr>
          <p:spPr>
            <a:xfrm>
              <a:off x="11644672" y="6838332"/>
              <a:ext cx="2150647" cy="1077218"/>
            </a:xfrm>
            <a:prstGeom prst="rect">
              <a:avLst/>
            </a:prstGeom>
            <a:noFill/>
          </p:spPr>
          <p:txBody>
            <a:bodyPr wrap="square" rtlCol="0">
              <a:spAutoFit/>
            </a:bodyPr>
            <a:lstStyle/>
            <a:p>
              <a:pPr algn="ctr"/>
              <a:r>
                <a:rPr lang="en-US" sz="1600">
                  <a:latin typeface="Times New Roman"/>
                  <a:cs typeface="Times New Roman"/>
                </a:rPr>
                <a:t>Detects heart rate by sending and receiving light waves in the patient’s blood vessels</a:t>
              </a:r>
            </a:p>
          </p:txBody>
        </p:sp>
        <p:cxnSp>
          <p:nvCxnSpPr>
            <p:cNvPr id="1073" name="Straight Connector 1072">
              <a:extLst>
                <a:ext uri="{FF2B5EF4-FFF2-40B4-BE49-F238E27FC236}">
                  <a16:creationId xmlns:a16="http://schemas.microsoft.com/office/drawing/2014/main" id="{7BEC16E4-FCAF-1DC2-6929-605A18F2B4CA}"/>
                </a:ext>
              </a:extLst>
            </p:cNvPr>
            <p:cNvCxnSpPr>
              <a:cxnSpLocks/>
              <a:stCxn id="1057" idx="3"/>
            </p:cNvCxnSpPr>
            <p:nvPr/>
          </p:nvCxnSpPr>
          <p:spPr>
            <a:xfrm>
              <a:off x="13774735" y="6631694"/>
              <a:ext cx="1377809" cy="53502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075" name="TextBox 1074">
            <a:extLst>
              <a:ext uri="{FF2B5EF4-FFF2-40B4-BE49-F238E27FC236}">
                <a16:creationId xmlns:a16="http://schemas.microsoft.com/office/drawing/2014/main" id="{FB84EAE6-A833-3F18-1DD9-58E16B639910}"/>
              </a:ext>
            </a:extLst>
          </p:cNvPr>
          <p:cNvSpPr txBox="1"/>
          <p:nvPr/>
        </p:nvSpPr>
        <p:spPr>
          <a:xfrm>
            <a:off x="6300647" y="13510665"/>
            <a:ext cx="4311400" cy="338554"/>
          </a:xfrm>
          <a:prstGeom prst="rect">
            <a:avLst/>
          </a:prstGeom>
          <a:noFill/>
        </p:spPr>
        <p:txBody>
          <a:bodyPr wrap="square" rtlCol="0">
            <a:spAutoFit/>
          </a:bodyPr>
          <a:lstStyle/>
          <a:p>
            <a:pPr algn="ctr"/>
            <a:r>
              <a:rPr lang="en-US" sz="1600">
                <a:latin typeface="Times New Roman" panose="02020603050405020304" pitchFamily="18" charset="0"/>
                <a:cs typeface="Times New Roman" panose="02020603050405020304" pitchFamily="18" charset="0"/>
              </a:rPr>
              <a:t>Table 1: TPU Material Properties</a:t>
            </a:r>
          </a:p>
        </p:txBody>
      </p:sp>
      <p:cxnSp>
        <p:nvCxnSpPr>
          <p:cNvPr id="1088" name="Straight Connector 1087">
            <a:extLst>
              <a:ext uri="{FF2B5EF4-FFF2-40B4-BE49-F238E27FC236}">
                <a16:creationId xmlns:a16="http://schemas.microsoft.com/office/drawing/2014/main" id="{F10D8004-E9E3-1416-1E92-D8237121A7D5}"/>
              </a:ext>
            </a:extLst>
          </p:cNvPr>
          <p:cNvCxnSpPr>
            <a:cxnSpLocks/>
            <a:stCxn id="55" idx="3"/>
          </p:cNvCxnSpPr>
          <p:nvPr/>
        </p:nvCxnSpPr>
        <p:spPr>
          <a:xfrm>
            <a:off x="14010378" y="5618065"/>
            <a:ext cx="2300202" cy="111915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90" name="Straight Connector 1089">
            <a:extLst>
              <a:ext uri="{FF2B5EF4-FFF2-40B4-BE49-F238E27FC236}">
                <a16:creationId xmlns:a16="http://schemas.microsoft.com/office/drawing/2014/main" id="{962D159F-5C7C-3E89-09D9-8155959EA096}"/>
              </a:ext>
            </a:extLst>
          </p:cNvPr>
          <p:cNvCxnSpPr>
            <a:cxnSpLocks/>
            <a:stCxn id="54" idx="0"/>
          </p:cNvCxnSpPr>
          <p:nvPr/>
        </p:nvCxnSpPr>
        <p:spPr>
          <a:xfrm flipH="1" flipV="1">
            <a:off x="16379988" y="8745996"/>
            <a:ext cx="3248310" cy="189932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99" name="Straight Connector 1098">
            <a:extLst>
              <a:ext uri="{FF2B5EF4-FFF2-40B4-BE49-F238E27FC236}">
                <a16:creationId xmlns:a16="http://schemas.microsoft.com/office/drawing/2014/main" id="{F399D6EE-D711-319B-D180-B76A717F3081}"/>
              </a:ext>
            </a:extLst>
          </p:cNvPr>
          <p:cNvCxnSpPr>
            <a:cxnSpLocks/>
            <a:stCxn id="1062" idx="1"/>
          </p:cNvCxnSpPr>
          <p:nvPr/>
        </p:nvCxnSpPr>
        <p:spPr>
          <a:xfrm flipH="1">
            <a:off x="17384253" y="8331274"/>
            <a:ext cx="1673559" cy="77701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01" name="Straight Connector 1100">
            <a:extLst>
              <a:ext uri="{FF2B5EF4-FFF2-40B4-BE49-F238E27FC236}">
                <a16:creationId xmlns:a16="http://schemas.microsoft.com/office/drawing/2014/main" id="{A107D876-D840-80D2-8DFD-532632B071DC}"/>
              </a:ext>
            </a:extLst>
          </p:cNvPr>
          <p:cNvCxnSpPr>
            <a:cxnSpLocks/>
            <a:stCxn id="53" idx="0"/>
          </p:cNvCxnSpPr>
          <p:nvPr/>
        </p:nvCxnSpPr>
        <p:spPr>
          <a:xfrm flipH="1" flipV="1">
            <a:off x="15842031" y="9521216"/>
            <a:ext cx="200310" cy="7772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 name="Table 2">
            <a:extLst>
              <a:ext uri="{FF2B5EF4-FFF2-40B4-BE49-F238E27FC236}">
                <a16:creationId xmlns:a16="http://schemas.microsoft.com/office/drawing/2014/main" id="{5403E541-1428-8EB9-C28D-05DA9D1ABF54}"/>
              </a:ext>
            </a:extLst>
          </p:cNvPr>
          <p:cNvGraphicFramePr>
            <a:graphicFrameLocks noGrp="1"/>
          </p:cNvGraphicFramePr>
          <p:nvPr/>
        </p:nvGraphicFramePr>
        <p:xfrm>
          <a:off x="5701038" y="10849384"/>
          <a:ext cx="5195457" cy="2577470"/>
        </p:xfrm>
        <a:graphic>
          <a:graphicData uri="http://schemas.openxmlformats.org/drawingml/2006/table">
            <a:tbl>
              <a:tblPr>
                <a:tableStyleId>{5C22544A-7EE6-4342-B048-85BDC9FD1C3A}</a:tableStyleId>
              </a:tblPr>
              <a:tblGrid>
                <a:gridCol w="1321519">
                  <a:extLst>
                    <a:ext uri="{9D8B030D-6E8A-4147-A177-3AD203B41FA5}">
                      <a16:colId xmlns:a16="http://schemas.microsoft.com/office/drawing/2014/main" val="37489972"/>
                    </a:ext>
                  </a:extLst>
                </a:gridCol>
                <a:gridCol w="589020">
                  <a:extLst>
                    <a:ext uri="{9D8B030D-6E8A-4147-A177-3AD203B41FA5}">
                      <a16:colId xmlns:a16="http://schemas.microsoft.com/office/drawing/2014/main" val="2324433110"/>
                    </a:ext>
                  </a:extLst>
                </a:gridCol>
                <a:gridCol w="3284918">
                  <a:extLst>
                    <a:ext uri="{9D8B030D-6E8A-4147-A177-3AD203B41FA5}">
                      <a16:colId xmlns:a16="http://schemas.microsoft.com/office/drawing/2014/main" val="3277103585"/>
                    </a:ext>
                  </a:extLst>
                </a:gridCol>
              </a:tblGrid>
              <a:tr h="168788">
                <a:tc gridSpan="3">
                  <a:txBody>
                    <a:bodyPr/>
                    <a:lstStyle/>
                    <a:p>
                      <a:pPr algn="ctr" fontAlgn="b"/>
                      <a:r>
                        <a:rPr lang="en-US" sz="1200" u="none" strike="noStrike">
                          <a:effectLst/>
                          <a:highlight>
                            <a:srgbClr val="BFBFBF"/>
                          </a:highlight>
                        </a:rPr>
                        <a:t>Thermoplastic Polyurethane Material Properties</a:t>
                      </a:r>
                      <a:endParaRPr lang="en-US" sz="1200" b="1" i="0" u="none" strike="noStrike">
                        <a:solidFill>
                          <a:srgbClr val="000000"/>
                        </a:solidFill>
                        <a:effectLst/>
                        <a:highlight>
                          <a:srgbClr val="BFBFBF"/>
                        </a:highlight>
                        <a:latin typeface="Times New Roman" panose="02020603050405020304" pitchFamily="18" charset="0"/>
                      </a:endParaRPr>
                    </a:p>
                  </a:txBody>
                  <a:tcPr marL="4763" marR="4763" marT="4763"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45785288"/>
                  </a:ext>
                </a:extLst>
              </a:tr>
              <a:tr h="156183">
                <a:tc>
                  <a:txBody>
                    <a:bodyPr/>
                    <a:lstStyle/>
                    <a:p>
                      <a:pPr algn="ctr" fontAlgn="b"/>
                      <a:r>
                        <a:rPr lang="en-US" sz="1100" u="none" strike="noStrike">
                          <a:effectLst/>
                          <a:highlight>
                            <a:srgbClr val="F7C7AC"/>
                          </a:highlight>
                        </a:rPr>
                        <a:t>Property</a:t>
                      </a:r>
                      <a:endParaRPr lang="en-US" sz="1100" b="1" i="0" u="none" strike="noStrike">
                        <a:solidFill>
                          <a:srgbClr val="000000"/>
                        </a:solidFill>
                        <a:effectLst/>
                        <a:highlight>
                          <a:srgbClr val="F7C7AC"/>
                        </a:highlight>
                        <a:latin typeface="Times New Roman" panose="02020603050405020304" pitchFamily="18" charset="0"/>
                      </a:endParaRPr>
                    </a:p>
                  </a:txBody>
                  <a:tcPr marL="4763" marR="4763" marT="4763" marB="0" anchor="b"/>
                </a:tc>
                <a:tc>
                  <a:txBody>
                    <a:bodyPr/>
                    <a:lstStyle/>
                    <a:p>
                      <a:pPr algn="ctr" fontAlgn="b"/>
                      <a:r>
                        <a:rPr lang="en-US" sz="1100" u="none" strike="noStrike">
                          <a:effectLst/>
                          <a:highlight>
                            <a:srgbClr val="F7C7AC"/>
                          </a:highlight>
                        </a:rPr>
                        <a:t>Value</a:t>
                      </a:r>
                      <a:endParaRPr lang="en-US" sz="1100" b="1" i="0" u="none" strike="noStrike">
                        <a:solidFill>
                          <a:srgbClr val="000000"/>
                        </a:solidFill>
                        <a:effectLst/>
                        <a:highlight>
                          <a:srgbClr val="F7C7AC"/>
                        </a:highlight>
                        <a:latin typeface="Times New Roman" panose="02020603050405020304" pitchFamily="18" charset="0"/>
                      </a:endParaRPr>
                    </a:p>
                  </a:txBody>
                  <a:tcPr marL="4763" marR="4763" marT="4763" marB="0" anchor="b"/>
                </a:tc>
                <a:tc>
                  <a:txBody>
                    <a:bodyPr/>
                    <a:lstStyle/>
                    <a:p>
                      <a:pPr algn="ctr" fontAlgn="b"/>
                      <a:r>
                        <a:rPr lang="en-US" sz="1100" u="none" strike="noStrike">
                          <a:effectLst/>
                          <a:highlight>
                            <a:srgbClr val="F7C7AC"/>
                          </a:highlight>
                        </a:rPr>
                        <a:t>Description</a:t>
                      </a:r>
                      <a:endParaRPr lang="en-US" sz="1100" b="1" i="0" u="none" strike="noStrike">
                        <a:solidFill>
                          <a:srgbClr val="000000"/>
                        </a:solidFill>
                        <a:effectLst/>
                        <a:highlight>
                          <a:srgbClr val="F7C7AC"/>
                        </a:highlight>
                        <a:latin typeface="Times New Roman" panose="02020603050405020304" pitchFamily="18" charset="0"/>
                      </a:endParaRPr>
                    </a:p>
                  </a:txBody>
                  <a:tcPr marL="4763" marR="4763" marT="4763" marB="0" anchor="b"/>
                </a:tc>
                <a:extLst>
                  <a:ext uri="{0D108BD9-81ED-4DB2-BD59-A6C34878D82A}">
                    <a16:rowId xmlns:a16="http://schemas.microsoft.com/office/drawing/2014/main" val="3781567579"/>
                  </a:ext>
                </a:extLst>
              </a:tr>
              <a:tr h="156183">
                <a:tc>
                  <a:txBody>
                    <a:bodyPr/>
                    <a:lstStyle/>
                    <a:p>
                      <a:pPr algn="l" fontAlgn="b"/>
                      <a:r>
                        <a:rPr lang="en-US" sz="1100" u="none" strike="noStrike">
                          <a:effectLst/>
                        </a:rPr>
                        <a:t>Density [g/cc]</a:t>
                      </a:r>
                      <a:endParaRPr lang="en-US" sz="1100" b="0" i="0" u="none" strike="noStrike">
                        <a:solidFill>
                          <a:srgbClr val="000000"/>
                        </a:solidFill>
                        <a:effectLst/>
                        <a:latin typeface="Times New Roman" panose="02020603050405020304" pitchFamily="18" charset="0"/>
                      </a:endParaRPr>
                    </a:p>
                  </a:txBody>
                  <a:tcPr marL="4763" marR="4763" marT="4763" marB="0" anchor="b"/>
                </a:tc>
                <a:tc>
                  <a:txBody>
                    <a:bodyPr/>
                    <a:lstStyle/>
                    <a:p>
                      <a:pPr algn="r" fontAlgn="b"/>
                      <a:r>
                        <a:rPr lang="en-US" sz="1100" u="none" strike="noStrike">
                          <a:effectLst/>
                        </a:rPr>
                        <a:t>1.45</a:t>
                      </a:r>
                      <a:endParaRPr lang="en-US" sz="1100" b="0" i="0" u="none" strike="noStrike">
                        <a:solidFill>
                          <a:srgbClr val="000000"/>
                        </a:solidFill>
                        <a:effectLst/>
                        <a:latin typeface="Times New Roman" panose="02020603050405020304" pitchFamily="18" charset="0"/>
                      </a:endParaRPr>
                    </a:p>
                  </a:txBody>
                  <a:tcPr marL="4763" marR="4763" marT="4763" marB="0" anchor="b"/>
                </a:tc>
                <a:tc>
                  <a:txBody>
                    <a:bodyPr/>
                    <a:lstStyle/>
                    <a:p>
                      <a:pPr algn="l" fontAlgn="b"/>
                      <a:r>
                        <a:rPr lang="en-US" sz="1100" u="none" strike="noStrike">
                          <a:effectLst/>
                        </a:rPr>
                        <a:t>Light-weight, Low density</a:t>
                      </a:r>
                      <a:endParaRPr lang="en-US" sz="1100" b="0" i="0" u="none" strike="noStrike">
                        <a:solidFill>
                          <a:srgbClr val="000000"/>
                        </a:solidFill>
                        <a:effectLst/>
                        <a:latin typeface="Times New Roman" panose="02020603050405020304" pitchFamily="18" charset="0"/>
                      </a:endParaRPr>
                    </a:p>
                  </a:txBody>
                  <a:tcPr marL="4763" marR="4763" marT="4763" marB="0" anchor="b"/>
                </a:tc>
                <a:extLst>
                  <a:ext uri="{0D108BD9-81ED-4DB2-BD59-A6C34878D82A}">
                    <a16:rowId xmlns:a16="http://schemas.microsoft.com/office/drawing/2014/main" val="2184060046"/>
                  </a:ext>
                </a:extLst>
              </a:tr>
              <a:tr h="156183">
                <a:tc>
                  <a:txBody>
                    <a:bodyPr/>
                    <a:lstStyle/>
                    <a:p>
                      <a:pPr algn="l" fontAlgn="b"/>
                      <a:r>
                        <a:rPr lang="en-US" sz="1100" u="none" strike="noStrike">
                          <a:effectLst/>
                        </a:rPr>
                        <a:t>Hardness [R]</a:t>
                      </a:r>
                      <a:endParaRPr lang="en-US" sz="1100" b="0" i="0" u="none" strike="noStrike">
                        <a:solidFill>
                          <a:srgbClr val="000000"/>
                        </a:solidFill>
                        <a:effectLst/>
                        <a:latin typeface="Times New Roman" panose="02020603050405020304" pitchFamily="18" charset="0"/>
                      </a:endParaRPr>
                    </a:p>
                  </a:txBody>
                  <a:tcPr marL="4763" marR="4763" marT="4763" marB="0" anchor="b"/>
                </a:tc>
                <a:tc>
                  <a:txBody>
                    <a:bodyPr/>
                    <a:lstStyle/>
                    <a:p>
                      <a:pPr algn="r" fontAlgn="b"/>
                      <a:r>
                        <a:rPr lang="en-US" sz="1100" u="none" strike="noStrike">
                          <a:effectLst/>
                        </a:rPr>
                        <a:t>66.3</a:t>
                      </a:r>
                      <a:endParaRPr lang="en-US" sz="1100" b="0" i="0" u="none" strike="noStrike">
                        <a:solidFill>
                          <a:srgbClr val="000000"/>
                        </a:solidFill>
                        <a:effectLst/>
                        <a:latin typeface="Times New Roman" panose="02020603050405020304" pitchFamily="18" charset="0"/>
                      </a:endParaRPr>
                    </a:p>
                  </a:txBody>
                  <a:tcPr marL="4763" marR="4763" marT="4763" marB="0" anchor="b"/>
                </a:tc>
                <a:tc>
                  <a:txBody>
                    <a:bodyPr/>
                    <a:lstStyle/>
                    <a:p>
                      <a:pPr algn="l" fontAlgn="b"/>
                      <a:r>
                        <a:rPr lang="en-US" sz="1100" u="none" strike="noStrike">
                          <a:effectLst/>
                        </a:rPr>
                        <a:t>Durable, Hard</a:t>
                      </a:r>
                      <a:endParaRPr lang="en-US" sz="1100" b="0" i="0" u="none" strike="noStrike">
                        <a:solidFill>
                          <a:srgbClr val="000000"/>
                        </a:solidFill>
                        <a:effectLst/>
                        <a:latin typeface="Times New Roman" panose="02020603050405020304" pitchFamily="18" charset="0"/>
                      </a:endParaRPr>
                    </a:p>
                  </a:txBody>
                  <a:tcPr marL="4763" marR="4763" marT="4763" marB="0" anchor="b"/>
                </a:tc>
                <a:extLst>
                  <a:ext uri="{0D108BD9-81ED-4DB2-BD59-A6C34878D82A}">
                    <a16:rowId xmlns:a16="http://schemas.microsoft.com/office/drawing/2014/main" val="2445980274"/>
                  </a:ext>
                </a:extLst>
              </a:tr>
              <a:tr h="156183">
                <a:tc>
                  <a:txBody>
                    <a:bodyPr/>
                    <a:lstStyle/>
                    <a:p>
                      <a:pPr algn="l" fontAlgn="b"/>
                      <a:r>
                        <a:rPr lang="en-US" sz="1100" u="none" strike="noStrike">
                          <a:effectLst/>
                        </a:rPr>
                        <a:t>Max Tensile Strength [Mpa]</a:t>
                      </a:r>
                      <a:endParaRPr lang="en-US" sz="1100" b="0" i="0" u="none" strike="noStrike">
                        <a:solidFill>
                          <a:srgbClr val="000000"/>
                        </a:solidFill>
                        <a:effectLst/>
                        <a:latin typeface="Times New Roman" panose="02020603050405020304" pitchFamily="18" charset="0"/>
                      </a:endParaRPr>
                    </a:p>
                  </a:txBody>
                  <a:tcPr marL="4763" marR="4763" marT="4763" marB="0" anchor="b"/>
                </a:tc>
                <a:tc>
                  <a:txBody>
                    <a:bodyPr/>
                    <a:lstStyle/>
                    <a:p>
                      <a:pPr algn="r" fontAlgn="b"/>
                      <a:r>
                        <a:rPr lang="en-US" sz="1100" u="none" strike="noStrike">
                          <a:effectLst/>
                        </a:rPr>
                        <a:t>63.3</a:t>
                      </a:r>
                      <a:endParaRPr lang="en-US" sz="1100" b="0" i="0" u="none" strike="noStrike">
                        <a:solidFill>
                          <a:srgbClr val="000000"/>
                        </a:solidFill>
                        <a:effectLst/>
                        <a:latin typeface="Times New Roman" panose="02020603050405020304" pitchFamily="18" charset="0"/>
                      </a:endParaRPr>
                    </a:p>
                  </a:txBody>
                  <a:tcPr marL="4763" marR="4763" marT="4763" marB="0" anchor="b"/>
                </a:tc>
                <a:tc>
                  <a:txBody>
                    <a:bodyPr/>
                    <a:lstStyle/>
                    <a:p>
                      <a:pPr algn="l" fontAlgn="b"/>
                      <a:r>
                        <a:rPr lang="en-US" sz="1100" u="none" strike="noStrike">
                          <a:effectLst/>
                        </a:rPr>
                        <a:t>Durable; Can withstand high force and pressure</a:t>
                      </a:r>
                      <a:endParaRPr lang="en-US" sz="1100" b="0" i="0" u="none" strike="noStrike">
                        <a:solidFill>
                          <a:srgbClr val="000000"/>
                        </a:solidFill>
                        <a:effectLst/>
                        <a:latin typeface="Times New Roman" panose="02020603050405020304" pitchFamily="18" charset="0"/>
                      </a:endParaRPr>
                    </a:p>
                  </a:txBody>
                  <a:tcPr marL="4763" marR="4763" marT="4763" marB="0" anchor="b"/>
                </a:tc>
                <a:extLst>
                  <a:ext uri="{0D108BD9-81ED-4DB2-BD59-A6C34878D82A}">
                    <a16:rowId xmlns:a16="http://schemas.microsoft.com/office/drawing/2014/main" val="108909372"/>
                  </a:ext>
                </a:extLst>
              </a:tr>
              <a:tr h="156183">
                <a:tc>
                  <a:txBody>
                    <a:bodyPr/>
                    <a:lstStyle/>
                    <a:p>
                      <a:pPr algn="l" fontAlgn="b"/>
                      <a:r>
                        <a:rPr lang="en-US" sz="1100" u="none" strike="noStrike">
                          <a:effectLst/>
                        </a:rPr>
                        <a:t>Elastic Modulus [Gpa]</a:t>
                      </a:r>
                      <a:endParaRPr lang="en-US" sz="1100" b="0" i="0" u="none" strike="noStrike">
                        <a:solidFill>
                          <a:srgbClr val="000000"/>
                        </a:solidFill>
                        <a:effectLst/>
                        <a:latin typeface="Times New Roman" panose="02020603050405020304" pitchFamily="18" charset="0"/>
                      </a:endParaRPr>
                    </a:p>
                  </a:txBody>
                  <a:tcPr marL="4763" marR="4763" marT="4763" marB="0" anchor="b"/>
                </a:tc>
                <a:tc>
                  <a:txBody>
                    <a:bodyPr/>
                    <a:lstStyle/>
                    <a:p>
                      <a:pPr algn="r" fontAlgn="b"/>
                      <a:r>
                        <a:rPr lang="en-US" sz="1100" u="none" strike="noStrike">
                          <a:effectLst/>
                        </a:rPr>
                        <a:t>2.58</a:t>
                      </a:r>
                      <a:endParaRPr lang="en-US" sz="1100" b="0" i="0" u="none" strike="noStrike">
                        <a:solidFill>
                          <a:srgbClr val="000000"/>
                        </a:solidFill>
                        <a:effectLst/>
                        <a:latin typeface="Times New Roman" panose="02020603050405020304" pitchFamily="18" charset="0"/>
                      </a:endParaRPr>
                    </a:p>
                  </a:txBody>
                  <a:tcPr marL="4763" marR="4763" marT="4763" marB="0" anchor="b"/>
                </a:tc>
                <a:tc>
                  <a:txBody>
                    <a:bodyPr/>
                    <a:lstStyle/>
                    <a:p>
                      <a:pPr algn="l" fontAlgn="b"/>
                      <a:r>
                        <a:rPr lang="en-US" sz="1100" u="none" strike="noStrike">
                          <a:effectLst/>
                        </a:rPr>
                        <a:t>Relatively low elastic modulus, easily stretches, does not deform</a:t>
                      </a:r>
                      <a:endParaRPr lang="en-US" sz="1100" b="0" i="0" u="none" strike="noStrike">
                        <a:solidFill>
                          <a:srgbClr val="000000"/>
                        </a:solidFill>
                        <a:effectLst/>
                        <a:latin typeface="Times New Roman" panose="02020603050405020304" pitchFamily="18" charset="0"/>
                      </a:endParaRPr>
                    </a:p>
                  </a:txBody>
                  <a:tcPr marL="4763" marR="4763" marT="4763" marB="0" anchor="b"/>
                </a:tc>
                <a:extLst>
                  <a:ext uri="{0D108BD9-81ED-4DB2-BD59-A6C34878D82A}">
                    <a16:rowId xmlns:a16="http://schemas.microsoft.com/office/drawing/2014/main" val="3270683759"/>
                  </a:ext>
                </a:extLst>
              </a:tr>
              <a:tr h="156183">
                <a:tc>
                  <a:txBody>
                    <a:bodyPr/>
                    <a:lstStyle/>
                    <a:p>
                      <a:pPr algn="l" fontAlgn="b"/>
                      <a:r>
                        <a:rPr lang="en-US" sz="1100" u="none" strike="noStrike">
                          <a:effectLst/>
                        </a:rPr>
                        <a:t>Elongation at Yield [%]</a:t>
                      </a:r>
                      <a:endParaRPr lang="en-US" sz="1100" b="0" i="0" u="none" strike="noStrike">
                        <a:solidFill>
                          <a:srgbClr val="000000"/>
                        </a:solidFill>
                        <a:effectLst/>
                        <a:latin typeface="Times New Roman" panose="02020603050405020304" pitchFamily="18" charset="0"/>
                      </a:endParaRPr>
                    </a:p>
                  </a:txBody>
                  <a:tcPr marL="4763" marR="4763" marT="4763" marB="0" anchor="b"/>
                </a:tc>
                <a:tc>
                  <a:txBody>
                    <a:bodyPr/>
                    <a:lstStyle/>
                    <a:p>
                      <a:pPr algn="r" fontAlgn="b"/>
                      <a:r>
                        <a:rPr lang="en-US" sz="1100" u="none" strike="noStrike">
                          <a:effectLst/>
                        </a:rPr>
                        <a:t>23.8</a:t>
                      </a:r>
                      <a:endParaRPr lang="en-US" sz="1100" b="0" i="0" u="none" strike="noStrike">
                        <a:solidFill>
                          <a:srgbClr val="000000"/>
                        </a:solidFill>
                        <a:effectLst/>
                        <a:latin typeface="Times New Roman" panose="02020603050405020304" pitchFamily="18" charset="0"/>
                      </a:endParaRPr>
                    </a:p>
                  </a:txBody>
                  <a:tcPr marL="4763" marR="4763" marT="4763" marB="0" anchor="b"/>
                </a:tc>
                <a:tc>
                  <a:txBody>
                    <a:bodyPr/>
                    <a:lstStyle/>
                    <a:p>
                      <a:pPr algn="l" fontAlgn="b"/>
                      <a:r>
                        <a:rPr lang="en-US" sz="1100" u="none" strike="noStrike">
                          <a:effectLst/>
                        </a:rPr>
                        <a:t>Amount material can stretch from its original state without breaking</a:t>
                      </a:r>
                      <a:endParaRPr lang="en-US" sz="1100" b="0" i="0" u="none" strike="noStrike">
                        <a:solidFill>
                          <a:srgbClr val="000000"/>
                        </a:solidFill>
                        <a:effectLst/>
                        <a:latin typeface="Times New Roman" panose="02020603050405020304" pitchFamily="18" charset="0"/>
                      </a:endParaRPr>
                    </a:p>
                  </a:txBody>
                  <a:tcPr marL="4763" marR="4763" marT="4763" marB="0" anchor="b"/>
                </a:tc>
                <a:extLst>
                  <a:ext uri="{0D108BD9-81ED-4DB2-BD59-A6C34878D82A}">
                    <a16:rowId xmlns:a16="http://schemas.microsoft.com/office/drawing/2014/main" val="4004433458"/>
                  </a:ext>
                </a:extLst>
              </a:tr>
              <a:tr h="156183">
                <a:tc>
                  <a:txBody>
                    <a:bodyPr/>
                    <a:lstStyle/>
                    <a:p>
                      <a:pPr algn="l" fontAlgn="b"/>
                      <a:r>
                        <a:rPr lang="en-US" sz="1100" u="none" strike="noStrike">
                          <a:effectLst/>
                        </a:rPr>
                        <a:t>Elongation at Break [%]</a:t>
                      </a:r>
                      <a:endParaRPr lang="en-US" sz="1100" b="0" i="0" u="none" strike="noStrike">
                        <a:solidFill>
                          <a:srgbClr val="000000"/>
                        </a:solidFill>
                        <a:effectLst/>
                        <a:latin typeface="Times New Roman" panose="02020603050405020304" pitchFamily="18" charset="0"/>
                      </a:endParaRPr>
                    </a:p>
                  </a:txBody>
                  <a:tcPr marL="4763" marR="4763" marT="4763" marB="0" anchor="b"/>
                </a:tc>
                <a:tc>
                  <a:txBody>
                    <a:bodyPr/>
                    <a:lstStyle/>
                    <a:p>
                      <a:pPr algn="r" fontAlgn="b"/>
                      <a:r>
                        <a:rPr lang="en-US" sz="1100" u="none" strike="noStrike">
                          <a:effectLst/>
                        </a:rPr>
                        <a:t>26.6</a:t>
                      </a:r>
                      <a:endParaRPr lang="en-US" sz="1100" b="0" i="0" u="none" strike="noStrike">
                        <a:solidFill>
                          <a:srgbClr val="000000"/>
                        </a:solidFill>
                        <a:effectLst/>
                        <a:latin typeface="Times New Roman" panose="02020603050405020304" pitchFamily="18" charset="0"/>
                      </a:endParaRPr>
                    </a:p>
                  </a:txBody>
                  <a:tcPr marL="4763" marR="4763" marT="4763" marB="0" anchor="b"/>
                </a:tc>
                <a:tc>
                  <a:txBody>
                    <a:bodyPr/>
                    <a:lstStyle/>
                    <a:p>
                      <a:pPr algn="l" fontAlgn="b"/>
                      <a:r>
                        <a:rPr lang="en-US" sz="1100" u="none" strike="noStrike">
                          <a:effectLst/>
                        </a:rPr>
                        <a:t>Amount material can stretch till breaking</a:t>
                      </a:r>
                      <a:endParaRPr lang="en-US" sz="1100" b="0" i="0" u="none" strike="noStrike">
                        <a:solidFill>
                          <a:srgbClr val="000000"/>
                        </a:solidFill>
                        <a:effectLst/>
                        <a:latin typeface="Times New Roman" panose="02020603050405020304" pitchFamily="18" charset="0"/>
                      </a:endParaRPr>
                    </a:p>
                  </a:txBody>
                  <a:tcPr marL="4763" marR="4763" marT="4763" marB="0" anchor="b"/>
                </a:tc>
                <a:extLst>
                  <a:ext uri="{0D108BD9-81ED-4DB2-BD59-A6C34878D82A}">
                    <a16:rowId xmlns:a16="http://schemas.microsoft.com/office/drawing/2014/main" val="3988297985"/>
                  </a:ext>
                </a:extLst>
              </a:tr>
              <a:tr h="156183">
                <a:tc>
                  <a:txBody>
                    <a:bodyPr/>
                    <a:lstStyle/>
                    <a:p>
                      <a:pPr algn="l" fontAlgn="b"/>
                      <a:r>
                        <a:rPr lang="en-US" sz="1100" u="none" strike="noStrike">
                          <a:effectLst/>
                        </a:rPr>
                        <a:t>Flexural Modulus [Gpa]</a:t>
                      </a:r>
                      <a:endParaRPr lang="en-US" sz="1100" b="0" i="0" u="none" strike="noStrike">
                        <a:solidFill>
                          <a:srgbClr val="000000"/>
                        </a:solidFill>
                        <a:effectLst/>
                        <a:latin typeface="Times New Roman" panose="02020603050405020304" pitchFamily="18" charset="0"/>
                      </a:endParaRPr>
                    </a:p>
                  </a:txBody>
                  <a:tcPr marL="4763" marR="4763" marT="4763" marB="0" anchor="b"/>
                </a:tc>
                <a:tc>
                  <a:txBody>
                    <a:bodyPr/>
                    <a:lstStyle/>
                    <a:p>
                      <a:pPr algn="r" fontAlgn="b"/>
                      <a:r>
                        <a:rPr lang="en-US" sz="1100" u="none" strike="noStrike">
                          <a:effectLst/>
                        </a:rPr>
                        <a:t>2.18</a:t>
                      </a:r>
                      <a:endParaRPr lang="en-US" sz="1100" b="0" i="0" u="none" strike="noStrike">
                        <a:solidFill>
                          <a:srgbClr val="000000"/>
                        </a:solidFill>
                        <a:effectLst/>
                        <a:latin typeface="Times New Roman" panose="02020603050405020304" pitchFamily="18" charset="0"/>
                      </a:endParaRPr>
                    </a:p>
                  </a:txBody>
                  <a:tcPr marL="4763" marR="4763" marT="4763" marB="0" anchor="b"/>
                </a:tc>
                <a:tc>
                  <a:txBody>
                    <a:bodyPr/>
                    <a:lstStyle/>
                    <a:p>
                      <a:pPr algn="l" fontAlgn="b"/>
                      <a:r>
                        <a:rPr lang="en-US" sz="1100" u="none" strike="noStrike">
                          <a:effectLst/>
                        </a:rPr>
                        <a:t>Relatively flexible; Low resistance to bending force</a:t>
                      </a:r>
                      <a:endParaRPr lang="en-US" sz="1100" b="0" i="0" u="none" strike="noStrike">
                        <a:solidFill>
                          <a:srgbClr val="000000"/>
                        </a:solidFill>
                        <a:effectLst/>
                        <a:latin typeface="Times New Roman" panose="02020603050405020304" pitchFamily="18" charset="0"/>
                      </a:endParaRPr>
                    </a:p>
                  </a:txBody>
                  <a:tcPr marL="4763" marR="4763" marT="4763" marB="0" anchor="b"/>
                </a:tc>
                <a:extLst>
                  <a:ext uri="{0D108BD9-81ED-4DB2-BD59-A6C34878D82A}">
                    <a16:rowId xmlns:a16="http://schemas.microsoft.com/office/drawing/2014/main" val="1342725064"/>
                  </a:ext>
                </a:extLst>
              </a:tr>
              <a:tr h="156183">
                <a:tc>
                  <a:txBody>
                    <a:bodyPr/>
                    <a:lstStyle/>
                    <a:p>
                      <a:pPr algn="l" fontAlgn="b"/>
                      <a:r>
                        <a:rPr lang="en-US" sz="1100" u="none" strike="noStrike">
                          <a:effectLst/>
                        </a:rPr>
                        <a:t>Water Absorption [%]</a:t>
                      </a:r>
                      <a:endParaRPr lang="en-US" sz="1100" b="0" i="0" u="none" strike="noStrike">
                        <a:solidFill>
                          <a:srgbClr val="000000"/>
                        </a:solidFill>
                        <a:effectLst/>
                        <a:latin typeface="Times New Roman" panose="02020603050405020304" pitchFamily="18" charset="0"/>
                      </a:endParaRPr>
                    </a:p>
                  </a:txBody>
                  <a:tcPr marL="4763" marR="4763" marT="4763" marB="0" anchor="b"/>
                </a:tc>
                <a:tc>
                  <a:txBody>
                    <a:bodyPr/>
                    <a:lstStyle/>
                    <a:p>
                      <a:pPr algn="r" fontAlgn="b"/>
                      <a:r>
                        <a:rPr lang="en-US" sz="1100" u="none" strike="noStrike">
                          <a:effectLst/>
                        </a:rPr>
                        <a:t>0.24%</a:t>
                      </a:r>
                      <a:endParaRPr lang="en-US" sz="1100" b="0" i="0" u="none" strike="noStrike">
                        <a:solidFill>
                          <a:srgbClr val="000000"/>
                        </a:solidFill>
                        <a:effectLst/>
                        <a:latin typeface="Times New Roman" panose="02020603050405020304" pitchFamily="18" charset="0"/>
                      </a:endParaRPr>
                    </a:p>
                  </a:txBody>
                  <a:tcPr marL="4763" marR="4763" marT="4763" marB="0" anchor="b"/>
                </a:tc>
                <a:tc>
                  <a:txBody>
                    <a:bodyPr/>
                    <a:lstStyle/>
                    <a:p>
                      <a:pPr algn="l" fontAlgn="b"/>
                      <a:r>
                        <a:rPr lang="en-US" sz="1100" u="none" strike="noStrike">
                          <a:effectLst/>
                        </a:rPr>
                        <a:t>Low water absorption</a:t>
                      </a:r>
                      <a:endParaRPr lang="en-US" sz="1100" b="0" i="0" u="none" strike="noStrike">
                        <a:solidFill>
                          <a:srgbClr val="000000"/>
                        </a:solidFill>
                        <a:effectLst/>
                        <a:latin typeface="Times New Roman" panose="02020603050405020304" pitchFamily="18" charset="0"/>
                      </a:endParaRPr>
                    </a:p>
                  </a:txBody>
                  <a:tcPr marL="4763" marR="4763" marT="4763" marB="0" anchor="b"/>
                </a:tc>
                <a:extLst>
                  <a:ext uri="{0D108BD9-81ED-4DB2-BD59-A6C34878D82A}">
                    <a16:rowId xmlns:a16="http://schemas.microsoft.com/office/drawing/2014/main" val="2087222904"/>
                  </a:ext>
                </a:extLst>
              </a:tr>
            </a:tbl>
          </a:graphicData>
        </a:graphic>
      </p:graphicFrame>
      <p:pic>
        <p:nvPicPr>
          <p:cNvPr id="1037" name="Picture 1036" descr="A hand holding a device with wires and a blue screen&#10;&#10;Description automatically generated">
            <a:extLst>
              <a:ext uri="{FF2B5EF4-FFF2-40B4-BE49-F238E27FC236}">
                <a16:creationId xmlns:a16="http://schemas.microsoft.com/office/drawing/2014/main" id="{6119F1B4-6C60-1096-40F6-F3F68AD55503}"/>
              </a:ext>
            </a:extLst>
          </p:cNvPr>
          <p:cNvPicPr>
            <a:picLocks noChangeAspect="1"/>
          </p:cNvPicPr>
          <p:nvPr/>
        </p:nvPicPr>
        <p:blipFill>
          <a:blip r:embed="rId19"/>
          <a:stretch>
            <a:fillRect/>
          </a:stretch>
        </p:blipFill>
        <p:spPr>
          <a:xfrm rot="5400000">
            <a:off x="27560903" y="5120892"/>
            <a:ext cx="4040135" cy="3011982"/>
          </a:xfrm>
          <a:prstGeom prst="rect">
            <a:avLst/>
          </a:prstGeom>
          <a:ln w="12700">
            <a:solidFill>
              <a:schemeClr val="tx1"/>
            </a:solidFill>
          </a:ln>
        </p:spPr>
      </p:pic>
      <p:sp>
        <p:nvSpPr>
          <p:cNvPr id="1050" name="TextBox 1049">
            <a:extLst>
              <a:ext uri="{FF2B5EF4-FFF2-40B4-BE49-F238E27FC236}">
                <a16:creationId xmlns:a16="http://schemas.microsoft.com/office/drawing/2014/main" id="{6DDD2857-A13C-4BC2-FAAC-C03345A80790}"/>
              </a:ext>
            </a:extLst>
          </p:cNvPr>
          <p:cNvSpPr txBox="1"/>
          <p:nvPr/>
        </p:nvSpPr>
        <p:spPr>
          <a:xfrm>
            <a:off x="27387005" y="8788571"/>
            <a:ext cx="4387929" cy="830997"/>
          </a:xfrm>
          <a:prstGeom prst="rect">
            <a:avLst/>
          </a:prstGeom>
          <a:noFill/>
        </p:spPr>
        <p:txBody>
          <a:bodyPr wrap="square" rtlCol="0">
            <a:spAutoFit/>
          </a:bodyPr>
          <a:lstStyle/>
          <a:p>
            <a:pPr algn="ctr"/>
            <a:r>
              <a:rPr lang="en-US" sz="1600">
                <a:latin typeface="Times New Roman" panose="02020603050405020304" pitchFamily="18" charset="0"/>
                <a:cs typeface="Times New Roman" panose="02020603050405020304" pitchFamily="18" charset="0"/>
              </a:rPr>
              <a:t>Figure 6: Arm Cast Placed on Achilles’ arm performing a tightening calibration to return to baseline tightness</a:t>
            </a:r>
          </a:p>
        </p:txBody>
      </p:sp>
      <p:pic>
        <p:nvPicPr>
          <p:cNvPr id="27" name="Picture 2" descr="Interfacing MAX30102 Pulse Oximeter and Heart Rate Sensor with Arduino">
            <a:extLst>
              <a:ext uri="{FF2B5EF4-FFF2-40B4-BE49-F238E27FC236}">
                <a16:creationId xmlns:a16="http://schemas.microsoft.com/office/drawing/2014/main" id="{1A21EC74-E17F-5770-97B2-2BCB0631DE25}"/>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7136043" y="17523504"/>
            <a:ext cx="4039999" cy="2653918"/>
          </a:xfrm>
          <a:prstGeom prst="rect">
            <a:avLst/>
          </a:prstGeom>
          <a:noFill/>
          <a:extLst>
            <a:ext uri="{909E8E84-426E-40DD-AFC4-6F175D3DCCD1}">
              <a14:hiddenFill xmlns:a14="http://schemas.microsoft.com/office/drawing/2010/main">
                <a:solidFill>
                  <a:srgbClr val="FFFFFF"/>
                </a:solidFill>
              </a14:hiddenFill>
            </a:ext>
          </a:extLst>
        </p:spPr>
      </p:pic>
      <p:sp>
        <p:nvSpPr>
          <p:cNvPr id="1054" name="TextBox 1053">
            <a:extLst>
              <a:ext uri="{FF2B5EF4-FFF2-40B4-BE49-F238E27FC236}">
                <a16:creationId xmlns:a16="http://schemas.microsoft.com/office/drawing/2014/main" id="{6393EFB9-3506-D259-CACC-61737C8E3A12}"/>
              </a:ext>
            </a:extLst>
          </p:cNvPr>
          <p:cNvSpPr txBox="1"/>
          <p:nvPr/>
        </p:nvSpPr>
        <p:spPr>
          <a:xfrm>
            <a:off x="16893997" y="20166329"/>
            <a:ext cx="4297554" cy="584775"/>
          </a:xfrm>
          <a:prstGeom prst="rect">
            <a:avLst/>
          </a:prstGeom>
          <a:noFill/>
        </p:spPr>
        <p:txBody>
          <a:bodyPr wrap="square" lIns="91440" tIns="45720" rIns="91440" bIns="45720" rtlCol="0" anchor="t">
            <a:spAutoFit/>
          </a:bodyPr>
          <a:lstStyle/>
          <a:p>
            <a:pPr algn="ctr"/>
            <a:r>
              <a:rPr lang="en-US" sz="1600">
                <a:latin typeface="Times New Roman"/>
                <a:cs typeface="Times New Roman"/>
              </a:rPr>
              <a:t>Figure 5: Serial Monitor of Arduino Calculating Heat Rate (Step 3)</a:t>
            </a:r>
          </a:p>
        </p:txBody>
      </p:sp>
    </p:spTree>
    <p:extLst>
      <p:ext uri="{BB962C8B-B14F-4D97-AF65-F5344CB8AC3E}">
        <p14:creationId xmlns:p14="http://schemas.microsoft.com/office/powerpoint/2010/main" val="426764738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Custom</PresentationFormat>
  <Slides>1</Slides>
  <Notes>1</Notes>
  <HiddenSlides>0</HiddenSlide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Worcester Polytechnic Institute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Ghorbani Faal, Siamak</dc:creator>
  <cp:revision>1</cp:revision>
  <cp:lastPrinted>2018-02-22T15:27:01Z</cp:lastPrinted>
  <dcterms:created xsi:type="dcterms:W3CDTF">2016-08-12T18:11:41Z</dcterms:created>
  <dcterms:modified xsi:type="dcterms:W3CDTF">2024-04-16T16:47:37Z</dcterms:modified>
</cp:coreProperties>
</file>