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6" r:id="rId2"/>
    <p:sldId id="257" r:id="rId3"/>
    <p:sldId id="258" r:id="rId4"/>
    <p:sldId id="260" r:id="rId5"/>
    <p:sldId id="262" r:id="rId6"/>
    <p:sldId id="259" r:id="rId7"/>
    <p:sldId id="271" r:id="rId8"/>
    <p:sldId id="267" r:id="rId9"/>
    <p:sldId id="305" r:id="rId10"/>
    <p:sldId id="290" r:id="rId11"/>
    <p:sldId id="281" r:id="rId12"/>
    <p:sldId id="310" r:id="rId13"/>
    <p:sldId id="318" r:id="rId14"/>
    <p:sldId id="295" r:id="rId15"/>
    <p:sldId id="297" r:id="rId16"/>
    <p:sldId id="285" r:id="rId17"/>
    <p:sldId id="296" r:id="rId18"/>
    <p:sldId id="309" r:id="rId19"/>
    <p:sldId id="289" r:id="rId20"/>
    <p:sldId id="301" r:id="rId21"/>
    <p:sldId id="284" r:id="rId22"/>
    <p:sldId id="287" r:id="rId23"/>
    <p:sldId id="298" r:id="rId24"/>
    <p:sldId id="306" r:id="rId25"/>
    <p:sldId id="286" r:id="rId26"/>
    <p:sldId id="304" r:id="rId27"/>
    <p:sldId id="288" r:id="rId28"/>
    <p:sldId id="313" r:id="rId29"/>
    <p:sldId id="302" r:id="rId30"/>
    <p:sldId id="300" r:id="rId31"/>
    <p:sldId id="314" r:id="rId32"/>
    <p:sldId id="316" r:id="rId33"/>
    <p:sldId id="315" r:id="rId34"/>
    <p:sldId id="317" r:id="rId35"/>
    <p:sldId id="307" r:id="rId36"/>
    <p:sldId id="294" r:id="rId37"/>
    <p:sldId id="293" r:id="rId38"/>
    <p:sldId id="312" r:id="rId39"/>
    <p:sldId id="308" r:id="rId40"/>
    <p:sldId id="282" r:id="rId41"/>
    <p:sldId id="276" r:id="rId42"/>
    <p:sldId id="319" r:id="rId43"/>
    <p:sldId id="27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45" autoAdjust="0"/>
    <p:restoredTop sz="88167" autoAdjust="0"/>
  </p:normalViewPr>
  <p:slideViewPr>
    <p:cSldViewPr>
      <p:cViewPr>
        <p:scale>
          <a:sx n="60" d="100"/>
          <a:sy n="60" d="100"/>
        </p:scale>
        <p:origin x="-1386" y="-23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D928C-6F5D-4D32-884B-01710A569864}" type="doc">
      <dgm:prSet loTypeId="urn:microsoft.com/office/officeart/2005/8/layout/radial6" loCatId="cycle" qsTypeId="urn:microsoft.com/office/officeart/2005/8/quickstyle/3d7" qsCatId="3D" csTypeId="urn:microsoft.com/office/officeart/2005/8/colors/colorful1" csCatId="colorful" phldr="1"/>
      <dgm:spPr/>
      <dgm:t>
        <a:bodyPr/>
        <a:lstStyle/>
        <a:p>
          <a:endParaRPr lang="en-US"/>
        </a:p>
      </dgm:t>
    </dgm:pt>
    <dgm:pt modelId="{18239757-43BC-4A03-8956-AD372AC3A72D}">
      <dgm:prSet phldrT="[Text]"/>
      <dgm:spPr/>
      <dgm:t>
        <a:bodyPr/>
        <a:lstStyle/>
        <a:p>
          <a:r>
            <a:rPr lang="en-US" dirty="0" smtClean="0"/>
            <a:t>Student</a:t>
          </a:r>
          <a:endParaRPr lang="en-US" dirty="0"/>
        </a:p>
      </dgm:t>
    </dgm:pt>
    <dgm:pt modelId="{0331DF76-3955-488A-B135-BAB9D6808161}" type="parTrans" cxnId="{62A03E87-8CA3-40B9-83EB-05F58AC4146B}">
      <dgm:prSet/>
      <dgm:spPr/>
      <dgm:t>
        <a:bodyPr/>
        <a:lstStyle/>
        <a:p>
          <a:endParaRPr lang="en-US"/>
        </a:p>
      </dgm:t>
    </dgm:pt>
    <dgm:pt modelId="{37876836-F89E-4EE5-A6AC-53E55FA2DC88}" type="sibTrans" cxnId="{62A03E87-8CA3-40B9-83EB-05F58AC4146B}">
      <dgm:prSet/>
      <dgm:spPr/>
      <dgm:t>
        <a:bodyPr/>
        <a:lstStyle/>
        <a:p>
          <a:endParaRPr lang="en-US"/>
        </a:p>
      </dgm:t>
    </dgm:pt>
    <dgm:pt modelId="{B75DE493-FF57-4C7A-B273-219715D50B35}">
      <dgm:prSet phldrT="[Text]"/>
      <dgm:spPr/>
      <dgm:t>
        <a:bodyPr/>
        <a:lstStyle/>
        <a:p>
          <a:r>
            <a:rPr lang="en-US" dirty="0" smtClean="0"/>
            <a:t>Character</a:t>
          </a:r>
          <a:endParaRPr lang="en-US" dirty="0"/>
        </a:p>
      </dgm:t>
    </dgm:pt>
    <dgm:pt modelId="{79D2D874-CAA2-436E-97D1-9FFF2711EF5B}" type="parTrans" cxnId="{92FBF441-B2CF-4CF5-8D8C-A1B2A90AD994}">
      <dgm:prSet/>
      <dgm:spPr/>
      <dgm:t>
        <a:bodyPr/>
        <a:lstStyle/>
        <a:p>
          <a:endParaRPr lang="en-US"/>
        </a:p>
      </dgm:t>
    </dgm:pt>
    <dgm:pt modelId="{42687CB6-4B73-4FDB-99CB-FB09AADCC42C}" type="sibTrans" cxnId="{92FBF441-B2CF-4CF5-8D8C-A1B2A90AD994}">
      <dgm:prSet/>
      <dgm:spPr/>
      <dgm:t>
        <a:bodyPr/>
        <a:lstStyle/>
        <a:p>
          <a:endParaRPr lang="en-US"/>
        </a:p>
      </dgm:t>
    </dgm:pt>
    <dgm:pt modelId="{8AABB1D2-1F67-4766-AE9A-8615D6DF0EB8}">
      <dgm:prSet phldrT="[Text]"/>
      <dgm:spPr/>
      <dgm:t>
        <a:bodyPr/>
        <a:lstStyle/>
        <a:p>
          <a:r>
            <a:rPr lang="en-US" dirty="0" smtClean="0"/>
            <a:t>Education</a:t>
          </a:r>
          <a:endParaRPr lang="en-US" dirty="0"/>
        </a:p>
      </dgm:t>
    </dgm:pt>
    <dgm:pt modelId="{46DA5C06-5550-44DC-A67E-CD46FB591299}" type="parTrans" cxnId="{71D25C44-648C-48ED-95B4-CB51C4C7AA0C}">
      <dgm:prSet/>
      <dgm:spPr/>
      <dgm:t>
        <a:bodyPr/>
        <a:lstStyle/>
        <a:p>
          <a:endParaRPr lang="en-US"/>
        </a:p>
      </dgm:t>
    </dgm:pt>
    <dgm:pt modelId="{CC69AB11-814D-4F54-A1EC-903647E030A8}" type="sibTrans" cxnId="{71D25C44-648C-48ED-95B4-CB51C4C7AA0C}">
      <dgm:prSet/>
      <dgm:spPr/>
      <dgm:t>
        <a:bodyPr/>
        <a:lstStyle/>
        <a:p>
          <a:endParaRPr lang="en-US"/>
        </a:p>
      </dgm:t>
    </dgm:pt>
    <dgm:pt modelId="{B31B3909-E6F7-4BE4-8460-D280A3DBBF38}">
      <dgm:prSet phldrT="[Text]"/>
      <dgm:spPr/>
      <dgm:t>
        <a:bodyPr/>
        <a:lstStyle/>
        <a:p>
          <a:r>
            <a:rPr lang="en-US" dirty="0" smtClean="0"/>
            <a:t>Arts</a:t>
          </a:r>
          <a:endParaRPr lang="en-US" dirty="0"/>
        </a:p>
      </dgm:t>
    </dgm:pt>
    <dgm:pt modelId="{A0222D30-8748-415C-9054-A656BF94BF47}" type="parTrans" cxnId="{CF62E4AF-6B83-4472-9258-D6EB1751FB79}">
      <dgm:prSet/>
      <dgm:spPr/>
      <dgm:t>
        <a:bodyPr/>
        <a:lstStyle/>
        <a:p>
          <a:endParaRPr lang="en-US"/>
        </a:p>
      </dgm:t>
    </dgm:pt>
    <dgm:pt modelId="{C59685BA-71B7-4B15-90A4-C3F85CD68CA1}" type="sibTrans" cxnId="{CF62E4AF-6B83-4472-9258-D6EB1751FB79}">
      <dgm:prSet/>
      <dgm:spPr/>
      <dgm:t>
        <a:bodyPr/>
        <a:lstStyle/>
        <a:p>
          <a:endParaRPr lang="en-US"/>
        </a:p>
      </dgm:t>
    </dgm:pt>
    <dgm:pt modelId="{8B9D20DB-9F8A-4D3C-BFBE-00D164DC8BD4}">
      <dgm:prSet phldrT="[Text]"/>
      <dgm:spPr/>
      <dgm:t>
        <a:bodyPr/>
        <a:lstStyle/>
        <a:p>
          <a:r>
            <a:rPr lang="en-US" dirty="0" smtClean="0"/>
            <a:t>Sports and Recreation</a:t>
          </a:r>
          <a:endParaRPr lang="en-US" dirty="0"/>
        </a:p>
      </dgm:t>
    </dgm:pt>
    <dgm:pt modelId="{29CF8461-E8B8-40BE-884B-FB6D2E194F74}" type="parTrans" cxnId="{0D6B8A96-B7A0-44F2-9691-F8B992189AAA}">
      <dgm:prSet/>
      <dgm:spPr/>
      <dgm:t>
        <a:bodyPr/>
        <a:lstStyle/>
        <a:p>
          <a:endParaRPr lang="en-US"/>
        </a:p>
      </dgm:t>
    </dgm:pt>
    <dgm:pt modelId="{966793BC-0CB8-4120-BF66-D9B6CA188237}" type="sibTrans" cxnId="{0D6B8A96-B7A0-44F2-9691-F8B992189AAA}">
      <dgm:prSet/>
      <dgm:spPr/>
      <dgm:t>
        <a:bodyPr/>
        <a:lstStyle/>
        <a:p>
          <a:endParaRPr lang="en-US"/>
        </a:p>
      </dgm:t>
    </dgm:pt>
    <dgm:pt modelId="{19AE4063-C3E0-4402-94D2-86158A6B4FC1}" type="pres">
      <dgm:prSet presAssocID="{F32D928C-6F5D-4D32-884B-01710A569864}" presName="Name0" presStyleCnt="0">
        <dgm:presLayoutVars>
          <dgm:chMax val="1"/>
          <dgm:dir/>
          <dgm:animLvl val="ctr"/>
          <dgm:resizeHandles val="exact"/>
        </dgm:presLayoutVars>
      </dgm:prSet>
      <dgm:spPr/>
      <dgm:t>
        <a:bodyPr/>
        <a:lstStyle/>
        <a:p>
          <a:endParaRPr lang="en-US"/>
        </a:p>
      </dgm:t>
    </dgm:pt>
    <dgm:pt modelId="{C5A1AE5B-D603-4041-8E42-795142E871D3}" type="pres">
      <dgm:prSet presAssocID="{18239757-43BC-4A03-8956-AD372AC3A72D}" presName="centerShape" presStyleLbl="node0" presStyleIdx="0" presStyleCnt="1"/>
      <dgm:spPr/>
      <dgm:t>
        <a:bodyPr/>
        <a:lstStyle/>
        <a:p>
          <a:endParaRPr lang="en-US"/>
        </a:p>
      </dgm:t>
    </dgm:pt>
    <dgm:pt modelId="{C46B890D-3903-4600-9AA8-3CA6D6E09CAA}" type="pres">
      <dgm:prSet presAssocID="{B75DE493-FF57-4C7A-B273-219715D50B35}" presName="node" presStyleLbl="node1" presStyleIdx="0" presStyleCnt="4">
        <dgm:presLayoutVars>
          <dgm:bulletEnabled val="1"/>
        </dgm:presLayoutVars>
      </dgm:prSet>
      <dgm:spPr/>
      <dgm:t>
        <a:bodyPr/>
        <a:lstStyle/>
        <a:p>
          <a:endParaRPr lang="en-US"/>
        </a:p>
      </dgm:t>
    </dgm:pt>
    <dgm:pt modelId="{87FE96F3-D041-4149-97A8-5E3FBC2DC32B}" type="pres">
      <dgm:prSet presAssocID="{B75DE493-FF57-4C7A-B273-219715D50B35}" presName="dummy" presStyleCnt="0"/>
      <dgm:spPr/>
    </dgm:pt>
    <dgm:pt modelId="{A438FD3D-F870-405D-BC65-2B236580F3D6}" type="pres">
      <dgm:prSet presAssocID="{42687CB6-4B73-4FDB-99CB-FB09AADCC42C}" presName="sibTrans" presStyleLbl="sibTrans2D1" presStyleIdx="0" presStyleCnt="4"/>
      <dgm:spPr/>
      <dgm:t>
        <a:bodyPr/>
        <a:lstStyle/>
        <a:p>
          <a:endParaRPr lang="en-US"/>
        </a:p>
      </dgm:t>
    </dgm:pt>
    <dgm:pt modelId="{5288EFCB-E05F-47E2-B2CA-0FCD32D5B54E}" type="pres">
      <dgm:prSet presAssocID="{8AABB1D2-1F67-4766-AE9A-8615D6DF0EB8}" presName="node" presStyleLbl="node1" presStyleIdx="1" presStyleCnt="4">
        <dgm:presLayoutVars>
          <dgm:bulletEnabled val="1"/>
        </dgm:presLayoutVars>
      </dgm:prSet>
      <dgm:spPr/>
      <dgm:t>
        <a:bodyPr/>
        <a:lstStyle/>
        <a:p>
          <a:endParaRPr lang="en-US"/>
        </a:p>
      </dgm:t>
    </dgm:pt>
    <dgm:pt modelId="{F8C34B09-3864-4A48-A322-53B1FB63347D}" type="pres">
      <dgm:prSet presAssocID="{8AABB1D2-1F67-4766-AE9A-8615D6DF0EB8}" presName="dummy" presStyleCnt="0"/>
      <dgm:spPr/>
    </dgm:pt>
    <dgm:pt modelId="{53E715C8-E1AE-41D1-A734-3A075C0A9050}" type="pres">
      <dgm:prSet presAssocID="{CC69AB11-814D-4F54-A1EC-903647E030A8}" presName="sibTrans" presStyleLbl="sibTrans2D1" presStyleIdx="1" presStyleCnt="4"/>
      <dgm:spPr/>
      <dgm:t>
        <a:bodyPr/>
        <a:lstStyle/>
        <a:p>
          <a:endParaRPr lang="en-US"/>
        </a:p>
      </dgm:t>
    </dgm:pt>
    <dgm:pt modelId="{B9761613-33B0-42C5-808E-97B8A7404495}" type="pres">
      <dgm:prSet presAssocID="{B31B3909-E6F7-4BE4-8460-D280A3DBBF38}" presName="node" presStyleLbl="node1" presStyleIdx="2" presStyleCnt="4">
        <dgm:presLayoutVars>
          <dgm:bulletEnabled val="1"/>
        </dgm:presLayoutVars>
      </dgm:prSet>
      <dgm:spPr/>
      <dgm:t>
        <a:bodyPr/>
        <a:lstStyle/>
        <a:p>
          <a:endParaRPr lang="en-US"/>
        </a:p>
      </dgm:t>
    </dgm:pt>
    <dgm:pt modelId="{F7CB049D-04BF-489B-B8D1-B91A09B41DB0}" type="pres">
      <dgm:prSet presAssocID="{B31B3909-E6F7-4BE4-8460-D280A3DBBF38}" presName="dummy" presStyleCnt="0"/>
      <dgm:spPr/>
    </dgm:pt>
    <dgm:pt modelId="{A8511660-D62A-4579-97C3-A7A056783B84}" type="pres">
      <dgm:prSet presAssocID="{C59685BA-71B7-4B15-90A4-C3F85CD68CA1}" presName="sibTrans" presStyleLbl="sibTrans2D1" presStyleIdx="2" presStyleCnt="4"/>
      <dgm:spPr/>
      <dgm:t>
        <a:bodyPr/>
        <a:lstStyle/>
        <a:p>
          <a:endParaRPr lang="en-US"/>
        </a:p>
      </dgm:t>
    </dgm:pt>
    <dgm:pt modelId="{34FBCB14-B514-4B41-B877-5B3586B63292}" type="pres">
      <dgm:prSet presAssocID="{8B9D20DB-9F8A-4D3C-BFBE-00D164DC8BD4}" presName="node" presStyleLbl="node1" presStyleIdx="3" presStyleCnt="4">
        <dgm:presLayoutVars>
          <dgm:bulletEnabled val="1"/>
        </dgm:presLayoutVars>
      </dgm:prSet>
      <dgm:spPr/>
      <dgm:t>
        <a:bodyPr/>
        <a:lstStyle/>
        <a:p>
          <a:endParaRPr lang="en-US"/>
        </a:p>
      </dgm:t>
    </dgm:pt>
    <dgm:pt modelId="{943CD551-6963-405B-8484-8E16251BF411}" type="pres">
      <dgm:prSet presAssocID="{8B9D20DB-9F8A-4D3C-BFBE-00D164DC8BD4}" presName="dummy" presStyleCnt="0"/>
      <dgm:spPr/>
    </dgm:pt>
    <dgm:pt modelId="{47E2ECEE-9637-4AB7-BBC1-0577B3005AF4}" type="pres">
      <dgm:prSet presAssocID="{966793BC-0CB8-4120-BF66-D9B6CA188237}" presName="sibTrans" presStyleLbl="sibTrans2D1" presStyleIdx="3" presStyleCnt="4"/>
      <dgm:spPr/>
      <dgm:t>
        <a:bodyPr/>
        <a:lstStyle/>
        <a:p>
          <a:endParaRPr lang="en-US"/>
        </a:p>
      </dgm:t>
    </dgm:pt>
  </dgm:ptLst>
  <dgm:cxnLst>
    <dgm:cxn modelId="{0B1D872B-7987-4CE5-BB81-7CED2E518FF1}" type="presOf" srcId="{F32D928C-6F5D-4D32-884B-01710A569864}" destId="{19AE4063-C3E0-4402-94D2-86158A6B4FC1}" srcOrd="0" destOrd="0" presId="urn:microsoft.com/office/officeart/2005/8/layout/radial6"/>
    <dgm:cxn modelId="{9EDEAA91-EAD6-4CA2-8386-E4C878744FA4}" type="presOf" srcId="{18239757-43BC-4A03-8956-AD372AC3A72D}" destId="{C5A1AE5B-D603-4041-8E42-795142E871D3}" srcOrd="0" destOrd="0" presId="urn:microsoft.com/office/officeart/2005/8/layout/radial6"/>
    <dgm:cxn modelId="{13D261F3-F8AA-4782-A818-F54A8B1D5483}" type="presOf" srcId="{B31B3909-E6F7-4BE4-8460-D280A3DBBF38}" destId="{B9761613-33B0-42C5-808E-97B8A7404495}" srcOrd="0" destOrd="0" presId="urn:microsoft.com/office/officeart/2005/8/layout/radial6"/>
    <dgm:cxn modelId="{CD51C20E-52DE-4ED7-8CA3-D33476937F57}" type="presOf" srcId="{8B9D20DB-9F8A-4D3C-BFBE-00D164DC8BD4}" destId="{34FBCB14-B514-4B41-B877-5B3586B63292}" srcOrd="0" destOrd="0" presId="urn:microsoft.com/office/officeart/2005/8/layout/radial6"/>
    <dgm:cxn modelId="{92FBF441-B2CF-4CF5-8D8C-A1B2A90AD994}" srcId="{18239757-43BC-4A03-8956-AD372AC3A72D}" destId="{B75DE493-FF57-4C7A-B273-219715D50B35}" srcOrd="0" destOrd="0" parTransId="{79D2D874-CAA2-436E-97D1-9FFF2711EF5B}" sibTransId="{42687CB6-4B73-4FDB-99CB-FB09AADCC42C}"/>
    <dgm:cxn modelId="{B4E5D704-A434-48C5-84E4-42EC0DF7A52D}" type="presOf" srcId="{B75DE493-FF57-4C7A-B273-219715D50B35}" destId="{C46B890D-3903-4600-9AA8-3CA6D6E09CAA}" srcOrd="0" destOrd="0" presId="urn:microsoft.com/office/officeart/2005/8/layout/radial6"/>
    <dgm:cxn modelId="{0D6B8A96-B7A0-44F2-9691-F8B992189AAA}" srcId="{18239757-43BC-4A03-8956-AD372AC3A72D}" destId="{8B9D20DB-9F8A-4D3C-BFBE-00D164DC8BD4}" srcOrd="3" destOrd="0" parTransId="{29CF8461-E8B8-40BE-884B-FB6D2E194F74}" sibTransId="{966793BC-0CB8-4120-BF66-D9B6CA188237}"/>
    <dgm:cxn modelId="{71D25C44-648C-48ED-95B4-CB51C4C7AA0C}" srcId="{18239757-43BC-4A03-8956-AD372AC3A72D}" destId="{8AABB1D2-1F67-4766-AE9A-8615D6DF0EB8}" srcOrd="1" destOrd="0" parTransId="{46DA5C06-5550-44DC-A67E-CD46FB591299}" sibTransId="{CC69AB11-814D-4F54-A1EC-903647E030A8}"/>
    <dgm:cxn modelId="{F769DEC6-EE1C-4057-83B9-ADC48F806855}" type="presOf" srcId="{CC69AB11-814D-4F54-A1EC-903647E030A8}" destId="{53E715C8-E1AE-41D1-A734-3A075C0A9050}" srcOrd="0" destOrd="0" presId="urn:microsoft.com/office/officeart/2005/8/layout/radial6"/>
    <dgm:cxn modelId="{A7BDAC64-11A9-45B8-8573-E15B7A9ADC2B}" type="presOf" srcId="{8AABB1D2-1F67-4766-AE9A-8615D6DF0EB8}" destId="{5288EFCB-E05F-47E2-B2CA-0FCD32D5B54E}" srcOrd="0" destOrd="0" presId="urn:microsoft.com/office/officeart/2005/8/layout/radial6"/>
    <dgm:cxn modelId="{F46657B5-DFA9-4111-A1C0-CB0F46C15192}" type="presOf" srcId="{42687CB6-4B73-4FDB-99CB-FB09AADCC42C}" destId="{A438FD3D-F870-405D-BC65-2B236580F3D6}" srcOrd="0" destOrd="0" presId="urn:microsoft.com/office/officeart/2005/8/layout/radial6"/>
    <dgm:cxn modelId="{CF62E4AF-6B83-4472-9258-D6EB1751FB79}" srcId="{18239757-43BC-4A03-8956-AD372AC3A72D}" destId="{B31B3909-E6F7-4BE4-8460-D280A3DBBF38}" srcOrd="2" destOrd="0" parTransId="{A0222D30-8748-415C-9054-A656BF94BF47}" sibTransId="{C59685BA-71B7-4B15-90A4-C3F85CD68CA1}"/>
    <dgm:cxn modelId="{69B03192-8C67-4982-A836-2741FD356E28}" type="presOf" srcId="{C59685BA-71B7-4B15-90A4-C3F85CD68CA1}" destId="{A8511660-D62A-4579-97C3-A7A056783B84}" srcOrd="0" destOrd="0" presId="urn:microsoft.com/office/officeart/2005/8/layout/radial6"/>
    <dgm:cxn modelId="{92CF97FC-A859-4870-8BD9-7C5DC4B84DE9}" type="presOf" srcId="{966793BC-0CB8-4120-BF66-D9B6CA188237}" destId="{47E2ECEE-9637-4AB7-BBC1-0577B3005AF4}" srcOrd="0" destOrd="0" presId="urn:microsoft.com/office/officeart/2005/8/layout/radial6"/>
    <dgm:cxn modelId="{62A03E87-8CA3-40B9-83EB-05F58AC4146B}" srcId="{F32D928C-6F5D-4D32-884B-01710A569864}" destId="{18239757-43BC-4A03-8956-AD372AC3A72D}" srcOrd="0" destOrd="0" parTransId="{0331DF76-3955-488A-B135-BAB9D6808161}" sibTransId="{37876836-F89E-4EE5-A6AC-53E55FA2DC88}"/>
    <dgm:cxn modelId="{79D6B021-9421-4D82-B143-FA094AFD33FE}" type="presParOf" srcId="{19AE4063-C3E0-4402-94D2-86158A6B4FC1}" destId="{C5A1AE5B-D603-4041-8E42-795142E871D3}" srcOrd="0" destOrd="0" presId="urn:microsoft.com/office/officeart/2005/8/layout/radial6"/>
    <dgm:cxn modelId="{B524FD1D-43B5-4B6F-9540-0FD754B47204}" type="presParOf" srcId="{19AE4063-C3E0-4402-94D2-86158A6B4FC1}" destId="{C46B890D-3903-4600-9AA8-3CA6D6E09CAA}" srcOrd="1" destOrd="0" presId="urn:microsoft.com/office/officeart/2005/8/layout/radial6"/>
    <dgm:cxn modelId="{EF3DA9C0-C1AF-4758-9490-03A4E9CA6112}" type="presParOf" srcId="{19AE4063-C3E0-4402-94D2-86158A6B4FC1}" destId="{87FE96F3-D041-4149-97A8-5E3FBC2DC32B}" srcOrd="2" destOrd="0" presId="urn:microsoft.com/office/officeart/2005/8/layout/radial6"/>
    <dgm:cxn modelId="{7C2E658D-45D0-4911-86CF-32C7633B81B7}" type="presParOf" srcId="{19AE4063-C3E0-4402-94D2-86158A6B4FC1}" destId="{A438FD3D-F870-405D-BC65-2B236580F3D6}" srcOrd="3" destOrd="0" presId="urn:microsoft.com/office/officeart/2005/8/layout/radial6"/>
    <dgm:cxn modelId="{C2537DD0-E811-4E8F-AEC9-0BF0ADB1C73C}" type="presParOf" srcId="{19AE4063-C3E0-4402-94D2-86158A6B4FC1}" destId="{5288EFCB-E05F-47E2-B2CA-0FCD32D5B54E}" srcOrd="4" destOrd="0" presId="urn:microsoft.com/office/officeart/2005/8/layout/radial6"/>
    <dgm:cxn modelId="{B79D0703-AB60-4444-A3DB-8D3CB4A8A3A3}" type="presParOf" srcId="{19AE4063-C3E0-4402-94D2-86158A6B4FC1}" destId="{F8C34B09-3864-4A48-A322-53B1FB63347D}" srcOrd="5" destOrd="0" presId="urn:microsoft.com/office/officeart/2005/8/layout/radial6"/>
    <dgm:cxn modelId="{1141970B-B0C8-4D05-91F9-5B7FDBEC476C}" type="presParOf" srcId="{19AE4063-C3E0-4402-94D2-86158A6B4FC1}" destId="{53E715C8-E1AE-41D1-A734-3A075C0A9050}" srcOrd="6" destOrd="0" presId="urn:microsoft.com/office/officeart/2005/8/layout/radial6"/>
    <dgm:cxn modelId="{EB397C65-9BF5-45A6-A9F1-467B2E979A5F}" type="presParOf" srcId="{19AE4063-C3E0-4402-94D2-86158A6B4FC1}" destId="{B9761613-33B0-42C5-808E-97B8A7404495}" srcOrd="7" destOrd="0" presId="urn:microsoft.com/office/officeart/2005/8/layout/radial6"/>
    <dgm:cxn modelId="{89979C50-8DB3-4AEA-BB12-1C50A8C43750}" type="presParOf" srcId="{19AE4063-C3E0-4402-94D2-86158A6B4FC1}" destId="{F7CB049D-04BF-489B-B8D1-B91A09B41DB0}" srcOrd="8" destOrd="0" presId="urn:microsoft.com/office/officeart/2005/8/layout/radial6"/>
    <dgm:cxn modelId="{1A46919E-5383-4D6F-8BCB-7A1C8464DE8A}" type="presParOf" srcId="{19AE4063-C3E0-4402-94D2-86158A6B4FC1}" destId="{A8511660-D62A-4579-97C3-A7A056783B84}" srcOrd="9" destOrd="0" presId="urn:microsoft.com/office/officeart/2005/8/layout/radial6"/>
    <dgm:cxn modelId="{EC6B425C-B8BC-4B4A-9BC7-FE2F318AC2C2}" type="presParOf" srcId="{19AE4063-C3E0-4402-94D2-86158A6B4FC1}" destId="{34FBCB14-B514-4B41-B877-5B3586B63292}" srcOrd="10" destOrd="0" presId="urn:microsoft.com/office/officeart/2005/8/layout/radial6"/>
    <dgm:cxn modelId="{00B29D01-63BF-4650-833C-EB315543C55E}" type="presParOf" srcId="{19AE4063-C3E0-4402-94D2-86158A6B4FC1}" destId="{943CD551-6963-405B-8484-8E16251BF411}" srcOrd="11" destOrd="0" presId="urn:microsoft.com/office/officeart/2005/8/layout/radial6"/>
    <dgm:cxn modelId="{57C80F8D-B695-4BB5-AC62-9220B38B9FB1}" type="presParOf" srcId="{19AE4063-C3E0-4402-94D2-86158A6B4FC1}" destId="{47E2ECEE-9637-4AB7-BBC1-0577B3005AF4}"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55C1E5BF-27C5-4578-8F22-D036B2C3610A}" type="doc">
      <dgm:prSet loTypeId="urn:microsoft.com/office/officeart/2005/8/layout/pList2" loCatId="list" qsTypeId="urn:microsoft.com/office/officeart/2005/8/quickstyle/simple5" qsCatId="simple" csTypeId="urn:microsoft.com/office/officeart/2005/8/colors/accent2_3" csCatId="accent2" phldr="1"/>
      <dgm:spPr/>
    </dgm:pt>
    <dgm:pt modelId="{51B1DE17-BC93-410F-A2AF-5C0F4E22B060}">
      <dgm:prSet phldrT="[Text]"/>
      <dgm:spPr/>
      <dgm:t>
        <a:bodyPr/>
        <a:lstStyle/>
        <a:p>
          <a:r>
            <a:rPr lang="en-US" dirty="0" smtClean="0"/>
            <a:t>Correlate student participation in after school programs to performance</a:t>
          </a:r>
          <a:endParaRPr lang="en-US" dirty="0"/>
        </a:p>
      </dgm:t>
    </dgm:pt>
    <dgm:pt modelId="{4DFF9663-B06F-48D3-ACED-A7BD9FB30ED7}" type="parTrans" cxnId="{776B2161-53D0-485E-9F4F-10C1A7A00D11}">
      <dgm:prSet/>
      <dgm:spPr/>
      <dgm:t>
        <a:bodyPr/>
        <a:lstStyle/>
        <a:p>
          <a:endParaRPr lang="en-US"/>
        </a:p>
      </dgm:t>
    </dgm:pt>
    <dgm:pt modelId="{ED181803-1365-4BC0-8C85-B0F89A0CB29A}" type="sibTrans" cxnId="{776B2161-53D0-485E-9F4F-10C1A7A00D11}">
      <dgm:prSet/>
      <dgm:spPr/>
      <dgm:t>
        <a:bodyPr/>
        <a:lstStyle/>
        <a:p>
          <a:endParaRPr lang="en-US"/>
        </a:p>
      </dgm:t>
    </dgm:pt>
    <dgm:pt modelId="{5ECB1A17-87C7-417B-A11C-142CD50885DE}">
      <dgm:prSet phldrT="[Text]"/>
      <dgm:spPr/>
      <dgm:t>
        <a:bodyPr/>
        <a:lstStyle/>
        <a:p>
          <a:r>
            <a:rPr lang="en-US" dirty="0" smtClean="0"/>
            <a:t>Improve the end-user experience currently in place</a:t>
          </a:r>
          <a:endParaRPr lang="en-US" dirty="0"/>
        </a:p>
      </dgm:t>
    </dgm:pt>
    <dgm:pt modelId="{98557B2F-F5B3-4475-8BAE-468B2EA4985D}" type="parTrans" cxnId="{219850B8-2355-4F27-946B-2E9A2EF2D9D5}">
      <dgm:prSet/>
      <dgm:spPr/>
      <dgm:t>
        <a:bodyPr/>
        <a:lstStyle/>
        <a:p>
          <a:endParaRPr lang="en-US"/>
        </a:p>
      </dgm:t>
    </dgm:pt>
    <dgm:pt modelId="{A60FABB5-C9A3-4749-BF8E-72DCED4C8B7B}" type="sibTrans" cxnId="{219850B8-2355-4F27-946B-2E9A2EF2D9D5}">
      <dgm:prSet/>
      <dgm:spPr/>
      <dgm:t>
        <a:bodyPr/>
        <a:lstStyle/>
        <a:p>
          <a:endParaRPr lang="en-US"/>
        </a:p>
      </dgm:t>
    </dgm:pt>
    <dgm:pt modelId="{D32706F6-81BA-41B3-BB29-C19FED006886}">
      <dgm:prSet phldrT="[Text]"/>
      <dgm:spPr/>
      <dgm:t>
        <a:bodyPr/>
        <a:lstStyle/>
        <a:p>
          <a:r>
            <a:rPr lang="en-US" dirty="0" smtClean="0"/>
            <a:t>Provide the tools for a Data-Driven Government</a:t>
          </a:r>
          <a:endParaRPr lang="en-US" dirty="0"/>
        </a:p>
      </dgm:t>
    </dgm:pt>
    <dgm:pt modelId="{47EA15CD-A230-4D8D-A686-83AF4D6642D6}" type="parTrans" cxnId="{3BC7C69E-D5E9-46C5-9F30-FA6923F5B82C}">
      <dgm:prSet/>
      <dgm:spPr/>
      <dgm:t>
        <a:bodyPr/>
        <a:lstStyle/>
        <a:p>
          <a:endParaRPr lang="en-US"/>
        </a:p>
      </dgm:t>
    </dgm:pt>
    <dgm:pt modelId="{BB77E4A8-DCD9-450A-8081-EF7CFB34905F}" type="sibTrans" cxnId="{3BC7C69E-D5E9-46C5-9F30-FA6923F5B82C}">
      <dgm:prSet/>
      <dgm:spPr/>
      <dgm:t>
        <a:bodyPr/>
        <a:lstStyle/>
        <a:p>
          <a:endParaRPr lang="en-US"/>
        </a:p>
      </dgm:t>
    </dgm:pt>
    <dgm:pt modelId="{65048FB2-D561-4987-83FF-47F4E95E2E56}" type="pres">
      <dgm:prSet presAssocID="{55C1E5BF-27C5-4578-8F22-D036B2C3610A}" presName="Name0" presStyleCnt="0">
        <dgm:presLayoutVars>
          <dgm:dir/>
          <dgm:resizeHandles val="exact"/>
        </dgm:presLayoutVars>
      </dgm:prSet>
      <dgm:spPr/>
    </dgm:pt>
    <dgm:pt modelId="{D1CAF67A-627E-4445-A1CB-4F3967EB7C6A}" type="pres">
      <dgm:prSet presAssocID="{55C1E5BF-27C5-4578-8F22-D036B2C3610A}" presName="bkgdShp" presStyleLbl="alignAccFollowNode1" presStyleIdx="0" presStyleCnt="1" custLinFactNeighborY="-726"/>
      <dgm:spPr/>
    </dgm:pt>
    <dgm:pt modelId="{C2EAE30D-B15F-47D3-AACF-A041375B7147}" type="pres">
      <dgm:prSet presAssocID="{55C1E5BF-27C5-4578-8F22-D036B2C3610A}" presName="linComp" presStyleCnt="0"/>
      <dgm:spPr/>
    </dgm:pt>
    <dgm:pt modelId="{5B2E9A71-C87B-43CE-B2B3-82ED6455BCDD}" type="pres">
      <dgm:prSet presAssocID="{51B1DE17-BC93-410F-A2AF-5C0F4E22B060}" presName="compNode" presStyleCnt="0"/>
      <dgm:spPr/>
    </dgm:pt>
    <dgm:pt modelId="{3AAE9BC8-B78D-463F-9A80-9809C10130C2}" type="pres">
      <dgm:prSet presAssocID="{51B1DE17-BC93-410F-A2AF-5C0F4E22B060}" presName="node" presStyleLbl="node1" presStyleIdx="0" presStyleCnt="3" custLinFactNeighborX="1987">
        <dgm:presLayoutVars>
          <dgm:bulletEnabled val="1"/>
        </dgm:presLayoutVars>
      </dgm:prSet>
      <dgm:spPr/>
      <dgm:t>
        <a:bodyPr/>
        <a:lstStyle/>
        <a:p>
          <a:endParaRPr lang="en-US"/>
        </a:p>
      </dgm:t>
    </dgm:pt>
    <dgm:pt modelId="{BD59BB0C-0748-4CC0-AA60-DD2267172802}" type="pres">
      <dgm:prSet presAssocID="{51B1DE17-BC93-410F-A2AF-5C0F4E22B060}" presName="invisiNode" presStyleLbl="node1" presStyleIdx="0" presStyleCnt="3"/>
      <dgm:spPr/>
    </dgm:pt>
    <dgm:pt modelId="{CBCE27BA-8E76-4B7C-B456-715C756C9C90}" type="pres">
      <dgm:prSet presAssocID="{51B1DE17-BC93-410F-A2AF-5C0F4E22B060}" presName="imagNode" presStyleLbl="fgImgPlace1" presStyleIdx="0" presStyleCnt="3" custLinFactNeighborX="1987"/>
      <dgm:spPr>
        <a:blipFill rotWithShape="0">
          <a:blip xmlns:r="http://schemas.openxmlformats.org/officeDocument/2006/relationships" r:embed="rId1"/>
          <a:stretch>
            <a:fillRect/>
          </a:stretch>
        </a:blipFill>
      </dgm:spPr>
    </dgm:pt>
    <dgm:pt modelId="{C677A344-3B67-46E7-B20D-9505CA61DD9D}" type="pres">
      <dgm:prSet presAssocID="{ED181803-1365-4BC0-8C85-B0F89A0CB29A}" presName="sibTrans" presStyleLbl="sibTrans2D1" presStyleIdx="0" presStyleCnt="0"/>
      <dgm:spPr/>
      <dgm:t>
        <a:bodyPr/>
        <a:lstStyle/>
        <a:p>
          <a:endParaRPr lang="en-US"/>
        </a:p>
      </dgm:t>
    </dgm:pt>
    <dgm:pt modelId="{22A3316F-3A1A-49F3-B311-C5EFB5698E1B}" type="pres">
      <dgm:prSet presAssocID="{5ECB1A17-87C7-417B-A11C-142CD50885DE}" presName="compNode" presStyleCnt="0"/>
      <dgm:spPr/>
    </dgm:pt>
    <dgm:pt modelId="{B01BF012-40CE-4525-B18D-383E9853C331}" type="pres">
      <dgm:prSet presAssocID="{5ECB1A17-87C7-417B-A11C-142CD50885DE}" presName="node" presStyleLbl="node1" presStyleIdx="1" presStyleCnt="3">
        <dgm:presLayoutVars>
          <dgm:bulletEnabled val="1"/>
        </dgm:presLayoutVars>
      </dgm:prSet>
      <dgm:spPr/>
      <dgm:t>
        <a:bodyPr/>
        <a:lstStyle/>
        <a:p>
          <a:endParaRPr lang="en-US"/>
        </a:p>
      </dgm:t>
    </dgm:pt>
    <dgm:pt modelId="{489EEC8D-13F3-431C-B9C5-E70E7E678CAE}" type="pres">
      <dgm:prSet presAssocID="{5ECB1A17-87C7-417B-A11C-142CD50885DE}" presName="invisiNode" presStyleLbl="node1" presStyleIdx="1" presStyleCnt="3"/>
      <dgm:spPr/>
    </dgm:pt>
    <dgm:pt modelId="{DE582624-67C5-4A60-991D-2FA0894B0190}" type="pres">
      <dgm:prSet presAssocID="{5ECB1A17-87C7-417B-A11C-142CD50885DE}" presName="imagNode" presStyleLbl="fgImgPlace1" presStyleIdx="1" presStyleCnt="3"/>
      <dgm:spPr>
        <a:blipFill rotWithShape="0">
          <a:blip xmlns:r="http://schemas.openxmlformats.org/officeDocument/2006/relationships" r:embed="rId2"/>
          <a:stretch>
            <a:fillRect/>
          </a:stretch>
        </a:blipFill>
      </dgm:spPr>
    </dgm:pt>
    <dgm:pt modelId="{34DBEADA-4B08-4E7A-84A4-02EFE51102FD}" type="pres">
      <dgm:prSet presAssocID="{A60FABB5-C9A3-4749-BF8E-72DCED4C8B7B}" presName="sibTrans" presStyleLbl="sibTrans2D1" presStyleIdx="0" presStyleCnt="0"/>
      <dgm:spPr/>
      <dgm:t>
        <a:bodyPr/>
        <a:lstStyle/>
        <a:p>
          <a:endParaRPr lang="en-US"/>
        </a:p>
      </dgm:t>
    </dgm:pt>
    <dgm:pt modelId="{721ADD51-4593-4ED6-8278-E0C6E820349F}" type="pres">
      <dgm:prSet presAssocID="{D32706F6-81BA-41B3-BB29-C19FED006886}" presName="compNode" presStyleCnt="0"/>
      <dgm:spPr/>
    </dgm:pt>
    <dgm:pt modelId="{8265B5C1-3967-49EE-9364-2A05BF8F70A6}" type="pres">
      <dgm:prSet presAssocID="{D32706F6-81BA-41B3-BB29-C19FED006886}" presName="node" presStyleLbl="node1" presStyleIdx="2" presStyleCnt="3" custLinFactNeighborX="-1406">
        <dgm:presLayoutVars>
          <dgm:bulletEnabled val="1"/>
        </dgm:presLayoutVars>
      </dgm:prSet>
      <dgm:spPr/>
      <dgm:t>
        <a:bodyPr/>
        <a:lstStyle/>
        <a:p>
          <a:endParaRPr lang="en-US"/>
        </a:p>
      </dgm:t>
    </dgm:pt>
    <dgm:pt modelId="{21054D01-9CC6-4848-B856-CEE8DB37E468}" type="pres">
      <dgm:prSet presAssocID="{D32706F6-81BA-41B3-BB29-C19FED006886}" presName="invisiNode" presStyleLbl="node1" presStyleIdx="2" presStyleCnt="3"/>
      <dgm:spPr/>
    </dgm:pt>
    <dgm:pt modelId="{15EA2B5D-544E-483B-A758-CCED78695514}" type="pres">
      <dgm:prSet presAssocID="{D32706F6-81BA-41B3-BB29-C19FED006886}" presName="imagNode" presStyleLbl="fgImgPlace1" presStyleIdx="2" presStyleCnt="3" custLinFactNeighborX="-1406"/>
      <dgm:spPr>
        <a:blipFill rotWithShape="0">
          <a:blip xmlns:r="http://schemas.openxmlformats.org/officeDocument/2006/relationships" r:embed="rId3"/>
          <a:stretch>
            <a:fillRect/>
          </a:stretch>
        </a:blipFill>
      </dgm:spPr>
    </dgm:pt>
  </dgm:ptLst>
  <dgm:cxnLst>
    <dgm:cxn modelId="{B31E1AC9-EAD3-40E8-9EAE-38C6478F5195}" type="presOf" srcId="{D32706F6-81BA-41B3-BB29-C19FED006886}" destId="{8265B5C1-3967-49EE-9364-2A05BF8F70A6}" srcOrd="0" destOrd="0" presId="urn:microsoft.com/office/officeart/2005/8/layout/pList2"/>
    <dgm:cxn modelId="{776B2161-53D0-485E-9F4F-10C1A7A00D11}" srcId="{55C1E5BF-27C5-4578-8F22-D036B2C3610A}" destId="{51B1DE17-BC93-410F-A2AF-5C0F4E22B060}" srcOrd="0" destOrd="0" parTransId="{4DFF9663-B06F-48D3-ACED-A7BD9FB30ED7}" sibTransId="{ED181803-1365-4BC0-8C85-B0F89A0CB29A}"/>
    <dgm:cxn modelId="{F2EF643C-9CF9-4398-AE92-71E805809BFC}" type="presOf" srcId="{A60FABB5-C9A3-4749-BF8E-72DCED4C8B7B}" destId="{34DBEADA-4B08-4E7A-84A4-02EFE51102FD}" srcOrd="0" destOrd="0" presId="urn:microsoft.com/office/officeart/2005/8/layout/pList2"/>
    <dgm:cxn modelId="{219850B8-2355-4F27-946B-2E9A2EF2D9D5}" srcId="{55C1E5BF-27C5-4578-8F22-D036B2C3610A}" destId="{5ECB1A17-87C7-417B-A11C-142CD50885DE}" srcOrd="1" destOrd="0" parTransId="{98557B2F-F5B3-4475-8BAE-468B2EA4985D}" sibTransId="{A60FABB5-C9A3-4749-BF8E-72DCED4C8B7B}"/>
    <dgm:cxn modelId="{191AE6EC-D9AA-4224-A680-89DA02FF70AF}" type="presOf" srcId="{51B1DE17-BC93-410F-A2AF-5C0F4E22B060}" destId="{3AAE9BC8-B78D-463F-9A80-9809C10130C2}" srcOrd="0" destOrd="0" presId="urn:microsoft.com/office/officeart/2005/8/layout/pList2"/>
    <dgm:cxn modelId="{3BC7C69E-D5E9-46C5-9F30-FA6923F5B82C}" srcId="{55C1E5BF-27C5-4578-8F22-D036B2C3610A}" destId="{D32706F6-81BA-41B3-BB29-C19FED006886}" srcOrd="2" destOrd="0" parTransId="{47EA15CD-A230-4D8D-A686-83AF4D6642D6}" sibTransId="{BB77E4A8-DCD9-450A-8081-EF7CFB34905F}"/>
    <dgm:cxn modelId="{57D88894-8345-465F-85B1-0ABE3F14ECC8}" type="presOf" srcId="{5ECB1A17-87C7-417B-A11C-142CD50885DE}" destId="{B01BF012-40CE-4525-B18D-383E9853C331}" srcOrd="0" destOrd="0" presId="urn:microsoft.com/office/officeart/2005/8/layout/pList2"/>
    <dgm:cxn modelId="{467CB2FC-2346-4CE0-B0B5-24B3209B1629}" type="presOf" srcId="{55C1E5BF-27C5-4578-8F22-D036B2C3610A}" destId="{65048FB2-D561-4987-83FF-47F4E95E2E56}" srcOrd="0" destOrd="0" presId="urn:microsoft.com/office/officeart/2005/8/layout/pList2"/>
    <dgm:cxn modelId="{09DE5241-044A-4033-9706-B05CF5816BD3}" type="presOf" srcId="{ED181803-1365-4BC0-8C85-B0F89A0CB29A}" destId="{C677A344-3B67-46E7-B20D-9505CA61DD9D}" srcOrd="0" destOrd="0" presId="urn:microsoft.com/office/officeart/2005/8/layout/pList2"/>
    <dgm:cxn modelId="{7A6326BF-D926-4AEC-8B38-E7DADFA53477}" type="presParOf" srcId="{65048FB2-D561-4987-83FF-47F4E95E2E56}" destId="{D1CAF67A-627E-4445-A1CB-4F3967EB7C6A}" srcOrd="0" destOrd="0" presId="urn:microsoft.com/office/officeart/2005/8/layout/pList2"/>
    <dgm:cxn modelId="{746597D1-6BC1-4801-B14D-C45752756D53}" type="presParOf" srcId="{65048FB2-D561-4987-83FF-47F4E95E2E56}" destId="{C2EAE30D-B15F-47D3-AACF-A041375B7147}" srcOrd="1" destOrd="0" presId="urn:microsoft.com/office/officeart/2005/8/layout/pList2"/>
    <dgm:cxn modelId="{A6ABEB67-3F41-40D6-B5BB-9CE33F78963A}" type="presParOf" srcId="{C2EAE30D-B15F-47D3-AACF-A041375B7147}" destId="{5B2E9A71-C87B-43CE-B2B3-82ED6455BCDD}" srcOrd="0" destOrd="0" presId="urn:microsoft.com/office/officeart/2005/8/layout/pList2"/>
    <dgm:cxn modelId="{014122F6-0D63-4687-B019-3779D13E9847}" type="presParOf" srcId="{5B2E9A71-C87B-43CE-B2B3-82ED6455BCDD}" destId="{3AAE9BC8-B78D-463F-9A80-9809C10130C2}" srcOrd="0" destOrd="0" presId="urn:microsoft.com/office/officeart/2005/8/layout/pList2"/>
    <dgm:cxn modelId="{02E41992-D1FD-4C1E-B17F-5E0827BE2EE4}" type="presParOf" srcId="{5B2E9A71-C87B-43CE-B2B3-82ED6455BCDD}" destId="{BD59BB0C-0748-4CC0-AA60-DD2267172802}" srcOrd="1" destOrd="0" presId="urn:microsoft.com/office/officeart/2005/8/layout/pList2"/>
    <dgm:cxn modelId="{8B8BA7A0-F39D-4092-9CAF-86F4074941C5}" type="presParOf" srcId="{5B2E9A71-C87B-43CE-B2B3-82ED6455BCDD}" destId="{CBCE27BA-8E76-4B7C-B456-715C756C9C90}" srcOrd="2" destOrd="0" presId="urn:microsoft.com/office/officeart/2005/8/layout/pList2"/>
    <dgm:cxn modelId="{A1EDF73D-EE0D-4C61-90B0-A3BAED36710E}" type="presParOf" srcId="{C2EAE30D-B15F-47D3-AACF-A041375B7147}" destId="{C677A344-3B67-46E7-B20D-9505CA61DD9D}" srcOrd="1" destOrd="0" presId="urn:microsoft.com/office/officeart/2005/8/layout/pList2"/>
    <dgm:cxn modelId="{245C60C5-537A-4184-86FC-48212729079D}" type="presParOf" srcId="{C2EAE30D-B15F-47D3-AACF-A041375B7147}" destId="{22A3316F-3A1A-49F3-B311-C5EFB5698E1B}" srcOrd="2" destOrd="0" presId="urn:microsoft.com/office/officeart/2005/8/layout/pList2"/>
    <dgm:cxn modelId="{4202590A-1202-43E9-BE0A-611559B08B4B}" type="presParOf" srcId="{22A3316F-3A1A-49F3-B311-C5EFB5698E1B}" destId="{B01BF012-40CE-4525-B18D-383E9853C331}" srcOrd="0" destOrd="0" presId="urn:microsoft.com/office/officeart/2005/8/layout/pList2"/>
    <dgm:cxn modelId="{0F08FA51-B8DB-4804-9D7A-81B3D1644C73}" type="presParOf" srcId="{22A3316F-3A1A-49F3-B311-C5EFB5698E1B}" destId="{489EEC8D-13F3-431C-B9C5-E70E7E678CAE}" srcOrd="1" destOrd="0" presId="urn:microsoft.com/office/officeart/2005/8/layout/pList2"/>
    <dgm:cxn modelId="{B2750CBD-FA04-4650-A9AE-BEC972E8B4D8}" type="presParOf" srcId="{22A3316F-3A1A-49F3-B311-C5EFB5698E1B}" destId="{DE582624-67C5-4A60-991D-2FA0894B0190}" srcOrd="2" destOrd="0" presId="urn:microsoft.com/office/officeart/2005/8/layout/pList2"/>
    <dgm:cxn modelId="{1301CA06-B14A-4FB5-BE8C-5909AC5210CF}" type="presParOf" srcId="{C2EAE30D-B15F-47D3-AACF-A041375B7147}" destId="{34DBEADA-4B08-4E7A-84A4-02EFE51102FD}" srcOrd="3" destOrd="0" presId="urn:microsoft.com/office/officeart/2005/8/layout/pList2"/>
    <dgm:cxn modelId="{211B89FB-C91E-4C2C-A340-8B2462D4897C}" type="presParOf" srcId="{C2EAE30D-B15F-47D3-AACF-A041375B7147}" destId="{721ADD51-4593-4ED6-8278-E0C6E820349F}" srcOrd="4" destOrd="0" presId="urn:microsoft.com/office/officeart/2005/8/layout/pList2"/>
    <dgm:cxn modelId="{9B7D88A5-5254-429A-BE74-3EB3C45F081A}" type="presParOf" srcId="{721ADD51-4593-4ED6-8278-E0C6E820349F}" destId="{8265B5C1-3967-49EE-9364-2A05BF8F70A6}" srcOrd="0" destOrd="0" presId="urn:microsoft.com/office/officeart/2005/8/layout/pList2"/>
    <dgm:cxn modelId="{5D208A0A-1239-4978-B940-3566C85765D7}" type="presParOf" srcId="{721ADD51-4593-4ED6-8278-E0C6E820349F}" destId="{21054D01-9CC6-4848-B856-CEE8DB37E468}" srcOrd="1" destOrd="0" presId="urn:microsoft.com/office/officeart/2005/8/layout/pList2"/>
    <dgm:cxn modelId="{A80562F2-8AA4-452B-806E-6044A79251C1}" type="presParOf" srcId="{721ADD51-4593-4ED6-8278-E0C6E820349F}" destId="{15EA2B5D-544E-483B-A758-CCED78695514}" srcOrd="2" destOrd="0" presId="urn:microsoft.com/office/officeart/2005/8/layout/pList2"/>
  </dgm:cxnLst>
  <dgm:bg/>
  <dgm:whole/>
</dgm:dataModel>
</file>

<file path=ppt/diagrams/data3.xml><?xml version="1.0" encoding="utf-8"?>
<dgm:dataModel xmlns:dgm="http://schemas.openxmlformats.org/drawingml/2006/diagram" xmlns:a="http://schemas.openxmlformats.org/drawingml/2006/main">
  <dgm:ptLst>
    <dgm:pt modelId="{060EA662-D659-4C68-8755-4B0782BE1C16}" type="doc">
      <dgm:prSet loTypeId="urn:microsoft.com/office/officeart/2005/8/layout/process2" loCatId="process" qsTypeId="urn:microsoft.com/office/officeart/2005/8/quickstyle/3d9" qsCatId="3D" csTypeId="urn:microsoft.com/office/officeart/2005/8/colors/colorful5" csCatId="colorful" phldr="1"/>
      <dgm:spPr/>
    </dgm:pt>
    <dgm:pt modelId="{BD3876AE-8522-4939-91D5-B481BE55DD90}">
      <dgm:prSet phldrT="[Text]"/>
      <dgm:spPr/>
      <dgm:t>
        <a:bodyPr/>
        <a:lstStyle/>
        <a:p>
          <a:r>
            <a:rPr lang="en-US" dirty="0" smtClean="0"/>
            <a:t>Analyze</a:t>
          </a:r>
          <a:endParaRPr lang="en-US" dirty="0"/>
        </a:p>
      </dgm:t>
    </dgm:pt>
    <dgm:pt modelId="{B27E2598-54C5-4022-99CD-D1C339E82FEB}" type="parTrans" cxnId="{9CF123D5-F319-4710-BB25-35B0D83FA74D}">
      <dgm:prSet/>
      <dgm:spPr/>
      <dgm:t>
        <a:bodyPr/>
        <a:lstStyle/>
        <a:p>
          <a:endParaRPr lang="en-US"/>
        </a:p>
      </dgm:t>
    </dgm:pt>
    <dgm:pt modelId="{7DC7C77E-059B-49E5-8C82-ACC8BADCA167}" type="sibTrans" cxnId="{9CF123D5-F319-4710-BB25-35B0D83FA74D}">
      <dgm:prSet/>
      <dgm:spPr/>
      <dgm:t>
        <a:bodyPr/>
        <a:lstStyle/>
        <a:p>
          <a:endParaRPr lang="en-US"/>
        </a:p>
      </dgm:t>
    </dgm:pt>
    <dgm:pt modelId="{04A1A874-0BF8-4080-8F5D-C00A7ACA6DE1}">
      <dgm:prSet phldrT="[Text]"/>
      <dgm:spPr/>
      <dgm:t>
        <a:bodyPr/>
        <a:lstStyle/>
        <a:p>
          <a:r>
            <a:rPr lang="en-US" dirty="0" smtClean="0"/>
            <a:t>Study</a:t>
          </a:r>
          <a:endParaRPr lang="en-US" dirty="0"/>
        </a:p>
      </dgm:t>
    </dgm:pt>
    <dgm:pt modelId="{70FCA97B-1951-4D39-A23A-51531C2C8C71}" type="parTrans" cxnId="{2F3636FB-F1C0-41B7-BE17-E0B0B62883BF}">
      <dgm:prSet/>
      <dgm:spPr/>
      <dgm:t>
        <a:bodyPr/>
        <a:lstStyle/>
        <a:p>
          <a:endParaRPr lang="en-US"/>
        </a:p>
      </dgm:t>
    </dgm:pt>
    <dgm:pt modelId="{FF38B22D-86DB-4B67-B992-197C9FED94C8}" type="sibTrans" cxnId="{2F3636FB-F1C0-41B7-BE17-E0B0B62883BF}">
      <dgm:prSet/>
      <dgm:spPr/>
      <dgm:t>
        <a:bodyPr/>
        <a:lstStyle/>
        <a:p>
          <a:endParaRPr lang="en-US"/>
        </a:p>
      </dgm:t>
    </dgm:pt>
    <dgm:pt modelId="{830CE6E9-91A8-4BBE-9C54-C6E590D1D40B}">
      <dgm:prSet phldrT="[Text]"/>
      <dgm:spPr/>
      <dgm:t>
        <a:bodyPr/>
        <a:lstStyle/>
        <a:p>
          <a:r>
            <a:rPr lang="en-US" dirty="0" smtClean="0"/>
            <a:t>Map</a:t>
          </a:r>
          <a:endParaRPr lang="en-US" dirty="0"/>
        </a:p>
      </dgm:t>
    </dgm:pt>
    <dgm:pt modelId="{1E4D71BB-BFCF-4404-8D55-6818DEC20152}" type="parTrans" cxnId="{BE886C33-C822-4930-9F24-09A5AB7E05AD}">
      <dgm:prSet/>
      <dgm:spPr/>
      <dgm:t>
        <a:bodyPr/>
        <a:lstStyle/>
        <a:p>
          <a:endParaRPr lang="en-US"/>
        </a:p>
      </dgm:t>
    </dgm:pt>
    <dgm:pt modelId="{FFBA9BF6-CA1C-4C9A-949C-9B1CABE28C43}" type="sibTrans" cxnId="{BE886C33-C822-4930-9F24-09A5AB7E05AD}">
      <dgm:prSet/>
      <dgm:spPr/>
      <dgm:t>
        <a:bodyPr/>
        <a:lstStyle/>
        <a:p>
          <a:endParaRPr lang="en-US"/>
        </a:p>
      </dgm:t>
    </dgm:pt>
    <dgm:pt modelId="{9E8478E7-62B8-4DBE-8109-EB02C66504E6}">
      <dgm:prSet phldrT="[Text]"/>
      <dgm:spPr/>
      <dgm:t>
        <a:bodyPr/>
        <a:lstStyle/>
        <a:p>
          <a:r>
            <a:rPr lang="en-US" dirty="0" smtClean="0"/>
            <a:t>Compile</a:t>
          </a:r>
          <a:endParaRPr lang="en-US" dirty="0"/>
        </a:p>
      </dgm:t>
    </dgm:pt>
    <dgm:pt modelId="{79E9516C-517E-423C-850F-FD8C511A9B29}" type="parTrans" cxnId="{CB3E9592-8B12-4C91-83E0-15B07B54D248}">
      <dgm:prSet/>
      <dgm:spPr/>
      <dgm:t>
        <a:bodyPr/>
        <a:lstStyle/>
        <a:p>
          <a:endParaRPr lang="en-US"/>
        </a:p>
      </dgm:t>
    </dgm:pt>
    <dgm:pt modelId="{51FA414C-84B1-402F-B167-38D2692BE6FE}" type="sibTrans" cxnId="{CB3E9592-8B12-4C91-83E0-15B07B54D248}">
      <dgm:prSet/>
      <dgm:spPr/>
      <dgm:t>
        <a:bodyPr/>
        <a:lstStyle/>
        <a:p>
          <a:endParaRPr lang="en-US"/>
        </a:p>
      </dgm:t>
    </dgm:pt>
    <dgm:pt modelId="{F7045AFA-F38C-4A0A-BFEE-7283D438E737}">
      <dgm:prSet phldrT="[Text]"/>
      <dgm:spPr/>
      <dgm:t>
        <a:bodyPr/>
        <a:lstStyle/>
        <a:p>
          <a:r>
            <a:rPr lang="en-US" dirty="0" smtClean="0"/>
            <a:t>Recommend</a:t>
          </a:r>
          <a:endParaRPr lang="en-US" dirty="0"/>
        </a:p>
      </dgm:t>
    </dgm:pt>
    <dgm:pt modelId="{F95DFD3A-E4D9-42AE-8559-DEC42550E423}" type="parTrans" cxnId="{5985D9D3-B8BF-4848-8598-B659F76C510D}">
      <dgm:prSet/>
      <dgm:spPr/>
      <dgm:t>
        <a:bodyPr/>
        <a:lstStyle/>
        <a:p>
          <a:endParaRPr lang="en-US"/>
        </a:p>
      </dgm:t>
    </dgm:pt>
    <dgm:pt modelId="{C6CAB9DA-EC5F-415F-9C56-30E68DB7F20B}" type="sibTrans" cxnId="{5985D9D3-B8BF-4848-8598-B659F76C510D}">
      <dgm:prSet/>
      <dgm:spPr/>
      <dgm:t>
        <a:bodyPr/>
        <a:lstStyle/>
        <a:p>
          <a:endParaRPr lang="en-US"/>
        </a:p>
      </dgm:t>
    </dgm:pt>
    <dgm:pt modelId="{D82F505F-FE07-4B4B-886E-63C77FE63BC4}">
      <dgm:prSet phldrT="[Text]"/>
      <dgm:spPr/>
      <dgm:t>
        <a:bodyPr/>
        <a:lstStyle/>
        <a:p>
          <a:r>
            <a:rPr lang="en-US" dirty="0" smtClean="0"/>
            <a:t>Identify</a:t>
          </a:r>
          <a:endParaRPr lang="en-US" dirty="0"/>
        </a:p>
      </dgm:t>
    </dgm:pt>
    <dgm:pt modelId="{DA777995-9632-432E-AF3A-40673B925946}" type="parTrans" cxnId="{EA4C6A0E-3116-4491-9E2E-EBF2CAAF2986}">
      <dgm:prSet/>
      <dgm:spPr/>
      <dgm:t>
        <a:bodyPr/>
        <a:lstStyle/>
        <a:p>
          <a:endParaRPr lang="en-US"/>
        </a:p>
      </dgm:t>
    </dgm:pt>
    <dgm:pt modelId="{C5CFC24F-F268-47BE-9C48-3334A37DA5BF}" type="sibTrans" cxnId="{EA4C6A0E-3116-4491-9E2E-EBF2CAAF2986}">
      <dgm:prSet/>
      <dgm:spPr/>
      <dgm:t>
        <a:bodyPr/>
        <a:lstStyle/>
        <a:p>
          <a:endParaRPr lang="en-US"/>
        </a:p>
      </dgm:t>
    </dgm:pt>
    <dgm:pt modelId="{B3B323E8-DE71-44BA-A829-17F3BFE0FDAD}" type="pres">
      <dgm:prSet presAssocID="{060EA662-D659-4C68-8755-4B0782BE1C16}" presName="linearFlow" presStyleCnt="0">
        <dgm:presLayoutVars>
          <dgm:resizeHandles val="exact"/>
        </dgm:presLayoutVars>
      </dgm:prSet>
      <dgm:spPr/>
    </dgm:pt>
    <dgm:pt modelId="{6511A9DE-10CE-4D4A-9FA9-969DF83EB11E}" type="pres">
      <dgm:prSet presAssocID="{BD3876AE-8522-4939-91D5-B481BE55DD90}" presName="node" presStyleLbl="node1" presStyleIdx="0" presStyleCnt="6" custLinFactNeighborX="47246" custLinFactNeighborY="-171">
        <dgm:presLayoutVars>
          <dgm:bulletEnabled val="1"/>
        </dgm:presLayoutVars>
      </dgm:prSet>
      <dgm:spPr/>
      <dgm:t>
        <a:bodyPr/>
        <a:lstStyle/>
        <a:p>
          <a:endParaRPr lang="en-US"/>
        </a:p>
      </dgm:t>
    </dgm:pt>
    <dgm:pt modelId="{50E5CB99-F843-4D96-9F78-268F5A9D9EED}" type="pres">
      <dgm:prSet presAssocID="{7DC7C77E-059B-49E5-8C82-ACC8BADCA167}" presName="sibTrans" presStyleLbl="sibTrans2D1" presStyleIdx="0" presStyleCnt="5"/>
      <dgm:spPr/>
      <dgm:t>
        <a:bodyPr/>
        <a:lstStyle/>
        <a:p>
          <a:endParaRPr lang="en-US"/>
        </a:p>
      </dgm:t>
    </dgm:pt>
    <dgm:pt modelId="{88E9AD8F-3C0F-4439-A2B2-EB26A0756011}" type="pres">
      <dgm:prSet presAssocID="{7DC7C77E-059B-49E5-8C82-ACC8BADCA167}" presName="connectorText" presStyleLbl="sibTrans2D1" presStyleIdx="0" presStyleCnt="5"/>
      <dgm:spPr/>
      <dgm:t>
        <a:bodyPr/>
        <a:lstStyle/>
        <a:p>
          <a:endParaRPr lang="en-US"/>
        </a:p>
      </dgm:t>
    </dgm:pt>
    <dgm:pt modelId="{D762231A-ACCF-4088-B180-8A191DF4D958}" type="pres">
      <dgm:prSet presAssocID="{D82F505F-FE07-4B4B-886E-63C77FE63BC4}" presName="node" presStyleLbl="node1" presStyleIdx="1" presStyleCnt="6" custLinFactNeighborX="45077">
        <dgm:presLayoutVars>
          <dgm:bulletEnabled val="1"/>
        </dgm:presLayoutVars>
      </dgm:prSet>
      <dgm:spPr/>
      <dgm:t>
        <a:bodyPr/>
        <a:lstStyle/>
        <a:p>
          <a:endParaRPr lang="en-US"/>
        </a:p>
      </dgm:t>
    </dgm:pt>
    <dgm:pt modelId="{E4DBACB0-3B13-42C6-84F2-AEDD0FC52DB9}" type="pres">
      <dgm:prSet presAssocID="{C5CFC24F-F268-47BE-9C48-3334A37DA5BF}" presName="sibTrans" presStyleLbl="sibTrans2D1" presStyleIdx="1" presStyleCnt="5"/>
      <dgm:spPr/>
      <dgm:t>
        <a:bodyPr/>
        <a:lstStyle/>
        <a:p>
          <a:endParaRPr lang="en-US"/>
        </a:p>
      </dgm:t>
    </dgm:pt>
    <dgm:pt modelId="{615CBF4B-8774-43BA-AB75-D455058B5D4B}" type="pres">
      <dgm:prSet presAssocID="{C5CFC24F-F268-47BE-9C48-3334A37DA5BF}" presName="connectorText" presStyleLbl="sibTrans2D1" presStyleIdx="1" presStyleCnt="5"/>
      <dgm:spPr/>
      <dgm:t>
        <a:bodyPr/>
        <a:lstStyle/>
        <a:p>
          <a:endParaRPr lang="en-US"/>
        </a:p>
      </dgm:t>
    </dgm:pt>
    <dgm:pt modelId="{F7C64B3E-9B7C-4E2F-83D1-BD9B23C5B5EE}" type="pres">
      <dgm:prSet presAssocID="{04A1A874-0BF8-4080-8F5D-C00A7ACA6DE1}" presName="node" presStyleLbl="node1" presStyleIdx="2" presStyleCnt="6" custLinFactNeighborX="45948">
        <dgm:presLayoutVars>
          <dgm:bulletEnabled val="1"/>
        </dgm:presLayoutVars>
      </dgm:prSet>
      <dgm:spPr/>
      <dgm:t>
        <a:bodyPr/>
        <a:lstStyle/>
        <a:p>
          <a:endParaRPr lang="en-US"/>
        </a:p>
      </dgm:t>
    </dgm:pt>
    <dgm:pt modelId="{E476B888-FE8D-452D-AED0-CE0B0F725696}" type="pres">
      <dgm:prSet presAssocID="{FF38B22D-86DB-4B67-B992-197C9FED94C8}" presName="sibTrans" presStyleLbl="sibTrans2D1" presStyleIdx="2" presStyleCnt="5"/>
      <dgm:spPr/>
      <dgm:t>
        <a:bodyPr/>
        <a:lstStyle/>
        <a:p>
          <a:endParaRPr lang="en-US"/>
        </a:p>
      </dgm:t>
    </dgm:pt>
    <dgm:pt modelId="{EE07CC25-EE13-4D03-86AA-DDBFA141A192}" type="pres">
      <dgm:prSet presAssocID="{FF38B22D-86DB-4B67-B992-197C9FED94C8}" presName="connectorText" presStyleLbl="sibTrans2D1" presStyleIdx="2" presStyleCnt="5"/>
      <dgm:spPr/>
      <dgm:t>
        <a:bodyPr/>
        <a:lstStyle/>
        <a:p>
          <a:endParaRPr lang="en-US"/>
        </a:p>
      </dgm:t>
    </dgm:pt>
    <dgm:pt modelId="{43737AC2-120C-41E9-A528-22384DE0A211}" type="pres">
      <dgm:prSet presAssocID="{830CE6E9-91A8-4BBE-9C54-C6E590D1D40B}" presName="node" presStyleLbl="node1" presStyleIdx="3" presStyleCnt="6" custLinFactNeighborX="45948">
        <dgm:presLayoutVars>
          <dgm:bulletEnabled val="1"/>
        </dgm:presLayoutVars>
      </dgm:prSet>
      <dgm:spPr/>
      <dgm:t>
        <a:bodyPr/>
        <a:lstStyle/>
        <a:p>
          <a:endParaRPr lang="en-US"/>
        </a:p>
      </dgm:t>
    </dgm:pt>
    <dgm:pt modelId="{631203EC-8350-4390-9E4D-C07E1D5EB76B}" type="pres">
      <dgm:prSet presAssocID="{FFBA9BF6-CA1C-4C9A-949C-9B1CABE28C43}" presName="sibTrans" presStyleLbl="sibTrans2D1" presStyleIdx="3" presStyleCnt="5"/>
      <dgm:spPr/>
      <dgm:t>
        <a:bodyPr/>
        <a:lstStyle/>
        <a:p>
          <a:endParaRPr lang="en-US"/>
        </a:p>
      </dgm:t>
    </dgm:pt>
    <dgm:pt modelId="{69122D0D-C2E2-400E-84F9-19D556A97480}" type="pres">
      <dgm:prSet presAssocID="{FFBA9BF6-CA1C-4C9A-949C-9B1CABE28C43}" presName="connectorText" presStyleLbl="sibTrans2D1" presStyleIdx="3" presStyleCnt="5"/>
      <dgm:spPr/>
      <dgm:t>
        <a:bodyPr/>
        <a:lstStyle/>
        <a:p>
          <a:endParaRPr lang="en-US"/>
        </a:p>
      </dgm:t>
    </dgm:pt>
    <dgm:pt modelId="{30856048-4679-4654-8F0D-633B042AB17F}" type="pres">
      <dgm:prSet presAssocID="{9E8478E7-62B8-4DBE-8109-EB02C66504E6}" presName="node" presStyleLbl="node1" presStyleIdx="4" presStyleCnt="6" custLinFactNeighborX="47246">
        <dgm:presLayoutVars>
          <dgm:bulletEnabled val="1"/>
        </dgm:presLayoutVars>
      </dgm:prSet>
      <dgm:spPr/>
      <dgm:t>
        <a:bodyPr/>
        <a:lstStyle/>
        <a:p>
          <a:endParaRPr lang="en-US"/>
        </a:p>
      </dgm:t>
    </dgm:pt>
    <dgm:pt modelId="{B15F95C6-A1B0-4D94-8EA6-0F26E4937ED1}" type="pres">
      <dgm:prSet presAssocID="{51FA414C-84B1-402F-B167-38D2692BE6FE}" presName="sibTrans" presStyleLbl="sibTrans2D1" presStyleIdx="4" presStyleCnt="5"/>
      <dgm:spPr/>
      <dgm:t>
        <a:bodyPr/>
        <a:lstStyle/>
        <a:p>
          <a:endParaRPr lang="en-US"/>
        </a:p>
      </dgm:t>
    </dgm:pt>
    <dgm:pt modelId="{32E69456-A7C2-4127-8042-9F40285B9CD8}" type="pres">
      <dgm:prSet presAssocID="{51FA414C-84B1-402F-B167-38D2692BE6FE}" presName="connectorText" presStyleLbl="sibTrans2D1" presStyleIdx="4" presStyleCnt="5"/>
      <dgm:spPr/>
      <dgm:t>
        <a:bodyPr/>
        <a:lstStyle/>
        <a:p>
          <a:endParaRPr lang="en-US"/>
        </a:p>
      </dgm:t>
    </dgm:pt>
    <dgm:pt modelId="{42078508-5559-4939-933A-53AD2B160E4E}" type="pres">
      <dgm:prSet presAssocID="{F7045AFA-F38C-4A0A-BFEE-7283D438E737}" presName="node" presStyleLbl="node1" presStyleIdx="5" presStyleCnt="6" custLinFactNeighborX="47246" custLinFactNeighborY="171">
        <dgm:presLayoutVars>
          <dgm:bulletEnabled val="1"/>
        </dgm:presLayoutVars>
      </dgm:prSet>
      <dgm:spPr/>
      <dgm:t>
        <a:bodyPr/>
        <a:lstStyle/>
        <a:p>
          <a:endParaRPr lang="en-US"/>
        </a:p>
      </dgm:t>
    </dgm:pt>
  </dgm:ptLst>
  <dgm:cxnLst>
    <dgm:cxn modelId="{573D8924-1379-4265-83B9-67E25E6FEB34}" type="presOf" srcId="{060EA662-D659-4C68-8755-4B0782BE1C16}" destId="{B3B323E8-DE71-44BA-A829-17F3BFE0FDAD}" srcOrd="0" destOrd="0" presId="urn:microsoft.com/office/officeart/2005/8/layout/process2"/>
    <dgm:cxn modelId="{B2BC33C0-3A6C-465B-92B4-B34D62949E59}" type="presOf" srcId="{FF38B22D-86DB-4B67-B992-197C9FED94C8}" destId="{E476B888-FE8D-452D-AED0-CE0B0F725696}" srcOrd="0" destOrd="0" presId="urn:microsoft.com/office/officeart/2005/8/layout/process2"/>
    <dgm:cxn modelId="{294244BB-D937-4984-8274-1FC13D383592}" type="presOf" srcId="{FFBA9BF6-CA1C-4C9A-949C-9B1CABE28C43}" destId="{69122D0D-C2E2-400E-84F9-19D556A97480}" srcOrd="1" destOrd="0" presId="urn:microsoft.com/office/officeart/2005/8/layout/process2"/>
    <dgm:cxn modelId="{BED87238-CED0-4E4B-967D-FF198BEBD67F}" type="presOf" srcId="{51FA414C-84B1-402F-B167-38D2692BE6FE}" destId="{32E69456-A7C2-4127-8042-9F40285B9CD8}" srcOrd="1" destOrd="0" presId="urn:microsoft.com/office/officeart/2005/8/layout/process2"/>
    <dgm:cxn modelId="{5985D9D3-B8BF-4848-8598-B659F76C510D}" srcId="{060EA662-D659-4C68-8755-4B0782BE1C16}" destId="{F7045AFA-F38C-4A0A-BFEE-7283D438E737}" srcOrd="5" destOrd="0" parTransId="{F95DFD3A-E4D9-42AE-8559-DEC42550E423}" sibTransId="{C6CAB9DA-EC5F-415F-9C56-30E68DB7F20B}"/>
    <dgm:cxn modelId="{267A6A01-729B-49E2-AC2C-BDEED0B9B4AD}" type="presOf" srcId="{D82F505F-FE07-4B4B-886E-63C77FE63BC4}" destId="{D762231A-ACCF-4088-B180-8A191DF4D958}" srcOrd="0" destOrd="0" presId="urn:microsoft.com/office/officeart/2005/8/layout/process2"/>
    <dgm:cxn modelId="{E8F95263-A791-4AD1-AB46-E3BB0B7B1031}" type="presOf" srcId="{C5CFC24F-F268-47BE-9C48-3334A37DA5BF}" destId="{615CBF4B-8774-43BA-AB75-D455058B5D4B}" srcOrd="1" destOrd="0" presId="urn:microsoft.com/office/officeart/2005/8/layout/process2"/>
    <dgm:cxn modelId="{16BA1AEB-5F57-4A69-8C25-241F873D4180}" type="presOf" srcId="{04A1A874-0BF8-4080-8F5D-C00A7ACA6DE1}" destId="{F7C64B3E-9B7C-4E2F-83D1-BD9B23C5B5EE}" srcOrd="0" destOrd="0" presId="urn:microsoft.com/office/officeart/2005/8/layout/process2"/>
    <dgm:cxn modelId="{2F3636FB-F1C0-41B7-BE17-E0B0B62883BF}" srcId="{060EA662-D659-4C68-8755-4B0782BE1C16}" destId="{04A1A874-0BF8-4080-8F5D-C00A7ACA6DE1}" srcOrd="2" destOrd="0" parTransId="{70FCA97B-1951-4D39-A23A-51531C2C8C71}" sibTransId="{FF38B22D-86DB-4B67-B992-197C9FED94C8}"/>
    <dgm:cxn modelId="{CB3E9592-8B12-4C91-83E0-15B07B54D248}" srcId="{060EA662-D659-4C68-8755-4B0782BE1C16}" destId="{9E8478E7-62B8-4DBE-8109-EB02C66504E6}" srcOrd="4" destOrd="0" parTransId="{79E9516C-517E-423C-850F-FD8C511A9B29}" sibTransId="{51FA414C-84B1-402F-B167-38D2692BE6FE}"/>
    <dgm:cxn modelId="{9CF123D5-F319-4710-BB25-35B0D83FA74D}" srcId="{060EA662-D659-4C68-8755-4B0782BE1C16}" destId="{BD3876AE-8522-4939-91D5-B481BE55DD90}" srcOrd="0" destOrd="0" parTransId="{B27E2598-54C5-4022-99CD-D1C339E82FEB}" sibTransId="{7DC7C77E-059B-49E5-8C82-ACC8BADCA167}"/>
    <dgm:cxn modelId="{7450E5FE-A190-478E-B846-9EAE2CF42628}" type="presOf" srcId="{FF38B22D-86DB-4B67-B992-197C9FED94C8}" destId="{EE07CC25-EE13-4D03-86AA-DDBFA141A192}" srcOrd="1" destOrd="0" presId="urn:microsoft.com/office/officeart/2005/8/layout/process2"/>
    <dgm:cxn modelId="{BE886C33-C822-4930-9F24-09A5AB7E05AD}" srcId="{060EA662-D659-4C68-8755-4B0782BE1C16}" destId="{830CE6E9-91A8-4BBE-9C54-C6E590D1D40B}" srcOrd="3" destOrd="0" parTransId="{1E4D71BB-BFCF-4404-8D55-6818DEC20152}" sibTransId="{FFBA9BF6-CA1C-4C9A-949C-9B1CABE28C43}"/>
    <dgm:cxn modelId="{E0C41710-C062-45C0-83F5-C95D610E09A4}" type="presOf" srcId="{7DC7C77E-059B-49E5-8C82-ACC8BADCA167}" destId="{50E5CB99-F843-4D96-9F78-268F5A9D9EED}" srcOrd="0" destOrd="0" presId="urn:microsoft.com/office/officeart/2005/8/layout/process2"/>
    <dgm:cxn modelId="{7B49829A-4E3A-4902-8F82-9D6462F82429}" type="presOf" srcId="{BD3876AE-8522-4939-91D5-B481BE55DD90}" destId="{6511A9DE-10CE-4D4A-9FA9-969DF83EB11E}" srcOrd="0" destOrd="0" presId="urn:microsoft.com/office/officeart/2005/8/layout/process2"/>
    <dgm:cxn modelId="{F7649C07-5085-49B9-BF4A-28B2EA84E67A}" type="presOf" srcId="{C5CFC24F-F268-47BE-9C48-3334A37DA5BF}" destId="{E4DBACB0-3B13-42C6-84F2-AEDD0FC52DB9}" srcOrd="0" destOrd="0" presId="urn:microsoft.com/office/officeart/2005/8/layout/process2"/>
    <dgm:cxn modelId="{A09E2CA4-CD21-44A9-AF06-8C7CCDCE8A39}" type="presOf" srcId="{9E8478E7-62B8-4DBE-8109-EB02C66504E6}" destId="{30856048-4679-4654-8F0D-633B042AB17F}" srcOrd="0" destOrd="0" presId="urn:microsoft.com/office/officeart/2005/8/layout/process2"/>
    <dgm:cxn modelId="{17E0E8BF-DF05-4085-B050-FA584596BAEB}" type="presOf" srcId="{FFBA9BF6-CA1C-4C9A-949C-9B1CABE28C43}" destId="{631203EC-8350-4390-9E4D-C07E1D5EB76B}" srcOrd="0" destOrd="0" presId="urn:microsoft.com/office/officeart/2005/8/layout/process2"/>
    <dgm:cxn modelId="{918D7707-6408-468C-A83C-54B9327D4D2A}" type="presOf" srcId="{830CE6E9-91A8-4BBE-9C54-C6E590D1D40B}" destId="{43737AC2-120C-41E9-A528-22384DE0A211}" srcOrd="0" destOrd="0" presId="urn:microsoft.com/office/officeart/2005/8/layout/process2"/>
    <dgm:cxn modelId="{A87AAED3-AFBF-49FC-8DE3-3B1204049DD9}" type="presOf" srcId="{51FA414C-84B1-402F-B167-38D2692BE6FE}" destId="{B15F95C6-A1B0-4D94-8EA6-0F26E4937ED1}" srcOrd="0" destOrd="0" presId="urn:microsoft.com/office/officeart/2005/8/layout/process2"/>
    <dgm:cxn modelId="{E4028259-B553-4A81-956F-A59A9866AF47}" type="presOf" srcId="{7DC7C77E-059B-49E5-8C82-ACC8BADCA167}" destId="{88E9AD8F-3C0F-4439-A2B2-EB26A0756011}" srcOrd="1" destOrd="0" presId="urn:microsoft.com/office/officeart/2005/8/layout/process2"/>
    <dgm:cxn modelId="{0A6235C8-3A49-4E47-AF9C-0581CDC92BC4}" type="presOf" srcId="{F7045AFA-F38C-4A0A-BFEE-7283D438E737}" destId="{42078508-5559-4939-933A-53AD2B160E4E}" srcOrd="0" destOrd="0" presId="urn:microsoft.com/office/officeart/2005/8/layout/process2"/>
    <dgm:cxn modelId="{EA4C6A0E-3116-4491-9E2E-EBF2CAAF2986}" srcId="{060EA662-D659-4C68-8755-4B0782BE1C16}" destId="{D82F505F-FE07-4B4B-886E-63C77FE63BC4}" srcOrd="1" destOrd="0" parTransId="{DA777995-9632-432E-AF3A-40673B925946}" sibTransId="{C5CFC24F-F268-47BE-9C48-3334A37DA5BF}"/>
    <dgm:cxn modelId="{3B1B43FD-4020-4ED3-BFCD-EBA14034E70A}" type="presParOf" srcId="{B3B323E8-DE71-44BA-A829-17F3BFE0FDAD}" destId="{6511A9DE-10CE-4D4A-9FA9-969DF83EB11E}" srcOrd="0" destOrd="0" presId="urn:microsoft.com/office/officeart/2005/8/layout/process2"/>
    <dgm:cxn modelId="{5F9E875D-19BF-4A44-B2D0-C3413AD0A4E5}" type="presParOf" srcId="{B3B323E8-DE71-44BA-A829-17F3BFE0FDAD}" destId="{50E5CB99-F843-4D96-9F78-268F5A9D9EED}" srcOrd="1" destOrd="0" presId="urn:microsoft.com/office/officeart/2005/8/layout/process2"/>
    <dgm:cxn modelId="{8E33AC4C-DCA4-4DE8-B092-DBA9AB19B974}" type="presParOf" srcId="{50E5CB99-F843-4D96-9F78-268F5A9D9EED}" destId="{88E9AD8F-3C0F-4439-A2B2-EB26A0756011}" srcOrd="0" destOrd="0" presId="urn:microsoft.com/office/officeart/2005/8/layout/process2"/>
    <dgm:cxn modelId="{88378E29-9BB4-4CE5-A823-C064E1E67FF8}" type="presParOf" srcId="{B3B323E8-DE71-44BA-A829-17F3BFE0FDAD}" destId="{D762231A-ACCF-4088-B180-8A191DF4D958}" srcOrd="2" destOrd="0" presId="urn:microsoft.com/office/officeart/2005/8/layout/process2"/>
    <dgm:cxn modelId="{959BCA36-A5C9-405D-9B6F-18EDA2BE63E1}" type="presParOf" srcId="{B3B323E8-DE71-44BA-A829-17F3BFE0FDAD}" destId="{E4DBACB0-3B13-42C6-84F2-AEDD0FC52DB9}" srcOrd="3" destOrd="0" presId="urn:microsoft.com/office/officeart/2005/8/layout/process2"/>
    <dgm:cxn modelId="{E4B23029-9C39-4CE9-B278-55A34FEAD32D}" type="presParOf" srcId="{E4DBACB0-3B13-42C6-84F2-AEDD0FC52DB9}" destId="{615CBF4B-8774-43BA-AB75-D455058B5D4B}" srcOrd="0" destOrd="0" presId="urn:microsoft.com/office/officeart/2005/8/layout/process2"/>
    <dgm:cxn modelId="{CF7FDA96-E607-4488-AAB6-74B3B24D15CB}" type="presParOf" srcId="{B3B323E8-DE71-44BA-A829-17F3BFE0FDAD}" destId="{F7C64B3E-9B7C-4E2F-83D1-BD9B23C5B5EE}" srcOrd="4" destOrd="0" presId="urn:microsoft.com/office/officeart/2005/8/layout/process2"/>
    <dgm:cxn modelId="{8F71D72D-EE1A-4D3E-B8C2-1A44FEB52689}" type="presParOf" srcId="{B3B323E8-DE71-44BA-A829-17F3BFE0FDAD}" destId="{E476B888-FE8D-452D-AED0-CE0B0F725696}" srcOrd="5" destOrd="0" presId="urn:microsoft.com/office/officeart/2005/8/layout/process2"/>
    <dgm:cxn modelId="{8B650ECE-6607-46B1-9B43-D328F526DF4E}" type="presParOf" srcId="{E476B888-FE8D-452D-AED0-CE0B0F725696}" destId="{EE07CC25-EE13-4D03-86AA-DDBFA141A192}" srcOrd="0" destOrd="0" presId="urn:microsoft.com/office/officeart/2005/8/layout/process2"/>
    <dgm:cxn modelId="{F26DA645-8882-4AD9-99A5-345B415850EE}" type="presParOf" srcId="{B3B323E8-DE71-44BA-A829-17F3BFE0FDAD}" destId="{43737AC2-120C-41E9-A528-22384DE0A211}" srcOrd="6" destOrd="0" presId="urn:microsoft.com/office/officeart/2005/8/layout/process2"/>
    <dgm:cxn modelId="{22D5C362-1651-408F-A57F-A684FB05FACC}" type="presParOf" srcId="{B3B323E8-DE71-44BA-A829-17F3BFE0FDAD}" destId="{631203EC-8350-4390-9E4D-C07E1D5EB76B}" srcOrd="7" destOrd="0" presId="urn:microsoft.com/office/officeart/2005/8/layout/process2"/>
    <dgm:cxn modelId="{2AA20FC2-0077-4872-9757-A5DB2B76A3EF}" type="presParOf" srcId="{631203EC-8350-4390-9E4D-C07E1D5EB76B}" destId="{69122D0D-C2E2-400E-84F9-19D556A97480}" srcOrd="0" destOrd="0" presId="urn:microsoft.com/office/officeart/2005/8/layout/process2"/>
    <dgm:cxn modelId="{B753F8A5-9EDD-43CC-B31D-64D456BB9F67}" type="presParOf" srcId="{B3B323E8-DE71-44BA-A829-17F3BFE0FDAD}" destId="{30856048-4679-4654-8F0D-633B042AB17F}" srcOrd="8" destOrd="0" presId="urn:microsoft.com/office/officeart/2005/8/layout/process2"/>
    <dgm:cxn modelId="{4E57B65B-E8CA-4523-9D84-C1FF1FEA77A6}" type="presParOf" srcId="{B3B323E8-DE71-44BA-A829-17F3BFE0FDAD}" destId="{B15F95C6-A1B0-4D94-8EA6-0F26E4937ED1}" srcOrd="9" destOrd="0" presId="urn:microsoft.com/office/officeart/2005/8/layout/process2"/>
    <dgm:cxn modelId="{85ADD7CE-7D48-4069-83E1-BF1DA4AC7B9B}" type="presParOf" srcId="{B15F95C6-A1B0-4D94-8EA6-0F26E4937ED1}" destId="{32E69456-A7C2-4127-8042-9F40285B9CD8}" srcOrd="0" destOrd="0" presId="urn:microsoft.com/office/officeart/2005/8/layout/process2"/>
    <dgm:cxn modelId="{693780D2-D112-4F91-A3C6-0F912B72E334}" type="presParOf" srcId="{B3B323E8-DE71-44BA-A829-17F3BFE0FDAD}" destId="{42078508-5559-4939-933A-53AD2B160E4E}" srcOrd="10" destOrd="0" presId="urn:microsoft.com/office/officeart/2005/8/layout/process2"/>
  </dgm:cxnLst>
  <dgm:bg/>
  <dgm:whole/>
</dgm:dataModel>
</file>

<file path=ppt/diagrams/data4.xml><?xml version="1.0" encoding="utf-8"?>
<dgm:dataModel xmlns:dgm="http://schemas.openxmlformats.org/drawingml/2006/diagram" xmlns:a="http://schemas.openxmlformats.org/drawingml/2006/main">
  <dgm:ptLst>
    <dgm:pt modelId="{2A161111-19A3-43E5-A199-C19C0B5174F2}" type="doc">
      <dgm:prSet loTypeId="urn:microsoft.com/office/officeart/2005/8/layout/hierarchy3" loCatId="relationship" qsTypeId="urn:microsoft.com/office/officeart/2005/8/quickstyle/simple5" qsCatId="simple" csTypeId="urn:microsoft.com/office/officeart/2005/8/colors/colorful2" csCatId="colorful" phldr="1"/>
      <dgm:spPr/>
      <dgm:t>
        <a:bodyPr/>
        <a:lstStyle/>
        <a:p>
          <a:endParaRPr lang="en-US"/>
        </a:p>
      </dgm:t>
    </dgm:pt>
    <dgm:pt modelId="{E3DE77A9-14B6-4369-A080-82652C175B52}">
      <dgm:prSet phldrT="[Text]"/>
      <dgm:spPr/>
      <dgm:t>
        <a:bodyPr/>
        <a:lstStyle/>
        <a:p>
          <a:pPr rtl="0"/>
          <a:r>
            <a:rPr kumimoji="0" lang="en-US" b="1" i="0" u="none" strike="noStrike" cap="none" spc="0" normalizeH="0" baseline="0" noProof="0" dirty="0" smtClean="0">
              <a:ln/>
              <a:effectLst/>
              <a:uLnTx/>
              <a:uFillTx/>
              <a:latin typeface="+mn-lt"/>
              <a:ea typeface="+mn-ea"/>
              <a:cs typeface="+mn-cs"/>
            </a:rPr>
            <a:t>Sports</a:t>
          </a:r>
          <a:endParaRPr lang="en-US" b="1" dirty="0"/>
        </a:p>
      </dgm:t>
    </dgm:pt>
    <dgm:pt modelId="{7A6CEB9A-92D2-4B37-87B4-A60CDFF4EA0D}" type="parTrans" cxnId="{2BE3690C-9186-40CF-BB2A-D7BEB456D8A7}">
      <dgm:prSet/>
      <dgm:spPr/>
      <dgm:t>
        <a:bodyPr/>
        <a:lstStyle/>
        <a:p>
          <a:endParaRPr lang="en-US" b="1"/>
        </a:p>
      </dgm:t>
    </dgm:pt>
    <dgm:pt modelId="{4099CAEF-FCF5-49CE-99E5-FD4B68E5688B}" type="sibTrans" cxnId="{2BE3690C-9186-40CF-BB2A-D7BEB456D8A7}">
      <dgm:prSet/>
      <dgm:spPr/>
      <dgm:t>
        <a:bodyPr/>
        <a:lstStyle/>
        <a:p>
          <a:endParaRPr lang="en-US" b="1"/>
        </a:p>
      </dgm:t>
    </dgm:pt>
    <dgm:pt modelId="{E84338BD-219B-442F-A679-277C8A7E88A1}">
      <dgm:prSet phldrT="[Text]"/>
      <dgm:spPr/>
      <dgm:t>
        <a:bodyPr/>
        <a:lstStyle/>
        <a:p>
          <a:r>
            <a:rPr kumimoji="0" lang="en-US" b="1" i="0" u="none" strike="noStrike" cap="none" spc="0" normalizeH="0" baseline="0" noProof="0" smtClean="0">
              <a:ln/>
              <a:effectLst/>
              <a:uLnTx/>
              <a:uFillTx/>
              <a:latin typeface="+mn-lt"/>
              <a:ea typeface="+mn-ea"/>
              <a:cs typeface="+mn-cs"/>
            </a:rPr>
            <a:t>Soccer</a:t>
          </a:r>
          <a:endParaRPr lang="en-US" b="1" dirty="0"/>
        </a:p>
      </dgm:t>
    </dgm:pt>
    <dgm:pt modelId="{B87F4C10-E8C7-489D-A925-546ECEA67DA7}" type="parTrans" cxnId="{92F26492-62BF-4433-A231-87D764676428}">
      <dgm:prSet/>
      <dgm:spPr/>
      <dgm:t>
        <a:bodyPr/>
        <a:lstStyle/>
        <a:p>
          <a:endParaRPr lang="en-US" b="1"/>
        </a:p>
      </dgm:t>
    </dgm:pt>
    <dgm:pt modelId="{2FF3ED90-C70C-47A1-9E55-89FBC0AC5BF4}" type="sibTrans" cxnId="{92F26492-62BF-4433-A231-87D764676428}">
      <dgm:prSet/>
      <dgm:spPr/>
      <dgm:t>
        <a:bodyPr/>
        <a:lstStyle/>
        <a:p>
          <a:endParaRPr lang="en-US" b="1"/>
        </a:p>
      </dgm:t>
    </dgm:pt>
    <dgm:pt modelId="{F42454B9-B811-431E-A9B7-CD85E4A950E4}">
      <dgm:prSet phldrT="[Text]"/>
      <dgm:spPr/>
      <dgm:t>
        <a:bodyPr/>
        <a:lstStyle/>
        <a:p>
          <a:r>
            <a:rPr lang="en-US" b="1" smtClean="0"/>
            <a:t>Basketball</a:t>
          </a:r>
          <a:endParaRPr lang="en-US" b="1" dirty="0"/>
        </a:p>
      </dgm:t>
    </dgm:pt>
    <dgm:pt modelId="{B74FE796-31C9-4FE5-9017-A85908F2706D}" type="parTrans" cxnId="{0451EF6D-FBA7-4755-AF85-1CFDB3BA6FC0}">
      <dgm:prSet/>
      <dgm:spPr/>
      <dgm:t>
        <a:bodyPr/>
        <a:lstStyle/>
        <a:p>
          <a:endParaRPr lang="en-US" b="1"/>
        </a:p>
      </dgm:t>
    </dgm:pt>
    <dgm:pt modelId="{E049795B-B013-4F73-A6FE-3B7426EBB06E}" type="sibTrans" cxnId="{0451EF6D-FBA7-4755-AF85-1CFDB3BA6FC0}">
      <dgm:prSet/>
      <dgm:spPr/>
      <dgm:t>
        <a:bodyPr/>
        <a:lstStyle/>
        <a:p>
          <a:endParaRPr lang="en-US" b="1"/>
        </a:p>
      </dgm:t>
    </dgm:pt>
    <dgm:pt modelId="{E641B5EA-CEA4-492E-B47B-BA9BEDAA4E80}">
      <dgm:prSet phldrT="[Text]"/>
      <dgm:spPr/>
      <dgm:t>
        <a:bodyPr/>
        <a:lstStyle/>
        <a:p>
          <a:r>
            <a:rPr lang="en-US" b="1" dirty="0" smtClean="0"/>
            <a:t>Education</a:t>
          </a:r>
          <a:endParaRPr lang="en-US" b="1" dirty="0"/>
        </a:p>
      </dgm:t>
    </dgm:pt>
    <dgm:pt modelId="{0613AC4A-50D9-416C-A472-E3CEFD57F58A}" type="parTrans" cxnId="{7415E5FE-4D7E-42A6-854C-E3F692D472BF}">
      <dgm:prSet/>
      <dgm:spPr/>
      <dgm:t>
        <a:bodyPr/>
        <a:lstStyle/>
        <a:p>
          <a:endParaRPr lang="en-US" b="1"/>
        </a:p>
      </dgm:t>
    </dgm:pt>
    <dgm:pt modelId="{EAAB1B04-FE87-4902-9727-D1E5E75B6B4D}" type="sibTrans" cxnId="{7415E5FE-4D7E-42A6-854C-E3F692D472BF}">
      <dgm:prSet/>
      <dgm:spPr/>
      <dgm:t>
        <a:bodyPr/>
        <a:lstStyle/>
        <a:p>
          <a:endParaRPr lang="en-US" b="1"/>
        </a:p>
      </dgm:t>
    </dgm:pt>
    <dgm:pt modelId="{C7BF230C-4A6A-49B0-BD11-1D795793FE0A}">
      <dgm:prSet phldrT="[Text]"/>
      <dgm:spPr/>
      <dgm:t>
        <a:bodyPr/>
        <a:lstStyle/>
        <a:p>
          <a:r>
            <a:rPr lang="en-US" b="1" dirty="0" smtClean="0"/>
            <a:t>Reading</a:t>
          </a:r>
          <a:endParaRPr lang="en-US" b="1" dirty="0"/>
        </a:p>
      </dgm:t>
    </dgm:pt>
    <dgm:pt modelId="{ED09EA95-DE3A-4910-B0A9-DF2D3416D7C9}" type="parTrans" cxnId="{EF45C1A3-2AAC-40CB-ACA9-FD76A3885DEB}">
      <dgm:prSet/>
      <dgm:spPr/>
      <dgm:t>
        <a:bodyPr/>
        <a:lstStyle/>
        <a:p>
          <a:endParaRPr lang="en-US" b="1"/>
        </a:p>
      </dgm:t>
    </dgm:pt>
    <dgm:pt modelId="{28DA4922-3B8C-4BBF-B661-2F9229A33AA8}" type="sibTrans" cxnId="{EF45C1A3-2AAC-40CB-ACA9-FD76A3885DEB}">
      <dgm:prSet/>
      <dgm:spPr/>
      <dgm:t>
        <a:bodyPr/>
        <a:lstStyle/>
        <a:p>
          <a:endParaRPr lang="en-US" b="1"/>
        </a:p>
      </dgm:t>
    </dgm:pt>
    <dgm:pt modelId="{5949AB31-EF93-4C7B-99AD-2F628EECBA33}">
      <dgm:prSet phldrT="[Text]"/>
      <dgm:spPr/>
      <dgm:t>
        <a:bodyPr/>
        <a:lstStyle/>
        <a:p>
          <a:r>
            <a:rPr lang="en-US" b="1" dirty="0" smtClean="0"/>
            <a:t>Math</a:t>
          </a:r>
          <a:endParaRPr lang="en-US" b="1" dirty="0"/>
        </a:p>
      </dgm:t>
    </dgm:pt>
    <dgm:pt modelId="{310A7057-BEDF-4016-BE4C-E0DC60E6251C}" type="parTrans" cxnId="{B1FDD9DA-B583-46E8-B733-EE247900A105}">
      <dgm:prSet/>
      <dgm:spPr/>
      <dgm:t>
        <a:bodyPr/>
        <a:lstStyle/>
        <a:p>
          <a:endParaRPr lang="en-US" b="1"/>
        </a:p>
      </dgm:t>
    </dgm:pt>
    <dgm:pt modelId="{FA4510FF-7434-4B67-9072-80984B7628EC}" type="sibTrans" cxnId="{B1FDD9DA-B583-46E8-B733-EE247900A105}">
      <dgm:prSet/>
      <dgm:spPr/>
      <dgm:t>
        <a:bodyPr/>
        <a:lstStyle/>
        <a:p>
          <a:endParaRPr lang="en-US" b="1"/>
        </a:p>
      </dgm:t>
    </dgm:pt>
    <dgm:pt modelId="{EF66953D-93BD-4351-AAA8-BD868D51CB17}">
      <dgm:prSet phldrT="[Text]"/>
      <dgm:spPr/>
      <dgm:t>
        <a:bodyPr/>
        <a:lstStyle/>
        <a:p>
          <a:r>
            <a:rPr lang="en-US" b="1" smtClean="0"/>
            <a:t>Volleyball</a:t>
          </a:r>
          <a:endParaRPr lang="en-US" b="1" dirty="0"/>
        </a:p>
      </dgm:t>
    </dgm:pt>
    <dgm:pt modelId="{D771E3FC-46ED-4E1B-B21E-04326C168620}" type="parTrans" cxnId="{A6F9A818-D3B5-405A-9607-E12EB516C850}">
      <dgm:prSet/>
      <dgm:spPr/>
      <dgm:t>
        <a:bodyPr/>
        <a:lstStyle/>
        <a:p>
          <a:endParaRPr lang="en-US" b="1"/>
        </a:p>
      </dgm:t>
    </dgm:pt>
    <dgm:pt modelId="{0FEF14F5-8462-4783-96C0-3845AFBED94B}" type="sibTrans" cxnId="{A6F9A818-D3B5-405A-9607-E12EB516C850}">
      <dgm:prSet/>
      <dgm:spPr/>
      <dgm:t>
        <a:bodyPr/>
        <a:lstStyle/>
        <a:p>
          <a:endParaRPr lang="en-US" b="1"/>
        </a:p>
      </dgm:t>
    </dgm:pt>
    <dgm:pt modelId="{397839B6-17C2-446F-9995-C354383771ED}">
      <dgm:prSet phldrT="[Text]"/>
      <dgm:spPr/>
      <dgm:t>
        <a:bodyPr/>
        <a:lstStyle/>
        <a:p>
          <a:r>
            <a:rPr lang="en-US" b="1" dirty="0" smtClean="0"/>
            <a:t>Football</a:t>
          </a:r>
          <a:endParaRPr lang="en-US" b="1" dirty="0"/>
        </a:p>
      </dgm:t>
    </dgm:pt>
    <dgm:pt modelId="{32303432-6D91-4491-93A1-D60B5215711D}" type="parTrans" cxnId="{8F99352E-62F8-4C17-9D94-B87361C2C1E1}">
      <dgm:prSet/>
      <dgm:spPr/>
      <dgm:t>
        <a:bodyPr/>
        <a:lstStyle/>
        <a:p>
          <a:endParaRPr lang="en-US" b="1"/>
        </a:p>
      </dgm:t>
    </dgm:pt>
    <dgm:pt modelId="{06BD952A-2CCF-4393-AD9B-545E8C8BDE27}" type="sibTrans" cxnId="{8F99352E-62F8-4C17-9D94-B87361C2C1E1}">
      <dgm:prSet/>
      <dgm:spPr/>
      <dgm:t>
        <a:bodyPr/>
        <a:lstStyle/>
        <a:p>
          <a:endParaRPr lang="en-US" b="1"/>
        </a:p>
      </dgm:t>
    </dgm:pt>
    <dgm:pt modelId="{EE6DB6DF-3AC8-4C44-BC66-1B92243EBBC0}">
      <dgm:prSet phldrT="[Text]"/>
      <dgm:spPr/>
      <dgm:t>
        <a:bodyPr/>
        <a:lstStyle/>
        <a:p>
          <a:r>
            <a:rPr lang="en-US" b="1" dirty="0" smtClean="0"/>
            <a:t>Test Scores</a:t>
          </a:r>
          <a:endParaRPr lang="en-US" b="1" dirty="0"/>
        </a:p>
      </dgm:t>
    </dgm:pt>
    <dgm:pt modelId="{38F10112-C0B0-4432-9AD2-0A2EFD9FF0A2}" type="parTrans" cxnId="{B782BFA6-7611-4CB8-AD67-D163E6D50F9E}">
      <dgm:prSet/>
      <dgm:spPr/>
      <dgm:t>
        <a:bodyPr/>
        <a:lstStyle/>
        <a:p>
          <a:endParaRPr lang="en-US" b="1"/>
        </a:p>
      </dgm:t>
    </dgm:pt>
    <dgm:pt modelId="{017EB53E-6262-4A44-A3BF-8F59D71F44C1}" type="sibTrans" cxnId="{B782BFA6-7611-4CB8-AD67-D163E6D50F9E}">
      <dgm:prSet/>
      <dgm:spPr/>
      <dgm:t>
        <a:bodyPr/>
        <a:lstStyle/>
        <a:p>
          <a:endParaRPr lang="en-US" b="1"/>
        </a:p>
      </dgm:t>
    </dgm:pt>
    <dgm:pt modelId="{09E98167-A0CF-4152-A053-FB714886F48F}">
      <dgm:prSet phldrT="[Text]"/>
      <dgm:spPr/>
      <dgm:t>
        <a:bodyPr/>
        <a:lstStyle/>
        <a:p>
          <a:r>
            <a:rPr lang="en-US" b="1" dirty="0" smtClean="0"/>
            <a:t>Location</a:t>
          </a:r>
          <a:endParaRPr lang="en-US" b="1" dirty="0"/>
        </a:p>
      </dgm:t>
    </dgm:pt>
    <dgm:pt modelId="{57AEE8D2-3AD5-4758-A91C-EC809309114E}" type="parTrans" cxnId="{BAA00019-7CDF-4934-B38F-3F7025721A42}">
      <dgm:prSet/>
      <dgm:spPr/>
      <dgm:t>
        <a:bodyPr/>
        <a:lstStyle/>
        <a:p>
          <a:endParaRPr lang="en-US" b="1"/>
        </a:p>
      </dgm:t>
    </dgm:pt>
    <dgm:pt modelId="{122F7A72-4821-4AF7-8C08-9E0496D844F6}" type="sibTrans" cxnId="{BAA00019-7CDF-4934-B38F-3F7025721A42}">
      <dgm:prSet/>
      <dgm:spPr/>
      <dgm:t>
        <a:bodyPr/>
        <a:lstStyle/>
        <a:p>
          <a:endParaRPr lang="en-US" b="1"/>
        </a:p>
      </dgm:t>
    </dgm:pt>
    <dgm:pt modelId="{572327EF-7DC5-4034-8624-B1621CAD958F}">
      <dgm:prSet phldrT="[Text]"/>
      <dgm:spPr/>
      <dgm:t>
        <a:bodyPr/>
        <a:lstStyle/>
        <a:p>
          <a:r>
            <a:rPr lang="en-US" b="1" dirty="0" smtClean="0"/>
            <a:t>Neighborhood</a:t>
          </a:r>
          <a:endParaRPr lang="en-US" b="1" dirty="0"/>
        </a:p>
      </dgm:t>
    </dgm:pt>
    <dgm:pt modelId="{B34BB056-C495-4E5F-8BEF-8F939808AE5F}" type="parTrans" cxnId="{29DA5A95-8D82-41B9-A37F-4D3BCC959006}">
      <dgm:prSet/>
      <dgm:spPr/>
      <dgm:t>
        <a:bodyPr/>
        <a:lstStyle/>
        <a:p>
          <a:endParaRPr lang="en-US" b="1"/>
        </a:p>
      </dgm:t>
    </dgm:pt>
    <dgm:pt modelId="{90EE2C9A-447C-496F-87ED-BF4032C42051}" type="sibTrans" cxnId="{29DA5A95-8D82-41B9-A37F-4D3BCC959006}">
      <dgm:prSet/>
      <dgm:spPr/>
      <dgm:t>
        <a:bodyPr/>
        <a:lstStyle/>
        <a:p>
          <a:endParaRPr lang="en-US" b="1"/>
        </a:p>
      </dgm:t>
    </dgm:pt>
    <dgm:pt modelId="{FF07D7C6-0BC3-49F6-9E6B-BE2C7E254F14}">
      <dgm:prSet phldrT="[Text]"/>
      <dgm:spPr/>
      <dgm:t>
        <a:bodyPr/>
        <a:lstStyle/>
        <a:p>
          <a:r>
            <a:rPr lang="en-US" b="1" dirty="0" smtClean="0"/>
            <a:t>T-Stops</a:t>
          </a:r>
          <a:endParaRPr lang="en-US" b="1" dirty="0"/>
        </a:p>
      </dgm:t>
    </dgm:pt>
    <dgm:pt modelId="{A69E729B-38A6-4895-811F-D9F75DB8E2CB}" type="parTrans" cxnId="{065B2813-E806-422A-957B-6D9F9A75CF32}">
      <dgm:prSet/>
      <dgm:spPr/>
      <dgm:t>
        <a:bodyPr/>
        <a:lstStyle/>
        <a:p>
          <a:endParaRPr lang="en-US" b="1"/>
        </a:p>
      </dgm:t>
    </dgm:pt>
    <dgm:pt modelId="{CBD0BD91-A3B3-4D5B-9112-B4DE5345F24C}" type="sibTrans" cxnId="{065B2813-E806-422A-957B-6D9F9A75CF32}">
      <dgm:prSet/>
      <dgm:spPr/>
      <dgm:t>
        <a:bodyPr/>
        <a:lstStyle/>
        <a:p>
          <a:endParaRPr lang="en-US" b="1"/>
        </a:p>
      </dgm:t>
    </dgm:pt>
    <dgm:pt modelId="{1BE0DC95-1327-44D5-9FBA-BBAF745BF07B}">
      <dgm:prSet phldrT="[Text]"/>
      <dgm:spPr/>
      <dgm:t>
        <a:bodyPr/>
        <a:lstStyle/>
        <a:p>
          <a:r>
            <a:rPr lang="en-US" b="1" dirty="0" smtClean="0"/>
            <a:t>Leadership</a:t>
          </a:r>
          <a:endParaRPr lang="en-US" b="1" dirty="0"/>
        </a:p>
      </dgm:t>
    </dgm:pt>
    <dgm:pt modelId="{7E34301C-30AC-4365-B3FF-DFEE6165CEA4}" type="parTrans" cxnId="{BD7A83E2-3017-4733-9DAD-63A7741ED251}">
      <dgm:prSet/>
      <dgm:spPr/>
      <dgm:t>
        <a:bodyPr/>
        <a:lstStyle/>
        <a:p>
          <a:endParaRPr lang="en-US" b="1"/>
        </a:p>
      </dgm:t>
    </dgm:pt>
    <dgm:pt modelId="{142EF3A9-15F0-493D-B6DD-4BA666D5467E}" type="sibTrans" cxnId="{BD7A83E2-3017-4733-9DAD-63A7741ED251}">
      <dgm:prSet/>
      <dgm:spPr/>
      <dgm:t>
        <a:bodyPr/>
        <a:lstStyle/>
        <a:p>
          <a:endParaRPr lang="en-US" b="1"/>
        </a:p>
      </dgm:t>
    </dgm:pt>
    <dgm:pt modelId="{2606B6ED-84A8-4934-BC49-541CF6A5D108}">
      <dgm:prSet phldrT="[Text]"/>
      <dgm:spPr/>
      <dgm:t>
        <a:bodyPr/>
        <a:lstStyle/>
        <a:p>
          <a:r>
            <a:rPr lang="en-US" b="1" dirty="0" smtClean="0"/>
            <a:t>Forums</a:t>
          </a:r>
          <a:endParaRPr lang="en-US" b="1" dirty="0"/>
        </a:p>
      </dgm:t>
    </dgm:pt>
    <dgm:pt modelId="{3C685F53-2785-4AF0-97F9-1BFDF5481AAD}" type="parTrans" cxnId="{06484EC2-E300-4B84-84B0-94DC21421A6E}">
      <dgm:prSet/>
      <dgm:spPr/>
      <dgm:t>
        <a:bodyPr/>
        <a:lstStyle/>
        <a:p>
          <a:endParaRPr lang="en-US" b="1"/>
        </a:p>
      </dgm:t>
    </dgm:pt>
    <dgm:pt modelId="{3D0BF6D8-DEEF-4870-85AB-9B1E9ADBC1DE}" type="sibTrans" cxnId="{06484EC2-E300-4B84-84B0-94DC21421A6E}">
      <dgm:prSet/>
      <dgm:spPr/>
      <dgm:t>
        <a:bodyPr/>
        <a:lstStyle/>
        <a:p>
          <a:endParaRPr lang="en-US" b="1"/>
        </a:p>
      </dgm:t>
    </dgm:pt>
    <dgm:pt modelId="{37B30EA2-6FF1-450F-854D-74A406C88D26}">
      <dgm:prSet phldrT="[Text]"/>
      <dgm:spPr/>
      <dgm:t>
        <a:bodyPr/>
        <a:lstStyle/>
        <a:p>
          <a:r>
            <a:rPr lang="en-US" b="1" dirty="0" smtClean="0"/>
            <a:t>Conferences</a:t>
          </a:r>
          <a:endParaRPr lang="en-US" b="1" dirty="0"/>
        </a:p>
      </dgm:t>
    </dgm:pt>
    <dgm:pt modelId="{CE893066-9AE3-42D9-9E46-216D559CA608}" type="parTrans" cxnId="{C92A3CDD-3A6E-4516-8707-B1B32D1F90B3}">
      <dgm:prSet/>
      <dgm:spPr/>
      <dgm:t>
        <a:bodyPr/>
        <a:lstStyle/>
        <a:p>
          <a:endParaRPr lang="en-US" b="1"/>
        </a:p>
      </dgm:t>
    </dgm:pt>
    <dgm:pt modelId="{C4CA6418-2DD9-4F50-B548-6D9192621CCE}" type="sibTrans" cxnId="{C92A3CDD-3A6E-4516-8707-B1B32D1F90B3}">
      <dgm:prSet/>
      <dgm:spPr/>
      <dgm:t>
        <a:bodyPr/>
        <a:lstStyle/>
        <a:p>
          <a:endParaRPr lang="en-US" b="1"/>
        </a:p>
      </dgm:t>
    </dgm:pt>
    <dgm:pt modelId="{5D982088-6367-4E08-8A1C-EFD68890B586}">
      <dgm:prSet phldrT="[Text]"/>
      <dgm:spPr/>
      <dgm:t>
        <a:bodyPr/>
        <a:lstStyle/>
        <a:p>
          <a:r>
            <a:rPr lang="en-US" b="1" dirty="0" smtClean="0"/>
            <a:t>Etc...</a:t>
          </a:r>
          <a:endParaRPr lang="en-US" b="1" dirty="0"/>
        </a:p>
      </dgm:t>
    </dgm:pt>
    <dgm:pt modelId="{587B1799-CAF8-4BBD-8D91-24D80753B786}" type="parTrans" cxnId="{D5EAA099-90E3-4E02-86F4-331E419A2A7C}">
      <dgm:prSet/>
      <dgm:spPr/>
      <dgm:t>
        <a:bodyPr/>
        <a:lstStyle/>
        <a:p>
          <a:endParaRPr lang="en-US" b="1"/>
        </a:p>
      </dgm:t>
    </dgm:pt>
    <dgm:pt modelId="{C9FE0E08-BFBB-4603-86B5-3A8C62A2BBF1}" type="sibTrans" cxnId="{D5EAA099-90E3-4E02-86F4-331E419A2A7C}">
      <dgm:prSet/>
      <dgm:spPr/>
      <dgm:t>
        <a:bodyPr/>
        <a:lstStyle/>
        <a:p>
          <a:endParaRPr lang="en-US" b="1"/>
        </a:p>
      </dgm:t>
    </dgm:pt>
    <dgm:pt modelId="{B1568CD8-EAFD-484E-823A-967DCACF4D25}" type="pres">
      <dgm:prSet presAssocID="{2A161111-19A3-43E5-A199-C19C0B5174F2}" presName="diagram" presStyleCnt="0">
        <dgm:presLayoutVars>
          <dgm:chPref val="1"/>
          <dgm:dir/>
          <dgm:animOne val="branch"/>
          <dgm:animLvl val="lvl"/>
          <dgm:resizeHandles/>
        </dgm:presLayoutVars>
      </dgm:prSet>
      <dgm:spPr/>
      <dgm:t>
        <a:bodyPr/>
        <a:lstStyle/>
        <a:p>
          <a:endParaRPr lang="en-US"/>
        </a:p>
      </dgm:t>
    </dgm:pt>
    <dgm:pt modelId="{8CBC2190-4E23-493D-8FB1-AE1E9939FC49}" type="pres">
      <dgm:prSet presAssocID="{E3DE77A9-14B6-4369-A080-82652C175B52}" presName="root" presStyleCnt="0"/>
      <dgm:spPr/>
    </dgm:pt>
    <dgm:pt modelId="{0A08EC11-365D-4901-8537-3B793E95020A}" type="pres">
      <dgm:prSet presAssocID="{E3DE77A9-14B6-4369-A080-82652C175B52}" presName="rootComposite" presStyleCnt="0"/>
      <dgm:spPr/>
    </dgm:pt>
    <dgm:pt modelId="{73D69C89-E6AB-4DC9-9A44-3FB6DC8A4192}" type="pres">
      <dgm:prSet presAssocID="{E3DE77A9-14B6-4369-A080-82652C175B52}" presName="rootText" presStyleLbl="node1" presStyleIdx="0" presStyleCnt="5"/>
      <dgm:spPr/>
      <dgm:t>
        <a:bodyPr/>
        <a:lstStyle/>
        <a:p>
          <a:endParaRPr lang="en-US"/>
        </a:p>
      </dgm:t>
    </dgm:pt>
    <dgm:pt modelId="{72E97886-58CD-41D6-B89D-D14F33D798D7}" type="pres">
      <dgm:prSet presAssocID="{E3DE77A9-14B6-4369-A080-82652C175B52}" presName="rootConnector" presStyleLbl="node1" presStyleIdx="0" presStyleCnt="5"/>
      <dgm:spPr/>
      <dgm:t>
        <a:bodyPr/>
        <a:lstStyle/>
        <a:p>
          <a:endParaRPr lang="en-US"/>
        </a:p>
      </dgm:t>
    </dgm:pt>
    <dgm:pt modelId="{6540777E-2BC4-4889-8614-25809518142F}" type="pres">
      <dgm:prSet presAssocID="{E3DE77A9-14B6-4369-A080-82652C175B52}" presName="childShape" presStyleCnt="0"/>
      <dgm:spPr/>
    </dgm:pt>
    <dgm:pt modelId="{79A73C0C-D892-4566-8FB5-2CA9A0539C17}" type="pres">
      <dgm:prSet presAssocID="{B87F4C10-E8C7-489D-A925-546ECEA67DA7}" presName="Name13" presStyleLbl="parChTrans1D2" presStyleIdx="0" presStyleCnt="11"/>
      <dgm:spPr/>
      <dgm:t>
        <a:bodyPr/>
        <a:lstStyle/>
        <a:p>
          <a:endParaRPr lang="en-US"/>
        </a:p>
      </dgm:t>
    </dgm:pt>
    <dgm:pt modelId="{48C92396-B7AB-4E88-91B6-0533B640C300}" type="pres">
      <dgm:prSet presAssocID="{E84338BD-219B-442F-A679-277C8A7E88A1}" presName="childText" presStyleLbl="bgAcc1" presStyleIdx="0" presStyleCnt="11">
        <dgm:presLayoutVars>
          <dgm:bulletEnabled val="1"/>
        </dgm:presLayoutVars>
      </dgm:prSet>
      <dgm:spPr/>
      <dgm:t>
        <a:bodyPr/>
        <a:lstStyle/>
        <a:p>
          <a:endParaRPr lang="en-US"/>
        </a:p>
      </dgm:t>
    </dgm:pt>
    <dgm:pt modelId="{9C497D0A-E85E-44F4-9D64-C035777E53E9}" type="pres">
      <dgm:prSet presAssocID="{B74FE796-31C9-4FE5-9017-A85908F2706D}" presName="Name13" presStyleLbl="parChTrans1D2" presStyleIdx="1" presStyleCnt="11"/>
      <dgm:spPr/>
      <dgm:t>
        <a:bodyPr/>
        <a:lstStyle/>
        <a:p>
          <a:endParaRPr lang="en-US"/>
        </a:p>
      </dgm:t>
    </dgm:pt>
    <dgm:pt modelId="{DDBE844E-A40F-4343-9466-D8CECF48E6F1}" type="pres">
      <dgm:prSet presAssocID="{F42454B9-B811-431E-A9B7-CD85E4A950E4}" presName="childText" presStyleLbl="bgAcc1" presStyleIdx="1" presStyleCnt="11">
        <dgm:presLayoutVars>
          <dgm:bulletEnabled val="1"/>
        </dgm:presLayoutVars>
      </dgm:prSet>
      <dgm:spPr/>
      <dgm:t>
        <a:bodyPr/>
        <a:lstStyle/>
        <a:p>
          <a:endParaRPr lang="en-US"/>
        </a:p>
      </dgm:t>
    </dgm:pt>
    <dgm:pt modelId="{63D414BA-C55B-4858-A489-90E05AA414AF}" type="pres">
      <dgm:prSet presAssocID="{32303432-6D91-4491-93A1-D60B5215711D}" presName="Name13" presStyleLbl="parChTrans1D2" presStyleIdx="2" presStyleCnt="11"/>
      <dgm:spPr/>
      <dgm:t>
        <a:bodyPr/>
        <a:lstStyle/>
        <a:p>
          <a:endParaRPr lang="en-US"/>
        </a:p>
      </dgm:t>
    </dgm:pt>
    <dgm:pt modelId="{821E1CC9-B6C3-474D-9B11-A81251F6AA4C}" type="pres">
      <dgm:prSet presAssocID="{397839B6-17C2-446F-9995-C354383771ED}" presName="childText" presStyleLbl="bgAcc1" presStyleIdx="2" presStyleCnt="11">
        <dgm:presLayoutVars>
          <dgm:bulletEnabled val="1"/>
        </dgm:presLayoutVars>
      </dgm:prSet>
      <dgm:spPr/>
      <dgm:t>
        <a:bodyPr/>
        <a:lstStyle/>
        <a:p>
          <a:endParaRPr lang="en-US"/>
        </a:p>
      </dgm:t>
    </dgm:pt>
    <dgm:pt modelId="{8F163164-1EEB-44FB-9B90-F7B9BD60A35A}" type="pres">
      <dgm:prSet presAssocID="{D771E3FC-46ED-4E1B-B21E-04326C168620}" presName="Name13" presStyleLbl="parChTrans1D2" presStyleIdx="3" presStyleCnt="11"/>
      <dgm:spPr/>
      <dgm:t>
        <a:bodyPr/>
        <a:lstStyle/>
        <a:p>
          <a:endParaRPr lang="en-US"/>
        </a:p>
      </dgm:t>
    </dgm:pt>
    <dgm:pt modelId="{860D0C39-4880-4C21-89F3-A2FB1F05987A}" type="pres">
      <dgm:prSet presAssocID="{EF66953D-93BD-4351-AAA8-BD868D51CB17}" presName="childText" presStyleLbl="bgAcc1" presStyleIdx="3" presStyleCnt="11">
        <dgm:presLayoutVars>
          <dgm:bulletEnabled val="1"/>
        </dgm:presLayoutVars>
      </dgm:prSet>
      <dgm:spPr/>
      <dgm:t>
        <a:bodyPr/>
        <a:lstStyle/>
        <a:p>
          <a:endParaRPr lang="en-US"/>
        </a:p>
      </dgm:t>
    </dgm:pt>
    <dgm:pt modelId="{11A6132D-3EDE-46F8-A9AE-FE802D5875E1}" type="pres">
      <dgm:prSet presAssocID="{E641B5EA-CEA4-492E-B47B-BA9BEDAA4E80}" presName="root" presStyleCnt="0"/>
      <dgm:spPr/>
    </dgm:pt>
    <dgm:pt modelId="{75DC673E-0ECA-46D3-B01A-A2FD10CB4E61}" type="pres">
      <dgm:prSet presAssocID="{E641B5EA-CEA4-492E-B47B-BA9BEDAA4E80}" presName="rootComposite" presStyleCnt="0"/>
      <dgm:spPr/>
    </dgm:pt>
    <dgm:pt modelId="{BE3F6762-C9DB-4D12-A90D-4048AFBCFF42}" type="pres">
      <dgm:prSet presAssocID="{E641B5EA-CEA4-492E-B47B-BA9BEDAA4E80}" presName="rootText" presStyleLbl="node1" presStyleIdx="1" presStyleCnt="5"/>
      <dgm:spPr/>
      <dgm:t>
        <a:bodyPr/>
        <a:lstStyle/>
        <a:p>
          <a:endParaRPr lang="en-US"/>
        </a:p>
      </dgm:t>
    </dgm:pt>
    <dgm:pt modelId="{D5F96950-F67C-489F-8A2A-136DEC9419DF}" type="pres">
      <dgm:prSet presAssocID="{E641B5EA-CEA4-492E-B47B-BA9BEDAA4E80}" presName="rootConnector" presStyleLbl="node1" presStyleIdx="1" presStyleCnt="5"/>
      <dgm:spPr/>
      <dgm:t>
        <a:bodyPr/>
        <a:lstStyle/>
        <a:p>
          <a:endParaRPr lang="en-US"/>
        </a:p>
      </dgm:t>
    </dgm:pt>
    <dgm:pt modelId="{58E28D24-1867-4958-911B-A1A0830800F1}" type="pres">
      <dgm:prSet presAssocID="{E641B5EA-CEA4-492E-B47B-BA9BEDAA4E80}" presName="childShape" presStyleCnt="0"/>
      <dgm:spPr/>
    </dgm:pt>
    <dgm:pt modelId="{064717FE-575A-4D80-8925-5419E48F51A6}" type="pres">
      <dgm:prSet presAssocID="{ED09EA95-DE3A-4910-B0A9-DF2D3416D7C9}" presName="Name13" presStyleLbl="parChTrans1D2" presStyleIdx="4" presStyleCnt="11"/>
      <dgm:spPr/>
      <dgm:t>
        <a:bodyPr/>
        <a:lstStyle/>
        <a:p>
          <a:endParaRPr lang="en-US"/>
        </a:p>
      </dgm:t>
    </dgm:pt>
    <dgm:pt modelId="{F90547B4-4DCC-403A-81E8-FE068ADA590D}" type="pres">
      <dgm:prSet presAssocID="{C7BF230C-4A6A-49B0-BD11-1D795793FE0A}" presName="childText" presStyleLbl="bgAcc1" presStyleIdx="4" presStyleCnt="11">
        <dgm:presLayoutVars>
          <dgm:bulletEnabled val="1"/>
        </dgm:presLayoutVars>
      </dgm:prSet>
      <dgm:spPr/>
      <dgm:t>
        <a:bodyPr/>
        <a:lstStyle/>
        <a:p>
          <a:endParaRPr lang="en-US"/>
        </a:p>
      </dgm:t>
    </dgm:pt>
    <dgm:pt modelId="{2A28D6FD-609F-494C-8A8C-AA8BFB9AEBCE}" type="pres">
      <dgm:prSet presAssocID="{310A7057-BEDF-4016-BE4C-E0DC60E6251C}" presName="Name13" presStyleLbl="parChTrans1D2" presStyleIdx="5" presStyleCnt="11"/>
      <dgm:spPr/>
      <dgm:t>
        <a:bodyPr/>
        <a:lstStyle/>
        <a:p>
          <a:endParaRPr lang="en-US"/>
        </a:p>
      </dgm:t>
    </dgm:pt>
    <dgm:pt modelId="{880A714F-C87E-458A-A4BC-C2C85B840A97}" type="pres">
      <dgm:prSet presAssocID="{5949AB31-EF93-4C7B-99AD-2F628EECBA33}" presName="childText" presStyleLbl="bgAcc1" presStyleIdx="5" presStyleCnt="11">
        <dgm:presLayoutVars>
          <dgm:bulletEnabled val="1"/>
        </dgm:presLayoutVars>
      </dgm:prSet>
      <dgm:spPr/>
      <dgm:t>
        <a:bodyPr/>
        <a:lstStyle/>
        <a:p>
          <a:endParaRPr lang="en-US"/>
        </a:p>
      </dgm:t>
    </dgm:pt>
    <dgm:pt modelId="{7B3C8FE4-226D-4AE0-867E-43810B76A6B8}" type="pres">
      <dgm:prSet presAssocID="{38F10112-C0B0-4432-9AD2-0A2EFD9FF0A2}" presName="Name13" presStyleLbl="parChTrans1D2" presStyleIdx="6" presStyleCnt="11"/>
      <dgm:spPr/>
      <dgm:t>
        <a:bodyPr/>
        <a:lstStyle/>
        <a:p>
          <a:endParaRPr lang="en-US"/>
        </a:p>
      </dgm:t>
    </dgm:pt>
    <dgm:pt modelId="{134AA39D-BFB3-4493-82E8-E63B54BA4379}" type="pres">
      <dgm:prSet presAssocID="{EE6DB6DF-3AC8-4C44-BC66-1B92243EBBC0}" presName="childText" presStyleLbl="bgAcc1" presStyleIdx="6" presStyleCnt="11">
        <dgm:presLayoutVars>
          <dgm:bulletEnabled val="1"/>
        </dgm:presLayoutVars>
      </dgm:prSet>
      <dgm:spPr/>
      <dgm:t>
        <a:bodyPr/>
        <a:lstStyle/>
        <a:p>
          <a:endParaRPr lang="en-US"/>
        </a:p>
      </dgm:t>
    </dgm:pt>
    <dgm:pt modelId="{ADAC1F18-5F78-45F0-95D1-9B7C332E1139}" type="pres">
      <dgm:prSet presAssocID="{09E98167-A0CF-4152-A053-FB714886F48F}" presName="root" presStyleCnt="0"/>
      <dgm:spPr/>
    </dgm:pt>
    <dgm:pt modelId="{3DBEA244-67DF-4B9B-B28B-46926F7DFF65}" type="pres">
      <dgm:prSet presAssocID="{09E98167-A0CF-4152-A053-FB714886F48F}" presName="rootComposite" presStyleCnt="0"/>
      <dgm:spPr/>
    </dgm:pt>
    <dgm:pt modelId="{2ACC0563-09CC-4886-8993-03EA9D828232}" type="pres">
      <dgm:prSet presAssocID="{09E98167-A0CF-4152-A053-FB714886F48F}" presName="rootText" presStyleLbl="node1" presStyleIdx="2" presStyleCnt="5"/>
      <dgm:spPr/>
      <dgm:t>
        <a:bodyPr/>
        <a:lstStyle/>
        <a:p>
          <a:endParaRPr lang="en-US"/>
        </a:p>
      </dgm:t>
    </dgm:pt>
    <dgm:pt modelId="{A2AFBCD1-F1A2-43E8-B4BA-DC1A4246B5E7}" type="pres">
      <dgm:prSet presAssocID="{09E98167-A0CF-4152-A053-FB714886F48F}" presName="rootConnector" presStyleLbl="node1" presStyleIdx="2" presStyleCnt="5"/>
      <dgm:spPr/>
      <dgm:t>
        <a:bodyPr/>
        <a:lstStyle/>
        <a:p>
          <a:endParaRPr lang="en-US"/>
        </a:p>
      </dgm:t>
    </dgm:pt>
    <dgm:pt modelId="{E14E5086-3F22-4F9F-91E1-D3B91DE31C3F}" type="pres">
      <dgm:prSet presAssocID="{09E98167-A0CF-4152-A053-FB714886F48F}" presName="childShape" presStyleCnt="0"/>
      <dgm:spPr/>
    </dgm:pt>
    <dgm:pt modelId="{593019E1-C1CB-4A38-A0E5-EFAB9A459FDD}" type="pres">
      <dgm:prSet presAssocID="{B34BB056-C495-4E5F-8BEF-8F939808AE5F}" presName="Name13" presStyleLbl="parChTrans1D2" presStyleIdx="7" presStyleCnt="11"/>
      <dgm:spPr/>
      <dgm:t>
        <a:bodyPr/>
        <a:lstStyle/>
        <a:p>
          <a:endParaRPr lang="en-US"/>
        </a:p>
      </dgm:t>
    </dgm:pt>
    <dgm:pt modelId="{DE07AB1E-B402-4BC2-B6B3-E5DC078A1C94}" type="pres">
      <dgm:prSet presAssocID="{572327EF-7DC5-4034-8624-B1621CAD958F}" presName="childText" presStyleLbl="bgAcc1" presStyleIdx="7" presStyleCnt="11">
        <dgm:presLayoutVars>
          <dgm:bulletEnabled val="1"/>
        </dgm:presLayoutVars>
      </dgm:prSet>
      <dgm:spPr/>
      <dgm:t>
        <a:bodyPr/>
        <a:lstStyle/>
        <a:p>
          <a:endParaRPr lang="en-US"/>
        </a:p>
      </dgm:t>
    </dgm:pt>
    <dgm:pt modelId="{716B3E16-A3D3-4848-AF7E-78C363833DB5}" type="pres">
      <dgm:prSet presAssocID="{A69E729B-38A6-4895-811F-D9F75DB8E2CB}" presName="Name13" presStyleLbl="parChTrans1D2" presStyleIdx="8" presStyleCnt="11"/>
      <dgm:spPr/>
      <dgm:t>
        <a:bodyPr/>
        <a:lstStyle/>
        <a:p>
          <a:endParaRPr lang="en-US"/>
        </a:p>
      </dgm:t>
    </dgm:pt>
    <dgm:pt modelId="{F81EBAC2-1EBD-4267-A2E5-58C486B125FA}" type="pres">
      <dgm:prSet presAssocID="{FF07D7C6-0BC3-49F6-9E6B-BE2C7E254F14}" presName="childText" presStyleLbl="bgAcc1" presStyleIdx="8" presStyleCnt="11">
        <dgm:presLayoutVars>
          <dgm:bulletEnabled val="1"/>
        </dgm:presLayoutVars>
      </dgm:prSet>
      <dgm:spPr/>
      <dgm:t>
        <a:bodyPr/>
        <a:lstStyle/>
        <a:p>
          <a:endParaRPr lang="en-US"/>
        </a:p>
      </dgm:t>
    </dgm:pt>
    <dgm:pt modelId="{8D0AEA34-3E0B-4612-AB4E-B1625CCBC0B5}" type="pres">
      <dgm:prSet presAssocID="{1BE0DC95-1327-44D5-9FBA-BBAF745BF07B}" presName="root" presStyleCnt="0"/>
      <dgm:spPr/>
    </dgm:pt>
    <dgm:pt modelId="{48ED9194-0C1B-4AE8-A9CF-A91CC698F5D1}" type="pres">
      <dgm:prSet presAssocID="{1BE0DC95-1327-44D5-9FBA-BBAF745BF07B}" presName="rootComposite" presStyleCnt="0"/>
      <dgm:spPr/>
    </dgm:pt>
    <dgm:pt modelId="{FCF28A85-20ED-4046-AF12-67A8CCF19815}" type="pres">
      <dgm:prSet presAssocID="{1BE0DC95-1327-44D5-9FBA-BBAF745BF07B}" presName="rootText" presStyleLbl="node1" presStyleIdx="3" presStyleCnt="5"/>
      <dgm:spPr/>
      <dgm:t>
        <a:bodyPr/>
        <a:lstStyle/>
        <a:p>
          <a:endParaRPr lang="en-US"/>
        </a:p>
      </dgm:t>
    </dgm:pt>
    <dgm:pt modelId="{EC6AD828-CC9E-476C-97CA-A8B57C4778FC}" type="pres">
      <dgm:prSet presAssocID="{1BE0DC95-1327-44D5-9FBA-BBAF745BF07B}" presName="rootConnector" presStyleLbl="node1" presStyleIdx="3" presStyleCnt="5"/>
      <dgm:spPr/>
      <dgm:t>
        <a:bodyPr/>
        <a:lstStyle/>
        <a:p>
          <a:endParaRPr lang="en-US"/>
        </a:p>
      </dgm:t>
    </dgm:pt>
    <dgm:pt modelId="{62E7E783-30AD-445B-92CA-BFDBFC2518FD}" type="pres">
      <dgm:prSet presAssocID="{1BE0DC95-1327-44D5-9FBA-BBAF745BF07B}" presName="childShape" presStyleCnt="0"/>
      <dgm:spPr/>
    </dgm:pt>
    <dgm:pt modelId="{EDCFA74C-8305-4FCC-8976-75ED69BEC5A3}" type="pres">
      <dgm:prSet presAssocID="{3C685F53-2785-4AF0-97F9-1BFDF5481AAD}" presName="Name13" presStyleLbl="parChTrans1D2" presStyleIdx="9" presStyleCnt="11"/>
      <dgm:spPr/>
      <dgm:t>
        <a:bodyPr/>
        <a:lstStyle/>
        <a:p>
          <a:endParaRPr lang="en-US"/>
        </a:p>
      </dgm:t>
    </dgm:pt>
    <dgm:pt modelId="{19E4524C-11C7-4C3A-891D-CA614ADC232D}" type="pres">
      <dgm:prSet presAssocID="{2606B6ED-84A8-4934-BC49-541CF6A5D108}" presName="childText" presStyleLbl="bgAcc1" presStyleIdx="9" presStyleCnt="11">
        <dgm:presLayoutVars>
          <dgm:bulletEnabled val="1"/>
        </dgm:presLayoutVars>
      </dgm:prSet>
      <dgm:spPr/>
      <dgm:t>
        <a:bodyPr/>
        <a:lstStyle/>
        <a:p>
          <a:endParaRPr lang="en-US"/>
        </a:p>
      </dgm:t>
    </dgm:pt>
    <dgm:pt modelId="{E3C6E730-3E78-4EA5-89B9-DE77B0E9D703}" type="pres">
      <dgm:prSet presAssocID="{CE893066-9AE3-42D9-9E46-216D559CA608}" presName="Name13" presStyleLbl="parChTrans1D2" presStyleIdx="10" presStyleCnt="11"/>
      <dgm:spPr/>
      <dgm:t>
        <a:bodyPr/>
        <a:lstStyle/>
        <a:p>
          <a:endParaRPr lang="en-US"/>
        </a:p>
      </dgm:t>
    </dgm:pt>
    <dgm:pt modelId="{9E76F8DF-2091-44E3-9172-064B83BD31B8}" type="pres">
      <dgm:prSet presAssocID="{37B30EA2-6FF1-450F-854D-74A406C88D26}" presName="childText" presStyleLbl="bgAcc1" presStyleIdx="10" presStyleCnt="11">
        <dgm:presLayoutVars>
          <dgm:bulletEnabled val="1"/>
        </dgm:presLayoutVars>
      </dgm:prSet>
      <dgm:spPr/>
      <dgm:t>
        <a:bodyPr/>
        <a:lstStyle/>
        <a:p>
          <a:endParaRPr lang="en-US"/>
        </a:p>
      </dgm:t>
    </dgm:pt>
    <dgm:pt modelId="{89054E7A-804F-42F1-AB55-57626FDE3593}" type="pres">
      <dgm:prSet presAssocID="{5D982088-6367-4E08-8A1C-EFD68890B586}" presName="root" presStyleCnt="0"/>
      <dgm:spPr/>
    </dgm:pt>
    <dgm:pt modelId="{19642B74-3852-45D4-8FCA-9B5C04A69EAE}" type="pres">
      <dgm:prSet presAssocID="{5D982088-6367-4E08-8A1C-EFD68890B586}" presName="rootComposite" presStyleCnt="0"/>
      <dgm:spPr/>
    </dgm:pt>
    <dgm:pt modelId="{FC67D6DA-5AE8-4DA1-A899-757F0523AC04}" type="pres">
      <dgm:prSet presAssocID="{5D982088-6367-4E08-8A1C-EFD68890B586}" presName="rootText" presStyleLbl="node1" presStyleIdx="4" presStyleCnt="5"/>
      <dgm:spPr/>
      <dgm:t>
        <a:bodyPr/>
        <a:lstStyle/>
        <a:p>
          <a:endParaRPr lang="en-US"/>
        </a:p>
      </dgm:t>
    </dgm:pt>
    <dgm:pt modelId="{3BBEAB58-B4A2-48F7-B03C-39D9C6EDCE5F}" type="pres">
      <dgm:prSet presAssocID="{5D982088-6367-4E08-8A1C-EFD68890B586}" presName="rootConnector" presStyleLbl="node1" presStyleIdx="4" presStyleCnt="5"/>
      <dgm:spPr/>
      <dgm:t>
        <a:bodyPr/>
        <a:lstStyle/>
        <a:p>
          <a:endParaRPr lang="en-US"/>
        </a:p>
      </dgm:t>
    </dgm:pt>
    <dgm:pt modelId="{A6A37D2A-647F-4A58-A305-188DB870FFD6}" type="pres">
      <dgm:prSet presAssocID="{5D982088-6367-4E08-8A1C-EFD68890B586}" presName="childShape" presStyleCnt="0"/>
      <dgm:spPr/>
    </dgm:pt>
  </dgm:ptLst>
  <dgm:cxnLst>
    <dgm:cxn modelId="{3AC135E4-E6FC-4BAE-BF82-510698072C98}" type="presOf" srcId="{CE893066-9AE3-42D9-9E46-216D559CA608}" destId="{E3C6E730-3E78-4EA5-89B9-DE77B0E9D703}" srcOrd="0" destOrd="0" presId="urn:microsoft.com/office/officeart/2005/8/layout/hierarchy3"/>
    <dgm:cxn modelId="{7415E5FE-4D7E-42A6-854C-E3F692D472BF}" srcId="{2A161111-19A3-43E5-A199-C19C0B5174F2}" destId="{E641B5EA-CEA4-492E-B47B-BA9BEDAA4E80}" srcOrd="1" destOrd="0" parTransId="{0613AC4A-50D9-416C-A472-E3CEFD57F58A}" sibTransId="{EAAB1B04-FE87-4902-9727-D1E5E75B6B4D}"/>
    <dgm:cxn modelId="{D2C7DCEA-CDC0-4D1A-A0F1-F7E43D2B345C}" type="presOf" srcId="{09E98167-A0CF-4152-A053-FB714886F48F}" destId="{A2AFBCD1-F1A2-43E8-B4BA-DC1A4246B5E7}" srcOrd="1" destOrd="0" presId="urn:microsoft.com/office/officeart/2005/8/layout/hierarchy3"/>
    <dgm:cxn modelId="{95589D53-8B83-4486-8910-0F7EA03A4CD7}" type="presOf" srcId="{EE6DB6DF-3AC8-4C44-BC66-1B92243EBBC0}" destId="{134AA39D-BFB3-4493-82E8-E63B54BA4379}" srcOrd="0" destOrd="0" presId="urn:microsoft.com/office/officeart/2005/8/layout/hierarchy3"/>
    <dgm:cxn modelId="{4A1A7BAF-210F-47A6-82D1-08A869493C9D}" type="presOf" srcId="{B34BB056-C495-4E5F-8BEF-8F939808AE5F}" destId="{593019E1-C1CB-4A38-A0E5-EFAB9A459FDD}" srcOrd="0" destOrd="0" presId="urn:microsoft.com/office/officeart/2005/8/layout/hierarchy3"/>
    <dgm:cxn modelId="{16C837E1-DA3A-444D-931A-53E07CFD1CA6}" type="presOf" srcId="{E641B5EA-CEA4-492E-B47B-BA9BEDAA4E80}" destId="{D5F96950-F67C-489F-8A2A-136DEC9419DF}" srcOrd="1" destOrd="0" presId="urn:microsoft.com/office/officeart/2005/8/layout/hierarchy3"/>
    <dgm:cxn modelId="{7611A814-C875-45E2-A712-443B9C208DEA}" type="presOf" srcId="{FF07D7C6-0BC3-49F6-9E6B-BE2C7E254F14}" destId="{F81EBAC2-1EBD-4267-A2E5-58C486B125FA}" srcOrd="0" destOrd="0" presId="urn:microsoft.com/office/officeart/2005/8/layout/hierarchy3"/>
    <dgm:cxn modelId="{06484EC2-E300-4B84-84B0-94DC21421A6E}" srcId="{1BE0DC95-1327-44D5-9FBA-BBAF745BF07B}" destId="{2606B6ED-84A8-4934-BC49-541CF6A5D108}" srcOrd="0" destOrd="0" parTransId="{3C685F53-2785-4AF0-97F9-1BFDF5481AAD}" sibTransId="{3D0BF6D8-DEEF-4870-85AB-9B1E9ADBC1DE}"/>
    <dgm:cxn modelId="{8F99352E-62F8-4C17-9D94-B87361C2C1E1}" srcId="{E3DE77A9-14B6-4369-A080-82652C175B52}" destId="{397839B6-17C2-446F-9995-C354383771ED}" srcOrd="2" destOrd="0" parTransId="{32303432-6D91-4491-93A1-D60B5215711D}" sibTransId="{06BD952A-2CCF-4393-AD9B-545E8C8BDE27}"/>
    <dgm:cxn modelId="{24D51C9E-686D-4004-830D-BEDD15733990}" type="presOf" srcId="{32303432-6D91-4491-93A1-D60B5215711D}" destId="{63D414BA-C55B-4858-A489-90E05AA414AF}" srcOrd="0" destOrd="0" presId="urn:microsoft.com/office/officeart/2005/8/layout/hierarchy3"/>
    <dgm:cxn modelId="{92F26492-62BF-4433-A231-87D764676428}" srcId="{E3DE77A9-14B6-4369-A080-82652C175B52}" destId="{E84338BD-219B-442F-A679-277C8A7E88A1}" srcOrd="0" destOrd="0" parTransId="{B87F4C10-E8C7-489D-A925-546ECEA67DA7}" sibTransId="{2FF3ED90-C70C-47A1-9E55-89FBC0AC5BF4}"/>
    <dgm:cxn modelId="{D5DB5DD0-F26D-475D-A379-35E17ED4D5F9}" type="presOf" srcId="{37B30EA2-6FF1-450F-854D-74A406C88D26}" destId="{9E76F8DF-2091-44E3-9172-064B83BD31B8}" srcOrd="0" destOrd="0" presId="urn:microsoft.com/office/officeart/2005/8/layout/hierarchy3"/>
    <dgm:cxn modelId="{CBBC51DE-AD03-4E8D-8750-5165DB76B78F}" type="presOf" srcId="{2606B6ED-84A8-4934-BC49-541CF6A5D108}" destId="{19E4524C-11C7-4C3A-891D-CA614ADC232D}" srcOrd="0" destOrd="0" presId="urn:microsoft.com/office/officeart/2005/8/layout/hierarchy3"/>
    <dgm:cxn modelId="{19238CBE-F840-4A95-AB89-FA7594729F88}" type="presOf" srcId="{D771E3FC-46ED-4E1B-B21E-04326C168620}" destId="{8F163164-1EEB-44FB-9B90-F7B9BD60A35A}" srcOrd="0" destOrd="0" presId="urn:microsoft.com/office/officeart/2005/8/layout/hierarchy3"/>
    <dgm:cxn modelId="{B1FDD9DA-B583-46E8-B733-EE247900A105}" srcId="{E641B5EA-CEA4-492E-B47B-BA9BEDAA4E80}" destId="{5949AB31-EF93-4C7B-99AD-2F628EECBA33}" srcOrd="1" destOrd="0" parTransId="{310A7057-BEDF-4016-BE4C-E0DC60E6251C}" sibTransId="{FA4510FF-7434-4B67-9072-80984B7628EC}"/>
    <dgm:cxn modelId="{9142D4A6-C809-4C04-8CAF-A3AB4CD5633C}" type="presOf" srcId="{ED09EA95-DE3A-4910-B0A9-DF2D3416D7C9}" destId="{064717FE-575A-4D80-8925-5419E48F51A6}" srcOrd="0" destOrd="0" presId="urn:microsoft.com/office/officeart/2005/8/layout/hierarchy3"/>
    <dgm:cxn modelId="{112D78EB-A633-46F9-8C8D-98A86FEDC8FE}" type="presOf" srcId="{397839B6-17C2-446F-9995-C354383771ED}" destId="{821E1CC9-B6C3-474D-9B11-A81251F6AA4C}" srcOrd="0" destOrd="0" presId="urn:microsoft.com/office/officeart/2005/8/layout/hierarchy3"/>
    <dgm:cxn modelId="{44688A85-C81F-400B-97D8-A9A5A0FEEC88}" type="presOf" srcId="{1BE0DC95-1327-44D5-9FBA-BBAF745BF07B}" destId="{EC6AD828-CC9E-476C-97CA-A8B57C4778FC}" srcOrd="1" destOrd="0" presId="urn:microsoft.com/office/officeart/2005/8/layout/hierarchy3"/>
    <dgm:cxn modelId="{30DE4FA5-1AC0-4E13-A061-E104D5220AB0}" type="presOf" srcId="{B74FE796-31C9-4FE5-9017-A85908F2706D}" destId="{9C497D0A-E85E-44F4-9D64-C035777E53E9}" srcOrd="0" destOrd="0" presId="urn:microsoft.com/office/officeart/2005/8/layout/hierarchy3"/>
    <dgm:cxn modelId="{A482B475-10EE-4509-95BF-D9B8A141A68C}" type="presOf" srcId="{5949AB31-EF93-4C7B-99AD-2F628EECBA33}" destId="{880A714F-C87E-458A-A4BC-C2C85B840A97}" srcOrd="0" destOrd="0" presId="urn:microsoft.com/office/officeart/2005/8/layout/hierarchy3"/>
    <dgm:cxn modelId="{70A58483-FE79-482C-B3B6-8819DAA2666E}" type="presOf" srcId="{2A161111-19A3-43E5-A199-C19C0B5174F2}" destId="{B1568CD8-EAFD-484E-823A-967DCACF4D25}" srcOrd="0" destOrd="0" presId="urn:microsoft.com/office/officeart/2005/8/layout/hierarchy3"/>
    <dgm:cxn modelId="{F084ADD8-3219-4CD0-A818-AF54F6279494}" type="presOf" srcId="{F42454B9-B811-431E-A9B7-CD85E4A950E4}" destId="{DDBE844E-A40F-4343-9466-D8CECF48E6F1}" srcOrd="0" destOrd="0" presId="urn:microsoft.com/office/officeart/2005/8/layout/hierarchy3"/>
    <dgm:cxn modelId="{EF5682A5-3FA3-4B43-807F-DEBC8EFEE88D}" type="presOf" srcId="{EF66953D-93BD-4351-AAA8-BD868D51CB17}" destId="{860D0C39-4880-4C21-89F3-A2FB1F05987A}" srcOrd="0" destOrd="0" presId="urn:microsoft.com/office/officeart/2005/8/layout/hierarchy3"/>
    <dgm:cxn modelId="{FD31A858-6A49-43AA-9E30-D5E2E506AAE5}" type="presOf" srcId="{09E98167-A0CF-4152-A053-FB714886F48F}" destId="{2ACC0563-09CC-4886-8993-03EA9D828232}" srcOrd="0" destOrd="0" presId="urn:microsoft.com/office/officeart/2005/8/layout/hierarchy3"/>
    <dgm:cxn modelId="{A6F9A818-D3B5-405A-9607-E12EB516C850}" srcId="{E3DE77A9-14B6-4369-A080-82652C175B52}" destId="{EF66953D-93BD-4351-AAA8-BD868D51CB17}" srcOrd="3" destOrd="0" parTransId="{D771E3FC-46ED-4E1B-B21E-04326C168620}" sibTransId="{0FEF14F5-8462-4783-96C0-3845AFBED94B}"/>
    <dgm:cxn modelId="{11F4E7FB-4B5E-4A65-8758-12CB626BF25F}" type="presOf" srcId="{1BE0DC95-1327-44D5-9FBA-BBAF745BF07B}" destId="{FCF28A85-20ED-4046-AF12-67A8CCF19815}" srcOrd="0" destOrd="0" presId="urn:microsoft.com/office/officeart/2005/8/layout/hierarchy3"/>
    <dgm:cxn modelId="{7E1949ED-A6C7-4F9D-8C83-8FF3F78992FF}" type="presOf" srcId="{B87F4C10-E8C7-489D-A925-546ECEA67DA7}" destId="{79A73C0C-D892-4566-8FB5-2CA9A0539C17}" srcOrd="0" destOrd="0" presId="urn:microsoft.com/office/officeart/2005/8/layout/hierarchy3"/>
    <dgm:cxn modelId="{4CEE1454-D0A5-4812-ACFA-D386A2AEE32F}" type="presOf" srcId="{E3DE77A9-14B6-4369-A080-82652C175B52}" destId="{73D69C89-E6AB-4DC9-9A44-3FB6DC8A4192}" srcOrd="0" destOrd="0" presId="urn:microsoft.com/office/officeart/2005/8/layout/hierarchy3"/>
    <dgm:cxn modelId="{2BE3690C-9186-40CF-BB2A-D7BEB456D8A7}" srcId="{2A161111-19A3-43E5-A199-C19C0B5174F2}" destId="{E3DE77A9-14B6-4369-A080-82652C175B52}" srcOrd="0" destOrd="0" parTransId="{7A6CEB9A-92D2-4B37-87B4-A60CDFF4EA0D}" sibTransId="{4099CAEF-FCF5-49CE-99E5-FD4B68E5688B}"/>
    <dgm:cxn modelId="{AFED4E8F-1C33-46D0-BF14-37A56B21B385}" type="presOf" srcId="{A69E729B-38A6-4895-811F-D9F75DB8E2CB}" destId="{716B3E16-A3D3-4848-AF7E-78C363833DB5}" srcOrd="0" destOrd="0" presId="urn:microsoft.com/office/officeart/2005/8/layout/hierarchy3"/>
    <dgm:cxn modelId="{27128909-C1BF-4D72-A566-08EC7C9F536E}" type="presOf" srcId="{5D982088-6367-4E08-8A1C-EFD68890B586}" destId="{FC67D6DA-5AE8-4DA1-A899-757F0523AC04}" srcOrd="0" destOrd="0" presId="urn:microsoft.com/office/officeart/2005/8/layout/hierarchy3"/>
    <dgm:cxn modelId="{584634E0-D3CB-4895-8F8F-AC86BEED88C6}" type="presOf" srcId="{38F10112-C0B0-4432-9AD2-0A2EFD9FF0A2}" destId="{7B3C8FE4-226D-4AE0-867E-43810B76A6B8}" srcOrd="0" destOrd="0" presId="urn:microsoft.com/office/officeart/2005/8/layout/hierarchy3"/>
    <dgm:cxn modelId="{C8A0CFAE-473C-4231-ADD3-14BFC55E8FC6}" type="presOf" srcId="{310A7057-BEDF-4016-BE4C-E0DC60E6251C}" destId="{2A28D6FD-609F-494C-8A8C-AA8BFB9AEBCE}" srcOrd="0" destOrd="0" presId="urn:microsoft.com/office/officeart/2005/8/layout/hierarchy3"/>
    <dgm:cxn modelId="{B782BFA6-7611-4CB8-AD67-D163E6D50F9E}" srcId="{E641B5EA-CEA4-492E-B47B-BA9BEDAA4E80}" destId="{EE6DB6DF-3AC8-4C44-BC66-1B92243EBBC0}" srcOrd="2" destOrd="0" parTransId="{38F10112-C0B0-4432-9AD2-0A2EFD9FF0A2}" sibTransId="{017EB53E-6262-4A44-A3BF-8F59D71F44C1}"/>
    <dgm:cxn modelId="{6B693371-D36F-4327-82AC-B4A8845BE7EE}" type="presOf" srcId="{572327EF-7DC5-4034-8624-B1621CAD958F}" destId="{DE07AB1E-B402-4BC2-B6B3-E5DC078A1C94}" srcOrd="0" destOrd="0" presId="urn:microsoft.com/office/officeart/2005/8/layout/hierarchy3"/>
    <dgm:cxn modelId="{872C8830-782B-4A8E-A738-A55B05ABD84C}" type="presOf" srcId="{C7BF230C-4A6A-49B0-BD11-1D795793FE0A}" destId="{F90547B4-4DCC-403A-81E8-FE068ADA590D}" srcOrd="0" destOrd="0" presId="urn:microsoft.com/office/officeart/2005/8/layout/hierarchy3"/>
    <dgm:cxn modelId="{29DA5A95-8D82-41B9-A37F-4D3BCC959006}" srcId="{09E98167-A0CF-4152-A053-FB714886F48F}" destId="{572327EF-7DC5-4034-8624-B1621CAD958F}" srcOrd="0" destOrd="0" parTransId="{B34BB056-C495-4E5F-8BEF-8F939808AE5F}" sibTransId="{90EE2C9A-447C-496F-87ED-BF4032C42051}"/>
    <dgm:cxn modelId="{0451EF6D-FBA7-4755-AF85-1CFDB3BA6FC0}" srcId="{E3DE77A9-14B6-4369-A080-82652C175B52}" destId="{F42454B9-B811-431E-A9B7-CD85E4A950E4}" srcOrd="1" destOrd="0" parTransId="{B74FE796-31C9-4FE5-9017-A85908F2706D}" sibTransId="{E049795B-B013-4F73-A6FE-3B7426EBB06E}"/>
    <dgm:cxn modelId="{D5EAA099-90E3-4E02-86F4-331E419A2A7C}" srcId="{2A161111-19A3-43E5-A199-C19C0B5174F2}" destId="{5D982088-6367-4E08-8A1C-EFD68890B586}" srcOrd="4" destOrd="0" parTransId="{587B1799-CAF8-4BBD-8D91-24D80753B786}" sibTransId="{C9FE0E08-BFBB-4603-86B5-3A8C62A2BBF1}"/>
    <dgm:cxn modelId="{BD7A83E2-3017-4733-9DAD-63A7741ED251}" srcId="{2A161111-19A3-43E5-A199-C19C0B5174F2}" destId="{1BE0DC95-1327-44D5-9FBA-BBAF745BF07B}" srcOrd="3" destOrd="0" parTransId="{7E34301C-30AC-4365-B3FF-DFEE6165CEA4}" sibTransId="{142EF3A9-15F0-493D-B6DD-4BA666D5467E}"/>
    <dgm:cxn modelId="{7867161A-2656-4F1B-AF83-C31CF5F18F46}" type="presOf" srcId="{3C685F53-2785-4AF0-97F9-1BFDF5481AAD}" destId="{EDCFA74C-8305-4FCC-8976-75ED69BEC5A3}" srcOrd="0" destOrd="0" presId="urn:microsoft.com/office/officeart/2005/8/layout/hierarchy3"/>
    <dgm:cxn modelId="{14B52E54-E5C6-45C9-8466-9B73CE0AC148}" type="presOf" srcId="{E84338BD-219B-442F-A679-277C8A7E88A1}" destId="{48C92396-B7AB-4E88-91B6-0533B640C300}" srcOrd="0" destOrd="0" presId="urn:microsoft.com/office/officeart/2005/8/layout/hierarchy3"/>
    <dgm:cxn modelId="{F7952B1A-758C-4324-AB34-5D173A8E55E9}" type="presOf" srcId="{5D982088-6367-4E08-8A1C-EFD68890B586}" destId="{3BBEAB58-B4A2-48F7-B03C-39D9C6EDCE5F}" srcOrd="1" destOrd="0" presId="urn:microsoft.com/office/officeart/2005/8/layout/hierarchy3"/>
    <dgm:cxn modelId="{065B2813-E806-422A-957B-6D9F9A75CF32}" srcId="{09E98167-A0CF-4152-A053-FB714886F48F}" destId="{FF07D7C6-0BC3-49F6-9E6B-BE2C7E254F14}" srcOrd="1" destOrd="0" parTransId="{A69E729B-38A6-4895-811F-D9F75DB8E2CB}" sibTransId="{CBD0BD91-A3B3-4D5B-9112-B4DE5345F24C}"/>
    <dgm:cxn modelId="{CDE8DC95-B8E4-4146-85D6-8D542E3EDFC0}" type="presOf" srcId="{E3DE77A9-14B6-4369-A080-82652C175B52}" destId="{72E97886-58CD-41D6-B89D-D14F33D798D7}" srcOrd="1" destOrd="0" presId="urn:microsoft.com/office/officeart/2005/8/layout/hierarchy3"/>
    <dgm:cxn modelId="{BAA00019-7CDF-4934-B38F-3F7025721A42}" srcId="{2A161111-19A3-43E5-A199-C19C0B5174F2}" destId="{09E98167-A0CF-4152-A053-FB714886F48F}" srcOrd="2" destOrd="0" parTransId="{57AEE8D2-3AD5-4758-A91C-EC809309114E}" sibTransId="{122F7A72-4821-4AF7-8C08-9E0496D844F6}"/>
    <dgm:cxn modelId="{EF45C1A3-2AAC-40CB-ACA9-FD76A3885DEB}" srcId="{E641B5EA-CEA4-492E-B47B-BA9BEDAA4E80}" destId="{C7BF230C-4A6A-49B0-BD11-1D795793FE0A}" srcOrd="0" destOrd="0" parTransId="{ED09EA95-DE3A-4910-B0A9-DF2D3416D7C9}" sibTransId="{28DA4922-3B8C-4BBF-B661-2F9229A33AA8}"/>
    <dgm:cxn modelId="{C92A3CDD-3A6E-4516-8707-B1B32D1F90B3}" srcId="{1BE0DC95-1327-44D5-9FBA-BBAF745BF07B}" destId="{37B30EA2-6FF1-450F-854D-74A406C88D26}" srcOrd="1" destOrd="0" parTransId="{CE893066-9AE3-42D9-9E46-216D559CA608}" sibTransId="{C4CA6418-2DD9-4F50-B548-6D9192621CCE}"/>
    <dgm:cxn modelId="{EB7A6E24-4DB5-4E33-A96C-36208E8DCDDA}" type="presOf" srcId="{E641B5EA-CEA4-492E-B47B-BA9BEDAA4E80}" destId="{BE3F6762-C9DB-4D12-A90D-4048AFBCFF42}" srcOrd="0" destOrd="0" presId="urn:microsoft.com/office/officeart/2005/8/layout/hierarchy3"/>
    <dgm:cxn modelId="{07753FFB-2D99-45A7-82F1-B7BB913DD66B}" type="presParOf" srcId="{B1568CD8-EAFD-484E-823A-967DCACF4D25}" destId="{8CBC2190-4E23-493D-8FB1-AE1E9939FC49}" srcOrd="0" destOrd="0" presId="urn:microsoft.com/office/officeart/2005/8/layout/hierarchy3"/>
    <dgm:cxn modelId="{F57532F8-DA1D-44E7-847C-B9B9B3A93A69}" type="presParOf" srcId="{8CBC2190-4E23-493D-8FB1-AE1E9939FC49}" destId="{0A08EC11-365D-4901-8537-3B793E95020A}" srcOrd="0" destOrd="0" presId="urn:microsoft.com/office/officeart/2005/8/layout/hierarchy3"/>
    <dgm:cxn modelId="{037E0235-AB84-4217-A09F-345FA43B32B8}" type="presParOf" srcId="{0A08EC11-365D-4901-8537-3B793E95020A}" destId="{73D69C89-E6AB-4DC9-9A44-3FB6DC8A4192}" srcOrd="0" destOrd="0" presId="urn:microsoft.com/office/officeart/2005/8/layout/hierarchy3"/>
    <dgm:cxn modelId="{B6FDF221-1ACD-4EBA-A8DA-C20ADDCF9815}" type="presParOf" srcId="{0A08EC11-365D-4901-8537-3B793E95020A}" destId="{72E97886-58CD-41D6-B89D-D14F33D798D7}" srcOrd="1" destOrd="0" presId="urn:microsoft.com/office/officeart/2005/8/layout/hierarchy3"/>
    <dgm:cxn modelId="{514FA39E-CB34-4477-91A2-5A2278D1D511}" type="presParOf" srcId="{8CBC2190-4E23-493D-8FB1-AE1E9939FC49}" destId="{6540777E-2BC4-4889-8614-25809518142F}" srcOrd="1" destOrd="0" presId="urn:microsoft.com/office/officeart/2005/8/layout/hierarchy3"/>
    <dgm:cxn modelId="{218F8936-1654-4E3D-8A3F-8DF205EE35D6}" type="presParOf" srcId="{6540777E-2BC4-4889-8614-25809518142F}" destId="{79A73C0C-D892-4566-8FB5-2CA9A0539C17}" srcOrd="0" destOrd="0" presId="urn:microsoft.com/office/officeart/2005/8/layout/hierarchy3"/>
    <dgm:cxn modelId="{CF36EB5D-74A4-4935-9ED6-BF1C691212CF}" type="presParOf" srcId="{6540777E-2BC4-4889-8614-25809518142F}" destId="{48C92396-B7AB-4E88-91B6-0533B640C300}" srcOrd="1" destOrd="0" presId="urn:microsoft.com/office/officeart/2005/8/layout/hierarchy3"/>
    <dgm:cxn modelId="{0A15CE76-E13E-4F49-A24B-5D470D511A9B}" type="presParOf" srcId="{6540777E-2BC4-4889-8614-25809518142F}" destId="{9C497D0A-E85E-44F4-9D64-C035777E53E9}" srcOrd="2" destOrd="0" presId="urn:microsoft.com/office/officeart/2005/8/layout/hierarchy3"/>
    <dgm:cxn modelId="{5866F1D1-1C62-4D83-B38E-95B2BC951F1D}" type="presParOf" srcId="{6540777E-2BC4-4889-8614-25809518142F}" destId="{DDBE844E-A40F-4343-9466-D8CECF48E6F1}" srcOrd="3" destOrd="0" presId="urn:microsoft.com/office/officeart/2005/8/layout/hierarchy3"/>
    <dgm:cxn modelId="{2E397D9A-E739-4D85-980B-6CA29C1EC557}" type="presParOf" srcId="{6540777E-2BC4-4889-8614-25809518142F}" destId="{63D414BA-C55B-4858-A489-90E05AA414AF}" srcOrd="4" destOrd="0" presId="urn:microsoft.com/office/officeart/2005/8/layout/hierarchy3"/>
    <dgm:cxn modelId="{C7B4EF97-B1FC-44A5-A31E-302D4FD20B10}" type="presParOf" srcId="{6540777E-2BC4-4889-8614-25809518142F}" destId="{821E1CC9-B6C3-474D-9B11-A81251F6AA4C}" srcOrd="5" destOrd="0" presId="urn:microsoft.com/office/officeart/2005/8/layout/hierarchy3"/>
    <dgm:cxn modelId="{277F401F-B895-4B28-B75D-57B79CF8B1C0}" type="presParOf" srcId="{6540777E-2BC4-4889-8614-25809518142F}" destId="{8F163164-1EEB-44FB-9B90-F7B9BD60A35A}" srcOrd="6" destOrd="0" presId="urn:microsoft.com/office/officeart/2005/8/layout/hierarchy3"/>
    <dgm:cxn modelId="{65F9D6C3-CA15-4ACD-9FC4-A25E959AF0A4}" type="presParOf" srcId="{6540777E-2BC4-4889-8614-25809518142F}" destId="{860D0C39-4880-4C21-89F3-A2FB1F05987A}" srcOrd="7" destOrd="0" presId="urn:microsoft.com/office/officeart/2005/8/layout/hierarchy3"/>
    <dgm:cxn modelId="{A2631AB4-0CB2-49D4-92AE-9F949ADEEEE6}" type="presParOf" srcId="{B1568CD8-EAFD-484E-823A-967DCACF4D25}" destId="{11A6132D-3EDE-46F8-A9AE-FE802D5875E1}" srcOrd="1" destOrd="0" presId="urn:microsoft.com/office/officeart/2005/8/layout/hierarchy3"/>
    <dgm:cxn modelId="{5A04EC6D-AED9-4051-836A-D24E326787C2}" type="presParOf" srcId="{11A6132D-3EDE-46F8-A9AE-FE802D5875E1}" destId="{75DC673E-0ECA-46D3-B01A-A2FD10CB4E61}" srcOrd="0" destOrd="0" presId="urn:microsoft.com/office/officeart/2005/8/layout/hierarchy3"/>
    <dgm:cxn modelId="{855305B8-D6A6-4D6E-AC0C-78BF98645C9B}" type="presParOf" srcId="{75DC673E-0ECA-46D3-B01A-A2FD10CB4E61}" destId="{BE3F6762-C9DB-4D12-A90D-4048AFBCFF42}" srcOrd="0" destOrd="0" presId="urn:microsoft.com/office/officeart/2005/8/layout/hierarchy3"/>
    <dgm:cxn modelId="{48B72906-B333-4D96-9673-BA3105B07E19}" type="presParOf" srcId="{75DC673E-0ECA-46D3-B01A-A2FD10CB4E61}" destId="{D5F96950-F67C-489F-8A2A-136DEC9419DF}" srcOrd="1" destOrd="0" presId="urn:microsoft.com/office/officeart/2005/8/layout/hierarchy3"/>
    <dgm:cxn modelId="{EE1CA7B7-178A-4CD1-82C9-A93D0500FFA1}" type="presParOf" srcId="{11A6132D-3EDE-46F8-A9AE-FE802D5875E1}" destId="{58E28D24-1867-4958-911B-A1A0830800F1}" srcOrd="1" destOrd="0" presId="urn:microsoft.com/office/officeart/2005/8/layout/hierarchy3"/>
    <dgm:cxn modelId="{B06CBE5A-CC1C-4A96-81E4-D687D00F6491}" type="presParOf" srcId="{58E28D24-1867-4958-911B-A1A0830800F1}" destId="{064717FE-575A-4D80-8925-5419E48F51A6}" srcOrd="0" destOrd="0" presId="urn:microsoft.com/office/officeart/2005/8/layout/hierarchy3"/>
    <dgm:cxn modelId="{2A73F9F3-0817-45A0-9A90-48BD8AF94621}" type="presParOf" srcId="{58E28D24-1867-4958-911B-A1A0830800F1}" destId="{F90547B4-4DCC-403A-81E8-FE068ADA590D}" srcOrd="1" destOrd="0" presId="urn:microsoft.com/office/officeart/2005/8/layout/hierarchy3"/>
    <dgm:cxn modelId="{370DC66A-4765-46A4-95EB-BBCF14D6DE7C}" type="presParOf" srcId="{58E28D24-1867-4958-911B-A1A0830800F1}" destId="{2A28D6FD-609F-494C-8A8C-AA8BFB9AEBCE}" srcOrd="2" destOrd="0" presId="urn:microsoft.com/office/officeart/2005/8/layout/hierarchy3"/>
    <dgm:cxn modelId="{66AB630C-E040-45E6-8317-C03F3442A055}" type="presParOf" srcId="{58E28D24-1867-4958-911B-A1A0830800F1}" destId="{880A714F-C87E-458A-A4BC-C2C85B840A97}" srcOrd="3" destOrd="0" presId="urn:microsoft.com/office/officeart/2005/8/layout/hierarchy3"/>
    <dgm:cxn modelId="{4A57B8BC-BB85-4E75-8CAD-6EA2A262FA38}" type="presParOf" srcId="{58E28D24-1867-4958-911B-A1A0830800F1}" destId="{7B3C8FE4-226D-4AE0-867E-43810B76A6B8}" srcOrd="4" destOrd="0" presId="urn:microsoft.com/office/officeart/2005/8/layout/hierarchy3"/>
    <dgm:cxn modelId="{F59826F2-9A26-48C7-8EF7-5505955EE43C}" type="presParOf" srcId="{58E28D24-1867-4958-911B-A1A0830800F1}" destId="{134AA39D-BFB3-4493-82E8-E63B54BA4379}" srcOrd="5" destOrd="0" presId="urn:microsoft.com/office/officeart/2005/8/layout/hierarchy3"/>
    <dgm:cxn modelId="{55645E0B-8FD2-449B-8ED4-98EB2C833D62}" type="presParOf" srcId="{B1568CD8-EAFD-484E-823A-967DCACF4D25}" destId="{ADAC1F18-5F78-45F0-95D1-9B7C332E1139}" srcOrd="2" destOrd="0" presId="urn:microsoft.com/office/officeart/2005/8/layout/hierarchy3"/>
    <dgm:cxn modelId="{5620DA2C-2399-4D64-B7CF-3F48091AA8B9}" type="presParOf" srcId="{ADAC1F18-5F78-45F0-95D1-9B7C332E1139}" destId="{3DBEA244-67DF-4B9B-B28B-46926F7DFF65}" srcOrd="0" destOrd="0" presId="urn:microsoft.com/office/officeart/2005/8/layout/hierarchy3"/>
    <dgm:cxn modelId="{3F3F03B2-2651-48DF-884C-C61FAB56A35F}" type="presParOf" srcId="{3DBEA244-67DF-4B9B-B28B-46926F7DFF65}" destId="{2ACC0563-09CC-4886-8993-03EA9D828232}" srcOrd="0" destOrd="0" presId="urn:microsoft.com/office/officeart/2005/8/layout/hierarchy3"/>
    <dgm:cxn modelId="{245CE937-EA5D-45FC-99C6-781785B5DE70}" type="presParOf" srcId="{3DBEA244-67DF-4B9B-B28B-46926F7DFF65}" destId="{A2AFBCD1-F1A2-43E8-B4BA-DC1A4246B5E7}" srcOrd="1" destOrd="0" presId="urn:microsoft.com/office/officeart/2005/8/layout/hierarchy3"/>
    <dgm:cxn modelId="{32CB7DC9-F73C-45D6-9EB2-5ADB10AE5335}" type="presParOf" srcId="{ADAC1F18-5F78-45F0-95D1-9B7C332E1139}" destId="{E14E5086-3F22-4F9F-91E1-D3B91DE31C3F}" srcOrd="1" destOrd="0" presId="urn:microsoft.com/office/officeart/2005/8/layout/hierarchy3"/>
    <dgm:cxn modelId="{847F218B-E02E-44B9-AC53-5D0B1EA8B5E7}" type="presParOf" srcId="{E14E5086-3F22-4F9F-91E1-D3B91DE31C3F}" destId="{593019E1-C1CB-4A38-A0E5-EFAB9A459FDD}" srcOrd="0" destOrd="0" presId="urn:microsoft.com/office/officeart/2005/8/layout/hierarchy3"/>
    <dgm:cxn modelId="{50BE9C91-8E47-4DEC-A81C-79825B68715A}" type="presParOf" srcId="{E14E5086-3F22-4F9F-91E1-D3B91DE31C3F}" destId="{DE07AB1E-B402-4BC2-B6B3-E5DC078A1C94}" srcOrd="1" destOrd="0" presId="urn:microsoft.com/office/officeart/2005/8/layout/hierarchy3"/>
    <dgm:cxn modelId="{3AD8D5C5-3F35-49B7-821B-BC2002ECF649}" type="presParOf" srcId="{E14E5086-3F22-4F9F-91E1-D3B91DE31C3F}" destId="{716B3E16-A3D3-4848-AF7E-78C363833DB5}" srcOrd="2" destOrd="0" presId="urn:microsoft.com/office/officeart/2005/8/layout/hierarchy3"/>
    <dgm:cxn modelId="{F7532AD0-6BA2-4E4E-BEC4-C64BD717D9FF}" type="presParOf" srcId="{E14E5086-3F22-4F9F-91E1-D3B91DE31C3F}" destId="{F81EBAC2-1EBD-4267-A2E5-58C486B125FA}" srcOrd="3" destOrd="0" presId="urn:microsoft.com/office/officeart/2005/8/layout/hierarchy3"/>
    <dgm:cxn modelId="{13F485A9-47D5-49B0-98CA-187A5EF997D2}" type="presParOf" srcId="{B1568CD8-EAFD-484E-823A-967DCACF4D25}" destId="{8D0AEA34-3E0B-4612-AB4E-B1625CCBC0B5}" srcOrd="3" destOrd="0" presId="urn:microsoft.com/office/officeart/2005/8/layout/hierarchy3"/>
    <dgm:cxn modelId="{8D74F626-485B-4108-9C66-CC97062433D8}" type="presParOf" srcId="{8D0AEA34-3E0B-4612-AB4E-B1625CCBC0B5}" destId="{48ED9194-0C1B-4AE8-A9CF-A91CC698F5D1}" srcOrd="0" destOrd="0" presId="urn:microsoft.com/office/officeart/2005/8/layout/hierarchy3"/>
    <dgm:cxn modelId="{C1874A7A-3511-4F97-ADD1-305803E00BDA}" type="presParOf" srcId="{48ED9194-0C1B-4AE8-A9CF-A91CC698F5D1}" destId="{FCF28A85-20ED-4046-AF12-67A8CCF19815}" srcOrd="0" destOrd="0" presId="urn:microsoft.com/office/officeart/2005/8/layout/hierarchy3"/>
    <dgm:cxn modelId="{D33D46AA-81DA-4813-A694-9F9C820851B3}" type="presParOf" srcId="{48ED9194-0C1B-4AE8-A9CF-A91CC698F5D1}" destId="{EC6AD828-CC9E-476C-97CA-A8B57C4778FC}" srcOrd="1" destOrd="0" presId="urn:microsoft.com/office/officeart/2005/8/layout/hierarchy3"/>
    <dgm:cxn modelId="{E7B7EB91-ED55-41B5-BDC5-63DE8BD03F8F}" type="presParOf" srcId="{8D0AEA34-3E0B-4612-AB4E-B1625CCBC0B5}" destId="{62E7E783-30AD-445B-92CA-BFDBFC2518FD}" srcOrd="1" destOrd="0" presId="urn:microsoft.com/office/officeart/2005/8/layout/hierarchy3"/>
    <dgm:cxn modelId="{978C55EC-8812-4228-BE20-E3E5A6C753EB}" type="presParOf" srcId="{62E7E783-30AD-445B-92CA-BFDBFC2518FD}" destId="{EDCFA74C-8305-4FCC-8976-75ED69BEC5A3}" srcOrd="0" destOrd="0" presId="urn:microsoft.com/office/officeart/2005/8/layout/hierarchy3"/>
    <dgm:cxn modelId="{A7FDF98C-08C2-4887-BBDA-4DA683981E22}" type="presParOf" srcId="{62E7E783-30AD-445B-92CA-BFDBFC2518FD}" destId="{19E4524C-11C7-4C3A-891D-CA614ADC232D}" srcOrd="1" destOrd="0" presId="urn:microsoft.com/office/officeart/2005/8/layout/hierarchy3"/>
    <dgm:cxn modelId="{3294B4CA-1457-490D-8279-A067024B6E01}" type="presParOf" srcId="{62E7E783-30AD-445B-92CA-BFDBFC2518FD}" destId="{E3C6E730-3E78-4EA5-89B9-DE77B0E9D703}" srcOrd="2" destOrd="0" presId="urn:microsoft.com/office/officeart/2005/8/layout/hierarchy3"/>
    <dgm:cxn modelId="{67328F18-898F-43BB-BFFF-A35C6A976BC5}" type="presParOf" srcId="{62E7E783-30AD-445B-92CA-BFDBFC2518FD}" destId="{9E76F8DF-2091-44E3-9172-064B83BD31B8}" srcOrd="3" destOrd="0" presId="urn:microsoft.com/office/officeart/2005/8/layout/hierarchy3"/>
    <dgm:cxn modelId="{DB7C97D0-D9EA-4EBE-95CD-6E1510368F39}" type="presParOf" srcId="{B1568CD8-EAFD-484E-823A-967DCACF4D25}" destId="{89054E7A-804F-42F1-AB55-57626FDE3593}" srcOrd="4" destOrd="0" presId="urn:microsoft.com/office/officeart/2005/8/layout/hierarchy3"/>
    <dgm:cxn modelId="{644A2204-F5D4-4F62-94F7-ECB3C5B5B538}" type="presParOf" srcId="{89054E7A-804F-42F1-AB55-57626FDE3593}" destId="{19642B74-3852-45D4-8FCA-9B5C04A69EAE}" srcOrd="0" destOrd="0" presId="urn:microsoft.com/office/officeart/2005/8/layout/hierarchy3"/>
    <dgm:cxn modelId="{4D58716A-AE43-4532-84A0-199D62DC36C6}" type="presParOf" srcId="{19642B74-3852-45D4-8FCA-9B5C04A69EAE}" destId="{FC67D6DA-5AE8-4DA1-A899-757F0523AC04}" srcOrd="0" destOrd="0" presId="urn:microsoft.com/office/officeart/2005/8/layout/hierarchy3"/>
    <dgm:cxn modelId="{6E462058-A2EF-4A2E-854B-2BF3F8594969}" type="presParOf" srcId="{19642B74-3852-45D4-8FCA-9B5C04A69EAE}" destId="{3BBEAB58-B4A2-48F7-B03C-39D9C6EDCE5F}" srcOrd="1" destOrd="0" presId="urn:microsoft.com/office/officeart/2005/8/layout/hierarchy3"/>
    <dgm:cxn modelId="{B1731985-D9A1-4090-8B72-E92B444A0616}" type="presParOf" srcId="{89054E7A-804F-42F1-AB55-57626FDE3593}" destId="{A6A37D2A-647F-4A58-A305-188DB870FFD6}" srcOrd="1" destOrd="0" presId="urn:microsoft.com/office/officeart/2005/8/layout/hierarchy3"/>
  </dgm:cxnLst>
  <dgm:bg/>
  <dgm:whole/>
</dgm:dataModel>
</file>

<file path=ppt/diagrams/data5.xml><?xml version="1.0" encoding="utf-8"?>
<dgm:dataModel xmlns:dgm="http://schemas.openxmlformats.org/drawingml/2006/diagram" xmlns:a="http://schemas.openxmlformats.org/drawingml/2006/main">
  <dgm:ptLst>
    <dgm:pt modelId="{398EDC12-DA0F-491A-B768-B52AF15A5B12}"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en-US"/>
        </a:p>
      </dgm:t>
    </dgm:pt>
    <dgm:pt modelId="{E3666300-7048-49F4-A198-AC6D5E588E59}">
      <dgm:prSet phldrT="[Text]"/>
      <dgm:spPr/>
      <dgm:t>
        <a:bodyPr/>
        <a:lstStyle/>
        <a:p>
          <a:r>
            <a:rPr lang="en-US" dirty="0" smtClean="0"/>
            <a:t>Policy Advisor</a:t>
          </a:r>
          <a:endParaRPr lang="en-US" dirty="0"/>
        </a:p>
      </dgm:t>
    </dgm:pt>
    <dgm:pt modelId="{542386CD-C146-4B05-ACFA-66CABC7C1AFB}" type="parTrans" cxnId="{8C5240C5-5124-4404-B8AC-45BDCCE5D9F5}">
      <dgm:prSet/>
      <dgm:spPr/>
      <dgm:t>
        <a:bodyPr/>
        <a:lstStyle/>
        <a:p>
          <a:endParaRPr lang="en-US"/>
        </a:p>
      </dgm:t>
    </dgm:pt>
    <dgm:pt modelId="{A3D2CDD7-2AB9-4367-84CC-8996F417DC37}" type="sibTrans" cxnId="{8C5240C5-5124-4404-B8AC-45BDCCE5D9F5}">
      <dgm:prSet/>
      <dgm:spPr/>
      <dgm:t>
        <a:bodyPr/>
        <a:lstStyle/>
        <a:p>
          <a:endParaRPr lang="en-US"/>
        </a:p>
      </dgm:t>
    </dgm:pt>
    <dgm:pt modelId="{272F032F-64DE-4BC4-9A7B-06DEA29397C8}">
      <dgm:prSet phldrT="[Text]"/>
      <dgm:spPr/>
      <dgm:t>
        <a:bodyPr/>
        <a:lstStyle/>
        <a:p>
          <a:r>
            <a:rPr lang="en-US" dirty="0" smtClean="0"/>
            <a:t>Mayor</a:t>
          </a:r>
          <a:endParaRPr lang="en-US" dirty="0"/>
        </a:p>
      </dgm:t>
    </dgm:pt>
    <dgm:pt modelId="{AF428569-3886-4B54-A4AA-5DE1D7901AFE}" type="parTrans" cxnId="{79E574AB-B070-40A9-9A84-0B333F9A72E4}">
      <dgm:prSet/>
      <dgm:spPr/>
      <dgm:t>
        <a:bodyPr/>
        <a:lstStyle/>
        <a:p>
          <a:endParaRPr lang="en-US"/>
        </a:p>
      </dgm:t>
    </dgm:pt>
    <dgm:pt modelId="{65C0715E-7238-40D9-BBED-BDE9C0F58859}" type="sibTrans" cxnId="{79E574AB-B070-40A9-9A84-0B333F9A72E4}">
      <dgm:prSet/>
      <dgm:spPr/>
      <dgm:t>
        <a:bodyPr/>
        <a:lstStyle/>
        <a:p>
          <a:endParaRPr lang="en-US"/>
        </a:p>
      </dgm:t>
    </dgm:pt>
    <dgm:pt modelId="{6BEE669B-3B74-4EF7-A29B-DC4CA6F3DD8C}">
      <dgm:prSet phldrT="[Text]"/>
      <dgm:spPr/>
      <dgm:t>
        <a:bodyPr/>
        <a:lstStyle/>
        <a:p>
          <a:r>
            <a:rPr lang="en-US" dirty="0" smtClean="0"/>
            <a:t>Community Learning Administrator</a:t>
          </a:r>
          <a:endParaRPr lang="en-US" dirty="0"/>
        </a:p>
      </dgm:t>
    </dgm:pt>
    <dgm:pt modelId="{AF37A69A-8939-4161-B80D-4B80F938F8B1}" type="parTrans" cxnId="{A712AC9C-2B09-4B69-B3CE-0DA19AAEA6D4}">
      <dgm:prSet/>
      <dgm:spPr/>
      <dgm:t>
        <a:bodyPr/>
        <a:lstStyle/>
        <a:p>
          <a:endParaRPr lang="en-US"/>
        </a:p>
      </dgm:t>
    </dgm:pt>
    <dgm:pt modelId="{F6453C6E-F622-4D2F-83D7-019609D6847D}" type="sibTrans" cxnId="{A712AC9C-2B09-4B69-B3CE-0DA19AAEA6D4}">
      <dgm:prSet/>
      <dgm:spPr/>
      <dgm:t>
        <a:bodyPr/>
        <a:lstStyle/>
        <a:p>
          <a:endParaRPr lang="en-US"/>
        </a:p>
      </dgm:t>
    </dgm:pt>
    <dgm:pt modelId="{B002747B-2E86-4700-B702-8FBF34E7A478}">
      <dgm:prSet phldrT="[Text]"/>
      <dgm:spPr/>
      <dgm:t>
        <a:bodyPr/>
        <a:lstStyle/>
        <a:p>
          <a:r>
            <a:rPr lang="en-US" dirty="0" smtClean="0"/>
            <a:t>Chief Information Officer</a:t>
          </a:r>
          <a:endParaRPr lang="en-US" dirty="0"/>
        </a:p>
      </dgm:t>
    </dgm:pt>
    <dgm:pt modelId="{81E2AE79-D80F-4F01-BA5C-B1B3B476697E}" type="parTrans" cxnId="{39FB86C6-AFFA-45EB-907A-27E1CA2438C2}">
      <dgm:prSet/>
      <dgm:spPr/>
      <dgm:t>
        <a:bodyPr/>
        <a:lstStyle/>
        <a:p>
          <a:endParaRPr lang="en-US"/>
        </a:p>
      </dgm:t>
    </dgm:pt>
    <dgm:pt modelId="{DB371762-CE2B-4E15-8162-5691C5EADAAC}" type="sibTrans" cxnId="{39FB86C6-AFFA-45EB-907A-27E1CA2438C2}">
      <dgm:prSet/>
      <dgm:spPr/>
      <dgm:t>
        <a:bodyPr/>
        <a:lstStyle/>
        <a:p>
          <a:endParaRPr lang="en-US"/>
        </a:p>
      </dgm:t>
    </dgm:pt>
    <dgm:pt modelId="{04079239-835B-4F25-834F-F56E19A4ED36}">
      <dgm:prSet phldrT="[Text]"/>
      <dgm:spPr/>
      <dgm:t>
        <a:bodyPr/>
        <a:lstStyle/>
        <a:p>
          <a:r>
            <a:rPr lang="en-US" dirty="0" smtClean="0"/>
            <a:t>Boston After-School and Beyond Representative</a:t>
          </a:r>
          <a:endParaRPr lang="en-US" dirty="0"/>
        </a:p>
      </dgm:t>
    </dgm:pt>
    <dgm:pt modelId="{209C142B-9F8D-42E1-8E80-A9A1E854316A}" type="parTrans" cxnId="{631FD3FB-2E1C-4D22-A51E-1DD0D8654B35}">
      <dgm:prSet/>
      <dgm:spPr/>
      <dgm:t>
        <a:bodyPr/>
        <a:lstStyle/>
        <a:p>
          <a:endParaRPr lang="en-US"/>
        </a:p>
      </dgm:t>
    </dgm:pt>
    <dgm:pt modelId="{C4D35EB6-5A79-4406-80E5-C94DE73EC14F}" type="sibTrans" cxnId="{631FD3FB-2E1C-4D22-A51E-1DD0D8654B35}">
      <dgm:prSet/>
      <dgm:spPr/>
      <dgm:t>
        <a:bodyPr/>
        <a:lstStyle/>
        <a:p>
          <a:endParaRPr lang="en-US"/>
        </a:p>
      </dgm:t>
    </dgm:pt>
    <dgm:pt modelId="{7C87A704-D547-44E1-A3B4-24B32B743BDE}">
      <dgm:prSet phldrT="[Text]"/>
      <dgm:spPr/>
      <dgm:t>
        <a:bodyPr/>
        <a:lstStyle/>
        <a:p>
          <a:r>
            <a:rPr lang="en-US" dirty="0" smtClean="0"/>
            <a:t>Boston Centers for Youth and Families Representative</a:t>
          </a:r>
          <a:endParaRPr lang="en-US" dirty="0"/>
        </a:p>
      </dgm:t>
    </dgm:pt>
    <dgm:pt modelId="{086FEEAE-33EC-472E-8E95-6BE0F20F0940}" type="parTrans" cxnId="{8CE5326B-0A08-4E16-9E5A-6D85EFF95C47}">
      <dgm:prSet/>
      <dgm:spPr/>
      <dgm:t>
        <a:bodyPr/>
        <a:lstStyle/>
        <a:p>
          <a:endParaRPr lang="en-US"/>
        </a:p>
      </dgm:t>
    </dgm:pt>
    <dgm:pt modelId="{184BCAA5-D7C4-48FD-954C-ED2E0FC19DF7}" type="sibTrans" cxnId="{8CE5326B-0A08-4E16-9E5A-6D85EFF95C47}">
      <dgm:prSet/>
      <dgm:spPr/>
      <dgm:t>
        <a:bodyPr/>
        <a:lstStyle/>
        <a:p>
          <a:endParaRPr lang="en-US"/>
        </a:p>
      </dgm:t>
    </dgm:pt>
    <dgm:pt modelId="{AAA76A83-F9CF-463C-8F8E-DC7FF4C448FD}">
      <dgm:prSet phldrT="[Text]"/>
      <dgm:spPr/>
      <dgm:t>
        <a:bodyPr/>
        <a:lstStyle/>
        <a:p>
          <a:r>
            <a:rPr lang="en-US" dirty="0" smtClean="0"/>
            <a:t>Boston Public Schools Representative</a:t>
          </a:r>
          <a:endParaRPr lang="en-US" dirty="0"/>
        </a:p>
      </dgm:t>
    </dgm:pt>
    <dgm:pt modelId="{D0C73E3C-92F7-4F65-8CDE-4F4501FB5B95}" type="parTrans" cxnId="{4F9FBA25-0E4A-4E3A-93C0-F769D597F67C}">
      <dgm:prSet/>
      <dgm:spPr/>
      <dgm:t>
        <a:bodyPr/>
        <a:lstStyle/>
        <a:p>
          <a:endParaRPr lang="en-US"/>
        </a:p>
      </dgm:t>
    </dgm:pt>
    <dgm:pt modelId="{F77FDF18-D3F1-4DA1-803D-10F3F32DE27D}" type="sibTrans" cxnId="{4F9FBA25-0E4A-4E3A-93C0-F769D597F67C}">
      <dgm:prSet/>
      <dgm:spPr/>
      <dgm:t>
        <a:bodyPr/>
        <a:lstStyle/>
        <a:p>
          <a:endParaRPr lang="en-US"/>
        </a:p>
      </dgm:t>
    </dgm:pt>
    <dgm:pt modelId="{D30E2220-3F15-48D6-B516-B8FDCD6B94E5}">
      <dgm:prSet phldrT="[Text]"/>
      <dgm:spPr/>
      <dgm:t>
        <a:bodyPr/>
        <a:lstStyle/>
        <a:p>
          <a:r>
            <a:rPr lang="en-US" dirty="0" smtClean="0"/>
            <a:t>Boston Public Schools Athletic Director</a:t>
          </a:r>
          <a:endParaRPr lang="en-US" dirty="0"/>
        </a:p>
      </dgm:t>
    </dgm:pt>
    <dgm:pt modelId="{4D1AB7B3-3867-4368-AA45-88CB960A3E45}" type="parTrans" cxnId="{552DFB0E-36AD-42C2-9F3C-4BD659CAD7E9}">
      <dgm:prSet/>
      <dgm:spPr/>
      <dgm:t>
        <a:bodyPr/>
        <a:lstStyle/>
        <a:p>
          <a:endParaRPr lang="en-US"/>
        </a:p>
      </dgm:t>
    </dgm:pt>
    <dgm:pt modelId="{8F2A163F-F886-4991-90DC-3B5E6A2C66B7}" type="sibTrans" cxnId="{552DFB0E-36AD-42C2-9F3C-4BD659CAD7E9}">
      <dgm:prSet/>
      <dgm:spPr/>
      <dgm:t>
        <a:bodyPr/>
        <a:lstStyle/>
        <a:p>
          <a:endParaRPr lang="en-US"/>
        </a:p>
      </dgm:t>
    </dgm:pt>
    <dgm:pt modelId="{B1B14279-50FB-459B-9A7B-B0EFF252BF47}">
      <dgm:prSet phldrT="[Text]"/>
      <dgm:spPr/>
      <dgm:t>
        <a:bodyPr/>
        <a:lstStyle/>
        <a:p>
          <a:r>
            <a:rPr lang="en-US" dirty="0" smtClean="0"/>
            <a:t>Boston Public Libraries Representative</a:t>
          </a:r>
          <a:endParaRPr lang="en-US" dirty="0"/>
        </a:p>
      </dgm:t>
    </dgm:pt>
    <dgm:pt modelId="{AE1D4EB9-A123-4F18-B121-6BCD15ABFD8A}" type="parTrans" cxnId="{6B321061-9423-45AE-955B-0E8DFB78652B}">
      <dgm:prSet/>
      <dgm:spPr/>
      <dgm:t>
        <a:bodyPr/>
        <a:lstStyle/>
        <a:p>
          <a:endParaRPr lang="en-US"/>
        </a:p>
      </dgm:t>
    </dgm:pt>
    <dgm:pt modelId="{AE21E0F0-0BB7-4B97-980D-79F66673602B}" type="sibTrans" cxnId="{6B321061-9423-45AE-955B-0E8DFB78652B}">
      <dgm:prSet/>
      <dgm:spPr/>
      <dgm:t>
        <a:bodyPr/>
        <a:lstStyle/>
        <a:p>
          <a:endParaRPr lang="en-US"/>
        </a:p>
      </dgm:t>
    </dgm:pt>
    <dgm:pt modelId="{637BBDFF-EE43-44F3-8257-278114C23E50}">
      <dgm:prSet phldrT="[Text]"/>
      <dgm:spPr/>
      <dgm:t>
        <a:bodyPr/>
        <a:lstStyle/>
        <a:p>
          <a:r>
            <a:rPr lang="en-US" dirty="0" smtClean="0"/>
            <a:t>Boston </a:t>
          </a:r>
          <a:r>
            <a:rPr lang="en-US" dirty="0" err="1" smtClean="0"/>
            <a:t>Youthline</a:t>
          </a:r>
          <a:r>
            <a:rPr lang="en-US" dirty="0" smtClean="0"/>
            <a:t> Representative</a:t>
          </a:r>
          <a:endParaRPr lang="en-US" dirty="0"/>
        </a:p>
      </dgm:t>
    </dgm:pt>
    <dgm:pt modelId="{D55B2B8C-45B8-4A44-8203-5F76B59CCF26}" type="parTrans" cxnId="{B53CA5D7-6131-49F9-AF1D-9C211E5164E5}">
      <dgm:prSet/>
      <dgm:spPr/>
      <dgm:t>
        <a:bodyPr/>
        <a:lstStyle/>
        <a:p>
          <a:endParaRPr lang="en-US"/>
        </a:p>
      </dgm:t>
    </dgm:pt>
    <dgm:pt modelId="{4D574F78-B7AB-4A26-91D3-E7D757E32D96}" type="sibTrans" cxnId="{B53CA5D7-6131-49F9-AF1D-9C211E5164E5}">
      <dgm:prSet/>
      <dgm:spPr/>
      <dgm:t>
        <a:bodyPr/>
        <a:lstStyle/>
        <a:p>
          <a:endParaRPr lang="en-US"/>
        </a:p>
      </dgm:t>
    </dgm:pt>
    <dgm:pt modelId="{D751E833-92AE-4021-AB1D-3A96E06990F8}">
      <dgm:prSet phldrT="[Text]"/>
      <dgm:spPr/>
      <dgm:t>
        <a:bodyPr/>
        <a:lstStyle/>
        <a:p>
          <a:r>
            <a:rPr lang="en-US" dirty="0" smtClean="0"/>
            <a:t>Boston Youth Services Network Representative</a:t>
          </a:r>
          <a:endParaRPr lang="en-US" dirty="0"/>
        </a:p>
      </dgm:t>
    </dgm:pt>
    <dgm:pt modelId="{877808D9-59C4-45CA-B282-D37304C95CB0}" type="parTrans" cxnId="{8E8D4A6E-E409-4264-BCCC-3E70919BE8C1}">
      <dgm:prSet/>
      <dgm:spPr/>
      <dgm:t>
        <a:bodyPr/>
        <a:lstStyle/>
        <a:p>
          <a:endParaRPr lang="en-US"/>
        </a:p>
      </dgm:t>
    </dgm:pt>
    <dgm:pt modelId="{25242C25-5F24-4200-AA69-E65DDE3CAABC}" type="sibTrans" cxnId="{8E8D4A6E-E409-4264-BCCC-3E70919BE8C1}">
      <dgm:prSet/>
      <dgm:spPr/>
      <dgm:t>
        <a:bodyPr/>
        <a:lstStyle/>
        <a:p>
          <a:endParaRPr lang="en-US"/>
        </a:p>
      </dgm:t>
    </dgm:pt>
    <dgm:pt modelId="{C2375D21-74CF-4E9D-BFDB-91F89B480605}" type="pres">
      <dgm:prSet presAssocID="{398EDC12-DA0F-491A-B768-B52AF15A5B12}" presName="diagram" presStyleCnt="0">
        <dgm:presLayoutVars>
          <dgm:chPref val="1"/>
          <dgm:dir/>
          <dgm:animOne val="branch"/>
          <dgm:animLvl val="lvl"/>
          <dgm:resizeHandles val="exact"/>
        </dgm:presLayoutVars>
      </dgm:prSet>
      <dgm:spPr/>
      <dgm:t>
        <a:bodyPr/>
        <a:lstStyle/>
        <a:p>
          <a:endParaRPr lang="en-US"/>
        </a:p>
      </dgm:t>
    </dgm:pt>
    <dgm:pt modelId="{5821D704-F7E3-4D53-861C-F1601CFAE517}" type="pres">
      <dgm:prSet presAssocID="{272F032F-64DE-4BC4-9A7B-06DEA29397C8}" presName="root1" presStyleCnt="0"/>
      <dgm:spPr/>
      <dgm:t>
        <a:bodyPr/>
        <a:lstStyle/>
        <a:p>
          <a:endParaRPr lang="en-US"/>
        </a:p>
      </dgm:t>
    </dgm:pt>
    <dgm:pt modelId="{8EC4756C-FBB5-4640-BD1A-C7A75B3305E9}" type="pres">
      <dgm:prSet presAssocID="{272F032F-64DE-4BC4-9A7B-06DEA29397C8}" presName="LevelOneTextNode" presStyleLbl="node0" presStyleIdx="0" presStyleCnt="1">
        <dgm:presLayoutVars>
          <dgm:chPref val="3"/>
        </dgm:presLayoutVars>
      </dgm:prSet>
      <dgm:spPr/>
      <dgm:t>
        <a:bodyPr/>
        <a:lstStyle/>
        <a:p>
          <a:endParaRPr lang="en-US"/>
        </a:p>
      </dgm:t>
    </dgm:pt>
    <dgm:pt modelId="{C65F460D-D281-420A-85BF-90A023585B31}" type="pres">
      <dgm:prSet presAssocID="{272F032F-64DE-4BC4-9A7B-06DEA29397C8}" presName="level2hierChild" presStyleCnt="0"/>
      <dgm:spPr/>
      <dgm:t>
        <a:bodyPr/>
        <a:lstStyle/>
        <a:p>
          <a:endParaRPr lang="en-US"/>
        </a:p>
      </dgm:t>
    </dgm:pt>
    <dgm:pt modelId="{7AB794B3-D7DD-4244-8993-D81E300CD56B}" type="pres">
      <dgm:prSet presAssocID="{81E2AE79-D80F-4F01-BA5C-B1B3B476697E}" presName="conn2-1" presStyleLbl="parChTrans1D2" presStyleIdx="0" presStyleCnt="1"/>
      <dgm:spPr/>
      <dgm:t>
        <a:bodyPr/>
        <a:lstStyle/>
        <a:p>
          <a:endParaRPr lang="en-US"/>
        </a:p>
      </dgm:t>
    </dgm:pt>
    <dgm:pt modelId="{1782D479-CFA5-479D-B144-906DCF02DFFB}" type="pres">
      <dgm:prSet presAssocID="{81E2AE79-D80F-4F01-BA5C-B1B3B476697E}" presName="connTx" presStyleLbl="parChTrans1D2" presStyleIdx="0" presStyleCnt="1"/>
      <dgm:spPr/>
      <dgm:t>
        <a:bodyPr/>
        <a:lstStyle/>
        <a:p>
          <a:endParaRPr lang="en-US"/>
        </a:p>
      </dgm:t>
    </dgm:pt>
    <dgm:pt modelId="{64585791-405B-4529-8D74-D86D6BC761BB}" type="pres">
      <dgm:prSet presAssocID="{B002747B-2E86-4700-B702-8FBF34E7A478}" presName="root2" presStyleCnt="0"/>
      <dgm:spPr/>
      <dgm:t>
        <a:bodyPr/>
        <a:lstStyle/>
        <a:p>
          <a:endParaRPr lang="en-US"/>
        </a:p>
      </dgm:t>
    </dgm:pt>
    <dgm:pt modelId="{485094D8-23AB-4708-9692-9638CCA48BFB}" type="pres">
      <dgm:prSet presAssocID="{B002747B-2E86-4700-B702-8FBF34E7A478}" presName="LevelTwoTextNode" presStyleLbl="node2" presStyleIdx="0" presStyleCnt="1">
        <dgm:presLayoutVars>
          <dgm:chPref val="3"/>
        </dgm:presLayoutVars>
      </dgm:prSet>
      <dgm:spPr/>
      <dgm:t>
        <a:bodyPr/>
        <a:lstStyle/>
        <a:p>
          <a:endParaRPr lang="en-US"/>
        </a:p>
      </dgm:t>
    </dgm:pt>
    <dgm:pt modelId="{4E54DA89-15D2-4353-9CA7-97F761759B7A}" type="pres">
      <dgm:prSet presAssocID="{B002747B-2E86-4700-B702-8FBF34E7A478}" presName="level3hierChild" presStyleCnt="0"/>
      <dgm:spPr/>
      <dgm:t>
        <a:bodyPr/>
        <a:lstStyle/>
        <a:p>
          <a:endParaRPr lang="en-US"/>
        </a:p>
      </dgm:t>
    </dgm:pt>
    <dgm:pt modelId="{F2DB1CDB-2994-4885-8CBF-537DF0E9F5AE}" type="pres">
      <dgm:prSet presAssocID="{542386CD-C146-4B05-ACFA-66CABC7C1AFB}" presName="conn2-1" presStyleLbl="parChTrans1D3" presStyleIdx="0" presStyleCnt="1"/>
      <dgm:spPr/>
      <dgm:t>
        <a:bodyPr/>
        <a:lstStyle/>
        <a:p>
          <a:endParaRPr lang="en-US"/>
        </a:p>
      </dgm:t>
    </dgm:pt>
    <dgm:pt modelId="{F8CF8323-BFDC-494D-9A5D-B573033261E3}" type="pres">
      <dgm:prSet presAssocID="{542386CD-C146-4B05-ACFA-66CABC7C1AFB}" presName="connTx" presStyleLbl="parChTrans1D3" presStyleIdx="0" presStyleCnt="1"/>
      <dgm:spPr/>
      <dgm:t>
        <a:bodyPr/>
        <a:lstStyle/>
        <a:p>
          <a:endParaRPr lang="en-US"/>
        </a:p>
      </dgm:t>
    </dgm:pt>
    <dgm:pt modelId="{FC754E76-8EC0-40E5-B0FE-8910E592FFD8}" type="pres">
      <dgm:prSet presAssocID="{E3666300-7048-49F4-A198-AC6D5E588E59}" presName="root2" presStyleCnt="0"/>
      <dgm:spPr/>
      <dgm:t>
        <a:bodyPr/>
        <a:lstStyle/>
        <a:p>
          <a:endParaRPr lang="en-US"/>
        </a:p>
      </dgm:t>
    </dgm:pt>
    <dgm:pt modelId="{15732352-C4D7-43CA-8C2D-F5E7FA1F7EB4}" type="pres">
      <dgm:prSet presAssocID="{E3666300-7048-49F4-A198-AC6D5E588E59}" presName="LevelTwoTextNode" presStyleLbl="node3" presStyleIdx="0" presStyleCnt="1">
        <dgm:presLayoutVars>
          <dgm:chPref val="3"/>
        </dgm:presLayoutVars>
      </dgm:prSet>
      <dgm:spPr/>
      <dgm:t>
        <a:bodyPr/>
        <a:lstStyle/>
        <a:p>
          <a:endParaRPr lang="en-US"/>
        </a:p>
      </dgm:t>
    </dgm:pt>
    <dgm:pt modelId="{1DF19284-FCD7-4969-9291-068DC54DE98C}" type="pres">
      <dgm:prSet presAssocID="{E3666300-7048-49F4-A198-AC6D5E588E59}" presName="level3hierChild" presStyleCnt="0"/>
      <dgm:spPr/>
      <dgm:t>
        <a:bodyPr/>
        <a:lstStyle/>
        <a:p>
          <a:endParaRPr lang="en-US"/>
        </a:p>
      </dgm:t>
    </dgm:pt>
    <dgm:pt modelId="{12E0D71E-7985-4DE6-9BA9-39830FE3613B}" type="pres">
      <dgm:prSet presAssocID="{AF37A69A-8939-4161-B80D-4B80F938F8B1}" presName="conn2-1" presStyleLbl="parChTrans1D4" presStyleIdx="0" presStyleCnt="8"/>
      <dgm:spPr/>
      <dgm:t>
        <a:bodyPr/>
        <a:lstStyle/>
        <a:p>
          <a:endParaRPr lang="en-US"/>
        </a:p>
      </dgm:t>
    </dgm:pt>
    <dgm:pt modelId="{64A8531E-E90F-480F-A23C-E6139E2F4D57}" type="pres">
      <dgm:prSet presAssocID="{AF37A69A-8939-4161-B80D-4B80F938F8B1}" presName="connTx" presStyleLbl="parChTrans1D4" presStyleIdx="0" presStyleCnt="8"/>
      <dgm:spPr/>
      <dgm:t>
        <a:bodyPr/>
        <a:lstStyle/>
        <a:p>
          <a:endParaRPr lang="en-US"/>
        </a:p>
      </dgm:t>
    </dgm:pt>
    <dgm:pt modelId="{50E1CC96-05F3-4805-9FDE-1E205E78525F}" type="pres">
      <dgm:prSet presAssocID="{6BEE669B-3B74-4EF7-A29B-DC4CA6F3DD8C}" presName="root2" presStyleCnt="0"/>
      <dgm:spPr/>
      <dgm:t>
        <a:bodyPr/>
        <a:lstStyle/>
        <a:p>
          <a:endParaRPr lang="en-US"/>
        </a:p>
      </dgm:t>
    </dgm:pt>
    <dgm:pt modelId="{A4C2904C-3B47-45FD-B448-1169131EE368}" type="pres">
      <dgm:prSet presAssocID="{6BEE669B-3B74-4EF7-A29B-DC4CA6F3DD8C}" presName="LevelTwoTextNode" presStyleLbl="node4" presStyleIdx="0" presStyleCnt="8">
        <dgm:presLayoutVars>
          <dgm:chPref val="3"/>
        </dgm:presLayoutVars>
      </dgm:prSet>
      <dgm:spPr/>
      <dgm:t>
        <a:bodyPr/>
        <a:lstStyle/>
        <a:p>
          <a:endParaRPr lang="en-US"/>
        </a:p>
      </dgm:t>
    </dgm:pt>
    <dgm:pt modelId="{52E02DB6-651D-4546-9B36-2CB5F0662435}" type="pres">
      <dgm:prSet presAssocID="{6BEE669B-3B74-4EF7-A29B-DC4CA6F3DD8C}" presName="level3hierChild" presStyleCnt="0"/>
      <dgm:spPr/>
      <dgm:t>
        <a:bodyPr/>
        <a:lstStyle/>
        <a:p>
          <a:endParaRPr lang="en-US"/>
        </a:p>
      </dgm:t>
    </dgm:pt>
    <dgm:pt modelId="{5F080EDD-B133-4A4D-BBDE-D79A2F865736}" type="pres">
      <dgm:prSet presAssocID="{086FEEAE-33EC-472E-8E95-6BE0F20F0940}" presName="conn2-1" presStyleLbl="parChTrans1D4" presStyleIdx="1" presStyleCnt="8"/>
      <dgm:spPr/>
      <dgm:t>
        <a:bodyPr/>
        <a:lstStyle/>
        <a:p>
          <a:endParaRPr lang="en-US"/>
        </a:p>
      </dgm:t>
    </dgm:pt>
    <dgm:pt modelId="{0D7D71EE-7316-46D9-AAEB-3CBB8EE05539}" type="pres">
      <dgm:prSet presAssocID="{086FEEAE-33EC-472E-8E95-6BE0F20F0940}" presName="connTx" presStyleLbl="parChTrans1D4" presStyleIdx="1" presStyleCnt="8"/>
      <dgm:spPr/>
      <dgm:t>
        <a:bodyPr/>
        <a:lstStyle/>
        <a:p>
          <a:endParaRPr lang="en-US"/>
        </a:p>
      </dgm:t>
    </dgm:pt>
    <dgm:pt modelId="{59C6A401-715F-4DCF-A56F-CBF2590E4DF1}" type="pres">
      <dgm:prSet presAssocID="{7C87A704-D547-44E1-A3B4-24B32B743BDE}" presName="root2" presStyleCnt="0"/>
      <dgm:spPr/>
      <dgm:t>
        <a:bodyPr/>
        <a:lstStyle/>
        <a:p>
          <a:endParaRPr lang="en-US"/>
        </a:p>
      </dgm:t>
    </dgm:pt>
    <dgm:pt modelId="{9B07386E-7496-4285-83F7-B64FBD3013B4}" type="pres">
      <dgm:prSet presAssocID="{7C87A704-D547-44E1-A3B4-24B32B743BDE}" presName="LevelTwoTextNode" presStyleLbl="node4" presStyleIdx="1" presStyleCnt="8">
        <dgm:presLayoutVars>
          <dgm:chPref val="3"/>
        </dgm:presLayoutVars>
      </dgm:prSet>
      <dgm:spPr/>
      <dgm:t>
        <a:bodyPr/>
        <a:lstStyle/>
        <a:p>
          <a:endParaRPr lang="en-US"/>
        </a:p>
      </dgm:t>
    </dgm:pt>
    <dgm:pt modelId="{FC798F89-6612-4B66-B4F0-C905CFE94BA3}" type="pres">
      <dgm:prSet presAssocID="{7C87A704-D547-44E1-A3B4-24B32B743BDE}" presName="level3hierChild" presStyleCnt="0"/>
      <dgm:spPr/>
      <dgm:t>
        <a:bodyPr/>
        <a:lstStyle/>
        <a:p>
          <a:endParaRPr lang="en-US"/>
        </a:p>
      </dgm:t>
    </dgm:pt>
    <dgm:pt modelId="{7996A2F9-F161-4FBC-96A1-A74501E43A55}" type="pres">
      <dgm:prSet presAssocID="{D0C73E3C-92F7-4F65-8CDE-4F4501FB5B95}" presName="conn2-1" presStyleLbl="parChTrans1D4" presStyleIdx="2" presStyleCnt="8"/>
      <dgm:spPr/>
      <dgm:t>
        <a:bodyPr/>
        <a:lstStyle/>
        <a:p>
          <a:endParaRPr lang="en-US"/>
        </a:p>
      </dgm:t>
    </dgm:pt>
    <dgm:pt modelId="{76A7004B-5094-41AE-B9F0-71D80C344850}" type="pres">
      <dgm:prSet presAssocID="{D0C73E3C-92F7-4F65-8CDE-4F4501FB5B95}" presName="connTx" presStyleLbl="parChTrans1D4" presStyleIdx="2" presStyleCnt="8"/>
      <dgm:spPr/>
      <dgm:t>
        <a:bodyPr/>
        <a:lstStyle/>
        <a:p>
          <a:endParaRPr lang="en-US"/>
        </a:p>
      </dgm:t>
    </dgm:pt>
    <dgm:pt modelId="{CF80108E-E5D4-4799-A645-502BABEF0227}" type="pres">
      <dgm:prSet presAssocID="{AAA76A83-F9CF-463C-8F8E-DC7FF4C448FD}" presName="root2" presStyleCnt="0"/>
      <dgm:spPr/>
      <dgm:t>
        <a:bodyPr/>
        <a:lstStyle/>
        <a:p>
          <a:endParaRPr lang="en-US"/>
        </a:p>
      </dgm:t>
    </dgm:pt>
    <dgm:pt modelId="{58A72B0D-E77C-458A-B5B4-395BB311F185}" type="pres">
      <dgm:prSet presAssocID="{AAA76A83-F9CF-463C-8F8E-DC7FF4C448FD}" presName="LevelTwoTextNode" presStyleLbl="node4" presStyleIdx="2" presStyleCnt="8">
        <dgm:presLayoutVars>
          <dgm:chPref val="3"/>
        </dgm:presLayoutVars>
      </dgm:prSet>
      <dgm:spPr/>
      <dgm:t>
        <a:bodyPr/>
        <a:lstStyle/>
        <a:p>
          <a:endParaRPr lang="en-US"/>
        </a:p>
      </dgm:t>
    </dgm:pt>
    <dgm:pt modelId="{CEC58CD4-8E96-4500-A1A8-FE295F1A9116}" type="pres">
      <dgm:prSet presAssocID="{AAA76A83-F9CF-463C-8F8E-DC7FF4C448FD}" presName="level3hierChild" presStyleCnt="0"/>
      <dgm:spPr/>
      <dgm:t>
        <a:bodyPr/>
        <a:lstStyle/>
        <a:p>
          <a:endParaRPr lang="en-US"/>
        </a:p>
      </dgm:t>
    </dgm:pt>
    <dgm:pt modelId="{5DF871F1-A9D7-4BE7-85E9-6DCFE698958F}" type="pres">
      <dgm:prSet presAssocID="{4D1AB7B3-3867-4368-AA45-88CB960A3E45}" presName="conn2-1" presStyleLbl="parChTrans1D4" presStyleIdx="3" presStyleCnt="8"/>
      <dgm:spPr/>
      <dgm:t>
        <a:bodyPr/>
        <a:lstStyle/>
        <a:p>
          <a:endParaRPr lang="en-US"/>
        </a:p>
      </dgm:t>
    </dgm:pt>
    <dgm:pt modelId="{9ADC2324-778B-45BD-AAAF-F59DA1ED9829}" type="pres">
      <dgm:prSet presAssocID="{4D1AB7B3-3867-4368-AA45-88CB960A3E45}" presName="connTx" presStyleLbl="parChTrans1D4" presStyleIdx="3" presStyleCnt="8"/>
      <dgm:spPr/>
      <dgm:t>
        <a:bodyPr/>
        <a:lstStyle/>
        <a:p>
          <a:endParaRPr lang="en-US"/>
        </a:p>
      </dgm:t>
    </dgm:pt>
    <dgm:pt modelId="{78CCDA59-D920-4965-81F2-E3F6C490450B}" type="pres">
      <dgm:prSet presAssocID="{D30E2220-3F15-48D6-B516-B8FDCD6B94E5}" presName="root2" presStyleCnt="0"/>
      <dgm:spPr/>
      <dgm:t>
        <a:bodyPr/>
        <a:lstStyle/>
        <a:p>
          <a:endParaRPr lang="en-US"/>
        </a:p>
      </dgm:t>
    </dgm:pt>
    <dgm:pt modelId="{FE5266F8-B683-401E-8CF8-2D8D8CC99B3F}" type="pres">
      <dgm:prSet presAssocID="{D30E2220-3F15-48D6-B516-B8FDCD6B94E5}" presName="LevelTwoTextNode" presStyleLbl="node4" presStyleIdx="3" presStyleCnt="8">
        <dgm:presLayoutVars>
          <dgm:chPref val="3"/>
        </dgm:presLayoutVars>
      </dgm:prSet>
      <dgm:spPr/>
      <dgm:t>
        <a:bodyPr/>
        <a:lstStyle/>
        <a:p>
          <a:endParaRPr lang="en-US"/>
        </a:p>
      </dgm:t>
    </dgm:pt>
    <dgm:pt modelId="{45E8DCC6-F110-4A24-BE81-9C2053FB6124}" type="pres">
      <dgm:prSet presAssocID="{D30E2220-3F15-48D6-B516-B8FDCD6B94E5}" presName="level3hierChild" presStyleCnt="0"/>
      <dgm:spPr/>
      <dgm:t>
        <a:bodyPr/>
        <a:lstStyle/>
        <a:p>
          <a:endParaRPr lang="en-US"/>
        </a:p>
      </dgm:t>
    </dgm:pt>
    <dgm:pt modelId="{90183F3A-BC6E-480F-920E-666D862480E6}" type="pres">
      <dgm:prSet presAssocID="{AE1D4EB9-A123-4F18-B121-6BCD15ABFD8A}" presName="conn2-1" presStyleLbl="parChTrans1D4" presStyleIdx="4" presStyleCnt="8"/>
      <dgm:spPr/>
      <dgm:t>
        <a:bodyPr/>
        <a:lstStyle/>
        <a:p>
          <a:endParaRPr lang="en-US"/>
        </a:p>
      </dgm:t>
    </dgm:pt>
    <dgm:pt modelId="{550BDED3-9327-4B45-8422-DCD6C69269C7}" type="pres">
      <dgm:prSet presAssocID="{AE1D4EB9-A123-4F18-B121-6BCD15ABFD8A}" presName="connTx" presStyleLbl="parChTrans1D4" presStyleIdx="4" presStyleCnt="8"/>
      <dgm:spPr/>
      <dgm:t>
        <a:bodyPr/>
        <a:lstStyle/>
        <a:p>
          <a:endParaRPr lang="en-US"/>
        </a:p>
      </dgm:t>
    </dgm:pt>
    <dgm:pt modelId="{5ED05EF3-0CED-4372-9D27-CF96E3A80AF7}" type="pres">
      <dgm:prSet presAssocID="{B1B14279-50FB-459B-9A7B-B0EFF252BF47}" presName="root2" presStyleCnt="0"/>
      <dgm:spPr/>
      <dgm:t>
        <a:bodyPr/>
        <a:lstStyle/>
        <a:p>
          <a:endParaRPr lang="en-US"/>
        </a:p>
      </dgm:t>
    </dgm:pt>
    <dgm:pt modelId="{23425A8E-B81C-4D08-84F1-4887837889CC}" type="pres">
      <dgm:prSet presAssocID="{B1B14279-50FB-459B-9A7B-B0EFF252BF47}" presName="LevelTwoTextNode" presStyleLbl="node4" presStyleIdx="4" presStyleCnt="8">
        <dgm:presLayoutVars>
          <dgm:chPref val="3"/>
        </dgm:presLayoutVars>
      </dgm:prSet>
      <dgm:spPr/>
      <dgm:t>
        <a:bodyPr/>
        <a:lstStyle/>
        <a:p>
          <a:endParaRPr lang="en-US"/>
        </a:p>
      </dgm:t>
    </dgm:pt>
    <dgm:pt modelId="{FFE71E7A-4011-447C-87AE-2EDD1995FB6A}" type="pres">
      <dgm:prSet presAssocID="{B1B14279-50FB-459B-9A7B-B0EFF252BF47}" presName="level3hierChild" presStyleCnt="0"/>
      <dgm:spPr/>
      <dgm:t>
        <a:bodyPr/>
        <a:lstStyle/>
        <a:p>
          <a:endParaRPr lang="en-US"/>
        </a:p>
      </dgm:t>
    </dgm:pt>
    <dgm:pt modelId="{67936F17-3078-47D5-B7BA-8F7A4D75098B}" type="pres">
      <dgm:prSet presAssocID="{D55B2B8C-45B8-4A44-8203-5F76B59CCF26}" presName="conn2-1" presStyleLbl="parChTrans1D4" presStyleIdx="5" presStyleCnt="8"/>
      <dgm:spPr/>
      <dgm:t>
        <a:bodyPr/>
        <a:lstStyle/>
        <a:p>
          <a:endParaRPr lang="en-US"/>
        </a:p>
      </dgm:t>
    </dgm:pt>
    <dgm:pt modelId="{B7048E0D-20F5-455D-A745-E1981FA925B0}" type="pres">
      <dgm:prSet presAssocID="{D55B2B8C-45B8-4A44-8203-5F76B59CCF26}" presName="connTx" presStyleLbl="parChTrans1D4" presStyleIdx="5" presStyleCnt="8"/>
      <dgm:spPr/>
      <dgm:t>
        <a:bodyPr/>
        <a:lstStyle/>
        <a:p>
          <a:endParaRPr lang="en-US"/>
        </a:p>
      </dgm:t>
    </dgm:pt>
    <dgm:pt modelId="{83A857B6-F15E-4ED1-B5B7-3623F0C2EF71}" type="pres">
      <dgm:prSet presAssocID="{637BBDFF-EE43-44F3-8257-278114C23E50}" presName="root2" presStyleCnt="0"/>
      <dgm:spPr/>
      <dgm:t>
        <a:bodyPr/>
        <a:lstStyle/>
        <a:p>
          <a:endParaRPr lang="en-US"/>
        </a:p>
      </dgm:t>
    </dgm:pt>
    <dgm:pt modelId="{B0D7982D-C353-4B66-9442-431260F91392}" type="pres">
      <dgm:prSet presAssocID="{637BBDFF-EE43-44F3-8257-278114C23E50}" presName="LevelTwoTextNode" presStyleLbl="node4" presStyleIdx="5" presStyleCnt="8">
        <dgm:presLayoutVars>
          <dgm:chPref val="3"/>
        </dgm:presLayoutVars>
      </dgm:prSet>
      <dgm:spPr/>
      <dgm:t>
        <a:bodyPr/>
        <a:lstStyle/>
        <a:p>
          <a:endParaRPr lang="en-US"/>
        </a:p>
      </dgm:t>
    </dgm:pt>
    <dgm:pt modelId="{AFB1954A-CBD5-4E96-99FF-9F3E2C1476B5}" type="pres">
      <dgm:prSet presAssocID="{637BBDFF-EE43-44F3-8257-278114C23E50}" presName="level3hierChild" presStyleCnt="0"/>
      <dgm:spPr/>
      <dgm:t>
        <a:bodyPr/>
        <a:lstStyle/>
        <a:p>
          <a:endParaRPr lang="en-US"/>
        </a:p>
      </dgm:t>
    </dgm:pt>
    <dgm:pt modelId="{1C13CCDD-D263-4D9E-9E21-E34068D210C4}" type="pres">
      <dgm:prSet presAssocID="{877808D9-59C4-45CA-B282-D37304C95CB0}" presName="conn2-1" presStyleLbl="parChTrans1D4" presStyleIdx="6" presStyleCnt="8"/>
      <dgm:spPr/>
      <dgm:t>
        <a:bodyPr/>
        <a:lstStyle/>
        <a:p>
          <a:endParaRPr lang="en-US"/>
        </a:p>
      </dgm:t>
    </dgm:pt>
    <dgm:pt modelId="{B55DD411-D68D-4128-B850-B5D3F383A533}" type="pres">
      <dgm:prSet presAssocID="{877808D9-59C4-45CA-B282-D37304C95CB0}" presName="connTx" presStyleLbl="parChTrans1D4" presStyleIdx="6" presStyleCnt="8"/>
      <dgm:spPr/>
      <dgm:t>
        <a:bodyPr/>
        <a:lstStyle/>
        <a:p>
          <a:endParaRPr lang="en-US"/>
        </a:p>
      </dgm:t>
    </dgm:pt>
    <dgm:pt modelId="{F89958F6-522B-48B1-8796-56B6036C3089}" type="pres">
      <dgm:prSet presAssocID="{D751E833-92AE-4021-AB1D-3A96E06990F8}" presName="root2" presStyleCnt="0"/>
      <dgm:spPr/>
      <dgm:t>
        <a:bodyPr/>
        <a:lstStyle/>
        <a:p>
          <a:endParaRPr lang="en-US"/>
        </a:p>
      </dgm:t>
    </dgm:pt>
    <dgm:pt modelId="{0B9BEBA8-D045-43E1-92DC-E317B7BEB14A}" type="pres">
      <dgm:prSet presAssocID="{D751E833-92AE-4021-AB1D-3A96E06990F8}" presName="LevelTwoTextNode" presStyleLbl="node4" presStyleIdx="6" presStyleCnt="8">
        <dgm:presLayoutVars>
          <dgm:chPref val="3"/>
        </dgm:presLayoutVars>
      </dgm:prSet>
      <dgm:spPr/>
      <dgm:t>
        <a:bodyPr/>
        <a:lstStyle/>
        <a:p>
          <a:endParaRPr lang="en-US"/>
        </a:p>
      </dgm:t>
    </dgm:pt>
    <dgm:pt modelId="{F53EB5AE-32CF-417A-A0A7-8F11E2964119}" type="pres">
      <dgm:prSet presAssocID="{D751E833-92AE-4021-AB1D-3A96E06990F8}" presName="level3hierChild" presStyleCnt="0"/>
      <dgm:spPr/>
      <dgm:t>
        <a:bodyPr/>
        <a:lstStyle/>
        <a:p>
          <a:endParaRPr lang="en-US"/>
        </a:p>
      </dgm:t>
    </dgm:pt>
    <dgm:pt modelId="{0C3DE0B5-89D2-4D66-8CCC-CDD4D78FB7C7}" type="pres">
      <dgm:prSet presAssocID="{209C142B-9F8D-42E1-8E80-A9A1E854316A}" presName="conn2-1" presStyleLbl="parChTrans1D4" presStyleIdx="7" presStyleCnt="8"/>
      <dgm:spPr/>
      <dgm:t>
        <a:bodyPr/>
        <a:lstStyle/>
        <a:p>
          <a:endParaRPr lang="en-US"/>
        </a:p>
      </dgm:t>
    </dgm:pt>
    <dgm:pt modelId="{9C208EF8-8865-4E52-A843-2A52C7DE5FE2}" type="pres">
      <dgm:prSet presAssocID="{209C142B-9F8D-42E1-8E80-A9A1E854316A}" presName="connTx" presStyleLbl="parChTrans1D4" presStyleIdx="7" presStyleCnt="8"/>
      <dgm:spPr/>
      <dgm:t>
        <a:bodyPr/>
        <a:lstStyle/>
        <a:p>
          <a:endParaRPr lang="en-US"/>
        </a:p>
      </dgm:t>
    </dgm:pt>
    <dgm:pt modelId="{EA5A592B-3350-49CC-AC71-74941CAE39B5}" type="pres">
      <dgm:prSet presAssocID="{04079239-835B-4F25-834F-F56E19A4ED36}" presName="root2" presStyleCnt="0"/>
      <dgm:spPr/>
      <dgm:t>
        <a:bodyPr/>
        <a:lstStyle/>
        <a:p>
          <a:endParaRPr lang="en-US"/>
        </a:p>
      </dgm:t>
    </dgm:pt>
    <dgm:pt modelId="{C9954963-020B-49BC-92CB-6A144507B722}" type="pres">
      <dgm:prSet presAssocID="{04079239-835B-4F25-834F-F56E19A4ED36}" presName="LevelTwoTextNode" presStyleLbl="node4" presStyleIdx="7" presStyleCnt="8">
        <dgm:presLayoutVars>
          <dgm:chPref val="3"/>
        </dgm:presLayoutVars>
      </dgm:prSet>
      <dgm:spPr/>
      <dgm:t>
        <a:bodyPr/>
        <a:lstStyle/>
        <a:p>
          <a:endParaRPr lang="en-US"/>
        </a:p>
      </dgm:t>
    </dgm:pt>
    <dgm:pt modelId="{AF5752FE-B6CD-4FD3-BF69-F1AA58268D6E}" type="pres">
      <dgm:prSet presAssocID="{04079239-835B-4F25-834F-F56E19A4ED36}" presName="level3hierChild" presStyleCnt="0"/>
      <dgm:spPr/>
      <dgm:t>
        <a:bodyPr/>
        <a:lstStyle/>
        <a:p>
          <a:endParaRPr lang="en-US"/>
        </a:p>
      </dgm:t>
    </dgm:pt>
  </dgm:ptLst>
  <dgm:cxnLst>
    <dgm:cxn modelId="{542582D4-EE1E-4712-80AE-EBA418CF93BB}" type="presOf" srcId="{AE1D4EB9-A123-4F18-B121-6BCD15ABFD8A}" destId="{550BDED3-9327-4B45-8422-DCD6C69269C7}" srcOrd="1" destOrd="0" presId="urn:microsoft.com/office/officeart/2005/8/layout/hierarchy2"/>
    <dgm:cxn modelId="{42A1CFB5-27E8-4343-BE17-E5DBF260E767}" type="presOf" srcId="{D0C73E3C-92F7-4F65-8CDE-4F4501FB5B95}" destId="{7996A2F9-F161-4FBC-96A1-A74501E43A55}" srcOrd="0" destOrd="0" presId="urn:microsoft.com/office/officeart/2005/8/layout/hierarchy2"/>
    <dgm:cxn modelId="{39FB86C6-AFFA-45EB-907A-27E1CA2438C2}" srcId="{272F032F-64DE-4BC4-9A7B-06DEA29397C8}" destId="{B002747B-2E86-4700-B702-8FBF34E7A478}" srcOrd="0" destOrd="0" parTransId="{81E2AE79-D80F-4F01-BA5C-B1B3B476697E}" sibTransId="{DB371762-CE2B-4E15-8162-5691C5EADAAC}"/>
    <dgm:cxn modelId="{17D3284D-5CC6-457F-858C-DF7664E7CBEA}" type="presOf" srcId="{7C87A704-D547-44E1-A3B4-24B32B743BDE}" destId="{9B07386E-7496-4285-83F7-B64FBD3013B4}" srcOrd="0" destOrd="0" presId="urn:microsoft.com/office/officeart/2005/8/layout/hierarchy2"/>
    <dgm:cxn modelId="{6F049468-6AEC-4EEC-8A34-90A5AB68BF9A}" type="presOf" srcId="{D55B2B8C-45B8-4A44-8203-5F76B59CCF26}" destId="{B7048E0D-20F5-455D-A745-E1981FA925B0}" srcOrd="1" destOrd="0" presId="urn:microsoft.com/office/officeart/2005/8/layout/hierarchy2"/>
    <dgm:cxn modelId="{86A07409-ACCF-4AB9-B615-1224C3E22CF8}" type="presOf" srcId="{81E2AE79-D80F-4F01-BA5C-B1B3B476697E}" destId="{1782D479-CFA5-479D-B144-906DCF02DFFB}" srcOrd="1" destOrd="0" presId="urn:microsoft.com/office/officeart/2005/8/layout/hierarchy2"/>
    <dgm:cxn modelId="{88F4E852-10AC-406C-879A-CF7887A600AD}" type="presOf" srcId="{637BBDFF-EE43-44F3-8257-278114C23E50}" destId="{B0D7982D-C353-4B66-9442-431260F91392}" srcOrd="0" destOrd="0" presId="urn:microsoft.com/office/officeart/2005/8/layout/hierarchy2"/>
    <dgm:cxn modelId="{631FD3FB-2E1C-4D22-A51E-1DD0D8654B35}" srcId="{6BEE669B-3B74-4EF7-A29B-DC4CA6F3DD8C}" destId="{04079239-835B-4F25-834F-F56E19A4ED36}" srcOrd="6" destOrd="0" parTransId="{209C142B-9F8D-42E1-8E80-A9A1E854316A}" sibTransId="{C4D35EB6-5A79-4406-80E5-C94DE73EC14F}"/>
    <dgm:cxn modelId="{79E574AB-B070-40A9-9A84-0B333F9A72E4}" srcId="{398EDC12-DA0F-491A-B768-B52AF15A5B12}" destId="{272F032F-64DE-4BC4-9A7B-06DEA29397C8}" srcOrd="0" destOrd="0" parTransId="{AF428569-3886-4B54-A4AA-5DE1D7901AFE}" sibTransId="{65C0715E-7238-40D9-BBED-BDE9C0F58859}"/>
    <dgm:cxn modelId="{8CE5326B-0A08-4E16-9E5A-6D85EFF95C47}" srcId="{6BEE669B-3B74-4EF7-A29B-DC4CA6F3DD8C}" destId="{7C87A704-D547-44E1-A3B4-24B32B743BDE}" srcOrd="0" destOrd="0" parTransId="{086FEEAE-33EC-472E-8E95-6BE0F20F0940}" sibTransId="{184BCAA5-D7C4-48FD-954C-ED2E0FC19DF7}"/>
    <dgm:cxn modelId="{4F9FBA25-0E4A-4E3A-93C0-F769D597F67C}" srcId="{6BEE669B-3B74-4EF7-A29B-DC4CA6F3DD8C}" destId="{AAA76A83-F9CF-463C-8F8E-DC7FF4C448FD}" srcOrd="1" destOrd="0" parTransId="{D0C73E3C-92F7-4F65-8CDE-4F4501FB5B95}" sibTransId="{F77FDF18-D3F1-4DA1-803D-10F3F32DE27D}"/>
    <dgm:cxn modelId="{3BD885D2-59B8-4B0E-A4DB-959D3750367F}" type="presOf" srcId="{AF37A69A-8939-4161-B80D-4B80F938F8B1}" destId="{64A8531E-E90F-480F-A23C-E6139E2F4D57}" srcOrd="1" destOrd="0" presId="urn:microsoft.com/office/officeart/2005/8/layout/hierarchy2"/>
    <dgm:cxn modelId="{446AF215-6828-4013-8F84-49EE1A05E5CC}" type="presOf" srcId="{B1B14279-50FB-459B-9A7B-B0EFF252BF47}" destId="{23425A8E-B81C-4D08-84F1-4887837889CC}" srcOrd="0" destOrd="0" presId="urn:microsoft.com/office/officeart/2005/8/layout/hierarchy2"/>
    <dgm:cxn modelId="{91F5126D-5D9E-4E2B-8AAF-43A131EF0DB4}" type="presOf" srcId="{81E2AE79-D80F-4F01-BA5C-B1B3B476697E}" destId="{7AB794B3-D7DD-4244-8993-D81E300CD56B}" srcOrd="0" destOrd="0" presId="urn:microsoft.com/office/officeart/2005/8/layout/hierarchy2"/>
    <dgm:cxn modelId="{6B321061-9423-45AE-955B-0E8DFB78652B}" srcId="{6BEE669B-3B74-4EF7-A29B-DC4CA6F3DD8C}" destId="{B1B14279-50FB-459B-9A7B-B0EFF252BF47}" srcOrd="3" destOrd="0" parTransId="{AE1D4EB9-A123-4F18-B121-6BCD15ABFD8A}" sibTransId="{AE21E0F0-0BB7-4B97-980D-79F66673602B}"/>
    <dgm:cxn modelId="{4A222193-42B0-47CA-B94F-CC25DA377BB8}" type="presOf" srcId="{4D1AB7B3-3867-4368-AA45-88CB960A3E45}" destId="{9ADC2324-778B-45BD-AAAF-F59DA1ED9829}" srcOrd="1" destOrd="0" presId="urn:microsoft.com/office/officeart/2005/8/layout/hierarchy2"/>
    <dgm:cxn modelId="{C4BE10A0-6BD6-4C50-9BE4-EC08F5C1F2D9}" type="presOf" srcId="{209C142B-9F8D-42E1-8E80-A9A1E854316A}" destId="{9C208EF8-8865-4E52-A843-2A52C7DE5FE2}" srcOrd="1" destOrd="0" presId="urn:microsoft.com/office/officeart/2005/8/layout/hierarchy2"/>
    <dgm:cxn modelId="{EBEF0293-2554-4315-88C7-ADFA049AFDFF}" type="presOf" srcId="{D751E833-92AE-4021-AB1D-3A96E06990F8}" destId="{0B9BEBA8-D045-43E1-92DC-E317B7BEB14A}" srcOrd="0" destOrd="0" presId="urn:microsoft.com/office/officeart/2005/8/layout/hierarchy2"/>
    <dgm:cxn modelId="{F2A64629-C2C7-484D-A00F-5DF362A2DEAD}" type="presOf" srcId="{398EDC12-DA0F-491A-B768-B52AF15A5B12}" destId="{C2375D21-74CF-4E9D-BFDB-91F89B480605}" srcOrd="0" destOrd="0" presId="urn:microsoft.com/office/officeart/2005/8/layout/hierarchy2"/>
    <dgm:cxn modelId="{A712AC9C-2B09-4B69-B3CE-0DA19AAEA6D4}" srcId="{E3666300-7048-49F4-A198-AC6D5E588E59}" destId="{6BEE669B-3B74-4EF7-A29B-DC4CA6F3DD8C}" srcOrd="0" destOrd="0" parTransId="{AF37A69A-8939-4161-B80D-4B80F938F8B1}" sibTransId="{F6453C6E-F622-4D2F-83D7-019609D6847D}"/>
    <dgm:cxn modelId="{F5635476-6C0C-4142-97B7-DACAD340026C}" type="presOf" srcId="{D30E2220-3F15-48D6-B516-B8FDCD6B94E5}" destId="{FE5266F8-B683-401E-8CF8-2D8D8CC99B3F}" srcOrd="0" destOrd="0" presId="urn:microsoft.com/office/officeart/2005/8/layout/hierarchy2"/>
    <dgm:cxn modelId="{7F3E01A7-A7D7-43A4-A936-9CAA4055C649}" type="presOf" srcId="{6BEE669B-3B74-4EF7-A29B-DC4CA6F3DD8C}" destId="{A4C2904C-3B47-45FD-B448-1169131EE368}" srcOrd="0" destOrd="0" presId="urn:microsoft.com/office/officeart/2005/8/layout/hierarchy2"/>
    <dgm:cxn modelId="{9F88D3EB-CC0C-4FE2-A1AC-44415722B2BB}" type="presOf" srcId="{272F032F-64DE-4BC4-9A7B-06DEA29397C8}" destId="{8EC4756C-FBB5-4640-BD1A-C7A75B3305E9}" srcOrd="0" destOrd="0" presId="urn:microsoft.com/office/officeart/2005/8/layout/hierarchy2"/>
    <dgm:cxn modelId="{844E592B-25BF-4D3F-93B9-D1A8E49165C2}" type="presOf" srcId="{AAA76A83-F9CF-463C-8F8E-DC7FF4C448FD}" destId="{58A72B0D-E77C-458A-B5B4-395BB311F185}" srcOrd="0" destOrd="0" presId="urn:microsoft.com/office/officeart/2005/8/layout/hierarchy2"/>
    <dgm:cxn modelId="{8E8D4A6E-E409-4264-BCCC-3E70919BE8C1}" srcId="{6BEE669B-3B74-4EF7-A29B-DC4CA6F3DD8C}" destId="{D751E833-92AE-4021-AB1D-3A96E06990F8}" srcOrd="5" destOrd="0" parTransId="{877808D9-59C4-45CA-B282-D37304C95CB0}" sibTransId="{25242C25-5F24-4200-AA69-E65DDE3CAABC}"/>
    <dgm:cxn modelId="{C235ACB6-27CE-44A0-BDC6-92452E80AB2C}" type="presOf" srcId="{B002747B-2E86-4700-B702-8FBF34E7A478}" destId="{485094D8-23AB-4708-9692-9638CCA48BFB}" srcOrd="0" destOrd="0" presId="urn:microsoft.com/office/officeart/2005/8/layout/hierarchy2"/>
    <dgm:cxn modelId="{8C5240C5-5124-4404-B8AC-45BDCCE5D9F5}" srcId="{B002747B-2E86-4700-B702-8FBF34E7A478}" destId="{E3666300-7048-49F4-A198-AC6D5E588E59}" srcOrd="0" destOrd="0" parTransId="{542386CD-C146-4B05-ACFA-66CABC7C1AFB}" sibTransId="{A3D2CDD7-2AB9-4367-84CC-8996F417DC37}"/>
    <dgm:cxn modelId="{7C71A02C-C6A2-43A0-838C-31096998437F}" type="presOf" srcId="{04079239-835B-4F25-834F-F56E19A4ED36}" destId="{C9954963-020B-49BC-92CB-6A144507B722}" srcOrd="0" destOrd="0" presId="urn:microsoft.com/office/officeart/2005/8/layout/hierarchy2"/>
    <dgm:cxn modelId="{47985F54-1955-4AD7-BE23-58EFC9ACA0FC}" type="presOf" srcId="{877808D9-59C4-45CA-B282-D37304C95CB0}" destId="{B55DD411-D68D-4128-B850-B5D3F383A533}" srcOrd="1" destOrd="0" presId="urn:microsoft.com/office/officeart/2005/8/layout/hierarchy2"/>
    <dgm:cxn modelId="{B53CA5D7-6131-49F9-AF1D-9C211E5164E5}" srcId="{6BEE669B-3B74-4EF7-A29B-DC4CA6F3DD8C}" destId="{637BBDFF-EE43-44F3-8257-278114C23E50}" srcOrd="4" destOrd="0" parTransId="{D55B2B8C-45B8-4A44-8203-5F76B59CCF26}" sibTransId="{4D574F78-B7AB-4A26-91D3-E7D757E32D96}"/>
    <dgm:cxn modelId="{9294ECE2-5C17-411E-AF01-72FD061868BE}" type="presOf" srcId="{D0C73E3C-92F7-4F65-8CDE-4F4501FB5B95}" destId="{76A7004B-5094-41AE-B9F0-71D80C344850}" srcOrd="1" destOrd="0" presId="urn:microsoft.com/office/officeart/2005/8/layout/hierarchy2"/>
    <dgm:cxn modelId="{35DBD324-CF38-4694-8C70-AEB91197C45C}" type="presOf" srcId="{AF37A69A-8939-4161-B80D-4B80F938F8B1}" destId="{12E0D71E-7985-4DE6-9BA9-39830FE3613B}" srcOrd="0" destOrd="0" presId="urn:microsoft.com/office/officeart/2005/8/layout/hierarchy2"/>
    <dgm:cxn modelId="{ED02FA96-94F2-457C-9210-1C24F7F0C6AE}" type="presOf" srcId="{877808D9-59C4-45CA-B282-D37304C95CB0}" destId="{1C13CCDD-D263-4D9E-9E21-E34068D210C4}" srcOrd="0" destOrd="0" presId="urn:microsoft.com/office/officeart/2005/8/layout/hierarchy2"/>
    <dgm:cxn modelId="{8AF4059C-5139-4D81-8A10-5C60DD382EC2}" type="presOf" srcId="{D55B2B8C-45B8-4A44-8203-5F76B59CCF26}" destId="{67936F17-3078-47D5-B7BA-8F7A4D75098B}" srcOrd="0" destOrd="0" presId="urn:microsoft.com/office/officeart/2005/8/layout/hierarchy2"/>
    <dgm:cxn modelId="{51F51368-F204-4124-AB17-46FBE73678CD}" type="presOf" srcId="{209C142B-9F8D-42E1-8E80-A9A1E854316A}" destId="{0C3DE0B5-89D2-4D66-8CCC-CDD4D78FB7C7}" srcOrd="0" destOrd="0" presId="urn:microsoft.com/office/officeart/2005/8/layout/hierarchy2"/>
    <dgm:cxn modelId="{37A83C9A-5131-4459-A2A4-39192C58AA83}" type="presOf" srcId="{542386CD-C146-4B05-ACFA-66CABC7C1AFB}" destId="{F2DB1CDB-2994-4885-8CBF-537DF0E9F5AE}" srcOrd="0" destOrd="0" presId="urn:microsoft.com/office/officeart/2005/8/layout/hierarchy2"/>
    <dgm:cxn modelId="{DDBB2AF3-12EB-4396-9681-7A9BF6BD484C}" type="presOf" srcId="{086FEEAE-33EC-472E-8E95-6BE0F20F0940}" destId="{5F080EDD-B133-4A4D-BBDE-D79A2F865736}" srcOrd="0" destOrd="0" presId="urn:microsoft.com/office/officeart/2005/8/layout/hierarchy2"/>
    <dgm:cxn modelId="{552DFB0E-36AD-42C2-9F3C-4BD659CAD7E9}" srcId="{6BEE669B-3B74-4EF7-A29B-DC4CA6F3DD8C}" destId="{D30E2220-3F15-48D6-B516-B8FDCD6B94E5}" srcOrd="2" destOrd="0" parTransId="{4D1AB7B3-3867-4368-AA45-88CB960A3E45}" sibTransId="{8F2A163F-F886-4991-90DC-3B5E6A2C66B7}"/>
    <dgm:cxn modelId="{32ACE3D1-681C-4ACE-8A37-0A6A0E799D72}" type="presOf" srcId="{542386CD-C146-4B05-ACFA-66CABC7C1AFB}" destId="{F8CF8323-BFDC-494D-9A5D-B573033261E3}" srcOrd="1" destOrd="0" presId="urn:microsoft.com/office/officeart/2005/8/layout/hierarchy2"/>
    <dgm:cxn modelId="{A85DF595-083B-46C8-981E-C7512228C413}" type="presOf" srcId="{E3666300-7048-49F4-A198-AC6D5E588E59}" destId="{15732352-C4D7-43CA-8C2D-F5E7FA1F7EB4}" srcOrd="0" destOrd="0" presId="urn:microsoft.com/office/officeart/2005/8/layout/hierarchy2"/>
    <dgm:cxn modelId="{A6D0B2E0-EBBE-49B9-B571-85C2D0276074}" type="presOf" srcId="{086FEEAE-33EC-472E-8E95-6BE0F20F0940}" destId="{0D7D71EE-7316-46D9-AAEB-3CBB8EE05539}" srcOrd="1" destOrd="0" presId="urn:microsoft.com/office/officeart/2005/8/layout/hierarchy2"/>
    <dgm:cxn modelId="{E0A11778-1BA3-48CE-B443-738118B6CD7C}" type="presOf" srcId="{4D1AB7B3-3867-4368-AA45-88CB960A3E45}" destId="{5DF871F1-A9D7-4BE7-85E9-6DCFE698958F}" srcOrd="0" destOrd="0" presId="urn:microsoft.com/office/officeart/2005/8/layout/hierarchy2"/>
    <dgm:cxn modelId="{B91C362E-004F-4BDE-8224-9D3233B538BB}" type="presOf" srcId="{AE1D4EB9-A123-4F18-B121-6BCD15ABFD8A}" destId="{90183F3A-BC6E-480F-920E-666D862480E6}" srcOrd="0" destOrd="0" presId="urn:microsoft.com/office/officeart/2005/8/layout/hierarchy2"/>
    <dgm:cxn modelId="{34543474-243B-46C0-8BB4-62AD49EF6C19}" type="presParOf" srcId="{C2375D21-74CF-4E9D-BFDB-91F89B480605}" destId="{5821D704-F7E3-4D53-861C-F1601CFAE517}" srcOrd="0" destOrd="0" presId="urn:microsoft.com/office/officeart/2005/8/layout/hierarchy2"/>
    <dgm:cxn modelId="{91B25BEA-B438-4BFC-93FB-9054AB887F34}" type="presParOf" srcId="{5821D704-F7E3-4D53-861C-F1601CFAE517}" destId="{8EC4756C-FBB5-4640-BD1A-C7A75B3305E9}" srcOrd="0" destOrd="0" presId="urn:microsoft.com/office/officeart/2005/8/layout/hierarchy2"/>
    <dgm:cxn modelId="{337A3886-A11C-4012-B2D5-5097A4985D7B}" type="presParOf" srcId="{5821D704-F7E3-4D53-861C-F1601CFAE517}" destId="{C65F460D-D281-420A-85BF-90A023585B31}" srcOrd="1" destOrd="0" presId="urn:microsoft.com/office/officeart/2005/8/layout/hierarchy2"/>
    <dgm:cxn modelId="{BDC93DCE-17DA-4A2D-86D2-E95646A55083}" type="presParOf" srcId="{C65F460D-D281-420A-85BF-90A023585B31}" destId="{7AB794B3-D7DD-4244-8993-D81E300CD56B}" srcOrd="0" destOrd="0" presId="urn:microsoft.com/office/officeart/2005/8/layout/hierarchy2"/>
    <dgm:cxn modelId="{35F86744-E44C-45DB-9B75-59C5804EF221}" type="presParOf" srcId="{7AB794B3-D7DD-4244-8993-D81E300CD56B}" destId="{1782D479-CFA5-479D-B144-906DCF02DFFB}" srcOrd="0" destOrd="0" presId="urn:microsoft.com/office/officeart/2005/8/layout/hierarchy2"/>
    <dgm:cxn modelId="{FF404F46-6044-4B21-A2B6-DFD3DC1A90B7}" type="presParOf" srcId="{C65F460D-D281-420A-85BF-90A023585B31}" destId="{64585791-405B-4529-8D74-D86D6BC761BB}" srcOrd="1" destOrd="0" presId="urn:microsoft.com/office/officeart/2005/8/layout/hierarchy2"/>
    <dgm:cxn modelId="{9E266290-4ABC-4F8B-BACD-C130C5D5EF82}" type="presParOf" srcId="{64585791-405B-4529-8D74-D86D6BC761BB}" destId="{485094D8-23AB-4708-9692-9638CCA48BFB}" srcOrd="0" destOrd="0" presId="urn:microsoft.com/office/officeart/2005/8/layout/hierarchy2"/>
    <dgm:cxn modelId="{78DF50A1-65E9-4715-B2DE-9972D96D4C10}" type="presParOf" srcId="{64585791-405B-4529-8D74-D86D6BC761BB}" destId="{4E54DA89-15D2-4353-9CA7-97F761759B7A}" srcOrd="1" destOrd="0" presId="urn:microsoft.com/office/officeart/2005/8/layout/hierarchy2"/>
    <dgm:cxn modelId="{4F50C704-1285-40BF-8DA6-BE8A0438D288}" type="presParOf" srcId="{4E54DA89-15D2-4353-9CA7-97F761759B7A}" destId="{F2DB1CDB-2994-4885-8CBF-537DF0E9F5AE}" srcOrd="0" destOrd="0" presId="urn:microsoft.com/office/officeart/2005/8/layout/hierarchy2"/>
    <dgm:cxn modelId="{1CB013EB-628B-4666-8C89-A9E777999E88}" type="presParOf" srcId="{F2DB1CDB-2994-4885-8CBF-537DF0E9F5AE}" destId="{F8CF8323-BFDC-494D-9A5D-B573033261E3}" srcOrd="0" destOrd="0" presId="urn:microsoft.com/office/officeart/2005/8/layout/hierarchy2"/>
    <dgm:cxn modelId="{9AE726C4-A07E-4E30-8391-4345D774B735}" type="presParOf" srcId="{4E54DA89-15D2-4353-9CA7-97F761759B7A}" destId="{FC754E76-8EC0-40E5-B0FE-8910E592FFD8}" srcOrd="1" destOrd="0" presId="urn:microsoft.com/office/officeart/2005/8/layout/hierarchy2"/>
    <dgm:cxn modelId="{043CE95B-2125-4CB1-ABE9-5F620862AA19}" type="presParOf" srcId="{FC754E76-8EC0-40E5-B0FE-8910E592FFD8}" destId="{15732352-C4D7-43CA-8C2D-F5E7FA1F7EB4}" srcOrd="0" destOrd="0" presId="urn:microsoft.com/office/officeart/2005/8/layout/hierarchy2"/>
    <dgm:cxn modelId="{FBB5E576-2D73-4428-95BD-B83BA581C2DF}" type="presParOf" srcId="{FC754E76-8EC0-40E5-B0FE-8910E592FFD8}" destId="{1DF19284-FCD7-4969-9291-068DC54DE98C}" srcOrd="1" destOrd="0" presId="urn:microsoft.com/office/officeart/2005/8/layout/hierarchy2"/>
    <dgm:cxn modelId="{C15C980F-DB40-4B64-B31A-6DEF07C504E0}" type="presParOf" srcId="{1DF19284-FCD7-4969-9291-068DC54DE98C}" destId="{12E0D71E-7985-4DE6-9BA9-39830FE3613B}" srcOrd="0" destOrd="0" presId="urn:microsoft.com/office/officeart/2005/8/layout/hierarchy2"/>
    <dgm:cxn modelId="{72A8024F-30F4-4CFC-8871-8725BCA759E3}" type="presParOf" srcId="{12E0D71E-7985-4DE6-9BA9-39830FE3613B}" destId="{64A8531E-E90F-480F-A23C-E6139E2F4D57}" srcOrd="0" destOrd="0" presId="urn:microsoft.com/office/officeart/2005/8/layout/hierarchy2"/>
    <dgm:cxn modelId="{B5A2D023-BB76-4E77-8245-A1835F6041DF}" type="presParOf" srcId="{1DF19284-FCD7-4969-9291-068DC54DE98C}" destId="{50E1CC96-05F3-4805-9FDE-1E205E78525F}" srcOrd="1" destOrd="0" presId="urn:microsoft.com/office/officeart/2005/8/layout/hierarchy2"/>
    <dgm:cxn modelId="{33329B50-B6AD-4777-A779-96CEB9DC22B1}" type="presParOf" srcId="{50E1CC96-05F3-4805-9FDE-1E205E78525F}" destId="{A4C2904C-3B47-45FD-B448-1169131EE368}" srcOrd="0" destOrd="0" presId="urn:microsoft.com/office/officeart/2005/8/layout/hierarchy2"/>
    <dgm:cxn modelId="{23801DF5-A713-41B3-9D6F-2176FD490C17}" type="presParOf" srcId="{50E1CC96-05F3-4805-9FDE-1E205E78525F}" destId="{52E02DB6-651D-4546-9B36-2CB5F0662435}" srcOrd="1" destOrd="0" presId="urn:microsoft.com/office/officeart/2005/8/layout/hierarchy2"/>
    <dgm:cxn modelId="{14C626EC-BB60-49CD-8EC7-98B293DA245B}" type="presParOf" srcId="{52E02DB6-651D-4546-9B36-2CB5F0662435}" destId="{5F080EDD-B133-4A4D-BBDE-D79A2F865736}" srcOrd="0" destOrd="0" presId="urn:microsoft.com/office/officeart/2005/8/layout/hierarchy2"/>
    <dgm:cxn modelId="{B880CFFA-CC36-4271-ABA6-611B5F3C3BC8}" type="presParOf" srcId="{5F080EDD-B133-4A4D-BBDE-D79A2F865736}" destId="{0D7D71EE-7316-46D9-AAEB-3CBB8EE05539}" srcOrd="0" destOrd="0" presId="urn:microsoft.com/office/officeart/2005/8/layout/hierarchy2"/>
    <dgm:cxn modelId="{F0AD6D29-B4C5-40F8-9D8B-680CECB37A8A}" type="presParOf" srcId="{52E02DB6-651D-4546-9B36-2CB5F0662435}" destId="{59C6A401-715F-4DCF-A56F-CBF2590E4DF1}" srcOrd="1" destOrd="0" presId="urn:microsoft.com/office/officeart/2005/8/layout/hierarchy2"/>
    <dgm:cxn modelId="{14F06EE6-6568-4066-B6E3-553706D8E665}" type="presParOf" srcId="{59C6A401-715F-4DCF-A56F-CBF2590E4DF1}" destId="{9B07386E-7496-4285-83F7-B64FBD3013B4}" srcOrd="0" destOrd="0" presId="urn:microsoft.com/office/officeart/2005/8/layout/hierarchy2"/>
    <dgm:cxn modelId="{B4C62339-DF05-49CA-BDE8-2863736F9B52}" type="presParOf" srcId="{59C6A401-715F-4DCF-A56F-CBF2590E4DF1}" destId="{FC798F89-6612-4B66-B4F0-C905CFE94BA3}" srcOrd="1" destOrd="0" presId="urn:microsoft.com/office/officeart/2005/8/layout/hierarchy2"/>
    <dgm:cxn modelId="{574740F4-0FAB-4E34-99C4-31E58F9303D4}" type="presParOf" srcId="{52E02DB6-651D-4546-9B36-2CB5F0662435}" destId="{7996A2F9-F161-4FBC-96A1-A74501E43A55}" srcOrd="2" destOrd="0" presId="urn:microsoft.com/office/officeart/2005/8/layout/hierarchy2"/>
    <dgm:cxn modelId="{88BF7BB2-30BA-4EAE-BAE1-15F9568F1B4F}" type="presParOf" srcId="{7996A2F9-F161-4FBC-96A1-A74501E43A55}" destId="{76A7004B-5094-41AE-B9F0-71D80C344850}" srcOrd="0" destOrd="0" presId="urn:microsoft.com/office/officeart/2005/8/layout/hierarchy2"/>
    <dgm:cxn modelId="{1B7B3AC7-E1DF-43C0-9C5F-D09E16EB95C2}" type="presParOf" srcId="{52E02DB6-651D-4546-9B36-2CB5F0662435}" destId="{CF80108E-E5D4-4799-A645-502BABEF0227}" srcOrd="3" destOrd="0" presId="urn:microsoft.com/office/officeart/2005/8/layout/hierarchy2"/>
    <dgm:cxn modelId="{CA66F664-9DE9-442E-A9FA-4A2C79F52109}" type="presParOf" srcId="{CF80108E-E5D4-4799-A645-502BABEF0227}" destId="{58A72B0D-E77C-458A-B5B4-395BB311F185}" srcOrd="0" destOrd="0" presId="urn:microsoft.com/office/officeart/2005/8/layout/hierarchy2"/>
    <dgm:cxn modelId="{9B9905BC-5179-47EF-894B-489F673001D3}" type="presParOf" srcId="{CF80108E-E5D4-4799-A645-502BABEF0227}" destId="{CEC58CD4-8E96-4500-A1A8-FE295F1A9116}" srcOrd="1" destOrd="0" presId="urn:microsoft.com/office/officeart/2005/8/layout/hierarchy2"/>
    <dgm:cxn modelId="{E24902EA-110F-4C55-8B53-74C51EFE8F34}" type="presParOf" srcId="{52E02DB6-651D-4546-9B36-2CB5F0662435}" destId="{5DF871F1-A9D7-4BE7-85E9-6DCFE698958F}" srcOrd="4" destOrd="0" presId="urn:microsoft.com/office/officeart/2005/8/layout/hierarchy2"/>
    <dgm:cxn modelId="{8817BE55-33D6-4F0B-B4FC-2504A9F1628C}" type="presParOf" srcId="{5DF871F1-A9D7-4BE7-85E9-6DCFE698958F}" destId="{9ADC2324-778B-45BD-AAAF-F59DA1ED9829}" srcOrd="0" destOrd="0" presId="urn:microsoft.com/office/officeart/2005/8/layout/hierarchy2"/>
    <dgm:cxn modelId="{5408B9AF-6768-4047-8F94-3B119DB62B59}" type="presParOf" srcId="{52E02DB6-651D-4546-9B36-2CB5F0662435}" destId="{78CCDA59-D920-4965-81F2-E3F6C490450B}" srcOrd="5" destOrd="0" presId="urn:microsoft.com/office/officeart/2005/8/layout/hierarchy2"/>
    <dgm:cxn modelId="{03C6A94E-0299-4141-88F2-9EEF6CE386A8}" type="presParOf" srcId="{78CCDA59-D920-4965-81F2-E3F6C490450B}" destId="{FE5266F8-B683-401E-8CF8-2D8D8CC99B3F}" srcOrd="0" destOrd="0" presId="urn:microsoft.com/office/officeart/2005/8/layout/hierarchy2"/>
    <dgm:cxn modelId="{8573B68A-A08E-4564-940D-49CCBAF19713}" type="presParOf" srcId="{78CCDA59-D920-4965-81F2-E3F6C490450B}" destId="{45E8DCC6-F110-4A24-BE81-9C2053FB6124}" srcOrd="1" destOrd="0" presId="urn:microsoft.com/office/officeart/2005/8/layout/hierarchy2"/>
    <dgm:cxn modelId="{D9124882-C049-497B-B303-08C00A72465B}" type="presParOf" srcId="{52E02DB6-651D-4546-9B36-2CB5F0662435}" destId="{90183F3A-BC6E-480F-920E-666D862480E6}" srcOrd="6" destOrd="0" presId="urn:microsoft.com/office/officeart/2005/8/layout/hierarchy2"/>
    <dgm:cxn modelId="{D56CDA6B-0F83-400F-8E94-A5EEC2BCC28E}" type="presParOf" srcId="{90183F3A-BC6E-480F-920E-666D862480E6}" destId="{550BDED3-9327-4B45-8422-DCD6C69269C7}" srcOrd="0" destOrd="0" presId="urn:microsoft.com/office/officeart/2005/8/layout/hierarchy2"/>
    <dgm:cxn modelId="{C2BB4F11-D561-4D88-A537-E152FABF6CAA}" type="presParOf" srcId="{52E02DB6-651D-4546-9B36-2CB5F0662435}" destId="{5ED05EF3-0CED-4372-9D27-CF96E3A80AF7}" srcOrd="7" destOrd="0" presId="urn:microsoft.com/office/officeart/2005/8/layout/hierarchy2"/>
    <dgm:cxn modelId="{5C8746B6-5930-4995-9CF3-A6E172EFBCB5}" type="presParOf" srcId="{5ED05EF3-0CED-4372-9D27-CF96E3A80AF7}" destId="{23425A8E-B81C-4D08-84F1-4887837889CC}" srcOrd="0" destOrd="0" presId="urn:microsoft.com/office/officeart/2005/8/layout/hierarchy2"/>
    <dgm:cxn modelId="{D1FAD42E-9D3F-49C5-80C2-87E87A1A8B23}" type="presParOf" srcId="{5ED05EF3-0CED-4372-9D27-CF96E3A80AF7}" destId="{FFE71E7A-4011-447C-87AE-2EDD1995FB6A}" srcOrd="1" destOrd="0" presId="urn:microsoft.com/office/officeart/2005/8/layout/hierarchy2"/>
    <dgm:cxn modelId="{9BB665C3-B979-43A5-A789-FA87EDFA283F}" type="presParOf" srcId="{52E02DB6-651D-4546-9B36-2CB5F0662435}" destId="{67936F17-3078-47D5-B7BA-8F7A4D75098B}" srcOrd="8" destOrd="0" presId="urn:microsoft.com/office/officeart/2005/8/layout/hierarchy2"/>
    <dgm:cxn modelId="{606A77E6-7CB4-4497-92C6-B7536713AECB}" type="presParOf" srcId="{67936F17-3078-47D5-B7BA-8F7A4D75098B}" destId="{B7048E0D-20F5-455D-A745-E1981FA925B0}" srcOrd="0" destOrd="0" presId="urn:microsoft.com/office/officeart/2005/8/layout/hierarchy2"/>
    <dgm:cxn modelId="{73A25CB2-61DD-4AE0-B102-A1A4C64864FB}" type="presParOf" srcId="{52E02DB6-651D-4546-9B36-2CB5F0662435}" destId="{83A857B6-F15E-4ED1-B5B7-3623F0C2EF71}" srcOrd="9" destOrd="0" presId="urn:microsoft.com/office/officeart/2005/8/layout/hierarchy2"/>
    <dgm:cxn modelId="{ACE5D9AB-DFB6-48DB-86D6-82CAEF46FE24}" type="presParOf" srcId="{83A857B6-F15E-4ED1-B5B7-3623F0C2EF71}" destId="{B0D7982D-C353-4B66-9442-431260F91392}" srcOrd="0" destOrd="0" presId="urn:microsoft.com/office/officeart/2005/8/layout/hierarchy2"/>
    <dgm:cxn modelId="{80659B46-741A-48A9-9EC8-6F9DA1D31475}" type="presParOf" srcId="{83A857B6-F15E-4ED1-B5B7-3623F0C2EF71}" destId="{AFB1954A-CBD5-4E96-99FF-9F3E2C1476B5}" srcOrd="1" destOrd="0" presId="urn:microsoft.com/office/officeart/2005/8/layout/hierarchy2"/>
    <dgm:cxn modelId="{CB9F5DC9-E833-4039-8014-3A7BE16E6A2C}" type="presParOf" srcId="{52E02DB6-651D-4546-9B36-2CB5F0662435}" destId="{1C13CCDD-D263-4D9E-9E21-E34068D210C4}" srcOrd="10" destOrd="0" presId="urn:microsoft.com/office/officeart/2005/8/layout/hierarchy2"/>
    <dgm:cxn modelId="{FA519D2E-B455-4904-9A75-E37653648591}" type="presParOf" srcId="{1C13CCDD-D263-4D9E-9E21-E34068D210C4}" destId="{B55DD411-D68D-4128-B850-B5D3F383A533}" srcOrd="0" destOrd="0" presId="urn:microsoft.com/office/officeart/2005/8/layout/hierarchy2"/>
    <dgm:cxn modelId="{CBAB35E5-3797-4759-AE3E-8F9C14A173AA}" type="presParOf" srcId="{52E02DB6-651D-4546-9B36-2CB5F0662435}" destId="{F89958F6-522B-48B1-8796-56B6036C3089}" srcOrd="11" destOrd="0" presId="urn:microsoft.com/office/officeart/2005/8/layout/hierarchy2"/>
    <dgm:cxn modelId="{5B33B3D9-A5A8-4185-A78E-946AA815F04D}" type="presParOf" srcId="{F89958F6-522B-48B1-8796-56B6036C3089}" destId="{0B9BEBA8-D045-43E1-92DC-E317B7BEB14A}" srcOrd="0" destOrd="0" presId="urn:microsoft.com/office/officeart/2005/8/layout/hierarchy2"/>
    <dgm:cxn modelId="{4DA552CD-FA5F-4D9B-AD79-859021B8E2A8}" type="presParOf" srcId="{F89958F6-522B-48B1-8796-56B6036C3089}" destId="{F53EB5AE-32CF-417A-A0A7-8F11E2964119}" srcOrd="1" destOrd="0" presId="urn:microsoft.com/office/officeart/2005/8/layout/hierarchy2"/>
    <dgm:cxn modelId="{6C5FC00D-FBD5-4764-95A3-0090CC77164A}" type="presParOf" srcId="{52E02DB6-651D-4546-9B36-2CB5F0662435}" destId="{0C3DE0B5-89D2-4D66-8CCC-CDD4D78FB7C7}" srcOrd="12" destOrd="0" presId="urn:microsoft.com/office/officeart/2005/8/layout/hierarchy2"/>
    <dgm:cxn modelId="{F13E184F-F1AA-4559-B6F8-ECB13A63594D}" type="presParOf" srcId="{0C3DE0B5-89D2-4D66-8CCC-CDD4D78FB7C7}" destId="{9C208EF8-8865-4E52-A843-2A52C7DE5FE2}" srcOrd="0" destOrd="0" presId="urn:microsoft.com/office/officeart/2005/8/layout/hierarchy2"/>
    <dgm:cxn modelId="{D9B32A75-65AA-4FAC-A680-0B68AA57DF4C}" type="presParOf" srcId="{52E02DB6-651D-4546-9B36-2CB5F0662435}" destId="{EA5A592B-3350-49CC-AC71-74941CAE39B5}" srcOrd="13" destOrd="0" presId="urn:microsoft.com/office/officeart/2005/8/layout/hierarchy2"/>
    <dgm:cxn modelId="{F1510A61-7DCD-4BB3-9688-F95CA9717A33}" type="presParOf" srcId="{EA5A592B-3350-49CC-AC71-74941CAE39B5}" destId="{C9954963-020B-49BC-92CB-6A144507B722}" srcOrd="0" destOrd="0" presId="urn:microsoft.com/office/officeart/2005/8/layout/hierarchy2"/>
    <dgm:cxn modelId="{4004994B-7B35-4D95-803B-2C4E94BE98C4}" type="presParOf" srcId="{EA5A592B-3350-49CC-AC71-74941CAE39B5}" destId="{AF5752FE-B6CD-4FD3-BF69-F1AA58268D6E}"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3D42D-AA61-4732-B921-ED91CA3BB046}" type="datetimeFigureOut">
              <a:rPr lang="en-US" smtClean="0"/>
              <a:pPr/>
              <a:t>4/21/2008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733A2-43EF-4CCF-9AFB-43745E74E7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everyone, thanks for being here…</a:t>
            </a:r>
          </a:p>
          <a:p>
            <a:r>
              <a:rPr lang="en-US" dirty="0" smtClean="0"/>
              <a:t>USE</a:t>
            </a:r>
            <a:r>
              <a:rPr lang="en-US" baseline="0" dirty="0" smtClean="0"/>
              <a:t> FIRST AND LAST NAMES</a:t>
            </a:r>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Problems that may arise: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privacy – some systems have confidential information about youth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system compatibility – since these systems were created separately, some may include newer technologies that may not mesh well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monetary investment – Organizations run a tight budget</a:t>
            </a:r>
            <a:endParaRPr lang="en-US" dirty="0" smtClean="0"/>
          </a:p>
        </p:txBody>
      </p:sp>
      <p:sp>
        <p:nvSpPr>
          <p:cNvPr id="4" name="Slide Number Placeholder 3"/>
          <p:cNvSpPr>
            <a:spLocks noGrp="1"/>
          </p:cNvSpPr>
          <p:nvPr>
            <p:ph type="sldNum" sz="quarter" idx="10"/>
          </p:nvPr>
        </p:nvSpPr>
        <p:spPr/>
        <p:txBody>
          <a:bodyPr/>
          <a:lstStyle/>
          <a:p>
            <a:fld id="{603733A2-43EF-4CCF-9AFB-43745E74E78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 Michele] Now</a:t>
            </a:r>
            <a:r>
              <a:rPr lang="en-US" baseline="0" dirty="0" smtClean="0"/>
              <a:t> that we’ve looked at the organizations’ perspective of the after-school scenario, our group will focus on the social behavior and implications of these programs in comparison to the students.</a:t>
            </a:r>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MULTIPLE REGRESSION ANALYSIS!</a:t>
            </a:r>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created</a:t>
            </a:r>
            <a:r>
              <a:rPr lang="en-US" baseline="0" dirty="0" smtClean="0"/>
              <a:t> a rubric with a scoring system for each program, in a scale of 0 to 4. 0 is when a system does meet any requirements within that attribute. A 4 is when all expectations are met. This is an example.</a:t>
            </a:r>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then assigned the scores to each program, as the table on the left shows. And multiplied those scores by an assigned weight to each attribute.</a:t>
            </a:r>
          </a:p>
          <a:p>
            <a:r>
              <a:rPr lang="en-US" baseline="0" dirty="0" smtClean="0"/>
              <a:t>The scores are shown below.</a:t>
            </a:r>
          </a:p>
          <a:p>
            <a:r>
              <a:rPr lang="en-US" baseline="0" dirty="0" smtClean="0"/>
              <a:t>As we can see, the programs are very close in scores, which also led us to rate each system qualitatively.</a:t>
            </a:r>
          </a:p>
          <a:p>
            <a:r>
              <a:rPr lang="en-US" baseline="0" dirty="0" smtClean="0"/>
              <a:t>Therefore we tested each system from the user’s perspective.</a:t>
            </a:r>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step was to ask each</a:t>
            </a:r>
            <a:r>
              <a:rPr lang="en-US" baseline="0" dirty="0" smtClean="0"/>
              <a:t> of the three after-school management software companies to give us a basic quote. These quotes are not very accurate, because they were given to us only two days after we requested them. However, they give us an approximate measure of how expensive each system is.</a:t>
            </a:r>
          </a:p>
          <a:p>
            <a:r>
              <a:rPr lang="en-US" baseline="0" dirty="0" err="1" smtClean="0"/>
              <a:t>Cayen</a:t>
            </a:r>
            <a:r>
              <a:rPr lang="en-US" baseline="0" dirty="0" smtClean="0"/>
              <a:t> gave us their licensing prices by the three software packages they offer.</a:t>
            </a:r>
          </a:p>
          <a:p>
            <a:r>
              <a:rPr lang="en-US" baseline="0" dirty="0" smtClean="0"/>
              <a:t>All of the prices listed are for a three year period.</a:t>
            </a:r>
          </a:p>
        </p:txBody>
      </p:sp>
      <p:sp>
        <p:nvSpPr>
          <p:cNvPr id="4" name="Slide Number Placeholder 3"/>
          <p:cNvSpPr>
            <a:spLocks noGrp="1"/>
          </p:cNvSpPr>
          <p:nvPr>
            <p:ph type="sldNum" sz="quarter" idx="10"/>
          </p:nvPr>
        </p:nvSpPr>
        <p:spPr/>
        <p:txBody>
          <a:bodyPr/>
          <a:lstStyle/>
          <a:p>
            <a:fld id="{603733A2-43EF-4CCF-9AFB-43745E74E781}"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project deals with metropolitan school system and the various organizations that also contribute to the development of the youth.  What these youth organizations attempt to do is provide the students with an after-school experience.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3733A2-43EF-4CCF-9AFB-43745E74E78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Darrell</a:t>
            </a:r>
            <a:r>
              <a:rPr lang="en-US" baseline="0" dirty="0" smtClean="0"/>
              <a:t> and </a:t>
            </a:r>
            <a:r>
              <a:rPr lang="en-US" baseline="0" dirty="0" err="1" smtClean="0"/>
              <a:t>Devaney</a:t>
            </a:r>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Conceptually, this is what</a:t>
            </a:r>
            <a:r>
              <a:rPr lang="en-US" baseline="0" dirty="0" smtClean="0"/>
              <a:t> we desire – a centralized information systems</a:t>
            </a:r>
          </a:p>
        </p:txBody>
      </p:sp>
      <p:sp>
        <p:nvSpPr>
          <p:cNvPr id="4" name="Slide Number Placeholder 3"/>
          <p:cNvSpPr>
            <a:spLocks noGrp="1"/>
          </p:cNvSpPr>
          <p:nvPr>
            <p:ph type="sldNum" sz="quarter" idx="10"/>
          </p:nvPr>
        </p:nvSpPr>
        <p:spPr/>
        <p:txBody>
          <a:bodyPr/>
          <a:lstStyle/>
          <a:p>
            <a:fld id="{603733A2-43EF-4CCF-9AFB-43745E74E781}"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seen that these programs cause a significant I </a:t>
            </a:r>
            <a:r>
              <a:rPr lang="en-US" sz="1200" kern="1200" dirty="0" err="1" smtClean="0">
                <a:solidFill>
                  <a:schemeClr val="tx1"/>
                </a:solidFill>
                <a:latin typeface="+mn-lt"/>
                <a:ea typeface="+mn-ea"/>
                <a:cs typeface="+mn-cs"/>
              </a:rPr>
              <a:t>mpact</a:t>
            </a:r>
            <a:r>
              <a:rPr lang="en-US" sz="1200" kern="1200" dirty="0" smtClean="0">
                <a:solidFill>
                  <a:schemeClr val="tx1"/>
                </a:solidFill>
                <a:latin typeface="+mn-lt"/>
                <a:ea typeface="+mn-ea"/>
                <a:cs typeface="+mn-cs"/>
              </a:rPr>
              <a:t> on youth.  In our research we came across a few interesting facts that really emphasize this statement. Students with no after-school programs miss important chances for development. More than half of the country’s teenagers wish there were more community-based programs available. 15 million children leave school with no after-school activities to attend.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leads us to the current situation in Boston.</a:t>
            </a:r>
          </a:p>
        </p:txBody>
      </p:sp>
      <p:sp>
        <p:nvSpPr>
          <p:cNvPr id="4" name="Slide Number Placeholder 3"/>
          <p:cNvSpPr>
            <a:spLocks noGrp="1"/>
          </p:cNvSpPr>
          <p:nvPr>
            <p:ph type="sldNum" sz="quarter" idx="10"/>
          </p:nvPr>
        </p:nvSpPr>
        <p:spPr/>
        <p:txBody>
          <a:bodyPr/>
          <a:lstStyle/>
          <a:p>
            <a:fld id="{603733A2-43EF-4CCF-9AFB-43745E74E78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beginning of this year the mayor declared his state of the city address.  This speech focused around a “new miracle” as seen in the image above which was from the cover of a Boston Paper.  The “miracle” the mayor talks of developed the community learning initiative which our project is focused.  The goals of this initiative include; creating a well-rounded education; improving after-school participation; and institutionalizing Boston's main youth resources. According to </a:t>
            </a:r>
            <a:r>
              <a:rPr lang="en-US" sz="1200" kern="1200" dirty="0" err="1" smtClean="0">
                <a:solidFill>
                  <a:schemeClr val="tx1"/>
                </a:solidFill>
                <a:latin typeface="+mn-lt"/>
                <a:ea typeface="+mn-ea"/>
                <a:cs typeface="+mn-cs"/>
              </a:rPr>
              <a:t>Menino</a:t>
            </a:r>
            <a:r>
              <a:rPr lang="en-US" sz="1200" kern="1200" dirty="0" smtClean="0">
                <a:solidFill>
                  <a:schemeClr val="tx1"/>
                </a:solidFill>
                <a:latin typeface="+mn-lt"/>
                <a:ea typeface="+mn-ea"/>
                <a:cs typeface="+mn-cs"/>
              </a:rPr>
              <a:t>, this means students are not only enrolled in school, but also a library and the after-school centers.</a:t>
            </a:r>
          </a:p>
        </p:txBody>
      </p:sp>
      <p:sp>
        <p:nvSpPr>
          <p:cNvPr id="4" name="Slide Number Placeholder 3"/>
          <p:cNvSpPr>
            <a:spLocks noGrp="1"/>
          </p:cNvSpPr>
          <p:nvPr>
            <p:ph type="sldNum" sz="quarter" idx="10"/>
          </p:nvPr>
        </p:nvSpPr>
        <p:spPr/>
        <p:txBody>
          <a:bodyPr/>
          <a:lstStyle/>
          <a:p>
            <a:fld id="{603733A2-43EF-4CCF-9AFB-43745E74E78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of the organizations</a:t>
            </a:r>
            <a:r>
              <a:rPr lang="en-US" baseline="0" dirty="0" smtClean="0"/>
              <a:t> that contribute to the youth of the City.</a:t>
            </a:r>
          </a:p>
        </p:txBody>
      </p:sp>
      <p:sp>
        <p:nvSpPr>
          <p:cNvPr id="4" name="Slide Number Placeholder 3"/>
          <p:cNvSpPr>
            <a:spLocks noGrp="1"/>
          </p:cNvSpPr>
          <p:nvPr>
            <p:ph type="sldNum" sz="quarter" idx="10"/>
          </p:nvPr>
        </p:nvSpPr>
        <p:spPr/>
        <p:txBody>
          <a:bodyPr/>
          <a:lstStyle/>
          <a:p>
            <a:fld id="{603733A2-43EF-4CCF-9AFB-43745E74E78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organizations involved in the after school system focus on developing the youth in 4 key domains. This domain framework is referred to as ACES standing for Arts, Character, Education and sports.  </a:t>
            </a:r>
          </a:p>
        </p:txBody>
      </p:sp>
      <p:sp>
        <p:nvSpPr>
          <p:cNvPr id="4" name="Slide Number Placeholder 3"/>
          <p:cNvSpPr>
            <a:spLocks noGrp="1"/>
          </p:cNvSpPr>
          <p:nvPr>
            <p:ph type="sldNum" sz="quarter" idx="10"/>
          </p:nvPr>
        </p:nvSpPr>
        <p:spPr/>
        <p:txBody>
          <a:bodyPr/>
          <a:lstStyle/>
          <a:p>
            <a:fld id="{603733A2-43EF-4CCF-9AFB-43745E74E78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33A2-43EF-4CCF-9AFB-43745E74E78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3B2ABF4-FC95-418B-8182-61FFDDDEBCBA}" type="datetimeFigureOut">
              <a:rPr lang="en-US" smtClean="0"/>
              <a:pPr/>
              <a:t>4/21/2008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0AC5B9A-E589-49C0-AA66-0E6119D50C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B2ABF4-FC95-418B-8182-61FFDDDEBCBA}" type="datetimeFigureOut">
              <a:rPr lang="en-US" smtClean="0"/>
              <a:pPr/>
              <a:t>4/21/2008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C5B9A-E589-49C0-AA66-0E6119D50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B2ABF4-FC95-418B-8182-61FFDDDEBCBA}" type="datetimeFigureOut">
              <a:rPr lang="en-US" smtClean="0"/>
              <a:pPr/>
              <a:t>4/21/2008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C5B9A-E589-49C0-AA66-0E6119D50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3B2ABF4-FC95-418B-8182-61FFDDDEBCBA}" type="datetimeFigureOut">
              <a:rPr lang="en-US" smtClean="0"/>
              <a:pPr/>
              <a:t>4/21/2008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0AC5B9A-E589-49C0-AA66-0E6119D50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3B2ABF4-FC95-418B-8182-61FFDDDEBCBA}" type="datetimeFigureOut">
              <a:rPr lang="en-US" smtClean="0"/>
              <a:pPr/>
              <a:t>4/21/2008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0AC5B9A-E589-49C0-AA66-0E6119D50CB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3B2ABF4-FC95-418B-8182-61FFDDDEBCBA}" type="datetimeFigureOut">
              <a:rPr lang="en-US" smtClean="0"/>
              <a:pPr/>
              <a:t>4/21/2008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0AC5B9A-E589-49C0-AA66-0E6119D50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3B2ABF4-FC95-418B-8182-61FFDDDEBCBA}" type="datetimeFigureOut">
              <a:rPr lang="en-US" smtClean="0"/>
              <a:pPr/>
              <a:t>4/21/2008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0AC5B9A-E589-49C0-AA66-0E6119D50CB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3B2ABF4-FC95-418B-8182-61FFDDDEBCBA}" type="datetimeFigureOut">
              <a:rPr lang="en-US" smtClean="0"/>
              <a:pPr/>
              <a:t>4/21/2008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C5B9A-E589-49C0-AA66-0E6119D50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B2ABF4-FC95-418B-8182-61FFDDDEBCBA}" type="datetimeFigureOut">
              <a:rPr lang="en-US" smtClean="0"/>
              <a:pPr/>
              <a:t>4/21/2008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C5B9A-E589-49C0-AA66-0E6119D50C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3B2ABF4-FC95-418B-8182-61FFDDDEBCBA}" type="datetimeFigureOut">
              <a:rPr lang="en-US" smtClean="0"/>
              <a:pPr/>
              <a:t>4/21/2008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C5B9A-E589-49C0-AA66-0E6119D50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3B2ABF4-FC95-418B-8182-61FFDDDEBCBA}" type="datetimeFigureOut">
              <a:rPr lang="en-US" smtClean="0"/>
              <a:pPr/>
              <a:t>4/21/2008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0AC5B9A-E589-49C0-AA66-0E6119D50CB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3B2ABF4-FC95-418B-8182-61FFDDDEBCBA}" type="datetimeFigureOut">
              <a:rPr lang="en-US" smtClean="0"/>
              <a:pPr/>
              <a:t>4/21/2008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0AC5B9A-E589-49C0-AA66-0E6119D50CB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C:\Users\asoares\Documents\WPI\IQP\CitySpanFinal\CitySpanFinal.wmv" TargetMode="Externa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C:\Users\asoares\Documents\WPI\IQP\Cayen\Cayen.wmv" TargetMode="Externa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C:\Users\asoares\Documents\WPI\IQP\KidTrax\KidTrax.wmv"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4.xml"/><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ideo" Target="file:///C:\Users\asoares\Documents\WPI\IQP\Form\Form.wmv" TargetMode="Externa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9.jpeg"/><Relationship Id="rId4" Type="http://schemas.openxmlformats.org/officeDocument/2006/relationships/diagramLayout" Target="../diagrams/layout4.xml"/><Relationship Id="rId9"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60.png"/><Relationship Id="rId7"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55.png"/><Relationship Id="rId4" Type="http://schemas.openxmlformats.org/officeDocument/2006/relationships/image" Target="../media/image9.png"/><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flipH="1" flipV="1">
            <a:off x="0" y="6096000"/>
            <a:ext cx="9144000" cy="762000"/>
          </a:xfrm>
          <a:prstGeom prst="roundRect">
            <a:avLst/>
          </a:prstGeom>
          <a:ln>
            <a:noFill/>
          </a:ln>
          <a:effectLst>
            <a:innerShdw blurRad="114300">
              <a:prstClr val="black"/>
            </a:innerShdw>
            <a:reflection blurRad="6350" stA="50000" endA="300" endPos="90000" dir="5400000" sy="-100000" algn="bl" rotWithShape="0"/>
          </a:effectLst>
        </p:spPr>
        <p:style>
          <a:lnRef idx="2">
            <a:schemeClr val="accent6"/>
          </a:lnRef>
          <a:fillRef idx="1003">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p:txBody>
          <a:bodyPr/>
          <a:lstStyle/>
          <a:p>
            <a:pPr algn="ctr"/>
            <a:r>
              <a:rPr lang="en-US" dirty="0" smtClean="0"/>
              <a:t>WPI and Community Learning</a:t>
            </a:r>
            <a:endParaRPr lang="en-US" dirty="0"/>
          </a:p>
        </p:txBody>
      </p:sp>
      <p:sp>
        <p:nvSpPr>
          <p:cNvPr id="3" name="Subtitle 2"/>
          <p:cNvSpPr>
            <a:spLocks noGrp="1"/>
          </p:cNvSpPr>
          <p:nvPr>
            <p:ph type="subTitle" idx="1"/>
          </p:nvPr>
        </p:nvSpPr>
        <p:spPr>
          <a:xfrm>
            <a:off x="457200" y="4953000"/>
            <a:ext cx="8458200" cy="914400"/>
          </a:xfrm>
        </p:spPr>
        <p:txBody>
          <a:bodyPr>
            <a:normAutofit/>
          </a:bodyPr>
          <a:lstStyle/>
          <a:p>
            <a:pPr algn="ctr"/>
            <a:r>
              <a:rPr lang="en-US" sz="1600" dirty="0" smtClean="0"/>
              <a:t>Alvaro </a:t>
            </a:r>
            <a:r>
              <a:rPr lang="en-US" sz="1600" dirty="0" err="1" smtClean="0"/>
              <a:t>Soares</a:t>
            </a:r>
            <a:r>
              <a:rPr lang="en-US" sz="1600" dirty="0" smtClean="0"/>
              <a:t> | Julia </a:t>
            </a:r>
            <a:r>
              <a:rPr lang="en-US" sz="1600" dirty="0" err="1" smtClean="0"/>
              <a:t>Zheng</a:t>
            </a:r>
            <a:r>
              <a:rPr lang="en-US" sz="1600" dirty="0" smtClean="0"/>
              <a:t> | Ken Stein | Michele Perry | Vincent Milano | David Keck</a:t>
            </a:r>
            <a:endParaRPr lang="en-US" sz="1600" dirty="0"/>
          </a:p>
        </p:txBody>
      </p:sp>
      <p:pic>
        <p:nvPicPr>
          <p:cNvPr id="7" name="Picture 6" descr="Untitled.png"/>
          <p:cNvPicPr>
            <a:picLocks noChangeAspect="1"/>
          </p:cNvPicPr>
          <p:nvPr/>
        </p:nvPicPr>
        <p:blipFill>
          <a:blip r:embed="rId3"/>
          <a:stretch>
            <a:fillRect/>
          </a:stretch>
        </p:blipFill>
        <p:spPr>
          <a:xfrm>
            <a:off x="2431438" y="381000"/>
            <a:ext cx="4502762" cy="4495156"/>
          </a:xfrm>
          <a:prstGeom prst="rect">
            <a:avLst/>
          </a:prstGeom>
          <a:effectLst>
            <a:outerShdw blurRad="76200" dir="13500000" sy="23000" kx="1200000" algn="br" rotWithShape="0">
              <a:prstClr val="black">
                <a:alpha val="20000"/>
              </a:prstClr>
            </a:outerShdw>
          </a:effectLst>
        </p:spPr>
      </p:pic>
      <p:pic>
        <p:nvPicPr>
          <p:cNvPr id="102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14800" y="6238875"/>
            <a:ext cx="1447800" cy="542925"/>
          </a:xfrm>
          <a:prstGeom prst="rect">
            <a:avLst/>
          </a:prstGeom>
          <a:noFill/>
          <a:ln w="9525">
            <a:noFill/>
            <a:miter lim="800000"/>
            <a:headEnd/>
            <a:tailEnd/>
          </a:ln>
          <a:effectLst/>
        </p:spPr>
      </p:pic>
      <p:pic>
        <p:nvPicPr>
          <p:cNvPr id="9219" name="Picture 3"/>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7162800" y="6324600"/>
            <a:ext cx="1905000" cy="311150"/>
          </a:xfrm>
          <a:prstGeom prst="rect">
            <a:avLst/>
          </a:prstGeom>
          <a:noFill/>
          <a:ln>
            <a:noFill/>
          </a:ln>
        </p:spPr>
      </p:pic>
      <p:pic>
        <p:nvPicPr>
          <p:cNvPr id="14" name="Picture 13" descr="Untitled.png"/>
          <p:cNvPicPr>
            <a:picLocks noChangeAspect="1"/>
          </p:cNvPicPr>
          <p:nvPr/>
        </p:nvPicPr>
        <p:blipFill>
          <a:blip r:embed="rId6" cstate="print"/>
          <a:stretch>
            <a:fillRect/>
          </a:stretch>
        </p:blipFill>
        <p:spPr>
          <a:xfrm>
            <a:off x="0" y="6172200"/>
            <a:ext cx="686960" cy="685800"/>
          </a:xfrm>
          <a:prstGeom prst="rect">
            <a:avLst/>
          </a:prstGeom>
          <a:effectLst/>
        </p:spPr>
      </p:pic>
      <p:sp>
        <p:nvSpPr>
          <p:cNvPr id="15" name="TextBox 14"/>
          <p:cNvSpPr txBox="1"/>
          <p:nvPr/>
        </p:nvSpPr>
        <p:spPr>
          <a:xfrm>
            <a:off x="685800" y="6197025"/>
            <a:ext cx="1828800" cy="584775"/>
          </a:xfrm>
          <a:prstGeom prst="rect">
            <a:avLst/>
          </a:prstGeom>
          <a:noFill/>
        </p:spPr>
        <p:txBody>
          <a:bodyPr wrap="square" rtlCol="0">
            <a:spAutoFit/>
          </a:bodyPr>
          <a:lstStyle/>
          <a:p>
            <a:r>
              <a:rPr lang="en-US" sz="1600" b="1" dirty="0" smtClean="0"/>
              <a:t>City of Boston</a:t>
            </a:r>
          </a:p>
          <a:p>
            <a:r>
              <a:rPr lang="en-US" sz="1600" b="1" dirty="0" smtClean="0"/>
              <a:t>MIS</a:t>
            </a:r>
            <a:endParaRPr 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graphicFrame>
        <p:nvGraphicFramePr>
          <p:cNvPr id="6" name="Diagram 5"/>
          <p:cNvGraphicFramePr/>
          <p:nvPr/>
        </p:nvGraphicFramePr>
        <p:xfrm>
          <a:off x="3276600" y="-457200"/>
          <a:ext cx="5638800" cy="731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2"/>
          <p:cNvSpPr txBox="1">
            <a:spLocks/>
          </p:cNvSpPr>
          <p:nvPr/>
        </p:nvSpPr>
        <p:spPr>
          <a:xfrm>
            <a:off x="228600" y="1676400"/>
            <a:ext cx="5185172" cy="4019006"/>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Analyzed:</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Current after-school information systems </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Investigated organization’s expectations</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current system in place used to measure program efficiency</a:t>
            </a:r>
          </a:p>
        </p:txBody>
      </p:sp>
      <p:sp>
        <p:nvSpPr>
          <p:cNvPr id="13" name="Content Placeholder 2"/>
          <p:cNvSpPr txBox="1">
            <a:spLocks/>
          </p:cNvSpPr>
          <p:nvPr/>
        </p:nvSpPr>
        <p:spPr>
          <a:xfrm>
            <a:off x="228600" y="2915193"/>
            <a:ext cx="4953000" cy="3091542"/>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Identified potential links among the systems and determined the efficiency of the current systems</a:t>
            </a:r>
          </a:p>
        </p:txBody>
      </p:sp>
      <p:sp>
        <p:nvSpPr>
          <p:cNvPr id="14" name="Content Placeholder 2"/>
          <p:cNvSpPr txBox="1">
            <a:spLocks/>
          </p:cNvSpPr>
          <p:nvPr/>
        </p:nvSpPr>
        <p:spPr>
          <a:xfrm>
            <a:off x="228600" y="2915193"/>
            <a:ext cx="4953000" cy="3555274"/>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Studied the possibility of finding a correlation between after-school involvement and academic performance</a:t>
            </a:r>
          </a:p>
        </p:txBody>
      </p:sp>
      <p:sp>
        <p:nvSpPr>
          <p:cNvPr id="15" name="Content Placeholder 2"/>
          <p:cNvSpPr txBox="1">
            <a:spLocks/>
          </p:cNvSpPr>
          <p:nvPr/>
        </p:nvSpPr>
        <p:spPr>
          <a:xfrm>
            <a:off x="228600" y="2915193"/>
            <a:ext cx="4953000" cy="3091542"/>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Mapped the geographical involvement of students in after-school programs</a:t>
            </a:r>
          </a:p>
        </p:txBody>
      </p:sp>
      <p:sp>
        <p:nvSpPr>
          <p:cNvPr id="16" name="Content Placeholder 2"/>
          <p:cNvSpPr txBox="1">
            <a:spLocks/>
          </p:cNvSpPr>
          <p:nvPr/>
        </p:nvSpPr>
        <p:spPr>
          <a:xfrm>
            <a:off x="228600" y="1676400"/>
            <a:ext cx="4953000" cy="5410200"/>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Developed:</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 potential solution for a data model and devised a recommendation for the most feasible solution for a new system</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 recommendation system for different use cases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7" name="Content Placeholder 2"/>
          <p:cNvSpPr txBox="1">
            <a:spLocks/>
          </p:cNvSpPr>
          <p:nvPr/>
        </p:nvSpPr>
        <p:spPr>
          <a:xfrm>
            <a:off x="228600" y="2362200"/>
            <a:ext cx="4953000" cy="4637314"/>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Compiled a list of existing systems that could be implemented and determined which software systems fulfill the requirements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set>
                                      <p:cBhvr override="childStyle">
                                        <p:cTn dur="1" fill="hold" display="0" masterRel="nextClick" afterEffect="1"/>
                                        <p:tgtEl>
                                          <p:spTgt spid="12">
                                            <p:txEl>
                                              <p:pRg st="0" end="0"/>
                                            </p:txEl>
                                          </p:spTgt>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set>
                                      <p:cBhvr override="childStyle">
                                        <p:cTn dur="1" fill="hold" display="0" masterRel="nextClick" afterEffect="1"/>
                                        <p:tgtEl>
                                          <p:spTgt spid="12">
                                            <p:txEl>
                                              <p:pRg st="1" end="1"/>
                                            </p:txEl>
                                          </p:spTgt>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set>
                                      <p:cBhvr override="childStyle">
                                        <p:cTn dur="1" fill="hold" display="0" masterRel="nextClick" afterEffect="1"/>
                                        <p:tgtEl>
                                          <p:spTgt spid="12">
                                            <p:txEl>
                                              <p:pRg st="2" end="2"/>
                                            </p:txEl>
                                          </p:spTgt>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set>
                                      <p:cBhvr override="childStyle">
                                        <p:cTn dur="1" fill="hold" display="0" masterRel="nextClick" afterEffect="1"/>
                                        <p:tgtEl>
                                          <p:spTgt spid="12">
                                            <p:txEl>
                                              <p:pRg st="3" end="3"/>
                                            </p:txEl>
                                          </p:spTgt>
                                        </p:tgtEl>
                                        <p:attrNameLst>
                                          <p:attrName>style.visibility</p:attrName>
                                        </p:attrNameLst>
                                      </p:cBhvr>
                                      <p:to>
                                        <p:strVal val="hidden"/>
                                      </p:to>
                                    </p:set>
                                  </p:subTnLst>
                                </p:cTn>
                              </p:par>
                              <p:par>
                                <p:cTn id="17" presetID="10" presetClass="entr" presetSubtype="0" fill="hold" grpId="0" nodeType="withEffect">
                                  <p:stCondLst>
                                    <p:cond delay="0"/>
                                  </p:stCondLst>
                                  <p:childTnLst>
                                    <p:set>
                                      <p:cBhvr>
                                        <p:cTn id="18" dur="1" fill="hold">
                                          <p:stCondLst>
                                            <p:cond delay="0"/>
                                          </p:stCondLst>
                                        </p:cTn>
                                        <p:tgtEl>
                                          <p:spTgt spid="6">
                                            <p:graphicEl>
                                              <a:dgm id="{6511A9DE-10CE-4D4A-9FA9-969DF83EB11E}"/>
                                            </p:graphicEl>
                                          </p:spTgt>
                                        </p:tgtEl>
                                        <p:attrNameLst>
                                          <p:attrName>style.visibility</p:attrName>
                                        </p:attrNameLst>
                                      </p:cBhvr>
                                      <p:to>
                                        <p:strVal val="visible"/>
                                      </p:to>
                                    </p:set>
                                    <p:animEffect transition="in" filter="fade">
                                      <p:cBhvr>
                                        <p:cTn id="19" dur="500"/>
                                        <p:tgtEl>
                                          <p:spTgt spid="6">
                                            <p:graphicEl>
                                              <a:dgm id="{6511A9DE-10CE-4D4A-9FA9-969DF83EB11E}"/>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subTnLst>
                                    <p:set>
                                      <p:cBhvr override="childStyle">
                                        <p:cTn dur="1" fill="hold" display="0" masterRel="nextClick" afterEffect="1"/>
                                        <p:tgtEl>
                                          <p:spTgt spid="13">
                                            <p:txEl>
                                              <p:pRg st="0" end="0"/>
                                            </p:txEl>
                                          </p:spTgt>
                                        </p:tgtEl>
                                        <p:attrNameLst>
                                          <p:attrName>style.visibility</p:attrName>
                                        </p:attrNameLst>
                                      </p:cBhvr>
                                      <p:to>
                                        <p:strVal val="hidden"/>
                                      </p:to>
                                    </p:set>
                                  </p:subTnLst>
                                </p:cTn>
                              </p:par>
                              <p:par>
                                <p:cTn id="25" presetID="10" presetClass="entr" presetSubtype="0" fill="hold" grpId="0" nodeType="withEffect">
                                  <p:stCondLst>
                                    <p:cond delay="0"/>
                                  </p:stCondLst>
                                  <p:childTnLst>
                                    <p:set>
                                      <p:cBhvr>
                                        <p:cTn id="26" dur="1" fill="hold">
                                          <p:stCondLst>
                                            <p:cond delay="0"/>
                                          </p:stCondLst>
                                        </p:cTn>
                                        <p:tgtEl>
                                          <p:spTgt spid="6">
                                            <p:graphicEl>
                                              <a:dgm id="{50E5CB99-F843-4D96-9F78-268F5A9D9EED}"/>
                                            </p:graphicEl>
                                          </p:spTgt>
                                        </p:tgtEl>
                                        <p:attrNameLst>
                                          <p:attrName>style.visibility</p:attrName>
                                        </p:attrNameLst>
                                      </p:cBhvr>
                                      <p:to>
                                        <p:strVal val="visible"/>
                                      </p:to>
                                    </p:set>
                                    <p:animEffect transition="in" filter="fade">
                                      <p:cBhvr>
                                        <p:cTn id="27" dur="500"/>
                                        <p:tgtEl>
                                          <p:spTgt spid="6">
                                            <p:graphicEl>
                                              <a:dgm id="{50E5CB99-F843-4D96-9F78-268F5A9D9EED}"/>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D762231A-ACCF-4088-B180-8A191DF4D958}"/>
                                            </p:graphicEl>
                                          </p:spTgt>
                                        </p:tgtEl>
                                        <p:attrNameLst>
                                          <p:attrName>style.visibility</p:attrName>
                                        </p:attrNameLst>
                                      </p:cBhvr>
                                      <p:to>
                                        <p:strVal val="visible"/>
                                      </p:to>
                                    </p:set>
                                    <p:animEffect transition="in" filter="fade">
                                      <p:cBhvr>
                                        <p:cTn id="30" dur="500"/>
                                        <p:tgtEl>
                                          <p:spTgt spid="6">
                                            <p:graphicEl>
                                              <a:dgm id="{D762231A-ACCF-4088-B180-8A191DF4D95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subTnLst>
                                    <p:set>
                                      <p:cBhvr override="childStyle">
                                        <p:cTn dur="1" fill="hold" display="0" masterRel="nextClick" afterEffect="1"/>
                                        <p:tgtEl>
                                          <p:spTgt spid="14">
                                            <p:txEl>
                                              <p:pRg st="0" end="0"/>
                                            </p:txEl>
                                          </p:spTgt>
                                        </p:tgtEl>
                                        <p:attrNameLst>
                                          <p:attrName>style.visibility</p:attrName>
                                        </p:attrNameLst>
                                      </p:cBhvr>
                                      <p:to>
                                        <p:strVal val="hidden"/>
                                      </p:to>
                                    </p:set>
                                  </p:subTnLst>
                                </p:cTn>
                              </p:par>
                              <p:par>
                                <p:cTn id="36" presetID="10" presetClass="entr" presetSubtype="0" fill="hold" grpId="0" nodeType="withEffect">
                                  <p:stCondLst>
                                    <p:cond delay="0"/>
                                  </p:stCondLst>
                                  <p:childTnLst>
                                    <p:set>
                                      <p:cBhvr>
                                        <p:cTn id="37" dur="1" fill="hold">
                                          <p:stCondLst>
                                            <p:cond delay="0"/>
                                          </p:stCondLst>
                                        </p:cTn>
                                        <p:tgtEl>
                                          <p:spTgt spid="6">
                                            <p:graphicEl>
                                              <a:dgm id="{E4DBACB0-3B13-42C6-84F2-AEDD0FC52DB9}"/>
                                            </p:graphicEl>
                                          </p:spTgt>
                                        </p:tgtEl>
                                        <p:attrNameLst>
                                          <p:attrName>style.visibility</p:attrName>
                                        </p:attrNameLst>
                                      </p:cBhvr>
                                      <p:to>
                                        <p:strVal val="visible"/>
                                      </p:to>
                                    </p:set>
                                    <p:animEffect transition="in" filter="fade">
                                      <p:cBhvr>
                                        <p:cTn id="38" dur="500"/>
                                        <p:tgtEl>
                                          <p:spTgt spid="6">
                                            <p:graphicEl>
                                              <a:dgm id="{E4DBACB0-3B13-42C6-84F2-AEDD0FC52DB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F7C64B3E-9B7C-4E2F-83D1-BD9B23C5B5EE}"/>
                                            </p:graphicEl>
                                          </p:spTgt>
                                        </p:tgtEl>
                                        <p:attrNameLst>
                                          <p:attrName>style.visibility</p:attrName>
                                        </p:attrNameLst>
                                      </p:cBhvr>
                                      <p:to>
                                        <p:strVal val="visible"/>
                                      </p:to>
                                    </p:set>
                                    <p:animEffect transition="in" filter="fade">
                                      <p:cBhvr>
                                        <p:cTn id="41" dur="500"/>
                                        <p:tgtEl>
                                          <p:spTgt spid="6">
                                            <p:graphicEl>
                                              <a:dgm id="{F7C64B3E-9B7C-4E2F-83D1-BD9B23C5B5E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500"/>
                                        <p:tgtEl>
                                          <p:spTgt spid="15">
                                            <p:txEl>
                                              <p:pRg st="0" end="0"/>
                                            </p:txEl>
                                          </p:spTgt>
                                        </p:tgtEl>
                                      </p:cBhvr>
                                    </p:animEffec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par>
                                <p:cTn id="47" presetID="10" presetClass="entr" presetSubtype="0" fill="hold" grpId="0" nodeType="withEffect">
                                  <p:stCondLst>
                                    <p:cond delay="0"/>
                                  </p:stCondLst>
                                  <p:childTnLst>
                                    <p:set>
                                      <p:cBhvr>
                                        <p:cTn id="48" dur="1" fill="hold">
                                          <p:stCondLst>
                                            <p:cond delay="0"/>
                                          </p:stCondLst>
                                        </p:cTn>
                                        <p:tgtEl>
                                          <p:spTgt spid="6">
                                            <p:graphicEl>
                                              <a:dgm id="{E476B888-FE8D-452D-AED0-CE0B0F725696}"/>
                                            </p:graphicEl>
                                          </p:spTgt>
                                        </p:tgtEl>
                                        <p:attrNameLst>
                                          <p:attrName>style.visibility</p:attrName>
                                        </p:attrNameLst>
                                      </p:cBhvr>
                                      <p:to>
                                        <p:strVal val="visible"/>
                                      </p:to>
                                    </p:set>
                                    <p:animEffect transition="in" filter="fade">
                                      <p:cBhvr>
                                        <p:cTn id="49" dur="500"/>
                                        <p:tgtEl>
                                          <p:spTgt spid="6">
                                            <p:graphicEl>
                                              <a:dgm id="{E476B888-FE8D-452D-AED0-CE0B0F725696}"/>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43737AC2-120C-41E9-A528-22384DE0A211}"/>
                                            </p:graphicEl>
                                          </p:spTgt>
                                        </p:tgtEl>
                                        <p:attrNameLst>
                                          <p:attrName>style.visibility</p:attrName>
                                        </p:attrNameLst>
                                      </p:cBhvr>
                                      <p:to>
                                        <p:strVal val="visible"/>
                                      </p:to>
                                    </p:set>
                                    <p:animEffect transition="in" filter="fade">
                                      <p:cBhvr>
                                        <p:cTn id="52" dur="500"/>
                                        <p:tgtEl>
                                          <p:spTgt spid="6">
                                            <p:graphicEl>
                                              <a:dgm id="{43737AC2-120C-41E9-A528-22384DE0A21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fade">
                                      <p:cBhvr>
                                        <p:cTn id="57" dur="500"/>
                                        <p:tgtEl>
                                          <p:spTgt spid="17">
                                            <p:txEl>
                                              <p:pRg st="0" end="0"/>
                                            </p:txEl>
                                          </p:spTgt>
                                        </p:tgtEl>
                                      </p:cBhvr>
                                    </p:animEffect>
                                  </p:childTnLst>
                                  <p:subTnLst>
                                    <p:set>
                                      <p:cBhvr override="childStyle">
                                        <p:cTn dur="1" fill="hold" display="0" masterRel="nextClick" afterEffect="1"/>
                                        <p:tgtEl>
                                          <p:spTgt spid="17">
                                            <p:txEl>
                                              <p:pRg st="0" end="0"/>
                                            </p:txEl>
                                          </p:spTgt>
                                        </p:tgtEl>
                                        <p:attrNameLst>
                                          <p:attrName>style.visibility</p:attrName>
                                        </p:attrNameLst>
                                      </p:cBhvr>
                                      <p:to>
                                        <p:strVal val="hidden"/>
                                      </p:to>
                                    </p:set>
                                  </p:subTnLst>
                                </p:cTn>
                              </p:par>
                              <p:par>
                                <p:cTn id="58" presetID="10" presetClass="entr" presetSubtype="0" fill="hold" grpId="0" nodeType="withEffect">
                                  <p:stCondLst>
                                    <p:cond delay="0"/>
                                  </p:stCondLst>
                                  <p:childTnLst>
                                    <p:set>
                                      <p:cBhvr>
                                        <p:cTn id="59" dur="1" fill="hold">
                                          <p:stCondLst>
                                            <p:cond delay="0"/>
                                          </p:stCondLst>
                                        </p:cTn>
                                        <p:tgtEl>
                                          <p:spTgt spid="6">
                                            <p:graphicEl>
                                              <a:dgm id="{631203EC-8350-4390-9E4D-C07E1D5EB76B}"/>
                                            </p:graphicEl>
                                          </p:spTgt>
                                        </p:tgtEl>
                                        <p:attrNameLst>
                                          <p:attrName>style.visibility</p:attrName>
                                        </p:attrNameLst>
                                      </p:cBhvr>
                                      <p:to>
                                        <p:strVal val="visible"/>
                                      </p:to>
                                    </p:set>
                                    <p:animEffect transition="in" filter="fade">
                                      <p:cBhvr>
                                        <p:cTn id="60" dur="500"/>
                                        <p:tgtEl>
                                          <p:spTgt spid="6">
                                            <p:graphicEl>
                                              <a:dgm id="{631203EC-8350-4390-9E4D-C07E1D5EB76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graphicEl>
                                              <a:dgm id="{30856048-4679-4654-8F0D-633B042AB17F}"/>
                                            </p:graphicEl>
                                          </p:spTgt>
                                        </p:tgtEl>
                                        <p:attrNameLst>
                                          <p:attrName>style.visibility</p:attrName>
                                        </p:attrNameLst>
                                      </p:cBhvr>
                                      <p:to>
                                        <p:strVal val="visible"/>
                                      </p:to>
                                    </p:set>
                                    <p:animEffect transition="in" filter="fade">
                                      <p:cBhvr>
                                        <p:cTn id="63" dur="500"/>
                                        <p:tgtEl>
                                          <p:spTgt spid="6">
                                            <p:graphicEl>
                                              <a:dgm id="{30856048-4679-4654-8F0D-633B042AB17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subTnLst>
                                    <p:set>
                                      <p:cBhvr override="childStyle">
                                        <p:cTn dur="1" fill="hold" display="0" masterRel="nextClick" afterEffect="1"/>
                                        <p:tgtEl>
                                          <p:spTgt spid="16">
                                            <p:txEl>
                                              <p:pRg st="0" end="0"/>
                                            </p:txEl>
                                          </p:spTgt>
                                        </p:tgtEl>
                                        <p:attrNameLst>
                                          <p:attrName>style.visibility</p:attrName>
                                        </p:attrNameLst>
                                      </p:cBhvr>
                                      <p:to>
                                        <p:strVal val="hidden"/>
                                      </p:to>
                                    </p:set>
                                  </p:subTnLst>
                                </p:cTn>
                              </p:par>
                              <p:par>
                                <p:cTn id="69" presetID="10" presetClass="entr" presetSubtype="0" fill="hold" grpId="0" nodeType="with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animEffect transition="in" filter="fade">
                                      <p:cBhvr>
                                        <p:cTn id="71" dur="500"/>
                                        <p:tgtEl>
                                          <p:spTgt spid="16">
                                            <p:txEl>
                                              <p:pRg st="1" end="1"/>
                                            </p:txEl>
                                          </p:spTgt>
                                        </p:tgtEl>
                                      </p:cBhvr>
                                    </p:animEffect>
                                  </p:childTnLst>
                                  <p:subTnLst>
                                    <p:set>
                                      <p:cBhvr override="childStyle">
                                        <p:cTn dur="1" fill="hold" display="0" masterRel="nextClick" afterEffect="1"/>
                                        <p:tgtEl>
                                          <p:spTgt spid="16">
                                            <p:txEl>
                                              <p:pRg st="1" end="1"/>
                                            </p:txEl>
                                          </p:spTgt>
                                        </p:tgtEl>
                                        <p:attrNameLst>
                                          <p:attrName>style.visibility</p:attrName>
                                        </p:attrNameLst>
                                      </p:cBhvr>
                                      <p:to>
                                        <p:strVal val="hidden"/>
                                      </p:to>
                                    </p:set>
                                  </p:subTnLst>
                                </p:cTn>
                              </p:par>
                              <p:par>
                                <p:cTn id="72" presetID="10" presetClass="entr" presetSubtype="0" fill="hold" grpId="0" nodeType="withEffect">
                                  <p:stCondLst>
                                    <p:cond delay="0"/>
                                  </p:stCondLst>
                                  <p:childTnLst>
                                    <p:set>
                                      <p:cBhvr>
                                        <p:cTn id="73" dur="1" fill="hold">
                                          <p:stCondLst>
                                            <p:cond delay="0"/>
                                          </p:stCondLst>
                                        </p:cTn>
                                        <p:tgtEl>
                                          <p:spTgt spid="16">
                                            <p:txEl>
                                              <p:pRg st="2" end="2"/>
                                            </p:txEl>
                                          </p:spTgt>
                                        </p:tgtEl>
                                        <p:attrNameLst>
                                          <p:attrName>style.visibility</p:attrName>
                                        </p:attrNameLst>
                                      </p:cBhvr>
                                      <p:to>
                                        <p:strVal val="visible"/>
                                      </p:to>
                                    </p:set>
                                    <p:animEffect transition="in" filter="fade">
                                      <p:cBhvr>
                                        <p:cTn id="74" dur="500"/>
                                        <p:tgtEl>
                                          <p:spTgt spid="16">
                                            <p:txEl>
                                              <p:pRg st="2" end="2"/>
                                            </p:txEl>
                                          </p:spTgt>
                                        </p:tgtEl>
                                      </p:cBhvr>
                                    </p:animEffect>
                                  </p:childTnLst>
                                  <p:subTnLst>
                                    <p:set>
                                      <p:cBhvr override="childStyle">
                                        <p:cTn dur="1" fill="hold" display="0" masterRel="nextClick" afterEffect="1"/>
                                        <p:tgtEl>
                                          <p:spTgt spid="16">
                                            <p:txEl>
                                              <p:pRg st="2" end="2"/>
                                            </p:txEl>
                                          </p:spTgt>
                                        </p:tgtEl>
                                        <p:attrNameLst>
                                          <p:attrName>style.visibility</p:attrName>
                                        </p:attrNameLst>
                                      </p:cBhvr>
                                      <p:to>
                                        <p:strVal val="hidden"/>
                                      </p:to>
                                    </p:set>
                                  </p:subTnLst>
                                </p:cTn>
                              </p:par>
                              <p:par>
                                <p:cTn id="75" presetID="10" presetClass="entr" presetSubtype="0" fill="hold" grpId="0" nodeType="withEffect">
                                  <p:stCondLst>
                                    <p:cond delay="0"/>
                                  </p:stCondLst>
                                  <p:childTnLst>
                                    <p:set>
                                      <p:cBhvr>
                                        <p:cTn id="76" dur="1" fill="hold">
                                          <p:stCondLst>
                                            <p:cond delay="0"/>
                                          </p:stCondLst>
                                        </p:cTn>
                                        <p:tgtEl>
                                          <p:spTgt spid="6">
                                            <p:graphicEl>
                                              <a:dgm id="{B15F95C6-A1B0-4D94-8EA6-0F26E4937ED1}"/>
                                            </p:graphicEl>
                                          </p:spTgt>
                                        </p:tgtEl>
                                        <p:attrNameLst>
                                          <p:attrName>style.visibility</p:attrName>
                                        </p:attrNameLst>
                                      </p:cBhvr>
                                      <p:to>
                                        <p:strVal val="visible"/>
                                      </p:to>
                                    </p:set>
                                    <p:animEffect transition="in" filter="fade">
                                      <p:cBhvr>
                                        <p:cTn id="77" dur="500"/>
                                        <p:tgtEl>
                                          <p:spTgt spid="6">
                                            <p:graphicEl>
                                              <a:dgm id="{B15F95C6-A1B0-4D94-8EA6-0F26E4937ED1}"/>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42078508-5559-4939-933A-53AD2B160E4E}"/>
                                            </p:graphicEl>
                                          </p:spTgt>
                                        </p:tgtEl>
                                        <p:attrNameLst>
                                          <p:attrName>style.visibility</p:attrName>
                                        </p:attrNameLst>
                                      </p:cBhvr>
                                      <p:to>
                                        <p:strVal val="visible"/>
                                      </p:to>
                                    </p:set>
                                    <p:animEffect transition="in" filter="fade">
                                      <p:cBhvr>
                                        <p:cTn id="80" dur="500"/>
                                        <p:tgtEl>
                                          <p:spTgt spid="6">
                                            <p:graphicEl>
                                              <a:dgm id="{42078508-5559-4939-933A-53AD2B160E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2" grpId="0" build="p"/>
      <p:bldP spid="13" grpId="0" build="p"/>
      <p:bldP spid="14" grpId="0" build="p"/>
      <p:bldP spid="15" grpId="0" build="p"/>
      <p:bldP spid="16" grpId="0" uiExpand="1" build="p"/>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Discussing Difficulties</a:t>
            </a:r>
            <a:endParaRPr lang="en-US" dirty="0"/>
          </a:p>
        </p:txBody>
      </p:sp>
      <p:sp>
        <p:nvSpPr>
          <p:cNvPr id="3" name="Content Placeholder 2"/>
          <p:cNvSpPr>
            <a:spLocks noGrp="1"/>
          </p:cNvSpPr>
          <p:nvPr>
            <p:ph idx="1"/>
          </p:nvPr>
        </p:nvSpPr>
        <p:spPr>
          <a:xfrm>
            <a:off x="304800" y="1828800"/>
            <a:ext cx="3886200" cy="4191000"/>
          </a:xfrm>
        </p:spPr>
        <p:txBody>
          <a:bodyPr>
            <a:normAutofit fontScale="77500" lnSpcReduction="20000"/>
          </a:bodyPr>
          <a:lstStyle/>
          <a:p>
            <a:r>
              <a:rPr lang="en-US" dirty="0" smtClean="0"/>
              <a:t>Multi-level data privacy</a:t>
            </a:r>
          </a:p>
          <a:p>
            <a:endParaRPr lang="en-US" dirty="0" smtClean="0"/>
          </a:p>
          <a:p>
            <a:r>
              <a:rPr lang="en-US" dirty="0" smtClean="0"/>
              <a:t>System compatibility</a:t>
            </a:r>
          </a:p>
          <a:p>
            <a:endParaRPr lang="en-US" dirty="0" smtClean="0"/>
          </a:p>
          <a:p>
            <a:r>
              <a:rPr lang="en-US" dirty="0" smtClean="0"/>
              <a:t>Monetary investment</a:t>
            </a:r>
          </a:p>
          <a:p>
            <a:endParaRPr lang="en-US" dirty="0" smtClean="0"/>
          </a:p>
          <a:p>
            <a:r>
              <a:rPr lang="en-US" dirty="0" smtClean="0"/>
              <a:t>Social/behavioral correlations difficult to be considered valid, because of too many external factors</a:t>
            </a:r>
          </a:p>
          <a:p>
            <a:endParaRPr lang="en-US" dirty="0" smtClean="0"/>
          </a:p>
          <a:p>
            <a:endParaRPr lang="en-US" dirty="0"/>
          </a:p>
        </p:txBody>
      </p:sp>
      <p:pic>
        <p:nvPicPr>
          <p:cNvPr id="35844" name="Picture 4" descr="C:\Documents and Settings\asoares\Local Settings\Temporary Internet Files\Content.IE5\0I1JNXO3\MPj03877170000[1].jpg"/>
          <p:cNvPicPr>
            <a:picLocks noChangeAspect="1" noChangeArrowheads="1"/>
          </p:cNvPicPr>
          <p:nvPr/>
        </p:nvPicPr>
        <p:blipFill>
          <a:blip r:embed="rId3"/>
          <a:srcRect/>
          <a:stretch>
            <a:fillRect/>
          </a:stretch>
        </p:blipFill>
        <p:spPr bwMode="auto">
          <a:xfrm>
            <a:off x="4612593" y="1981200"/>
            <a:ext cx="3845607"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Findings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Maps</a:t>
            </a:r>
            <a:endParaRPr lang="en-US" dirty="0"/>
          </a:p>
        </p:txBody>
      </p:sp>
      <p:pic>
        <p:nvPicPr>
          <p:cNvPr id="3075" name="Picture 3"/>
          <p:cNvPicPr>
            <a:picLocks noChangeAspect="1" noChangeArrowheads="1"/>
          </p:cNvPicPr>
          <p:nvPr/>
        </p:nvPicPr>
        <p:blipFill>
          <a:blip r:embed="rId2"/>
          <a:srcRect/>
          <a:stretch>
            <a:fillRect/>
          </a:stretch>
        </p:blipFill>
        <p:spPr bwMode="auto">
          <a:xfrm rot="16200000">
            <a:off x="2784009" y="568792"/>
            <a:ext cx="6852583" cy="5715000"/>
          </a:xfrm>
          <a:prstGeom prst="rect">
            <a:avLst/>
          </a:prstGeom>
          <a:ln>
            <a:noFill/>
          </a:ln>
          <a:effectLst>
            <a:outerShdw blurRad="76200" dir="13500000" sy="23000" kx="1200000" algn="br" rotWithShape="0">
              <a:prstClr val="black">
                <a:alpha val="20000"/>
              </a:prstClr>
            </a:outerShdw>
            <a:softEdge rad="112500"/>
          </a:effectLst>
        </p:spPr>
      </p:pic>
      <p:sp>
        <p:nvSpPr>
          <p:cNvPr id="6" name="Content Placeholder 2"/>
          <p:cNvSpPr>
            <a:spLocks noGrp="1"/>
          </p:cNvSpPr>
          <p:nvPr>
            <p:ph idx="1"/>
          </p:nvPr>
        </p:nvSpPr>
        <p:spPr>
          <a:xfrm>
            <a:off x="152400" y="1905001"/>
            <a:ext cx="3048000" cy="4724399"/>
          </a:xfrm>
        </p:spPr>
        <p:txBody>
          <a:bodyPr>
            <a:normAutofit/>
          </a:bodyPr>
          <a:lstStyle/>
          <a:p>
            <a:r>
              <a:rPr lang="en-US" sz="2800" dirty="0" smtClean="0"/>
              <a:t>GIS maps inconclusive due to lack of programmatic data that is not being collected or is incomplete</a:t>
            </a:r>
            <a:endParaRPr lang="en-US" sz="2800" dirty="0" smtClean="0"/>
          </a:p>
          <a:p>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soares\AppData\Local\Microsoft\Windows\Temporary Internet Files\Content.IE5\YMUTFMV7\MCj03357330000[1].wmf"/>
          <p:cNvPicPr>
            <a:picLocks noChangeAspect="1" noChangeArrowheads="1"/>
          </p:cNvPicPr>
          <p:nvPr/>
        </p:nvPicPr>
        <p:blipFill>
          <a:blip r:embed="rId3"/>
          <a:srcRect/>
          <a:stretch>
            <a:fillRect/>
          </a:stretch>
        </p:blipFill>
        <p:spPr bwMode="auto">
          <a:xfrm flipH="1">
            <a:off x="4876800" y="1905000"/>
            <a:ext cx="4343400" cy="3842657"/>
          </a:xfrm>
          <a:prstGeom prst="rect">
            <a:avLst/>
          </a:prstGeom>
          <a:noFill/>
          <a:effectLst>
            <a:outerShdw blurRad="76200" dir="13500000" sy="23000" kx="1200000" algn="br" rotWithShape="0">
              <a:prstClr val="black">
                <a:alpha val="20000"/>
              </a:prstClr>
            </a:outerShdw>
          </a:effectLst>
        </p:spPr>
      </p:pic>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228600" y="1600200"/>
            <a:ext cx="4724400" cy="2057400"/>
          </a:xfrm>
        </p:spPr>
        <p:txBody>
          <a:bodyPr>
            <a:noAutofit/>
          </a:bodyPr>
          <a:lstStyle/>
          <a:p>
            <a:r>
              <a:rPr lang="en-US" sz="2800" dirty="0" smtClean="0">
                <a:solidFill>
                  <a:schemeClr val="tx1"/>
                </a:solidFill>
              </a:rPr>
              <a:t>Students who participate in after-school programs are </a:t>
            </a:r>
          </a:p>
          <a:p>
            <a:pPr lvl="1"/>
            <a:r>
              <a:rPr lang="en-US" sz="2400" dirty="0" smtClean="0">
                <a:solidFill>
                  <a:schemeClr val="tx1"/>
                </a:solidFill>
              </a:rPr>
              <a:t>less likely to drop out </a:t>
            </a:r>
          </a:p>
          <a:p>
            <a:pPr lvl="1"/>
            <a:r>
              <a:rPr lang="en-US" sz="2400" dirty="0" smtClean="0">
                <a:solidFill>
                  <a:schemeClr val="tx1"/>
                </a:solidFill>
              </a:rPr>
              <a:t>more likely to have higher academic achievement </a:t>
            </a:r>
          </a:p>
          <a:p>
            <a:pPr algn="r">
              <a:buNone/>
            </a:pPr>
            <a:r>
              <a:rPr lang="en-US" sz="1400" b="1" dirty="0" smtClean="0">
                <a:solidFill>
                  <a:schemeClr val="tx1"/>
                </a:solidFill>
              </a:rPr>
              <a:t>(</a:t>
            </a:r>
            <a:r>
              <a:rPr lang="en-US" sz="1400" b="1" dirty="0" smtClean="0">
                <a:solidFill>
                  <a:schemeClr val="tx1"/>
                </a:solidFill>
              </a:rPr>
              <a:t>Theory Into Practice, </a:t>
            </a:r>
            <a:r>
              <a:rPr lang="en-US" sz="1400" b="1" dirty="0" smtClean="0">
                <a:solidFill>
                  <a:schemeClr val="tx1"/>
                </a:solidFill>
              </a:rPr>
              <a:t>2004; ERIC Digest, 2001 )</a:t>
            </a:r>
            <a:endParaRPr lang="en-US" sz="1400" b="1" dirty="0" smtClean="0">
              <a:solidFill>
                <a:schemeClr val="tx1"/>
              </a:solidFill>
            </a:endParaRPr>
          </a:p>
          <a:p>
            <a:pPr>
              <a:buNone/>
            </a:pPr>
            <a:endParaRPr lang="en-US" sz="2800" dirty="0" smtClean="0"/>
          </a:p>
        </p:txBody>
      </p:sp>
      <p:sp>
        <p:nvSpPr>
          <p:cNvPr id="4" name="Content Placeholder 2"/>
          <p:cNvSpPr txBox="1">
            <a:spLocks/>
          </p:cNvSpPr>
          <p:nvPr/>
        </p:nvSpPr>
        <p:spPr>
          <a:xfrm>
            <a:off x="228600" y="4267200"/>
            <a:ext cx="4343400" cy="22860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Delinquency in students can be decreased when after-school programs are regularly attended</a:t>
            </a:r>
            <a:r>
              <a:rPr kumimoji="0" lang="en-US" sz="2800" b="0" i="0" u="none" strike="noStrike" kern="1200" cap="none" spc="0" normalizeH="0" baseline="0" noProof="0" dirty="0" smtClean="0">
                <a:ln>
                  <a:noFill/>
                </a:ln>
                <a:effectLst/>
                <a:uLnTx/>
                <a:uFillTx/>
                <a:latin typeface="+mn-lt"/>
                <a:ea typeface="+mn-ea"/>
                <a:cs typeface="+mn-cs"/>
              </a:rPr>
              <a:t>.</a:t>
            </a:r>
            <a:endParaRPr kumimoji="0" lang="en-US" sz="2800" b="0" i="0" u="none" strike="noStrike" kern="1200" cap="none" spc="0" normalizeH="0" baseline="0" noProof="0" dirty="0" smtClean="0">
              <a:ln>
                <a:noFill/>
              </a:ln>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
                <a:schemeClr val="accent1"/>
              </a:buClr>
              <a:buSzPct val="70000"/>
              <a:tabLst/>
              <a:defRPr/>
            </a:pPr>
            <a:r>
              <a:rPr kumimoji="0" lang="en-US" sz="1400" b="1" i="0" u="none" strike="noStrike" kern="1200" cap="none" spc="0" normalizeH="0" baseline="0" noProof="0" dirty="0" smtClean="0">
                <a:ln>
                  <a:noFill/>
                </a:ln>
                <a:effectLst/>
                <a:uLnTx/>
                <a:uFillTx/>
                <a:latin typeface="+mn-lt"/>
                <a:ea typeface="+mn-ea"/>
                <a:cs typeface="+mn-cs"/>
              </a:rPr>
              <a:t>		(</a:t>
            </a:r>
            <a:r>
              <a:rPr kumimoji="0" lang="en-US" sz="1400" b="1" i="0" u="none" strike="noStrike" kern="1200" cap="none" spc="0" normalizeH="0" baseline="0" noProof="0" dirty="0" smtClean="0">
                <a:ln>
                  <a:noFill/>
                </a:ln>
                <a:effectLst/>
                <a:uLnTx/>
                <a:uFillTx/>
                <a:latin typeface="+mn-lt"/>
                <a:ea typeface="+mn-ea"/>
                <a:cs typeface="+mn-cs"/>
              </a:rPr>
              <a:t>Prevention Science, </a:t>
            </a:r>
            <a:r>
              <a:rPr kumimoji="0" lang="en-US" sz="1400" b="1" i="0" u="none" strike="noStrike" kern="1200" cap="none" spc="0" normalizeH="0" baseline="0" noProof="0" dirty="0" smtClean="0">
                <a:ln>
                  <a:noFill/>
                </a:ln>
                <a:effectLst/>
                <a:uLnTx/>
                <a:uFillTx/>
                <a:latin typeface="+mn-lt"/>
                <a:ea typeface="+mn-ea"/>
                <a:cs typeface="+mn-cs"/>
              </a:rPr>
              <a:t>2004;</a:t>
            </a:r>
            <a:r>
              <a:rPr kumimoji="0" lang="en-US" sz="1400" b="1" i="0" u="none" strike="noStrike" kern="1200" cap="none" spc="0" normalizeH="0" noProof="0" dirty="0" smtClean="0">
                <a:ln>
                  <a:noFill/>
                </a:ln>
                <a:effectLst/>
                <a:uLnTx/>
                <a:uFillTx/>
                <a:latin typeface="+mn-lt"/>
                <a:ea typeface="+mn-ea"/>
                <a:cs typeface="+mn-cs"/>
              </a:rPr>
              <a:t> Theory and Practice, 2004; ERIC Digest, 2001</a:t>
            </a:r>
            <a:r>
              <a:rPr kumimoji="0" lang="en-US" sz="1400" b="1" i="0" u="none" strike="noStrike" kern="1200" cap="none" spc="0" normalizeH="0" baseline="0" noProof="0" dirty="0" smtClean="0">
                <a:ln>
                  <a:noFill/>
                </a:ln>
                <a:effectLst/>
                <a:uLnTx/>
                <a:uFillTx/>
                <a:latin typeface="+mn-lt"/>
                <a:ea typeface="+mn-ea"/>
                <a:cs typeface="+mn-cs"/>
              </a:rPr>
              <a:t>)</a:t>
            </a:r>
            <a:endParaRPr kumimoji="0" lang="en-US" sz="14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4" name="Content Placeholder 2"/>
          <p:cNvSpPr txBox="1">
            <a:spLocks/>
          </p:cNvSpPr>
          <p:nvPr/>
        </p:nvSpPr>
        <p:spPr>
          <a:xfrm>
            <a:off x="0" y="1524000"/>
            <a:ext cx="4114800" cy="5029200"/>
          </a:xfrm>
          <a:prstGeom prst="rect">
            <a:avLst/>
          </a:prstGeom>
        </p:spPr>
        <p:txBody>
          <a:bodyPr vert="horz">
            <a:normAutofit lnSpcReduction="10000"/>
          </a:bodyPr>
          <a:lstStyle/>
          <a:p>
            <a:pPr marL="342900" indent="-342900">
              <a:spcBef>
                <a:spcPct val="20000"/>
              </a:spcBef>
              <a:buClr>
                <a:schemeClr val="accent1"/>
              </a:buClr>
              <a:buSzPct val="70000"/>
              <a:buFont typeface="Wingdings 2"/>
              <a:buChar char=""/>
            </a:pPr>
            <a:r>
              <a:rPr lang="en-US" sz="2400" dirty="0" smtClean="0"/>
              <a:t>Programs that encourage achievement and build self esteem are more likely to increase grades than ones that give extended homework time</a:t>
            </a:r>
          </a:p>
          <a:p>
            <a:pPr marL="342900" indent="-342900" algn="r">
              <a:spcBef>
                <a:spcPct val="20000"/>
              </a:spcBef>
              <a:buClr>
                <a:schemeClr val="accent1"/>
              </a:buClr>
              <a:buSzPct val="70000"/>
            </a:pPr>
            <a:r>
              <a:rPr lang="en-US" sz="1400" b="1" dirty="0" smtClean="0"/>
              <a:t>		(</a:t>
            </a:r>
            <a:r>
              <a:rPr lang="en-US" sz="1400" b="1" dirty="0" smtClean="0"/>
              <a:t>ERIC Digest, </a:t>
            </a:r>
            <a:r>
              <a:rPr lang="en-US" sz="1400" b="1" dirty="0" smtClean="0"/>
              <a:t>2001; Prevention Science, 2004; Theory and Practice 2004)</a:t>
            </a:r>
            <a:endParaRPr lang="en-US" sz="1400" b="1" dirty="0" smtClean="0"/>
          </a:p>
          <a:p>
            <a:pPr marL="342900" indent="-342900">
              <a:spcBef>
                <a:spcPct val="20000"/>
              </a:spcBef>
              <a:buClr>
                <a:schemeClr val="accent1"/>
              </a:buClr>
              <a:buSzPct val="70000"/>
              <a:buFont typeface="Wingdings 2"/>
              <a:buChar char=""/>
            </a:pPr>
            <a:endParaRPr lang="en-US" sz="2400" dirty="0" smtClean="0"/>
          </a:p>
          <a:p>
            <a:pPr marL="342900" indent="-342900">
              <a:spcBef>
                <a:spcPct val="20000"/>
              </a:spcBef>
              <a:buClr>
                <a:schemeClr val="accent1"/>
              </a:buClr>
              <a:buSzPct val="70000"/>
              <a:buFont typeface="Wingdings 2"/>
              <a:buChar char=""/>
            </a:pPr>
            <a:r>
              <a:rPr lang="en-US" sz="2400" dirty="0" smtClean="0"/>
              <a:t>Activities that take up too much of the students’ time can detract from homework and cause a decrease in grades</a:t>
            </a:r>
          </a:p>
          <a:p>
            <a:pPr marL="342900" indent="-342900" algn="r">
              <a:spcBef>
                <a:spcPct val="20000"/>
              </a:spcBef>
              <a:buClr>
                <a:schemeClr val="accent1"/>
              </a:buClr>
              <a:buSzPct val="70000"/>
            </a:pPr>
            <a:r>
              <a:rPr lang="en-US" sz="1400" b="1" dirty="0" smtClean="0"/>
              <a:t>(Theory Into Practice, </a:t>
            </a:r>
            <a:r>
              <a:rPr lang="en-US" sz="1400" b="1" dirty="0" smtClean="0"/>
              <a:t>2004; ERIC Digest, 2001)</a:t>
            </a:r>
            <a:endParaRPr lang="en-US" sz="1400" b="1" dirty="0" smtClean="0"/>
          </a:p>
          <a:p>
            <a:pPr marL="342900" indent="-342900">
              <a:spcBef>
                <a:spcPct val="20000"/>
              </a:spcBef>
              <a:buClr>
                <a:schemeClr val="accent1"/>
              </a:buClr>
              <a:buSzPct val="70000"/>
            </a:pPr>
            <a:endParaRPr lang="en-US" sz="2400" dirty="0" smtClean="0"/>
          </a:p>
        </p:txBody>
      </p:sp>
      <p:sp>
        <p:nvSpPr>
          <p:cNvPr id="9" name="Content Placeholder 2"/>
          <p:cNvSpPr txBox="1">
            <a:spLocks/>
          </p:cNvSpPr>
          <p:nvPr/>
        </p:nvSpPr>
        <p:spPr>
          <a:xfrm>
            <a:off x="4876800" y="4495800"/>
            <a:ext cx="4267200" cy="2362200"/>
          </a:xfrm>
          <a:prstGeom prst="rect">
            <a:avLst/>
          </a:prstGeom>
        </p:spPr>
        <p:txBody>
          <a:bodyPr vert="horz">
            <a:normAutofit/>
          </a:bodyPr>
          <a:lstStyle/>
          <a:p>
            <a:pPr marL="342900" indent="-342900">
              <a:spcBef>
                <a:spcPct val="20000"/>
              </a:spcBef>
              <a:buClr>
                <a:schemeClr val="accent1"/>
              </a:buClr>
              <a:buSzPct val="70000"/>
              <a:buFont typeface="Wingdings 2"/>
              <a:buChar char=""/>
            </a:pPr>
            <a:endParaRPr lang="en-US" sz="2400" dirty="0" smtClean="0"/>
          </a:p>
        </p:txBody>
      </p:sp>
      <p:pic>
        <p:nvPicPr>
          <p:cNvPr id="5122" name="Picture 2"/>
          <p:cNvPicPr>
            <a:picLocks noChangeAspect="1" noChangeArrowheads="1"/>
          </p:cNvPicPr>
          <p:nvPr/>
        </p:nvPicPr>
        <p:blipFill>
          <a:blip r:embed="rId3"/>
          <a:srcRect/>
          <a:stretch>
            <a:fillRect/>
          </a:stretch>
        </p:blipFill>
        <p:spPr bwMode="auto">
          <a:xfrm>
            <a:off x="4343400" y="1600200"/>
            <a:ext cx="4599609" cy="26670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Users\asoares\AppData\Local\Microsoft\Windows\Temporary Internet Files\Content.IE5\GDRTG12S\MCj04352530000[1].pn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724400" y="2057400"/>
            <a:ext cx="4191000" cy="4191000"/>
          </a:xfrm>
          <a:prstGeom prst="rect">
            <a:avLst/>
          </a:prstGeom>
          <a:noFill/>
        </p:spPr>
      </p:pic>
      <p:pic>
        <p:nvPicPr>
          <p:cNvPr id="14" name="Picture 11" descr="C:\Users\asoares\AppData\Local\Microsoft\Windows\Temporary Internet Files\Content.IE5\HULQBU2S\MCj04352440000[1].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4724400" y="2057400"/>
            <a:ext cx="4191000" cy="4191000"/>
          </a:xfrm>
          <a:prstGeom prst="rect">
            <a:avLst/>
          </a:prstGeom>
          <a:noFill/>
        </p:spPr>
      </p:pic>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304800" y="1752600"/>
            <a:ext cx="4343400" cy="4327525"/>
          </a:xfrm>
        </p:spPr>
        <p:txBody>
          <a:bodyPr>
            <a:normAutofit fontScale="92500" lnSpcReduction="10000"/>
          </a:bodyPr>
          <a:lstStyle/>
          <a:p>
            <a:r>
              <a:rPr lang="en-US" dirty="0" smtClean="0"/>
              <a:t>Each organization has different use for the data collected</a:t>
            </a:r>
          </a:p>
          <a:p>
            <a:endParaRPr lang="en-US" dirty="0" smtClean="0"/>
          </a:p>
          <a:p>
            <a:r>
              <a:rPr lang="en-US" dirty="0" smtClean="0"/>
              <a:t>Some </a:t>
            </a:r>
            <a:r>
              <a:rPr lang="en-US" dirty="0" smtClean="0"/>
              <a:t>databases are not being updated</a:t>
            </a:r>
          </a:p>
          <a:p>
            <a:endParaRPr lang="en-US" dirty="0" smtClean="0"/>
          </a:p>
          <a:p>
            <a:r>
              <a:rPr lang="en-US" dirty="0" smtClean="0"/>
              <a:t>Performance metrics poorly recorded</a:t>
            </a:r>
          </a:p>
          <a:p>
            <a:endParaRPr lang="en-US" dirty="0"/>
          </a:p>
        </p:txBody>
      </p:sp>
      <p:pic>
        <p:nvPicPr>
          <p:cNvPr id="2059" name="Picture 11" descr="C:\Users\asoares\AppData\Local\Microsoft\Windows\Temporary Internet Files\Content.IE5\HULQBU2S\MCj04352440000[1].png"/>
          <p:cNvPicPr>
            <a:picLocks noChangeAspect="1" noChangeArrowheads="1"/>
          </p:cNvPicPr>
          <p:nvPr/>
        </p:nvPicPr>
        <p:blipFill>
          <a:blip r:embed="rId3"/>
          <a:srcRect/>
          <a:stretch>
            <a:fillRect/>
          </a:stretch>
        </p:blipFill>
        <p:spPr bwMode="auto">
          <a:xfrm>
            <a:off x="4724400" y="2057400"/>
            <a:ext cx="4191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59"/>
                                        </p:tgtEl>
                                        <p:attrNameLst>
                                          <p:attrName>style.visibility</p:attrName>
                                        </p:attrNameLst>
                                      </p:cBhvr>
                                      <p:to>
                                        <p:strVal val="visible"/>
                                      </p:to>
                                    </p:set>
                                    <p:animEffect transition="in" filter="fade">
                                      <p:cBhvr>
                                        <p:cTn id="23"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b="70270"/>
          <a:stretch>
            <a:fillRect/>
          </a:stretch>
        </p:blipFill>
        <p:spPr bwMode="auto">
          <a:xfrm>
            <a:off x="4191000" y="1676400"/>
            <a:ext cx="4736592" cy="838200"/>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304800" y="1554162"/>
            <a:ext cx="3886200" cy="4846638"/>
          </a:xfrm>
        </p:spPr>
        <p:txBody>
          <a:bodyPr>
            <a:normAutofit fontScale="92500" lnSpcReduction="10000"/>
          </a:bodyPr>
          <a:lstStyle/>
          <a:p>
            <a:r>
              <a:rPr lang="en-US" dirty="0" smtClean="0"/>
              <a:t>Website reports that average user spends 6-9 seconds on the website</a:t>
            </a:r>
          </a:p>
          <a:p>
            <a:endParaRPr lang="en-US" dirty="0" smtClean="0"/>
          </a:p>
          <a:p>
            <a:r>
              <a:rPr lang="en-US" dirty="0" smtClean="0"/>
              <a:t>Updating system is complicated and organizations are not updating the system often enough, if at all</a:t>
            </a:r>
          </a:p>
        </p:txBody>
      </p:sp>
      <p:pic>
        <p:nvPicPr>
          <p:cNvPr id="2052" name="Picture 4"/>
          <p:cNvPicPr>
            <a:picLocks noChangeAspect="1" noChangeArrowheads="1"/>
          </p:cNvPicPr>
          <p:nvPr/>
        </p:nvPicPr>
        <p:blipFill>
          <a:blip r:embed="rId3"/>
          <a:srcRect/>
          <a:stretch>
            <a:fillRect/>
          </a:stretch>
        </p:blipFill>
        <p:spPr bwMode="auto">
          <a:xfrm>
            <a:off x="4214165" y="2743200"/>
            <a:ext cx="4701235" cy="24384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053" name="Picture 5"/>
          <p:cNvPicPr>
            <a:picLocks noChangeAspect="1" noChangeArrowheads="1"/>
          </p:cNvPicPr>
          <p:nvPr/>
        </p:nvPicPr>
        <p:blipFill>
          <a:blip r:embed="rId4"/>
          <a:srcRect r="1667"/>
          <a:stretch>
            <a:fillRect/>
          </a:stretch>
        </p:blipFill>
        <p:spPr bwMode="auto">
          <a:xfrm>
            <a:off x="76200" y="1600200"/>
            <a:ext cx="8991600" cy="1550603"/>
          </a:xfrm>
          <a:prstGeom prst="roundRect">
            <a:avLst>
              <a:gd name="adj" fmla="val 8594"/>
            </a:avLst>
          </a:prstGeom>
          <a:solidFill>
            <a:srgbClr val="FFFFFF">
              <a:shade val="85000"/>
            </a:srgbClr>
          </a:solidFill>
          <a:ln>
            <a:solidFill>
              <a:schemeClr val="accent2"/>
            </a:solidFill>
          </a:ln>
          <a:effectLst>
            <a:innerShdw blurRad="114300">
              <a:prstClr val="black"/>
            </a:innerShdw>
            <a:reflection blurRad="6350" stA="52000" endA="300" endPos="35000" dir="5400000" sy="-100000" algn="bl" rotWithShape="0"/>
          </a:effectLst>
        </p:spPr>
      </p:pic>
      <p:pic>
        <p:nvPicPr>
          <p:cNvPr id="2054" name="Picture 6"/>
          <p:cNvPicPr>
            <a:picLocks noChangeAspect="1" noChangeArrowheads="1"/>
          </p:cNvPicPr>
          <p:nvPr/>
        </p:nvPicPr>
        <p:blipFill>
          <a:blip r:embed="rId5"/>
          <a:srcRect/>
          <a:stretch>
            <a:fillRect/>
          </a:stretch>
        </p:blipFill>
        <p:spPr bwMode="auto">
          <a:xfrm>
            <a:off x="228600" y="3581400"/>
            <a:ext cx="8686800" cy="2250959"/>
          </a:xfrm>
          <a:prstGeom prst="roundRect">
            <a:avLst>
              <a:gd name="adj" fmla="val 8594"/>
            </a:avLst>
          </a:prstGeom>
          <a:solidFill>
            <a:srgbClr val="FFFFFF">
              <a:shade val="85000"/>
            </a:srgbClr>
          </a:solidFill>
          <a:ln>
            <a:solidFill>
              <a:schemeClr val="accent2"/>
            </a:solidFill>
          </a:ln>
          <a:effectLst>
            <a:innerShdw blurRad="114300">
              <a:prstClr val="black"/>
            </a:inn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2050"/>
                                        </p:tgtEl>
                                        <p:attrNameLst>
                                          <p:attrName>style.opacity</p:attrName>
                                        </p:attrNameLst>
                                      </p:cBhvr>
                                      <p:to>
                                        <p:strVal val="0.25"/>
                                      </p:to>
                                    </p:set>
                                    <p:animEffect filter="image" prLst="opacity: 0.25">
                                      <p:cBhvr rctx="IE">
                                        <p:cTn id="13" dur="indefinite"/>
                                        <p:tgtEl>
                                          <p:spTgt spid="2050"/>
                                        </p:tgtEl>
                                      </p:cBhvr>
                                    </p:animEffect>
                                  </p:childTnLst>
                                </p:cTn>
                              </p:par>
                              <p:par>
                                <p:cTn id="14" presetID="9" presetClass="emph" presetSubtype="0" nodeType="withEffect">
                                  <p:stCondLst>
                                    <p:cond delay="0"/>
                                  </p:stCondLst>
                                  <p:childTnLst>
                                    <p:set>
                                      <p:cBhvr rctx="PPT">
                                        <p:cTn id="15" dur="indefinite"/>
                                        <p:tgtEl>
                                          <p:spTgt spid="2052"/>
                                        </p:tgtEl>
                                        <p:attrNameLst>
                                          <p:attrName>style.opacity</p:attrName>
                                        </p:attrNameLst>
                                      </p:cBhvr>
                                      <p:to>
                                        <p:strVal val="0.25"/>
                                      </p:to>
                                    </p:set>
                                    <p:animEffect filter="image" prLst="opacity: 0.25">
                                      <p:cBhvr rctx="IE">
                                        <p:cTn id="16" dur="indefinite"/>
                                        <p:tgtEl>
                                          <p:spTgt spid="2052"/>
                                        </p:tgtEl>
                                      </p:cBhvr>
                                    </p:animEffect>
                                  </p:childTnLst>
                                </p:cTn>
                              </p:par>
                              <p:par>
                                <p:cTn id="17" presetID="47" presetClass="entr" presetSubtype="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500"/>
                                        <p:tgtEl>
                                          <p:spTgt spid="2053"/>
                                        </p:tgtEl>
                                      </p:cBhvr>
                                    </p:animEffect>
                                    <p:anim calcmode="lin" valueType="num">
                                      <p:cBhvr>
                                        <p:cTn id="20" dur="500" fill="hold"/>
                                        <p:tgtEl>
                                          <p:spTgt spid="2053"/>
                                        </p:tgtEl>
                                        <p:attrNameLst>
                                          <p:attrName>ppt_x</p:attrName>
                                        </p:attrNameLst>
                                      </p:cBhvr>
                                      <p:tavLst>
                                        <p:tav tm="0">
                                          <p:val>
                                            <p:strVal val="#ppt_x"/>
                                          </p:val>
                                        </p:tav>
                                        <p:tav tm="100000">
                                          <p:val>
                                            <p:strVal val="#ppt_x"/>
                                          </p:val>
                                        </p:tav>
                                      </p:tavLst>
                                    </p:anim>
                                    <p:anim calcmode="lin" valueType="num">
                                      <p:cBhvr>
                                        <p:cTn id="21" dur="5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500"/>
                                        <p:tgtEl>
                                          <p:spTgt spid="2054"/>
                                        </p:tgtEl>
                                      </p:cBhvr>
                                    </p:animEffect>
                                    <p:anim calcmode="lin" valueType="num">
                                      <p:cBhvr>
                                        <p:cTn id="27" dur="500" fill="hold"/>
                                        <p:tgtEl>
                                          <p:spTgt spid="2054"/>
                                        </p:tgtEl>
                                        <p:attrNameLst>
                                          <p:attrName>ppt_x</p:attrName>
                                        </p:attrNameLst>
                                      </p:cBhvr>
                                      <p:tavLst>
                                        <p:tav tm="0">
                                          <p:val>
                                            <p:strVal val="#ppt_x"/>
                                          </p:val>
                                        </p:tav>
                                        <p:tav tm="100000">
                                          <p:val>
                                            <p:strVal val="#ppt_x"/>
                                          </p:val>
                                        </p:tav>
                                      </p:tavLst>
                                    </p:anim>
                                    <p:anim calcmode="lin" valueType="num">
                                      <p:cBhvr>
                                        <p:cTn id="28" dur="5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Mapping the Future</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soares\AppData\Local\Microsoft\Windows\Temporary Internet Files\Content.IE5\YMUTFMV7\MPj04330630000[1].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4572000" y="2133600"/>
            <a:ext cx="4371407" cy="25146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2" name="Title 1"/>
          <p:cNvSpPr>
            <a:spLocks noGrp="1"/>
          </p:cNvSpPr>
          <p:nvPr>
            <p:ph type="title"/>
          </p:nvPr>
        </p:nvSpPr>
        <p:spPr/>
        <p:txBody>
          <a:bodyPr/>
          <a:lstStyle/>
          <a:p>
            <a:r>
              <a:rPr lang="en-US" dirty="0" smtClean="0"/>
              <a:t>Analysis: The Ideal Solution</a:t>
            </a:r>
            <a:endParaRPr lang="en-US" dirty="0"/>
          </a:p>
        </p:txBody>
      </p:sp>
      <p:sp>
        <p:nvSpPr>
          <p:cNvPr id="3" name="Content Placeholder 2"/>
          <p:cNvSpPr>
            <a:spLocks noGrp="1"/>
          </p:cNvSpPr>
          <p:nvPr>
            <p:ph idx="1"/>
          </p:nvPr>
        </p:nvSpPr>
        <p:spPr>
          <a:xfrm>
            <a:off x="304800" y="1554162"/>
            <a:ext cx="4343400" cy="4525963"/>
          </a:xfrm>
        </p:spPr>
        <p:txBody>
          <a:bodyPr/>
          <a:lstStyle/>
          <a:p>
            <a:r>
              <a:rPr lang="en-US" dirty="0" smtClean="0"/>
              <a:t>Our system needs to:</a:t>
            </a:r>
          </a:p>
          <a:p>
            <a:pPr lvl="1"/>
            <a:r>
              <a:rPr lang="en-US" dirty="0" smtClean="0"/>
              <a:t>Be accessible to all organizations</a:t>
            </a:r>
          </a:p>
          <a:p>
            <a:pPr lvl="1"/>
            <a:r>
              <a:rPr lang="en-US" dirty="0" smtClean="0"/>
              <a:t>Track performance metrics</a:t>
            </a:r>
          </a:p>
          <a:p>
            <a:pPr lvl="1"/>
            <a:r>
              <a:rPr lang="en-US" dirty="0" smtClean="0"/>
              <a:t>Be flexible and easily customizable</a:t>
            </a:r>
          </a:p>
          <a:p>
            <a:pPr lvl="1"/>
            <a:r>
              <a:rPr lang="en-US" dirty="0" smtClean="0"/>
              <a:t>Be user friendly</a:t>
            </a:r>
          </a:p>
          <a:p>
            <a:pPr lvl="1"/>
            <a:r>
              <a:rPr lang="en-US" dirty="0" smtClean="0"/>
              <a:t>Cost-effective</a:t>
            </a:r>
            <a:endParaRPr lang="en-US" dirty="0"/>
          </a:p>
        </p:txBody>
      </p:sp>
      <p:pic>
        <p:nvPicPr>
          <p:cNvPr id="1026" name="Picture 2" descr="C:\Users\asoares\AppData\Local\Microsoft\Windows\Temporary Internet Files\Content.IE5\YMUTFMV7\MPj04330630000[1].jpg"/>
          <p:cNvPicPr>
            <a:picLocks noChangeAspect="1" noChangeArrowheads="1"/>
          </p:cNvPicPr>
          <p:nvPr/>
        </p:nvPicPr>
        <p:blipFill>
          <a:blip r:embed="rId2"/>
          <a:srcRect/>
          <a:stretch>
            <a:fillRect/>
          </a:stretch>
        </p:blipFill>
        <p:spPr bwMode="auto">
          <a:xfrm>
            <a:off x="4572000" y="2133600"/>
            <a:ext cx="4371407" cy="2514600"/>
          </a:xfrm>
          <a:prstGeom prst="roundRect">
            <a:avLst>
              <a:gd name="adj" fmla="val 8594"/>
            </a:avLst>
          </a:prstGeom>
          <a:solidFill>
            <a:srgbClr val="FFFFFF">
              <a:shade val="85000"/>
            </a:srgbClr>
          </a:solidFill>
          <a:ln>
            <a:noFill/>
          </a:ln>
          <a:effectLst>
            <a:innerShdw blurRad="63500" dist="50800" dir="5400000">
              <a:prstClr val="black">
                <a:alpha val="50000"/>
              </a:prstClr>
            </a:inn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475" y="2971800"/>
            <a:ext cx="8686800" cy="1184825"/>
          </a:xfrm>
        </p:spPr>
        <p:txBody>
          <a:bodyPr/>
          <a:lstStyle/>
          <a:p>
            <a:r>
              <a:rPr lang="en-US" dirty="0" smtClean="0"/>
              <a:t>The Big Picture</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Performance Metrics</a:t>
            </a:r>
            <a:endParaRPr lang="en-US" dirty="0"/>
          </a:p>
        </p:txBody>
      </p:sp>
      <p:sp>
        <p:nvSpPr>
          <p:cNvPr id="6" name="Content Placeholder 2"/>
          <p:cNvSpPr>
            <a:spLocks noGrp="1"/>
          </p:cNvSpPr>
          <p:nvPr>
            <p:ph idx="1"/>
          </p:nvPr>
        </p:nvSpPr>
        <p:spPr>
          <a:xfrm>
            <a:off x="304800" y="1905000"/>
            <a:ext cx="3429000" cy="4419600"/>
          </a:xfrm>
        </p:spPr>
        <p:txBody>
          <a:bodyPr>
            <a:normAutofit/>
          </a:bodyPr>
          <a:lstStyle/>
          <a:p>
            <a:r>
              <a:rPr lang="en-US" dirty="0" smtClean="0"/>
              <a:t>The system needs to accommodate different key metrics for different organizations</a:t>
            </a:r>
            <a:endParaRPr lang="en-US" dirty="0"/>
          </a:p>
        </p:txBody>
      </p:sp>
      <p:pic>
        <p:nvPicPr>
          <p:cNvPr id="1026" name="Picture 2"/>
          <p:cNvPicPr>
            <a:picLocks noChangeAspect="1" noChangeArrowheads="1"/>
          </p:cNvPicPr>
          <p:nvPr/>
        </p:nvPicPr>
        <p:blipFill>
          <a:blip r:embed="rId2"/>
          <a:srcRect l="27344" t="35750" r="43594" b="34000"/>
          <a:stretch>
            <a:fillRect/>
          </a:stretch>
        </p:blipFill>
        <p:spPr bwMode="auto">
          <a:xfrm>
            <a:off x="3886200" y="1981200"/>
            <a:ext cx="4495800" cy="2924687"/>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Vision of the Future</a:t>
            </a:r>
            <a:endParaRPr lang="en-US" dirty="0"/>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1143000"/>
            <a:ext cx="7391400" cy="5629497"/>
          </a:xfrm>
          <a:prstGeom prst="rect">
            <a:avLst/>
          </a:prstGeom>
          <a:noFill/>
          <a:ln w="9525">
            <a:noFill/>
            <a:miter lim="800000"/>
            <a:headEnd/>
            <a:tailEnd/>
          </a:ln>
          <a:effectLst/>
        </p:spPr>
      </p:pic>
      <p:pic>
        <p:nvPicPr>
          <p:cNvPr id="13" name="Picture 12"/>
          <p:cNvPicPr>
            <a:picLocks noChangeAspect="1" noChangeArrowheads="1"/>
          </p:cNvPicPr>
          <p:nvPr/>
        </p:nvPicPr>
        <p:blipFill>
          <a:blip r:embed="rId3"/>
          <a:srcRect t="7125" r="57365" b="44020"/>
          <a:stretch>
            <a:fillRect/>
          </a:stretch>
        </p:blipFill>
        <p:spPr bwMode="auto">
          <a:xfrm>
            <a:off x="533400" y="1371600"/>
            <a:ext cx="4191000" cy="36576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14" name="Picture 13"/>
          <p:cNvPicPr>
            <a:picLocks noChangeAspect="1" noChangeArrowheads="1"/>
          </p:cNvPicPr>
          <p:nvPr/>
        </p:nvPicPr>
        <p:blipFill>
          <a:blip r:embed="rId3"/>
          <a:srcRect l="34109" t="59033" r="13953"/>
          <a:stretch>
            <a:fillRect/>
          </a:stretch>
        </p:blipFill>
        <p:spPr bwMode="auto">
          <a:xfrm>
            <a:off x="2438400" y="3505200"/>
            <a:ext cx="5105400" cy="306705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15" name="Picture 14"/>
          <p:cNvPicPr>
            <a:picLocks noChangeAspect="1" noChangeArrowheads="1"/>
          </p:cNvPicPr>
          <p:nvPr/>
        </p:nvPicPr>
        <p:blipFill>
          <a:blip r:embed="rId3"/>
          <a:srcRect l="41085" b="47837"/>
          <a:stretch>
            <a:fillRect/>
          </a:stretch>
        </p:blipFill>
        <p:spPr bwMode="auto">
          <a:xfrm>
            <a:off x="3048000" y="1143000"/>
            <a:ext cx="5791200" cy="390525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endCondLst>
                                    <p:cond evt="onNext" delay="0">
                                      <p:tgtEl>
                                        <p:sldTgt/>
                                      </p:tgtEl>
                                    </p:cond>
                                  </p:endCondLst>
                                  <p:childTnLst>
                                    <p:set>
                                      <p:cBhvr rctx="PPT">
                                        <p:cTn id="6" dur="indefinite"/>
                                        <p:tgtEl>
                                          <p:spTgt spid="1027"/>
                                        </p:tgtEl>
                                        <p:attrNameLst>
                                          <p:attrName>style.opacity</p:attrName>
                                        </p:attrNameLst>
                                      </p:cBhvr>
                                      <p:to>
                                        <p:strVal val="0.5"/>
                                      </p:to>
                                    </p:set>
                                    <p:animEffect filter="image" prLst="opacity: 0.5">
                                      <p:cBhvr rctx="IE">
                                        <p:cTn id="7" dur="indefinite"/>
                                        <p:tgtEl>
                                          <p:spTgt spid="1027"/>
                                        </p:tgtEl>
                                      </p:cBhvr>
                                    </p:animEffect>
                                  </p:childTnLst>
                                </p:cTn>
                              </p:par>
                            </p:childTnLst>
                          </p:cTn>
                        </p:par>
                        <p:par>
                          <p:cTn id="8" fill="hold">
                            <p:stCondLst>
                              <p:cond delay="0"/>
                            </p:stCondLst>
                            <p:childTnLst>
                              <p:par>
                                <p:cTn id="9" presetID="53"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endCondLst>
                                    <p:cond evt="onNext" delay="0">
                                      <p:tgtEl>
                                        <p:sldTgt/>
                                      </p:tgtEl>
                                    </p:cond>
                                  </p:endCondLst>
                                  <p:childTnLst>
                                    <p:set>
                                      <p:cBhvr rctx="PPT">
                                        <p:cTn id="22" dur="indefinite"/>
                                        <p:tgtEl>
                                          <p:spTgt spid="1027"/>
                                        </p:tgtEl>
                                        <p:attrNameLst>
                                          <p:attrName>style.opacity</p:attrName>
                                        </p:attrNameLst>
                                      </p:cBhvr>
                                      <p:to>
                                        <p:strVal val="0.5"/>
                                      </p:to>
                                    </p:set>
                                    <p:animEffect filter="image" prLst="opacity: 0.5">
                                      <p:cBhvr rctx="IE">
                                        <p:cTn id="23" dur="indefinite"/>
                                        <p:tgtEl>
                                          <p:spTgt spid="1027"/>
                                        </p:tgtEl>
                                      </p:cBhvr>
                                    </p:animEffect>
                                  </p:childTnLst>
                                </p:cTn>
                              </p:par>
                            </p:childTnLst>
                          </p:cTn>
                        </p:par>
                        <p:par>
                          <p:cTn id="24" fill="hold">
                            <p:stCondLst>
                              <p:cond delay="0"/>
                            </p:stCondLst>
                            <p:childTnLst>
                              <p:par>
                                <p:cTn id="25" presetID="53" presetClass="entr" presetSubtype="0" fill="hold"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endCondLst>
                                    <p:cond evt="onNext" delay="0">
                                      <p:tgtEl>
                                        <p:sldTgt/>
                                      </p:tgtEl>
                                    </p:cond>
                                  </p:endCondLst>
                                  <p:childTnLst>
                                    <p:set>
                                      <p:cBhvr rctx="PPT">
                                        <p:cTn id="38" dur="indefinite"/>
                                        <p:tgtEl>
                                          <p:spTgt spid="1027"/>
                                        </p:tgtEl>
                                        <p:attrNameLst>
                                          <p:attrName>style.opacity</p:attrName>
                                        </p:attrNameLst>
                                      </p:cBhvr>
                                      <p:to>
                                        <p:strVal val="0.5"/>
                                      </p:to>
                                    </p:set>
                                    <p:animEffect filter="image" prLst="opacity: 0.5">
                                      <p:cBhvr rctx="IE">
                                        <p:cTn id="39" dur="indefinite"/>
                                        <p:tgtEl>
                                          <p:spTgt spid="1027"/>
                                        </p:tgtEl>
                                      </p:cBhvr>
                                    </p:animEffect>
                                  </p:childTnLst>
                                </p:cTn>
                              </p:par>
                            </p:childTnLst>
                          </p:cTn>
                        </p:par>
                        <p:par>
                          <p:cTn id="40" fill="hold">
                            <p:stCondLst>
                              <p:cond delay="0"/>
                            </p:stCondLst>
                            <p:childTnLst>
                              <p:par>
                                <p:cTn id="41" presetID="53" presetClass="entr" presetSubtype="0" fill="hold" nodeType="afterEffect">
                                  <p:stCondLst>
                                    <p:cond delay="10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cenario_1_0_A"/>
          <p:cNvPicPr>
            <a:picLocks noChangeAspect="1" noChangeArrowheads="1"/>
          </p:cNvPicPr>
          <p:nvPr/>
        </p:nvPicPr>
        <p:blipFill>
          <a:blip r:embed="rId2"/>
          <a:srcRect/>
          <a:stretch>
            <a:fillRect/>
          </a:stretch>
        </p:blipFill>
        <p:spPr bwMode="auto">
          <a:xfrm>
            <a:off x="1143000" y="1371600"/>
            <a:ext cx="6949440" cy="5212080"/>
          </a:xfrm>
          <a:prstGeom prst="rect">
            <a:avLst/>
          </a:prstGeom>
          <a:noFill/>
          <a:ln w="9525">
            <a:noFill/>
            <a:miter lim="800000"/>
            <a:headEnd/>
            <a:tailEnd/>
          </a:ln>
        </p:spPr>
      </p:pic>
      <p:pic>
        <p:nvPicPr>
          <p:cNvPr id="11" name="Picture 4" descr="Scenario_1_0_B"/>
          <p:cNvPicPr>
            <a:picLocks noChangeAspect="1" noChangeArrowheads="1"/>
          </p:cNvPicPr>
          <p:nvPr/>
        </p:nvPicPr>
        <p:blipFill>
          <a:blip r:embed="rId3"/>
          <a:srcRect/>
          <a:stretch>
            <a:fillRect/>
          </a:stretch>
        </p:blipFill>
        <p:spPr bwMode="auto">
          <a:xfrm>
            <a:off x="1143000" y="1371600"/>
            <a:ext cx="6949440" cy="52120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Learning Platform</a:t>
            </a:r>
            <a:endParaRPr lang="en-US" dirty="0"/>
          </a:p>
        </p:txBody>
      </p:sp>
      <p:pic>
        <p:nvPicPr>
          <p:cNvPr id="8" name="Picture 4" descr="Scenario_1_1_C"/>
          <p:cNvPicPr>
            <a:picLocks noChangeAspect="1" noChangeArrowheads="1"/>
          </p:cNvPicPr>
          <p:nvPr/>
        </p:nvPicPr>
        <p:blipFill>
          <a:blip r:embed="rId4"/>
          <a:srcRect/>
          <a:stretch>
            <a:fillRect/>
          </a:stretch>
        </p:blipFill>
        <p:spPr bwMode="auto">
          <a:xfrm>
            <a:off x="1143000" y="1371600"/>
            <a:ext cx="6949440" cy="5212080"/>
          </a:xfrm>
          <a:prstGeom prst="rect">
            <a:avLst/>
          </a:prstGeom>
          <a:noFill/>
          <a:ln w="9525">
            <a:noFill/>
            <a:miter lim="800000"/>
            <a:headEnd/>
            <a:tailEnd/>
          </a:ln>
        </p:spPr>
      </p:pic>
      <p:pic>
        <p:nvPicPr>
          <p:cNvPr id="12" name="Picture 5" descr="Scenario_1_3_A"/>
          <p:cNvPicPr>
            <a:picLocks noChangeAspect="1" noChangeArrowheads="1"/>
          </p:cNvPicPr>
          <p:nvPr/>
        </p:nvPicPr>
        <p:blipFill>
          <a:blip r:embed="rId5"/>
          <a:srcRect/>
          <a:stretch>
            <a:fillRect/>
          </a:stretch>
        </p:blipFill>
        <p:spPr bwMode="auto">
          <a:xfrm>
            <a:off x="1143000" y="1371600"/>
            <a:ext cx="6949440" cy="5212080"/>
          </a:xfrm>
          <a:prstGeom prst="rect">
            <a:avLst/>
          </a:prstGeom>
          <a:noFill/>
          <a:ln w="9525">
            <a:noFill/>
            <a:miter lim="800000"/>
            <a:headEnd/>
            <a:tailEnd/>
          </a:ln>
        </p:spPr>
      </p:pic>
      <p:pic>
        <p:nvPicPr>
          <p:cNvPr id="9" name="Picture 5" descr="Scenario_1_5"/>
          <p:cNvPicPr>
            <a:picLocks noChangeAspect="1" noChangeArrowheads="1"/>
          </p:cNvPicPr>
          <p:nvPr/>
        </p:nvPicPr>
        <p:blipFill>
          <a:blip r:embed="rId6"/>
          <a:srcRect/>
          <a:stretch>
            <a:fillRect/>
          </a:stretch>
        </p:blipFill>
        <p:spPr bwMode="auto">
          <a:xfrm>
            <a:off x="1143000" y="1371600"/>
            <a:ext cx="6949440" cy="5212080"/>
          </a:xfrm>
          <a:prstGeom prst="rect">
            <a:avLst/>
          </a:prstGeom>
          <a:noFill/>
          <a:ln w="9525">
            <a:noFill/>
            <a:miter lim="800000"/>
            <a:headEnd/>
            <a:tailEnd/>
          </a:ln>
        </p:spPr>
      </p:pic>
      <p:pic>
        <p:nvPicPr>
          <p:cNvPr id="6" name="Picture 2" descr="SDHv2e"/>
          <p:cNvPicPr>
            <a:picLocks noChangeAspect="1" noChangeArrowheads="1"/>
          </p:cNvPicPr>
          <p:nvPr/>
        </p:nvPicPr>
        <p:blipFill>
          <a:blip r:embed="rId7"/>
          <a:srcRect/>
          <a:stretch>
            <a:fillRect/>
          </a:stretch>
        </p:blipFill>
        <p:spPr bwMode="auto">
          <a:xfrm>
            <a:off x="990600" y="0"/>
            <a:ext cx="7061662" cy="6858000"/>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
                                      </p:to>
                                    </p:set>
                                    <p:animEffect filter="image" prLst="opacity: 0">
                                      <p:cBhvr rctx="IE">
                                        <p:cTn id="7" dur="indefinite"/>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00"/>
                            </p:stCondLst>
                            <p:childTnLst>
                              <p:par>
                                <p:cTn id="25" presetID="10" presetClass="entr" presetSubtype="0" fill="hold" nodeType="after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0"/>
                            </p:stCondLst>
                            <p:childTnLst>
                              <p:par>
                                <p:cTn id="29" presetID="10" presetClass="entr" presetSubtype="0" fill="hold"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l="3252" t="2228" r="8943" b="4178"/>
          <a:stretch>
            <a:fillRect/>
          </a:stretch>
        </p:blipFill>
        <p:spPr bwMode="auto">
          <a:xfrm>
            <a:off x="5105400" y="3352800"/>
            <a:ext cx="2057400" cy="32004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2" name="Title 1"/>
          <p:cNvSpPr>
            <a:spLocks noGrp="1"/>
          </p:cNvSpPr>
          <p:nvPr>
            <p:ph type="title"/>
          </p:nvPr>
        </p:nvSpPr>
        <p:spPr/>
        <p:txBody>
          <a:bodyPr/>
          <a:lstStyle/>
          <a:p>
            <a:r>
              <a:rPr lang="en-US" dirty="0" smtClean="0"/>
              <a:t>Findings: One-Card implementation</a:t>
            </a:r>
            <a:endParaRPr lang="en-US" dirty="0"/>
          </a:p>
        </p:txBody>
      </p:sp>
      <p:sp>
        <p:nvSpPr>
          <p:cNvPr id="3" name="Content Placeholder 2"/>
          <p:cNvSpPr>
            <a:spLocks noGrp="1"/>
          </p:cNvSpPr>
          <p:nvPr>
            <p:ph idx="1"/>
          </p:nvPr>
        </p:nvSpPr>
        <p:spPr>
          <a:xfrm>
            <a:off x="304800" y="1752600"/>
            <a:ext cx="4343400" cy="4327525"/>
          </a:xfrm>
        </p:spPr>
        <p:txBody>
          <a:bodyPr>
            <a:normAutofit fontScale="92500" lnSpcReduction="20000"/>
          </a:bodyPr>
          <a:lstStyle/>
          <a:p>
            <a:r>
              <a:rPr lang="en-US" dirty="0" smtClean="0"/>
              <a:t>In the future the after-school card systems could be integrated with the MBTA, Community Change, and BPS.</a:t>
            </a:r>
          </a:p>
          <a:p>
            <a:endParaRPr lang="en-US" dirty="0" smtClean="0"/>
          </a:p>
          <a:p>
            <a:r>
              <a:rPr lang="en-US" dirty="0" smtClean="0"/>
              <a:t>BPS is piloting a program with MBTA in the near future</a:t>
            </a:r>
          </a:p>
        </p:txBody>
      </p:sp>
      <p:pic>
        <p:nvPicPr>
          <p:cNvPr id="5122" name="Picture 2"/>
          <p:cNvPicPr>
            <a:picLocks noChangeAspect="1" noChangeArrowheads="1"/>
          </p:cNvPicPr>
          <p:nvPr/>
        </p:nvPicPr>
        <p:blipFill>
          <a:blip r:embed="rId3"/>
          <a:srcRect/>
          <a:stretch>
            <a:fillRect/>
          </a:stretch>
        </p:blipFill>
        <p:spPr bwMode="auto">
          <a:xfrm>
            <a:off x="5181600" y="1828800"/>
            <a:ext cx="1905000" cy="1228725"/>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pic>
        <p:nvPicPr>
          <p:cNvPr id="5123" name="Picture 3"/>
          <p:cNvPicPr>
            <a:picLocks noChangeAspect="1" noChangeArrowheads="1"/>
          </p:cNvPicPr>
          <p:nvPr/>
        </p:nvPicPr>
        <p:blipFill>
          <a:blip r:embed="rId4"/>
          <a:srcRect/>
          <a:stretch>
            <a:fillRect/>
          </a:stretch>
        </p:blipFill>
        <p:spPr bwMode="auto">
          <a:xfrm>
            <a:off x="5943600" y="2819400"/>
            <a:ext cx="2849405" cy="16764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7" name="Content Placeholder 2"/>
          <p:cNvSpPr txBox="1">
            <a:spLocks/>
          </p:cNvSpPr>
          <p:nvPr/>
        </p:nvSpPr>
        <p:spPr>
          <a:xfrm>
            <a:off x="304800" y="1752600"/>
            <a:ext cx="4343400" cy="4327525"/>
          </a:xfrm>
          <a:prstGeom prst="rect">
            <a:avLst/>
          </a:prstGeom>
        </p:spPr>
        <p:txBody>
          <a:bodyPr vert="horz">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Boston</a:t>
            </a:r>
            <a:r>
              <a:rPr kumimoji="0" lang="en-US" sz="3200" b="0" i="0" u="none" strike="noStrike" kern="1200" cap="none" spc="0" normalizeH="0" noProof="0" dirty="0" smtClean="0">
                <a:ln>
                  <a:noFill/>
                </a:ln>
                <a:solidFill>
                  <a:schemeClr val="tx2"/>
                </a:solidFill>
                <a:effectLst/>
                <a:uLnTx/>
                <a:uFillTx/>
                <a:latin typeface="+mn-lt"/>
                <a:ea typeface="+mn-ea"/>
                <a:cs typeface="+mn-cs"/>
              </a:rPr>
              <a:t> Main Streets has implemented a card that gives cardholders discounts in local businesses.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US" sz="3200" baseline="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3200" baseline="0" dirty="0" smtClean="0">
                <a:solidFill>
                  <a:schemeClr val="tx2"/>
                </a:solidFill>
              </a:rPr>
              <a:t>Community</a:t>
            </a:r>
            <a:r>
              <a:rPr lang="en-US" sz="3200" dirty="0" smtClean="0">
                <a:solidFill>
                  <a:schemeClr val="tx2"/>
                </a:solidFill>
              </a:rPr>
              <a:t> Change is eager to co-brand with other organizations in Boston.</a:t>
            </a: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8" name="Picture 2"/>
          <p:cNvPicPr>
            <a:picLocks noChangeAspect="1" noChangeArrowheads="1"/>
          </p:cNvPicPr>
          <p:nvPr/>
        </p:nvPicPr>
        <p:blipFill>
          <a:blip r:embed="rId3"/>
          <a:srcRect/>
          <a:stretch>
            <a:fillRect/>
          </a:stretch>
        </p:blipFill>
        <p:spPr bwMode="auto">
          <a:xfrm>
            <a:off x="5105400" y="2514600"/>
            <a:ext cx="2953488" cy="19050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par>
                                <p:cTn id="29" presetID="9" presetClass="emph" presetSubtype="0" nodeType="withEffect">
                                  <p:stCondLst>
                                    <p:cond delay="0"/>
                                  </p:stCondLst>
                                  <p:childTnLst>
                                    <p:set>
                                      <p:cBhvr rctx="PPT">
                                        <p:cTn id="30" dur="indefinite"/>
                                        <p:tgtEl>
                                          <p:spTgt spid="5123"/>
                                        </p:tgtEl>
                                        <p:attrNameLst>
                                          <p:attrName>style.opacity</p:attrName>
                                        </p:attrNameLst>
                                      </p:cBhvr>
                                      <p:to>
                                        <p:strVal val="0"/>
                                      </p:to>
                                    </p:set>
                                    <p:animEffect filter="image" prLst="opacity: 0">
                                      <p:cBhvr rctx="IE">
                                        <p:cTn id="31" dur="indefinite"/>
                                        <p:tgtEl>
                                          <p:spTgt spid="5123"/>
                                        </p:tgtEl>
                                      </p:cBhvr>
                                    </p:animEffect>
                                  </p:childTnLst>
                                </p:cTn>
                              </p:par>
                              <p:par>
                                <p:cTn id="32" presetID="9" presetClass="emph" presetSubtype="0" nodeType="withEffect">
                                  <p:stCondLst>
                                    <p:cond delay="0"/>
                                  </p:stCondLst>
                                  <p:childTnLst>
                                    <p:set>
                                      <p:cBhvr rctx="PPT">
                                        <p:cTn id="33" dur="indefinite"/>
                                        <p:tgtEl>
                                          <p:spTgt spid="5125"/>
                                        </p:tgtEl>
                                        <p:attrNameLst>
                                          <p:attrName>style.opacity</p:attrName>
                                        </p:attrNameLst>
                                      </p:cBhvr>
                                      <p:to>
                                        <p:strVal val="0"/>
                                      </p:to>
                                    </p:set>
                                    <p:animEffect filter="image" prLst="opacity: 0">
                                      <p:cBhvr rctx="IE">
                                        <p:cTn id="34" dur="indefinite"/>
                                        <p:tgtEl>
                                          <p:spTgt spid="5125"/>
                                        </p:tgtEl>
                                      </p:cBhvr>
                                    </p:animEffect>
                                  </p:childTnLst>
                                </p:cTn>
                              </p:par>
                              <p:par>
                                <p:cTn id="35" presetID="9" presetClass="emph" presetSubtype="0" nodeType="withEffect">
                                  <p:stCondLst>
                                    <p:cond delay="0"/>
                                  </p:stCondLst>
                                  <p:childTnLst>
                                    <p:set>
                                      <p:cBhvr rctx="PPT">
                                        <p:cTn id="36" dur="indefinite"/>
                                        <p:tgtEl>
                                          <p:spTgt spid="5122"/>
                                        </p:tgtEl>
                                        <p:attrNameLst>
                                          <p:attrName>style.opacity</p:attrName>
                                        </p:attrNameLst>
                                      </p:cBhvr>
                                      <p:to>
                                        <p:strVal val="0"/>
                                      </p:to>
                                    </p:set>
                                    <p:animEffect filter="image" prLst="opacity: 0">
                                      <p:cBhvr rctx="IE">
                                        <p:cTn id="37" dur="indefinite"/>
                                        <p:tgtEl>
                                          <p:spTgt spid="5122"/>
                                        </p:tgtEl>
                                      </p:cBhvr>
                                    </p:animEffect>
                                  </p:childTnLst>
                                </p:cTn>
                              </p:par>
                            </p:childTnLst>
                          </p:cTn>
                        </p:par>
                        <p:par>
                          <p:cTn id="38" fill="hold">
                            <p:stCondLst>
                              <p:cond delay="1500"/>
                            </p:stCondLst>
                            <p:childTnLst>
                              <p:par>
                                <p:cTn id="39" presetID="4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Comparing Alternatives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Possible Alternatives</a:t>
            </a:r>
            <a:endParaRPr lang="en-US" dirty="0"/>
          </a:p>
        </p:txBody>
      </p:sp>
      <p:sp>
        <p:nvSpPr>
          <p:cNvPr id="3" name="Content Placeholder 2"/>
          <p:cNvSpPr>
            <a:spLocks noGrp="1"/>
          </p:cNvSpPr>
          <p:nvPr>
            <p:ph idx="1"/>
          </p:nvPr>
        </p:nvSpPr>
        <p:spPr>
          <a:xfrm>
            <a:off x="304800" y="1554162"/>
            <a:ext cx="3962400" cy="4525963"/>
          </a:xfrm>
        </p:spPr>
        <p:txBody>
          <a:bodyPr/>
          <a:lstStyle/>
          <a:p>
            <a:r>
              <a:rPr lang="en-US" dirty="0" err="1" smtClean="0"/>
              <a:t>CitySpan</a:t>
            </a:r>
            <a:endParaRPr lang="en-US" dirty="0" smtClean="0"/>
          </a:p>
          <a:p>
            <a:pPr lvl="1"/>
            <a:r>
              <a:rPr lang="en-US" dirty="0" smtClean="0"/>
              <a:t>Successfully in use by several other cities which BPS would like to emulate, such as:</a:t>
            </a:r>
          </a:p>
          <a:p>
            <a:pPr lvl="2"/>
            <a:r>
              <a:rPr lang="en-US" dirty="0" smtClean="0"/>
              <a:t>Providence</a:t>
            </a:r>
          </a:p>
          <a:p>
            <a:pPr lvl="2"/>
            <a:r>
              <a:rPr lang="en-US" dirty="0" smtClean="0"/>
              <a:t>Chicago</a:t>
            </a:r>
          </a:p>
        </p:txBody>
      </p:sp>
      <p:pic>
        <p:nvPicPr>
          <p:cNvPr id="6" name="CitySpanFinal.wmv">
            <a:hlinkClick r:id="" action="ppaction://media"/>
          </p:cNvPr>
          <p:cNvPicPr>
            <a:picLocks noRot="1" noChangeAspect="1"/>
          </p:cNvPicPr>
          <p:nvPr>
            <a:videoFile r:link="rId1"/>
          </p:nvPr>
        </p:nvPicPr>
        <p:blipFill>
          <a:blip r:embed="rId3"/>
          <a:stretch>
            <a:fillRect/>
          </a:stretch>
        </p:blipFill>
        <p:spPr>
          <a:xfrm>
            <a:off x="5029200" y="2743200"/>
            <a:ext cx="3048000" cy="2286000"/>
          </a:xfrm>
          <a:prstGeom prst="rect">
            <a:avLst/>
          </a:prstGeom>
        </p:spPr>
      </p:pic>
      <p:pic>
        <p:nvPicPr>
          <p:cNvPr id="10" name="Picture 2"/>
          <p:cNvPicPr>
            <a:picLocks noChangeAspect="1" noChangeArrowheads="1"/>
          </p:cNvPicPr>
          <p:nvPr/>
        </p:nvPicPr>
        <p:blipFill>
          <a:blip r:embed="rId4"/>
          <a:srcRect l="21875" t="15000" r="23125" b="8000"/>
          <a:stretch>
            <a:fillRect/>
          </a:stretch>
        </p:blipFill>
        <p:spPr bwMode="auto">
          <a:xfrm>
            <a:off x="4267200" y="1828800"/>
            <a:ext cx="4648200" cy="4067175"/>
          </a:xfrm>
          <a:prstGeom prst="rect">
            <a:avLst/>
          </a:prstGeom>
          <a:ln>
            <a:noFill/>
          </a:ln>
          <a:effectLst>
            <a:outerShdw blurRad="190500" algn="tl" rotWithShape="0">
              <a:srgbClr val="000000">
                <a:alpha val="70000"/>
              </a:srgbClr>
            </a:out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subTnLst>
                                    <p:set>
                                      <p:cBhvr override="childStyle">
                                        <p:cTn dur="1" fill="hold" display="0" masterRel="sameClick" afterEffect="1">
                                          <p:stCondLst>
                                            <p:cond evt="end" delay="0">
                                              <p:tn val="16"/>
                                            </p:cond>
                                          </p:stCondLst>
                                        </p:cTn>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6"/>
                                        </p:tgtEl>
                                      </p:cBhvr>
                                    </p:cmd>
                                  </p:childTnLst>
                                </p:cTn>
                              </p:par>
                            </p:childTnLst>
                          </p:cTn>
                        </p:par>
                      </p:childTnLst>
                    </p:cTn>
                  </p:par>
                </p:childTnLst>
              </p:cTn>
              <p:nextCondLst>
                <p:cond evt="onClick" delay="0">
                  <p:tgtEl>
                    <p:spTgt spid="6"/>
                  </p:tgtEl>
                </p:cond>
              </p:nextCondLst>
            </p:seq>
            <p:video fullScrn="1">
              <p:cMediaNode>
                <p:cTn id="2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Possible Alternatives</a:t>
            </a:r>
            <a:endParaRPr lang="en-US" dirty="0"/>
          </a:p>
        </p:txBody>
      </p:sp>
      <p:sp>
        <p:nvSpPr>
          <p:cNvPr id="3" name="Content Placeholder 2"/>
          <p:cNvSpPr>
            <a:spLocks noGrp="1"/>
          </p:cNvSpPr>
          <p:nvPr>
            <p:ph idx="1"/>
          </p:nvPr>
        </p:nvSpPr>
        <p:spPr>
          <a:xfrm>
            <a:off x="304800" y="1554162"/>
            <a:ext cx="4343400" cy="4846638"/>
          </a:xfrm>
        </p:spPr>
        <p:txBody>
          <a:bodyPr>
            <a:normAutofit fontScale="92500" lnSpcReduction="20000"/>
          </a:bodyPr>
          <a:lstStyle/>
          <a:p>
            <a:r>
              <a:rPr lang="en-US" dirty="0" err="1" smtClean="0"/>
              <a:t>Cayen</a:t>
            </a:r>
            <a:endParaRPr lang="en-US" dirty="0" smtClean="0"/>
          </a:p>
          <a:p>
            <a:pPr lvl="1"/>
            <a:r>
              <a:rPr lang="en-US" dirty="0" smtClean="0"/>
              <a:t>Used in 10 PSS Schools in Boston</a:t>
            </a:r>
          </a:p>
          <a:p>
            <a:pPr lvl="1"/>
            <a:r>
              <a:rPr lang="en-US" dirty="0" smtClean="0"/>
              <a:t>Finger scanning software</a:t>
            </a:r>
          </a:p>
          <a:p>
            <a:pPr lvl="1"/>
            <a:r>
              <a:rPr lang="en-US" dirty="0" smtClean="0"/>
              <a:t>Used in:</a:t>
            </a:r>
          </a:p>
          <a:p>
            <a:pPr lvl="2"/>
            <a:r>
              <a:rPr lang="en-US" dirty="0" smtClean="0"/>
              <a:t>South Carolina</a:t>
            </a:r>
          </a:p>
          <a:p>
            <a:pPr lvl="2"/>
            <a:r>
              <a:rPr lang="en-US" dirty="0" smtClean="0"/>
              <a:t>Kentucky</a:t>
            </a:r>
          </a:p>
          <a:p>
            <a:pPr lvl="1"/>
            <a:r>
              <a:rPr lang="en-US" dirty="0" smtClean="0"/>
              <a:t>Integrate qualitative and quantitative metrics</a:t>
            </a:r>
          </a:p>
          <a:p>
            <a:pPr lvl="1"/>
            <a:r>
              <a:rPr lang="en-US" dirty="0" smtClean="0"/>
              <a:t>Customizable within city’s organizations</a:t>
            </a:r>
          </a:p>
          <a:p>
            <a:pPr lvl="1"/>
            <a:r>
              <a:rPr lang="en-US" dirty="0" smtClean="0"/>
              <a:t>Data warehousing</a:t>
            </a:r>
          </a:p>
          <a:p>
            <a:endParaRPr lang="en-US" dirty="0" smtClean="0"/>
          </a:p>
        </p:txBody>
      </p:sp>
      <p:pic>
        <p:nvPicPr>
          <p:cNvPr id="5" name="Cayen.wmv">
            <a:hlinkClick r:id="" action="ppaction://media"/>
          </p:cNvPr>
          <p:cNvPicPr>
            <a:picLocks noRot="1" noChangeAspect="1"/>
          </p:cNvPicPr>
          <p:nvPr>
            <a:videoFile r:link="rId1"/>
          </p:nvPr>
        </p:nvPicPr>
        <p:blipFill>
          <a:blip r:embed="rId3"/>
          <a:stretch>
            <a:fillRect/>
          </a:stretch>
        </p:blipFill>
        <p:spPr>
          <a:xfrm>
            <a:off x="6096000" y="2895600"/>
            <a:ext cx="1600200" cy="1200150"/>
          </a:xfrm>
          <a:prstGeom prst="rect">
            <a:avLst/>
          </a:prstGeom>
        </p:spPr>
      </p:pic>
      <p:pic>
        <p:nvPicPr>
          <p:cNvPr id="3074" name="Picture 2"/>
          <p:cNvPicPr>
            <a:picLocks noChangeAspect="1" noChangeArrowheads="1"/>
          </p:cNvPicPr>
          <p:nvPr/>
        </p:nvPicPr>
        <p:blipFill>
          <a:blip r:embed="rId4"/>
          <a:srcRect l="21875" t="31399"/>
          <a:stretch>
            <a:fillRect/>
          </a:stretch>
        </p:blipFill>
        <p:spPr bwMode="auto">
          <a:xfrm>
            <a:off x="4783541" y="2057400"/>
            <a:ext cx="4208059" cy="2819400"/>
          </a:xfrm>
          <a:prstGeom prst="roundRect">
            <a:avLst>
              <a:gd name="adj" fmla="val 8594"/>
            </a:avLst>
          </a:prstGeom>
          <a:solidFill>
            <a:srgbClr val="FFFFFF">
              <a:shade val="85000"/>
            </a:srgbClr>
          </a:solidFill>
          <a:ln>
            <a:noFill/>
          </a:ln>
          <a:effectLst>
            <a:innerShdw blurRad="63500" dist="50800" dir="5400000">
              <a:prstClr val="black">
                <a:alpha val="50000"/>
              </a:prstClr>
            </a:innerShdw>
            <a:reflection blurRad="6350" stA="50000" endA="300" endPos="5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074"/>
                                        </p:tgtEl>
                                      </p:cBhvr>
                                    </p:animEffect>
                                    <p:set>
                                      <p:cBhvr>
                                        <p:cTn id="33"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5"/>
                                        </p:tgtEl>
                                      </p:cBhvr>
                                    </p:cmd>
                                  </p:childTnLst>
                                </p:cTn>
                              </p:par>
                            </p:childTnLst>
                          </p:cTn>
                        </p:par>
                      </p:childTnLst>
                    </p:cTn>
                  </p:par>
                </p:childTnLst>
              </p:cTn>
              <p:nextCondLst>
                <p:cond evt="onClick" delay="0">
                  <p:tgtEl>
                    <p:spTgt spid="5"/>
                  </p:tgtEl>
                </p:cond>
              </p:nextCondLst>
            </p:seq>
            <p:video fullScrn="1">
              <p:cMediaNode>
                <p:cTn id="3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idTrax.wmv">
            <a:hlinkClick r:id="" action="ppaction://media"/>
          </p:cNvPr>
          <p:cNvPicPr>
            <a:picLocks noRot="1" noChangeAspect="1"/>
          </p:cNvPicPr>
          <p:nvPr>
            <a:videoFile r:link="rId1"/>
          </p:nvPr>
        </p:nvPicPr>
        <p:blipFill>
          <a:blip r:embed="rId3"/>
          <a:stretch>
            <a:fillRect/>
          </a:stretch>
        </p:blipFill>
        <p:spPr>
          <a:xfrm>
            <a:off x="6248400" y="3048000"/>
            <a:ext cx="1320800" cy="990600"/>
          </a:xfrm>
          <a:prstGeom prst="rect">
            <a:avLst/>
          </a:prstGeom>
        </p:spPr>
      </p:pic>
      <p:sp>
        <p:nvSpPr>
          <p:cNvPr id="3" name="Content Placeholder 2"/>
          <p:cNvSpPr>
            <a:spLocks noGrp="1"/>
          </p:cNvSpPr>
          <p:nvPr>
            <p:ph idx="1"/>
          </p:nvPr>
        </p:nvSpPr>
        <p:spPr>
          <a:xfrm>
            <a:off x="304800" y="1554162"/>
            <a:ext cx="4267200" cy="4846638"/>
          </a:xfrm>
        </p:spPr>
        <p:txBody>
          <a:bodyPr>
            <a:normAutofit/>
          </a:bodyPr>
          <a:lstStyle/>
          <a:p>
            <a:r>
              <a:rPr lang="en-US" dirty="0" err="1" smtClean="0"/>
              <a:t>KidTrax</a:t>
            </a:r>
            <a:endParaRPr lang="en-US" dirty="0" smtClean="0"/>
          </a:p>
          <a:p>
            <a:pPr lvl="1"/>
            <a:r>
              <a:rPr lang="en-US" dirty="0" smtClean="0"/>
              <a:t>In use by 16 high schools and 22 organizations in the City of Boston already</a:t>
            </a:r>
          </a:p>
          <a:p>
            <a:pPr lvl="1"/>
            <a:r>
              <a:rPr lang="en-US" dirty="0" smtClean="0"/>
              <a:t>Has an integrated card system</a:t>
            </a:r>
          </a:p>
          <a:p>
            <a:pPr lvl="1"/>
            <a:r>
              <a:rPr lang="en-US" dirty="0" smtClean="0"/>
              <a:t>Flexible system, capable of generating reports</a:t>
            </a:r>
          </a:p>
        </p:txBody>
      </p:sp>
      <p:pic>
        <p:nvPicPr>
          <p:cNvPr id="9" name="Picture 3"/>
          <p:cNvPicPr>
            <a:picLocks noChangeAspect="1" noChangeArrowheads="1"/>
          </p:cNvPicPr>
          <p:nvPr/>
        </p:nvPicPr>
        <p:blipFill>
          <a:blip r:embed="rId4"/>
          <a:srcRect t="49655"/>
          <a:stretch>
            <a:fillRect/>
          </a:stretch>
        </p:blipFill>
        <p:spPr bwMode="auto">
          <a:xfrm>
            <a:off x="4800600" y="2286000"/>
            <a:ext cx="4114800" cy="2648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4"/>
          <a:srcRect b="49241"/>
          <a:stretch>
            <a:fillRect/>
          </a:stretch>
        </p:blipFill>
        <p:spPr bwMode="auto">
          <a:xfrm>
            <a:off x="4800600" y="2286000"/>
            <a:ext cx="4114800" cy="2670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t>Findings: Possible Alternatives</a:t>
            </a:r>
            <a:endParaRPr lang="en-US" dirty="0"/>
          </a:p>
        </p:txBody>
      </p:sp>
      <p:pic>
        <p:nvPicPr>
          <p:cNvPr id="4098" name="Picture 2"/>
          <p:cNvPicPr>
            <a:picLocks noChangeAspect="1" noChangeArrowheads="1"/>
          </p:cNvPicPr>
          <p:nvPr/>
        </p:nvPicPr>
        <p:blipFill>
          <a:blip r:embed="rId5"/>
          <a:srcRect/>
          <a:stretch>
            <a:fillRect/>
          </a:stretch>
        </p:blipFill>
        <p:spPr bwMode="auto">
          <a:xfrm>
            <a:off x="6019800" y="4876800"/>
            <a:ext cx="1657350" cy="1171575"/>
          </a:xfrm>
          <a:prstGeom prst="roundRect">
            <a:avLst>
              <a:gd name="adj" fmla="val 8594"/>
            </a:avLst>
          </a:prstGeom>
          <a:solidFill>
            <a:srgbClr val="FFFFFF">
              <a:shade val="85000"/>
            </a:srgbClr>
          </a:solidFill>
          <a:ln>
            <a:noFill/>
          </a:ln>
          <a:effectLst>
            <a:innerShdw blurRad="114300">
              <a:prstClr val="black"/>
            </a:innerShdw>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99"/>
                                        </p:tgtEl>
                                      </p:cBhvr>
                                    </p:animEffect>
                                    <p:set>
                                      <p:cBhvr>
                                        <p:cTn id="12" dur="1" fill="hold">
                                          <p:stCondLst>
                                            <p:cond delay="499"/>
                                          </p:stCondLst>
                                        </p:cTn>
                                        <p:tgtEl>
                                          <p:spTgt spid="409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099"/>
                                        </p:tgtEl>
                                      </p:cBhvr>
                                    </p:animEffect>
                                    <p:set>
                                      <p:cBhvr>
                                        <p:cTn id="31" dur="1" fill="hold">
                                          <p:stCondLst>
                                            <p:cond delay="499"/>
                                          </p:stCondLst>
                                        </p:cTn>
                                        <p:tgtEl>
                                          <p:spTgt spid="409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098"/>
                                        </p:tgtEl>
                                      </p:cBhvr>
                                    </p:animEffect>
                                    <p:set>
                                      <p:cBhvr>
                                        <p:cTn id="34"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1"/>
                                        </p:tgtEl>
                                      </p:cBhvr>
                                    </p:cmd>
                                  </p:childTnLst>
                                </p:cTn>
                              </p:par>
                            </p:childTnLst>
                          </p:cTn>
                        </p:par>
                      </p:childTnLst>
                    </p:cTn>
                  </p:par>
                </p:childTnLst>
              </p:cTn>
              <p:nextCondLst>
                <p:cond evt="onClick" delay="0">
                  <p:tgtEl>
                    <p:spTgt spid="11"/>
                  </p:tgtEl>
                </p:cond>
              </p:nextCondLst>
            </p:seq>
            <p:video fullScrn="1">
              <p:cMediaNode>
                <p:cTn id="40"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Comparing systems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Rubric Sample</a:t>
            </a:r>
            <a:endParaRPr lang="en-US" dirty="0"/>
          </a:p>
        </p:txBody>
      </p:sp>
      <p:pic>
        <p:nvPicPr>
          <p:cNvPr id="4098" name="Picture 2"/>
          <p:cNvPicPr>
            <a:picLocks noChangeAspect="1" noChangeArrowheads="1"/>
          </p:cNvPicPr>
          <p:nvPr/>
        </p:nvPicPr>
        <p:blipFill>
          <a:blip r:embed="rId3"/>
          <a:srcRect l="11250" t="19000" r="12500" b="11014"/>
          <a:stretch>
            <a:fillRect/>
          </a:stretch>
        </p:blipFill>
        <p:spPr bwMode="auto">
          <a:xfrm>
            <a:off x="0" y="1600200"/>
            <a:ext cx="9165465"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Facts</a:t>
            </a:r>
            <a:endParaRPr lang="en-US" dirty="0"/>
          </a:p>
        </p:txBody>
      </p:sp>
      <p:sp>
        <p:nvSpPr>
          <p:cNvPr id="3" name="Content Placeholder 2"/>
          <p:cNvSpPr>
            <a:spLocks noGrp="1"/>
          </p:cNvSpPr>
          <p:nvPr>
            <p:ph idx="1"/>
          </p:nvPr>
        </p:nvSpPr>
        <p:spPr>
          <a:xfrm>
            <a:off x="304800" y="1554162"/>
            <a:ext cx="4648200" cy="4525963"/>
          </a:xfrm>
        </p:spPr>
        <p:txBody>
          <a:bodyPr>
            <a:normAutofit fontScale="62500" lnSpcReduction="20000"/>
          </a:bodyPr>
          <a:lstStyle/>
          <a:p>
            <a:pPr>
              <a:buNone/>
            </a:pPr>
            <a:r>
              <a:rPr lang="en-US" dirty="0" smtClean="0"/>
              <a:t>Our background research shows that:</a:t>
            </a:r>
          </a:p>
          <a:p>
            <a:pPr>
              <a:buNone/>
            </a:pPr>
            <a:endParaRPr lang="en-US" dirty="0" smtClean="0"/>
          </a:p>
          <a:p>
            <a:r>
              <a:rPr lang="en-US" dirty="0" smtClean="0"/>
              <a:t>Students with no available Out-of-School programs miss valuable chances for growth and development</a:t>
            </a:r>
          </a:p>
          <a:p>
            <a:pPr algn="r">
              <a:buNone/>
            </a:pPr>
            <a:r>
              <a:rPr lang="en-US" sz="2200" b="1" dirty="0" smtClean="0"/>
              <a:t>(McLaughlin, 2000)</a:t>
            </a:r>
          </a:p>
          <a:p>
            <a:endParaRPr lang="en-US" dirty="0" smtClean="0"/>
          </a:p>
          <a:p>
            <a:r>
              <a:rPr lang="en-US" dirty="0" smtClean="0"/>
              <a:t>More than half of the country’s teenagers wish there were more community-based programs available</a:t>
            </a:r>
          </a:p>
          <a:p>
            <a:pPr algn="r">
              <a:buNone/>
            </a:pPr>
            <a:r>
              <a:rPr lang="en-US" sz="2200" b="1" dirty="0" smtClean="0"/>
              <a:t>(Penn, Schoen &amp; </a:t>
            </a:r>
            <a:r>
              <a:rPr lang="en-US" sz="2200" b="1" dirty="0" err="1" smtClean="0"/>
              <a:t>Berland</a:t>
            </a:r>
            <a:r>
              <a:rPr lang="en-US" sz="2200" b="1" dirty="0" smtClean="0"/>
              <a:t> Associates, 2001)</a:t>
            </a:r>
          </a:p>
          <a:p>
            <a:endParaRPr lang="en-US" dirty="0" smtClean="0"/>
          </a:p>
          <a:p>
            <a:r>
              <a:rPr lang="en-US" dirty="0" smtClean="0"/>
              <a:t>As many as 15 million children with no after-school activities to </a:t>
            </a:r>
            <a:r>
              <a:rPr lang="en-US" dirty="0" smtClean="0"/>
              <a:t>attend nationwide</a:t>
            </a:r>
            <a:endParaRPr lang="en-US" dirty="0" smtClean="0"/>
          </a:p>
          <a:p>
            <a:pPr algn="r">
              <a:buNone/>
            </a:pPr>
            <a:r>
              <a:rPr lang="en-US" sz="2200" b="1" dirty="0" smtClean="0"/>
              <a:t>(Miller, 1999)</a:t>
            </a:r>
            <a:endParaRPr lang="en-US" sz="2200" b="1" dirty="0"/>
          </a:p>
        </p:txBody>
      </p:sp>
      <p:pic>
        <p:nvPicPr>
          <p:cNvPr id="2050" name="Picture 2"/>
          <p:cNvPicPr>
            <a:picLocks noChangeAspect="1" noChangeArrowheads="1"/>
          </p:cNvPicPr>
          <p:nvPr/>
        </p:nvPicPr>
        <p:blipFill>
          <a:blip r:embed="rId3"/>
          <a:srcRect/>
          <a:stretch>
            <a:fillRect/>
          </a:stretch>
        </p:blipFill>
        <p:spPr bwMode="auto">
          <a:xfrm>
            <a:off x="5334000" y="1752600"/>
            <a:ext cx="2971800" cy="39624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l="13750" t="20000" r="37500" b="30000"/>
          <a:stretch>
            <a:fillRect/>
          </a:stretch>
        </p:blipFill>
        <p:spPr bwMode="auto">
          <a:xfrm>
            <a:off x="1676400" y="2438400"/>
            <a:ext cx="5943600" cy="3810000"/>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2" name="Title 1"/>
          <p:cNvSpPr>
            <a:spLocks noGrp="1"/>
          </p:cNvSpPr>
          <p:nvPr>
            <p:ph type="title"/>
          </p:nvPr>
        </p:nvSpPr>
        <p:spPr/>
        <p:txBody>
          <a:bodyPr/>
          <a:lstStyle/>
          <a:p>
            <a:r>
              <a:rPr lang="en-US" dirty="0" smtClean="0"/>
              <a:t>Analysis: Comparing Programs</a:t>
            </a:r>
            <a:endParaRPr lang="en-US" dirty="0"/>
          </a:p>
        </p:txBody>
      </p:sp>
      <p:sp>
        <p:nvSpPr>
          <p:cNvPr id="8" name="Content Placeholder 2"/>
          <p:cNvSpPr>
            <a:spLocks noGrp="1"/>
          </p:cNvSpPr>
          <p:nvPr>
            <p:ph idx="1"/>
          </p:nvPr>
        </p:nvSpPr>
        <p:spPr>
          <a:xfrm>
            <a:off x="304800" y="1524000"/>
            <a:ext cx="8305800" cy="762000"/>
          </a:xfrm>
        </p:spPr>
        <p:txBody>
          <a:bodyPr>
            <a:normAutofit fontScale="85000" lnSpcReduction="20000"/>
          </a:bodyPr>
          <a:lstStyle/>
          <a:p>
            <a:r>
              <a:rPr lang="en-US" dirty="0" smtClean="0"/>
              <a:t>We weighted and compared each alternative to rank them according to their attributes.</a:t>
            </a:r>
            <a:endParaRPr lang="en-US" dirty="0"/>
          </a:p>
        </p:txBody>
      </p:sp>
      <p:pic>
        <p:nvPicPr>
          <p:cNvPr id="6" name="Picture 2"/>
          <p:cNvPicPr>
            <a:picLocks noChangeAspect="1" noChangeArrowheads="1"/>
          </p:cNvPicPr>
          <p:nvPr/>
        </p:nvPicPr>
        <p:blipFill>
          <a:blip r:embed="rId4"/>
          <a:srcRect l="36875" t="71000" r="53125" b="20000"/>
          <a:stretch>
            <a:fillRect/>
          </a:stretch>
        </p:blipFill>
        <p:spPr bwMode="auto">
          <a:xfrm>
            <a:off x="76200" y="5105400"/>
            <a:ext cx="1219200" cy="685800"/>
          </a:xfrm>
          <a:prstGeom prst="rect">
            <a:avLst/>
          </a:prstGeom>
          <a:ln>
            <a:noFill/>
          </a:ln>
          <a:effectLst>
            <a:softEdge rad="112500"/>
          </a:effectLst>
        </p:spPr>
      </p:pic>
      <p:pic>
        <p:nvPicPr>
          <p:cNvPr id="2051" name="Picture 3"/>
          <p:cNvPicPr>
            <a:picLocks noChangeAspect="1" noChangeArrowheads="1"/>
          </p:cNvPicPr>
          <p:nvPr/>
        </p:nvPicPr>
        <p:blipFill>
          <a:blip r:embed="rId5"/>
          <a:srcRect l="31250" t="48000" r="47500" b="21000"/>
          <a:stretch>
            <a:fillRect/>
          </a:stretch>
        </p:blipFill>
        <p:spPr bwMode="auto">
          <a:xfrm>
            <a:off x="5638800" y="3352800"/>
            <a:ext cx="2590800" cy="236220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1029" name="Picture 5"/>
          <p:cNvPicPr>
            <a:picLocks noChangeAspect="1" noChangeArrowheads="1"/>
          </p:cNvPicPr>
          <p:nvPr/>
        </p:nvPicPr>
        <p:blipFill>
          <a:blip r:embed="rId6"/>
          <a:srcRect l="33750" t="23000" r="35000" b="30000"/>
          <a:stretch>
            <a:fillRect/>
          </a:stretch>
        </p:blipFill>
        <p:spPr bwMode="auto">
          <a:xfrm>
            <a:off x="1447800" y="2743200"/>
            <a:ext cx="3161489" cy="297180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9"/>
                                        </p:tgtEl>
                                      </p:cBhvr>
                                    </p:animEffect>
                                    <p:set>
                                      <p:cBhvr>
                                        <p:cTn id="7" dur="1" fill="hold">
                                          <p:stCondLst>
                                            <p:cond delay="499"/>
                                          </p:stCondLst>
                                        </p:cTn>
                                        <p:tgtEl>
                                          <p:spTgt spid="10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51"/>
                                        </p:tgtEl>
                                      </p:cBhvr>
                                    </p:animEffect>
                                    <p:set>
                                      <p:cBhvr>
                                        <p:cTn id="13" dur="1" fill="hold">
                                          <p:stCondLst>
                                            <p:cond delay="499"/>
                                          </p:stCondLst>
                                        </p:cTn>
                                        <p:tgtEl>
                                          <p:spTgt spid="2051"/>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Comparison</a:t>
            </a:r>
            <a:endParaRPr lang="en-US" dirty="0"/>
          </a:p>
        </p:txBody>
      </p:sp>
      <p:sp>
        <p:nvSpPr>
          <p:cNvPr id="3" name="Content Placeholder 2"/>
          <p:cNvSpPr>
            <a:spLocks noGrp="1"/>
          </p:cNvSpPr>
          <p:nvPr>
            <p:ph idx="1"/>
          </p:nvPr>
        </p:nvSpPr>
        <p:spPr>
          <a:xfrm>
            <a:off x="304800" y="1554163"/>
            <a:ext cx="8686800" cy="1493838"/>
          </a:xfrm>
        </p:spPr>
        <p:txBody>
          <a:bodyPr>
            <a:normAutofit fontScale="77500" lnSpcReduction="20000"/>
          </a:bodyPr>
          <a:lstStyle/>
          <a:p>
            <a:r>
              <a:rPr lang="en-US" dirty="0" smtClean="0"/>
              <a:t>We requested a high-level basic quote from </a:t>
            </a:r>
            <a:r>
              <a:rPr lang="en-US" dirty="0" err="1" smtClean="0"/>
              <a:t>nFocus</a:t>
            </a:r>
            <a:r>
              <a:rPr lang="en-US" dirty="0" smtClean="0"/>
              <a:t>, </a:t>
            </a:r>
            <a:r>
              <a:rPr lang="en-US" dirty="0" err="1" smtClean="0"/>
              <a:t>Cityspan</a:t>
            </a:r>
            <a:r>
              <a:rPr lang="en-US" dirty="0" smtClean="0"/>
              <a:t>, and </a:t>
            </a:r>
            <a:r>
              <a:rPr lang="en-US" dirty="0" err="1" smtClean="0"/>
              <a:t>Cayen</a:t>
            </a:r>
            <a:r>
              <a:rPr lang="en-US" dirty="0" smtClean="0"/>
              <a:t>.</a:t>
            </a:r>
          </a:p>
          <a:p>
            <a:endParaRPr lang="en-US" dirty="0" smtClean="0"/>
          </a:p>
          <a:p>
            <a:r>
              <a:rPr lang="en-US" dirty="0" smtClean="0"/>
              <a:t>The following are 3 year cost estimates</a:t>
            </a:r>
          </a:p>
          <a:p>
            <a:endParaRPr lang="en-US" dirty="0"/>
          </a:p>
        </p:txBody>
      </p:sp>
      <p:pic>
        <p:nvPicPr>
          <p:cNvPr id="2050" name="Picture 2"/>
          <p:cNvPicPr>
            <a:picLocks noChangeAspect="1" noChangeArrowheads="1"/>
          </p:cNvPicPr>
          <p:nvPr/>
        </p:nvPicPr>
        <p:blipFill>
          <a:blip r:embed="rId3"/>
          <a:srcRect l="13125" t="30000" r="11875" b="43000"/>
          <a:stretch>
            <a:fillRect/>
          </a:stretch>
        </p:blipFill>
        <p:spPr bwMode="auto">
          <a:xfrm>
            <a:off x="533400" y="3440430"/>
            <a:ext cx="8077200" cy="181737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Choosing A Solution for Boston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a:t>
            </a:r>
            <a:r>
              <a:rPr lang="en-US" dirty="0" err="1" smtClean="0"/>
              <a:t>Cityspan</a:t>
            </a:r>
            <a:endParaRPr lang="en-US" dirty="0"/>
          </a:p>
        </p:txBody>
      </p:sp>
      <p:sp>
        <p:nvSpPr>
          <p:cNvPr id="3" name="Content Placeholder 2"/>
          <p:cNvSpPr>
            <a:spLocks noGrp="1"/>
          </p:cNvSpPr>
          <p:nvPr>
            <p:ph idx="1"/>
          </p:nvPr>
        </p:nvSpPr>
        <p:spPr>
          <a:xfrm>
            <a:off x="304800" y="1554162"/>
            <a:ext cx="4343400" cy="4525963"/>
          </a:xfrm>
        </p:spPr>
        <p:txBody>
          <a:bodyPr>
            <a:normAutofit fontScale="85000" lnSpcReduction="20000"/>
          </a:bodyPr>
          <a:lstStyle/>
          <a:p>
            <a:r>
              <a:rPr lang="en-US" dirty="0" smtClean="0"/>
              <a:t>We feel that </a:t>
            </a:r>
            <a:r>
              <a:rPr lang="en-US" b="1" dirty="0" err="1" smtClean="0"/>
              <a:t>Cityspan’s</a:t>
            </a:r>
            <a:r>
              <a:rPr lang="en-US" b="1" dirty="0" smtClean="0"/>
              <a:t> Youthservices.net</a:t>
            </a:r>
            <a:r>
              <a:rPr lang="en-US" dirty="0" smtClean="0"/>
              <a:t> is the most feasible information system for Boston’s Community Learning Initiative</a:t>
            </a:r>
          </a:p>
          <a:p>
            <a:endParaRPr lang="en-US" dirty="0" smtClean="0"/>
          </a:p>
          <a:p>
            <a:r>
              <a:rPr lang="en-US" dirty="0" smtClean="0"/>
              <a:t>Key attributes</a:t>
            </a:r>
          </a:p>
          <a:p>
            <a:pPr lvl="1"/>
            <a:r>
              <a:rPr lang="en-US" dirty="0" smtClean="0"/>
              <a:t>Quickest learning curve</a:t>
            </a:r>
          </a:p>
          <a:p>
            <a:pPr lvl="1"/>
            <a:r>
              <a:rPr lang="en-US" dirty="0" smtClean="0"/>
              <a:t>Comparatively Inexpensive</a:t>
            </a:r>
          </a:p>
          <a:p>
            <a:pPr lvl="1"/>
            <a:r>
              <a:rPr lang="en-US" dirty="0" smtClean="0"/>
              <a:t>Thorough reports</a:t>
            </a:r>
          </a:p>
          <a:p>
            <a:pPr lvl="1"/>
            <a:r>
              <a:rPr lang="en-US" dirty="0" smtClean="0"/>
              <a:t>Fastest system</a:t>
            </a:r>
          </a:p>
        </p:txBody>
      </p:sp>
      <p:pic>
        <p:nvPicPr>
          <p:cNvPr id="69636" name="Picture 4"/>
          <p:cNvPicPr>
            <a:picLocks noChangeAspect="1" noChangeArrowheads="1"/>
          </p:cNvPicPr>
          <p:nvPr/>
        </p:nvPicPr>
        <p:blipFill>
          <a:blip r:embed="rId3"/>
          <a:srcRect l="6250" t="14583" r="83594" b="68750"/>
          <a:stretch>
            <a:fillRect/>
          </a:stretch>
        </p:blipFill>
        <p:spPr bwMode="auto">
          <a:xfrm>
            <a:off x="5562600" y="2590800"/>
            <a:ext cx="2600325" cy="16002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a:t>
            </a:r>
            <a:r>
              <a:rPr lang="en-US" dirty="0" err="1" smtClean="0"/>
              <a:t>Cityspan</a:t>
            </a:r>
            <a:endParaRPr lang="en-US" dirty="0"/>
          </a:p>
        </p:txBody>
      </p:sp>
      <p:sp>
        <p:nvSpPr>
          <p:cNvPr id="3" name="Content Placeholder 2"/>
          <p:cNvSpPr>
            <a:spLocks noGrp="1"/>
          </p:cNvSpPr>
          <p:nvPr>
            <p:ph idx="1"/>
          </p:nvPr>
        </p:nvSpPr>
        <p:spPr>
          <a:xfrm>
            <a:off x="304800" y="1676400"/>
            <a:ext cx="4343400" cy="4648200"/>
          </a:xfrm>
        </p:spPr>
        <p:txBody>
          <a:bodyPr>
            <a:normAutofit fontScale="77500" lnSpcReduction="20000"/>
          </a:bodyPr>
          <a:lstStyle/>
          <a:p>
            <a:pPr>
              <a:buNone/>
            </a:pPr>
            <a:r>
              <a:rPr lang="en-US" dirty="0" smtClean="0"/>
              <a:t>The following issues need to be addressed:</a:t>
            </a:r>
          </a:p>
          <a:p>
            <a:pPr>
              <a:buNone/>
            </a:pPr>
            <a:endParaRPr lang="en-US" dirty="0" smtClean="0"/>
          </a:p>
          <a:p>
            <a:r>
              <a:rPr lang="en-US" dirty="0" smtClean="0"/>
              <a:t>Period of installation</a:t>
            </a:r>
          </a:p>
          <a:p>
            <a:endParaRPr lang="en-US" dirty="0" smtClean="0"/>
          </a:p>
          <a:p>
            <a:r>
              <a:rPr lang="en-US" dirty="0" smtClean="0"/>
              <a:t>Security and privacy</a:t>
            </a:r>
          </a:p>
          <a:p>
            <a:endParaRPr lang="en-US" dirty="0" smtClean="0"/>
          </a:p>
          <a:p>
            <a:r>
              <a:rPr lang="en-US" dirty="0" smtClean="0"/>
              <a:t>Data storage</a:t>
            </a:r>
          </a:p>
          <a:p>
            <a:endParaRPr lang="en-US" dirty="0" smtClean="0"/>
          </a:p>
          <a:p>
            <a:r>
              <a:rPr lang="en-US" dirty="0" smtClean="0"/>
              <a:t>Compatibility with organizations that already use a different system</a:t>
            </a:r>
          </a:p>
        </p:txBody>
      </p:sp>
      <p:pic>
        <p:nvPicPr>
          <p:cNvPr id="68618" name="Picture 10" descr="C:\Users\asoares\AppData\Local\Microsoft\Windows\Temporary Internet Files\Content.IE5\KL9IV4JA\MPj04230840000[1].jpg"/>
          <p:cNvPicPr>
            <a:picLocks noChangeAspect="1" noChangeArrowheads="1"/>
          </p:cNvPicPr>
          <p:nvPr/>
        </p:nvPicPr>
        <p:blipFill>
          <a:blip r:embed="rId3"/>
          <a:srcRect/>
          <a:stretch>
            <a:fillRect/>
          </a:stretch>
        </p:blipFill>
        <p:spPr bwMode="auto">
          <a:xfrm>
            <a:off x="5105400" y="1600200"/>
            <a:ext cx="3566368" cy="47244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Cataloguing Programs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 2: Navigator Structure</a:t>
            </a:r>
            <a:endParaRPr lang="en-US" dirty="0"/>
          </a:p>
        </p:txBody>
      </p:sp>
      <p:sp>
        <p:nvSpPr>
          <p:cNvPr id="7" name="Content Placeholder 2"/>
          <p:cNvSpPr>
            <a:spLocks noGrp="1"/>
          </p:cNvSpPr>
          <p:nvPr>
            <p:ph idx="1"/>
          </p:nvPr>
        </p:nvSpPr>
        <p:spPr>
          <a:xfrm>
            <a:off x="228600" y="1676400"/>
            <a:ext cx="4114800" cy="4876800"/>
          </a:xfrm>
        </p:spPr>
        <p:txBody>
          <a:bodyPr>
            <a:normAutofit/>
          </a:bodyPr>
          <a:lstStyle/>
          <a:p>
            <a:pPr lvl="0"/>
            <a:r>
              <a:rPr lang="en-US" dirty="0" smtClean="0"/>
              <a:t>After gathering data, we have developed several use cases</a:t>
            </a:r>
          </a:p>
          <a:p>
            <a:pPr lvl="0"/>
            <a:endParaRPr lang="en-US" dirty="0" smtClean="0"/>
          </a:p>
          <a:p>
            <a:pPr lvl="0"/>
            <a:r>
              <a:rPr lang="en-US" dirty="0" smtClean="0"/>
              <a:t>We developed a recommendation that is tailored to each use case</a:t>
            </a:r>
            <a:endParaRPr lang="en-US" dirty="0"/>
          </a:p>
        </p:txBody>
      </p:sp>
      <p:sp>
        <p:nvSpPr>
          <p:cNvPr id="8" name="Content Placeholder 2"/>
          <p:cNvSpPr txBox="1">
            <a:spLocks/>
          </p:cNvSpPr>
          <p:nvPr/>
        </p:nvSpPr>
        <p:spPr>
          <a:xfrm>
            <a:off x="4701828" y="1752600"/>
            <a:ext cx="4061171" cy="492369"/>
          </a:xfrm>
          <a:prstGeom prst="rect">
            <a:avLst/>
          </a:prstGeom>
        </p:spPr>
        <p:txBody>
          <a:bodyPr vert="horz">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www.BOSTONavigator.com</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9"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2514600"/>
            <a:ext cx="4185138" cy="3352078"/>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12289" name="Picture 1"/>
          <p:cNvPicPr>
            <a:picLocks noChangeAspect="1" noChangeArrowheads="1"/>
          </p:cNvPicPr>
          <p:nvPr/>
        </p:nvPicPr>
        <p:blipFill>
          <a:blip r:embed="rId5"/>
          <a:srcRect l="6250" t="25000" r="21250" b="20000"/>
          <a:stretch>
            <a:fillRect/>
          </a:stretch>
        </p:blipFill>
        <p:spPr bwMode="auto">
          <a:xfrm>
            <a:off x="1219200" y="2133600"/>
            <a:ext cx="6705600" cy="3179379"/>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par>
                          <p:cTn id="10" fill="hold">
                            <p:stCondLst>
                              <p:cond delay="92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0" nodeType="clickEffect">
                                  <p:stCondLst>
                                    <p:cond delay="0"/>
                                  </p:stCondLst>
                                  <p:childTnLst>
                                    <p:set>
                                      <p:cBhvr rctx="PPT">
                                        <p:cTn id="17" dur="indefinite"/>
                                        <p:tgtEl>
                                          <p:spTgt spid="7">
                                            <p:txEl>
                                              <p:pRg st="0" end="0"/>
                                            </p:txEl>
                                          </p:spTgt>
                                        </p:tgtEl>
                                        <p:attrNameLst>
                                          <p:attrName>style.opacity</p:attrName>
                                        </p:attrNameLst>
                                      </p:cBhvr>
                                      <p:to>
                                        <p:strVal val="0.25"/>
                                      </p:to>
                                    </p:set>
                                    <p:animEffect filter="image" prLst="opacity: 0.25">
                                      <p:cBhvr rctx="IE">
                                        <p:cTn id="18" dur="indefinite"/>
                                        <p:tgtEl>
                                          <p:spTgt spid="7">
                                            <p:txEl>
                                              <p:pRg st="0" end="0"/>
                                            </p:txEl>
                                          </p:spTgt>
                                        </p:tgtEl>
                                      </p:cBhvr>
                                    </p:animEffect>
                                  </p:childTnLst>
                                </p:cTn>
                              </p:par>
                              <p:par>
                                <p:cTn id="19" presetID="9" presetClass="emph" presetSubtype="0" grpId="0" nodeType="withEffect">
                                  <p:stCondLst>
                                    <p:cond delay="0"/>
                                  </p:stCondLst>
                                  <p:childTnLst>
                                    <p:set>
                                      <p:cBhvr rctx="PPT">
                                        <p:cTn id="20" dur="indefinite"/>
                                        <p:tgtEl>
                                          <p:spTgt spid="7">
                                            <p:txEl>
                                              <p:pRg st="2" end="2"/>
                                            </p:txEl>
                                          </p:spTgt>
                                        </p:tgtEl>
                                        <p:attrNameLst>
                                          <p:attrName>style.opacity</p:attrName>
                                        </p:attrNameLst>
                                      </p:cBhvr>
                                      <p:to>
                                        <p:strVal val="0.25"/>
                                      </p:to>
                                    </p:set>
                                    <p:animEffect filter="image" prLst="opacity: 0.25">
                                      <p:cBhvr rctx="IE">
                                        <p:cTn id="21" dur="indefinite"/>
                                        <p:tgtEl>
                                          <p:spTgt spid="7">
                                            <p:txEl>
                                              <p:pRg st="2" end="2"/>
                                            </p:txEl>
                                          </p:spTgt>
                                        </p:tgtEl>
                                      </p:cBhvr>
                                    </p:animEffect>
                                  </p:childTnLst>
                                </p:cTn>
                              </p:par>
                              <p:par>
                                <p:cTn id="22" presetID="9" presetClass="emph" presetSubtype="0" grpId="1" nodeType="withEffect">
                                  <p:stCondLst>
                                    <p:cond delay="0"/>
                                  </p:stCondLst>
                                  <p:iterate type="lt">
                                    <p:tmAbs val="0"/>
                                  </p:iterate>
                                  <p:childTnLst>
                                    <p:set>
                                      <p:cBhvr rctx="PPT">
                                        <p:cTn id="23" dur="indefinite"/>
                                        <p:tgtEl>
                                          <p:spTgt spid="8">
                                            <p:txEl>
                                              <p:pRg st="0" end="0"/>
                                            </p:txEl>
                                          </p:spTgt>
                                        </p:tgtEl>
                                        <p:attrNameLst>
                                          <p:attrName>style.opacity</p:attrName>
                                        </p:attrNameLst>
                                      </p:cBhvr>
                                      <p:to>
                                        <p:strVal val="0.25"/>
                                      </p:to>
                                    </p:set>
                                    <p:animEffect filter="image" prLst="opacity: 0.25">
                                      <p:cBhvr rctx="IE">
                                        <p:cTn id="24" dur="indefinite"/>
                                        <p:tgtEl>
                                          <p:spTgt spid="8">
                                            <p:txEl>
                                              <p:pRg st="0" end="0"/>
                                            </p:txEl>
                                          </p:spTgt>
                                        </p:tgtEl>
                                      </p:cBhvr>
                                    </p:animEffect>
                                  </p:childTnLst>
                                </p:cTn>
                              </p:par>
                              <p:par>
                                <p:cTn id="25" presetID="9" presetClass="emph" presetSubtype="0" nodeType="withEffect">
                                  <p:stCondLst>
                                    <p:cond delay="0"/>
                                  </p:stCondLst>
                                  <p:childTnLst>
                                    <p:set>
                                      <p:cBhvr rctx="PPT">
                                        <p:cTn id="26" dur="indefinite"/>
                                        <p:tgtEl>
                                          <p:spTgt spid="9"/>
                                        </p:tgtEl>
                                        <p:attrNameLst>
                                          <p:attrName>style.opacity</p:attrName>
                                        </p:attrNameLst>
                                      </p:cBhvr>
                                      <p:to>
                                        <p:strVal val="0.25"/>
                                      </p:to>
                                    </p:set>
                                    <p:animEffect filter="image" prLst="opacity: 0.25">
                                      <p:cBhvr rctx="IE">
                                        <p:cTn id="27" dur="indefinite"/>
                                        <p:tgtEl>
                                          <p:spTgt spid="9"/>
                                        </p:tgtEl>
                                      </p:cBhvr>
                                    </p:animEffect>
                                  </p:childTnLst>
                                </p:cTn>
                              </p:par>
                            </p:childTnLst>
                          </p:cTn>
                        </p:par>
                        <p:par>
                          <p:cTn id="28" fill="hold">
                            <p:stCondLst>
                              <p:cond delay="0"/>
                            </p:stCondLst>
                            <p:childTnLst>
                              <p:par>
                                <p:cTn id="29" presetID="53" presetClass="entr" presetSubtype="0" fill="hold" nodeType="afterEffect">
                                  <p:stCondLst>
                                    <p:cond delay="0"/>
                                  </p:stCondLst>
                                  <p:childTnLst>
                                    <p:set>
                                      <p:cBhvr>
                                        <p:cTn id="30" dur="1" fill="hold">
                                          <p:stCondLst>
                                            <p:cond delay="0"/>
                                          </p:stCondLst>
                                        </p:cTn>
                                        <p:tgtEl>
                                          <p:spTgt spid="12289"/>
                                        </p:tgtEl>
                                        <p:attrNameLst>
                                          <p:attrName>style.visibility</p:attrName>
                                        </p:attrNameLst>
                                      </p:cBhvr>
                                      <p:to>
                                        <p:strVal val="visible"/>
                                      </p:to>
                                    </p:set>
                                    <p:anim calcmode="lin" valueType="num">
                                      <p:cBhvr>
                                        <p:cTn id="31" dur="500" fill="hold"/>
                                        <p:tgtEl>
                                          <p:spTgt spid="12289"/>
                                        </p:tgtEl>
                                        <p:attrNameLst>
                                          <p:attrName>ppt_w</p:attrName>
                                        </p:attrNameLst>
                                      </p:cBhvr>
                                      <p:tavLst>
                                        <p:tav tm="0">
                                          <p:val>
                                            <p:fltVal val="0"/>
                                          </p:val>
                                        </p:tav>
                                        <p:tav tm="100000">
                                          <p:val>
                                            <p:strVal val="#ppt_w"/>
                                          </p:val>
                                        </p:tav>
                                      </p:tavLst>
                                    </p:anim>
                                    <p:anim calcmode="lin" valueType="num">
                                      <p:cBhvr>
                                        <p:cTn id="32" dur="500" fill="hold"/>
                                        <p:tgtEl>
                                          <p:spTgt spid="12289"/>
                                        </p:tgtEl>
                                        <p:attrNameLst>
                                          <p:attrName>ppt_h</p:attrName>
                                        </p:attrNameLst>
                                      </p:cBhvr>
                                      <p:tavLst>
                                        <p:tav tm="0">
                                          <p:val>
                                            <p:fltVal val="0"/>
                                          </p:val>
                                        </p:tav>
                                        <p:tav tm="100000">
                                          <p:val>
                                            <p:strVal val="#ppt_h"/>
                                          </p:val>
                                        </p:tav>
                                      </p:tavLst>
                                    </p:anim>
                                    <p:animEffect transition="in" filter="fade">
                                      <p:cBhvr>
                                        <p:cTn id="33" dur="5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8" grpId="1"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smtClean="0"/>
              <a:t>Recommendation 3: Search </a:t>
            </a:r>
            <a:r>
              <a:rPr lang="en-US" dirty="0" smtClean="0"/>
              <a:t>CRITERIA</a:t>
            </a:r>
            <a:endParaRPr lang="en-US" dirty="0"/>
          </a:p>
        </p:txBody>
      </p:sp>
      <p:pic>
        <p:nvPicPr>
          <p:cNvPr id="7" name="Form.wmv">
            <a:hlinkClick r:id="" action="ppaction://media"/>
          </p:cNvPr>
          <p:cNvPicPr>
            <a:picLocks noRot="1" noChangeAspect="1"/>
          </p:cNvPicPr>
          <p:nvPr>
            <a:videoFile r:link="rId1"/>
          </p:nvPr>
        </p:nvPicPr>
        <p:blipFill>
          <a:blip r:embed="rId7" cstate="print"/>
          <a:stretch>
            <a:fillRect/>
          </a:stretch>
        </p:blipFill>
        <p:spPr>
          <a:xfrm>
            <a:off x="7010400" y="5181600"/>
            <a:ext cx="1219200" cy="914400"/>
          </a:xfrm>
          <a:prstGeom prst="rect">
            <a:avLst/>
          </a:prstGeom>
        </p:spPr>
      </p:pic>
      <p:pic>
        <p:nvPicPr>
          <p:cNvPr id="5" name="Picture 2"/>
          <p:cNvPicPr>
            <a:picLocks noChangeAspect="1" noChangeArrowheads="1"/>
          </p:cNvPicPr>
          <p:nvPr/>
        </p:nvPicPr>
        <p:blipFill>
          <a:blip r:embed="rId8">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6248400" y="4648200"/>
            <a:ext cx="2584938" cy="2070401"/>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6" name="Picture 5" descr="interfacechild.jpg"/>
          <p:cNvPicPr/>
          <p:nvPr/>
        </p:nvPicPr>
        <p:blipFill>
          <a:blip r:embed="rId9"/>
          <a:stretch>
            <a:fillRect/>
          </a:stretch>
        </p:blipFill>
        <p:spPr>
          <a:xfrm>
            <a:off x="1752600" y="1600200"/>
            <a:ext cx="5029200" cy="3886200"/>
          </a:xfrm>
          <a:prstGeom prst="roundRect">
            <a:avLst>
              <a:gd name="adj" fmla="val 8594"/>
            </a:avLst>
          </a:prstGeom>
          <a:solidFill>
            <a:srgbClr val="FFFFFF">
              <a:shade val="85000"/>
            </a:srgbClr>
          </a:solidFill>
          <a:ln>
            <a:noFill/>
          </a:ln>
          <a:effectLst>
            <a:innerShdw blurRad="114300">
              <a:prstClr val="black"/>
            </a:innerShdw>
            <a:reflection blurRad="6350" stA="52000" endA="300" endPos="35000" dir="5400000" sy="-100000" algn="bl" rotWithShape="0"/>
          </a:effectLst>
        </p:spPr>
      </p:pic>
      <p:pic>
        <p:nvPicPr>
          <p:cNvPr id="8" name="Picture 7" descr="interfaceteacher.jpg"/>
          <p:cNvPicPr/>
          <p:nvPr/>
        </p:nvPicPr>
        <p:blipFill>
          <a:blip r:embed="rId10"/>
          <a:stretch>
            <a:fillRect/>
          </a:stretch>
        </p:blipFill>
        <p:spPr>
          <a:xfrm>
            <a:off x="1752600" y="1600200"/>
            <a:ext cx="5029200" cy="3886200"/>
          </a:xfrm>
          <a:prstGeom prst="roundRect">
            <a:avLst>
              <a:gd name="adj" fmla="val 8594"/>
            </a:avLst>
          </a:prstGeom>
          <a:solidFill>
            <a:srgbClr val="FFFFFF">
              <a:shade val="85000"/>
            </a:srgbClr>
          </a:solidFill>
          <a:ln>
            <a:noFill/>
          </a:ln>
          <a:effectLst>
            <a:innerShdw blurRad="114300">
              <a:prstClr val="black"/>
            </a:inn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73D69C89-E6AB-4DC9-9A44-3FB6DC8A4192}"/>
                                            </p:graphicEl>
                                          </p:spTgt>
                                        </p:tgtEl>
                                        <p:attrNameLst>
                                          <p:attrName>style.visibility</p:attrName>
                                        </p:attrNameLst>
                                      </p:cBhvr>
                                      <p:to>
                                        <p:strVal val="visible"/>
                                      </p:to>
                                    </p:set>
                                    <p:animEffect transition="in" filter="fade">
                                      <p:cBhvr>
                                        <p:cTn id="7" dur="500"/>
                                        <p:tgtEl>
                                          <p:spTgt spid="4">
                                            <p:graphicEl>
                                              <a:dgm id="{73D69C89-E6AB-4DC9-9A44-3FB6DC8A4192}"/>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79A73C0C-D892-4566-8FB5-2CA9A0539C17}"/>
                                            </p:graphicEl>
                                          </p:spTgt>
                                        </p:tgtEl>
                                        <p:attrNameLst>
                                          <p:attrName>style.visibility</p:attrName>
                                        </p:attrNameLst>
                                      </p:cBhvr>
                                      <p:to>
                                        <p:strVal val="visible"/>
                                      </p:to>
                                    </p:set>
                                    <p:animEffect transition="in" filter="fade">
                                      <p:cBhvr>
                                        <p:cTn id="11" dur="100"/>
                                        <p:tgtEl>
                                          <p:spTgt spid="4">
                                            <p:graphicEl>
                                              <a:dgm id="{79A73C0C-D892-4566-8FB5-2CA9A0539C17}"/>
                                            </p:graphic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48C92396-B7AB-4E88-91B6-0533B640C300}"/>
                                            </p:graphicEl>
                                          </p:spTgt>
                                        </p:tgtEl>
                                        <p:attrNameLst>
                                          <p:attrName>style.visibility</p:attrName>
                                        </p:attrNameLst>
                                      </p:cBhvr>
                                      <p:to>
                                        <p:strVal val="visible"/>
                                      </p:to>
                                    </p:set>
                                    <p:animEffect transition="in" filter="fade">
                                      <p:cBhvr>
                                        <p:cTn id="15" dur="100"/>
                                        <p:tgtEl>
                                          <p:spTgt spid="4">
                                            <p:graphicEl>
                                              <a:dgm id="{48C92396-B7AB-4E88-91B6-0533B640C300}"/>
                                            </p:graphicEl>
                                          </p:spTgt>
                                        </p:tgtEl>
                                      </p:cBhvr>
                                    </p:animEffect>
                                  </p:childTnLst>
                                </p:cTn>
                              </p:par>
                            </p:childTnLst>
                          </p:cTn>
                        </p:par>
                        <p:par>
                          <p:cTn id="16" fill="hold">
                            <p:stCondLst>
                              <p:cond delay="7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9C497D0A-E85E-44F4-9D64-C035777E53E9}"/>
                                            </p:graphicEl>
                                          </p:spTgt>
                                        </p:tgtEl>
                                        <p:attrNameLst>
                                          <p:attrName>style.visibility</p:attrName>
                                        </p:attrNameLst>
                                      </p:cBhvr>
                                      <p:to>
                                        <p:strVal val="visible"/>
                                      </p:to>
                                    </p:set>
                                    <p:animEffect transition="in" filter="fade">
                                      <p:cBhvr>
                                        <p:cTn id="19" dur="100"/>
                                        <p:tgtEl>
                                          <p:spTgt spid="4">
                                            <p:graphicEl>
                                              <a:dgm id="{9C497D0A-E85E-44F4-9D64-C035777E53E9}"/>
                                            </p:graphicEl>
                                          </p:spTgt>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DDBE844E-A40F-4343-9466-D8CECF48E6F1}"/>
                                            </p:graphicEl>
                                          </p:spTgt>
                                        </p:tgtEl>
                                        <p:attrNameLst>
                                          <p:attrName>style.visibility</p:attrName>
                                        </p:attrNameLst>
                                      </p:cBhvr>
                                      <p:to>
                                        <p:strVal val="visible"/>
                                      </p:to>
                                    </p:set>
                                    <p:animEffect transition="in" filter="fade">
                                      <p:cBhvr>
                                        <p:cTn id="23" dur="100"/>
                                        <p:tgtEl>
                                          <p:spTgt spid="4">
                                            <p:graphicEl>
                                              <a:dgm id="{DDBE844E-A40F-4343-9466-D8CECF48E6F1}"/>
                                            </p:graphicEl>
                                          </p:spTgt>
                                        </p:tgtEl>
                                      </p:cBhvr>
                                    </p:animEffect>
                                  </p:childTnLst>
                                </p:cTn>
                              </p:par>
                            </p:childTnLst>
                          </p:cTn>
                        </p:par>
                        <p:par>
                          <p:cTn id="24" fill="hold">
                            <p:stCondLst>
                              <p:cond delay="9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63D414BA-C55B-4858-A489-90E05AA414AF}"/>
                                            </p:graphicEl>
                                          </p:spTgt>
                                        </p:tgtEl>
                                        <p:attrNameLst>
                                          <p:attrName>style.visibility</p:attrName>
                                        </p:attrNameLst>
                                      </p:cBhvr>
                                      <p:to>
                                        <p:strVal val="visible"/>
                                      </p:to>
                                    </p:set>
                                    <p:animEffect transition="in" filter="fade">
                                      <p:cBhvr>
                                        <p:cTn id="27" dur="100"/>
                                        <p:tgtEl>
                                          <p:spTgt spid="4">
                                            <p:graphicEl>
                                              <a:dgm id="{63D414BA-C55B-4858-A489-90E05AA414AF}"/>
                                            </p:graphic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821E1CC9-B6C3-474D-9B11-A81251F6AA4C}"/>
                                            </p:graphicEl>
                                          </p:spTgt>
                                        </p:tgtEl>
                                        <p:attrNameLst>
                                          <p:attrName>style.visibility</p:attrName>
                                        </p:attrNameLst>
                                      </p:cBhvr>
                                      <p:to>
                                        <p:strVal val="visible"/>
                                      </p:to>
                                    </p:set>
                                    <p:animEffect transition="in" filter="fade">
                                      <p:cBhvr>
                                        <p:cTn id="31" dur="100"/>
                                        <p:tgtEl>
                                          <p:spTgt spid="4">
                                            <p:graphicEl>
                                              <a:dgm id="{821E1CC9-B6C3-474D-9B11-A81251F6AA4C}"/>
                                            </p:graphicEl>
                                          </p:spTgt>
                                        </p:tgtEl>
                                      </p:cBhvr>
                                    </p:animEffect>
                                  </p:childTnLst>
                                </p:cTn>
                              </p:par>
                            </p:childTnLst>
                          </p:cTn>
                        </p:par>
                        <p:par>
                          <p:cTn id="32" fill="hold">
                            <p:stCondLst>
                              <p:cond delay="11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8F163164-1EEB-44FB-9B90-F7B9BD60A35A}"/>
                                            </p:graphicEl>
                                          </p:spTgt>
                                        </p:tgtEl>
                                        <p:attrNameLst>
                                          <p:attrName>style.visibility</p:attrName>
                                        </p:attrNameLst>
                                      </p:cBhvr>
                                      <p:to>
                                        <p:strVal val="visible"/>
                                      </p:to>
                                    </p:set>
                                    <p:animEffect transition="in" filter="fade">
                                      <p:cBhvr>
                                        <p:cTn id="35" dur="100"/>
                                        <p:tgtEl>
                                          <p:spTgt spid="4">
                                            <p:graphicEl>
                                              <a:dgm id="{8F163164-1EEB-44FB-9B90-F7B9BD60A35A}"/>
                                            </p:graphicEl>
                                          </p:spTgt>
                                        </p:tgtEl>
                                      </p:cBhvr>
                                    </p:animEffect>
                                  </p:childTnLst>
                                </p:cTn>
                              </p:par>
                            </p:childTnLst>
                          </p:cTn>
                        </p:par>
                        <p:par>
                          <p:cTn id="36" fill="hold">
                            <p:stCondLst>
                              <p:cond delay="12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860D0C39-4880-4C21-89F3-A2FB1F05987A}"/>
                                            </p:graphicEl>
                                          </p:spTgt>
                                        </p:tgtEl>
                                        <p:attrNameLst>
                                          <p:attrName>style.visibility</p:attrName>
                                        </p:attrNameLst>
                                      </p:cBhvr>
                                      <p:to>
                                        <p:strVal val="visible"/>
                                      </p:to>
                                    </p:set>
                                    <p:animEffect transition="in" filter="fade">
                                      <p:cBhvr>
                                        <p:cTn id="39" dur="100"/>
                                        <p:tgtEl>
                                          <p:spTgt spid="4">
                                            <p:graphicEl>
                                              <a:dgm id="{860D0C39-4880-4C21-89F3-A2FB1F05987A}"/>
                                            </p:graphicEl>
                                          </p:spTgt>
                                        </p:tgtEl>
                                      </p:cBhvr>
                                    </p:animEffect>
                                  </p:childTnLst>
                                </p:cTn>
                              </p:par>
                            </p:childTnLst>
                          </p:cTn>
                        </p:par>
                        <p:par>
                          <p:cTn id="40" fill="hold">
                            <p:stCondLst>
                              <p:cond delay="13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BE3F6762-C9DB-4D12-A90D-4048AFBCFF42}"/>
                                            </p:graphicEl>
                                          </p:spTgt>
                                        </p:tgtEl>
                                        <p:attrNameLst>
                                          <p:attrName>style.visibility</p:attrName>
                                        </p:attrNameLst>
                                      </p:cBhvr>
                                      <p:to>
                                        <p:strVal val="visible"/>
                                      </p:to>
                                    </p:set>
                                    <p:animEffect transition="in" filter="fade">
                                      <p:cBhvr>
                                        <p:cTn id="43" dur="100"/>
                                        <p:tgtEl>
                                          <p:spTgt spid="4">
                                            <p:graphicEl>
                                              <a:dgm id="{BE3F6762-C9DB-4D12-A90D-4048AFBCFF42}"/>
                                            </p:graphicEl>
                                          </p:spTgt>
                                        </p:tgtEl>
                                      </p:cBhvr>
                                    </p:animEffect>
                                  </p:childTnLst>
                                </p:cTn>
                              </p:par>
                            </p:childTnLst>
                          </p:cTn>
                        </p:par>
                        <p:par>
                          <p:cTn id="44" fill="hold">
                            <p:stCondLst>
                              <p:cond delay="14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064717FE-575A-4D80-8925-5419E48F51A6}"/>
                                            </p:graphicEl>
                                          </p:spTgt>
                                        </p:tgtEl>
                                        <p:attrNameLst>
                                          <p:attrName>style.visibility</p:attrName>
                                        </p:attrNameLst>
                                      </p:cBhvr>
                                      <p:to>
                                        <p:strVal val="visible"/>
                                      </p:to>
                                    </p:set>
                                    <p:animEffect transition="in" filter="fade">
                                      <p:cBhvr>
                                        <p:cTn id="47" dur="100"/>
                                        <p:tgtEl>
                                          <p:spTgt spid="4">
                                            <p:graphicEl>
                                              <a:dgm id="{064717FE-575A-4D80-8925-5419E48F51A6}"/>
                                            </p:graphicEl>
                                          </p:spTgt>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4">
                                            <p:graphicEl>
                                              <a:dgm id="{F90547B4-4DCC-403A-81E8-FE068ADA590D}"/>
                                            </p:graphicEl>
                                          </p:spTgt>
                                        </p:tgtEl>
                                        <p:attrNameLst>
                                          <p:attrName>style.visibility</p:attrName>
                                        </p:attrNameLst>
                                      </p:cBhvr>
                                      <p:to>
                                        <p:strVal val="visible"/>
                                      </p:to>
                                    </p:set>
                                    <p:animEffect transition="in" filter="fade">
                                      <p:cBhvr>
                                        <p:cTn id="51" dur="100"/>
                                        <p:tgtEl>
                                          <p:spTgt spid="4">
                                            <p:graphicEl>
                                              <a:dgm id="{F90547B4-4DCC-403A-81E8-FE068ADA590D}"/>
                                            </p:graphicEl>
                                          </p:spTgt>
                                        </p:tgtEl>
                                      </p:cBhvr>
                                    </p:animEffect>
                                  </p:childTnLst>
                                </p:cTn>
                              </p:par>
                            </p:childTnLst>
                          </p:cTn>
                        </p:par>
                        <p:par>
                          <p:cTn id="52" fill="hold">
                            <p:stCondLst>
                              <p:cond delay="1600"/>
                            </p:stCondLst>
                            <p:childTnLst>
                              <p:par>
                                <p:cTn id="53" presetID="10" presetClass="entr" presetSubtype="0" fill="hold" grpId="0" nodeType="afterEffect">
                                  <p:stCondLst>
                                    <p:cond delay="0"/>
                                  </p:stCondLst>
                                  <p:childTnLst>
                                    <p:set>
                                      <p:cBhvr>
                                        <p:cTn id="54" dur="1" fill="hold">
                                          <p:stCondLst>
                                            <p:cond delay="0"/>
                                          </p:stCondLst>
                                        </p:cTn>
                                        <p:tgtEl>
                                          <p:spTgt spid="4">
                                            <p:graphicEl>
                                              <a:dgm id="{2A28D6FD-609F-494C-8A8C-AA8BFB9AEBCE}"/>
                                            </p:graphicEl>
                                          </p:spTgt>
                                        </p:tgtEl>
                                        <p:attrNameLst>
                                          <p:attrName>style.visibility</p:attrName>
                                        </p:attrNameLst>
                                      </p:cBhvr>
                                      <p:to>
                                        <p:strVal val="visible"/>
                                      </p:to>
                                    </p:set>
                                    <p:animEffect transition="in" filter="fade">
                                      <p:cBhvr>
                                        <p:cTn id="55" dur="100"/>
                                        <p:tgtEl>
                                          <p:spTgt spid="4">
                                            <p:graphicEl>
                                              <a:dgm id="{2A28D6FD-609F-494C-8A8C-AA8BFB9AEBCE}"/>
                                            </p:graphicEl>
                                          </p:spTgt>
                                        </p:tgtEl>
                                      </p:cBhvr>
                                    </p:animEffect>
                                  </p:childTnLst>
                                </p:cTn>
                              </p:par>
                            </p:childTnLst>
                          </p:cTn>
                        </p:par>
                        <p:par>
                          <p:cTn id="56" fill="hold">
                            <p:stCondLst>
                              <p:cond delay="1700"/>
                            </p:stCondLst>
                            <p:childTnLst>
                              <p:par>
                                <p:cTn id="57" presetID="10" presetClass="entr" presetSubtype="0" fill="hold" grpId="0" nodeType="afterEffect">
                                  <p:stCondLst>
                                    <p:cond delay="0"/>
                                  </p:stCondLst>
                                  <p:childTnLst>
                                    <p:set>
                                      <p:cBhvr>
                                        <p:cTn id="58" dur="1" fill="hold">
                                          <p:stCondLst>
                                            <p:cond delay="0"/>
                                          </p:stCondLst>
                                        </p:cTn>
                                        <p:tgtEl>
                                          <p:spTgt spid="4">
                                            <p:graphicEl>
                                              <a:dgm id="{880A714F-C87E-458A-A4BC-C2C85B840A97}"/>
                                            </p:graphicEl>
                                          </p:spTgt>
                                        </p:tgtEl>
                                        <p:attrNameLst>
                                          <p:attrName>style.visibility</p:attrName>
                                        </p:attrNameLst>
                                      </p:cBhvr>
                                      <p:to>
                                        <p:strVal val="visible"/>
                                      </p:to>
                                    </p:set>
                                    <p:animEffect transition="in" filter="fade">
                                      <p:cBhvr>
                                        <p:cTn id="59" dur="100"/>
                                        <p:tgtEl>
                                          <p:spTgt spid="4">
                                            <p:graphicEl>
                                              <a:dgm id="{880A714F-C87E-458A-A4BC-C2C85B840A97}"/>
                                            </p:graphicEl>
                                          </p:spTgt>
                                        </p:tgtEl>
                                      </p:cBhvr>
                                    </p:animEffect>
                                  </p:childTnLst>
                                </p:cTn>
                              </p:par>
                            </p:childTnLst>
                          </p:cTn>
                        </p:par>
                        <p:par>
                          <p:cTn id="60" fill="hold">
                            <p:stCondLst>
                              <p:cond delay="18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7B3C8FE4-226D-4AE0-867E-43810B76A6B8}"/>
                                            </p:graphicEl>
                                          </p:spTgt>
                                        </p:tgtEl>
                                        <p:attrNameLst>
                                          <p:attrName>style.visibility</p:attrName>
                                        </p:attrNameLst>
                                      </p:cBhvr>
                                      <p:to>
                                        <p:strVal val="visible"/>
                                      </p:to>
                                    </p:set>
                                    <p:animEffect transition="in" filter="fade">
                                      <p:cBhvr>
                                        <p:cTn id="63" dur="100"/>
                                        <p:tgtEl>
                                          <p:spTgt spid="4">
                                            <p:graphicEl>
                                              <a:dgm id="{7B3C8FE4-226D-4AE0-867E-43810B76A6B8}"/>
                                            </p:graphicEl>
                                          </p:spTgt>
                                        </p:tgtEl>
                                      </p:cBhvr>
                                    </p:animEffect>
                                  </p:childTnLst>
                                </p:cTn>
                              </p:par>
                            </p:childTnLst>
                          </p:cTn>
                        </p:par>
                        <p:par>
                          <p:cTn id="64" fill="hold">
                            <p:stCondLst>
                              <p:cond delay="1900"/>
                            </p:stCondLst>
                            <p:childTnLst>
                              <p:par>
                                <p:cTn id="65" presetID="10" presetClass="entr" presetSubtype="0" fill="hold" grpId="0" nodeType="afterEffect">
                                  <p:stCondLst>
                                    <p:cond delay="0"/>
                                  </p:stCondLst>
                                  <p:childTnLst>
                                    <p:set>
                                      <p:cBhvr>
                                        <p:cTn id="66" dur="1" fill="hold">
                                          <p:stCondLst>
                                            <p:cond delay="0"/>
                                          </p:stCondLst>
                                        </p:cTn>
                                        <p:tgtEl>
                                          <p:spTgt spid="4">
                                            <p:graphicEl>
                                              <a:dgm id="{134AA39D-BFB3-4493-82E8-E63B54BA4379}"/>
                                            </p:graphicEl>
                                          </p:spTgt>
                                        </p:tgtEl>
                                        <p:attrNameLst>
                                          <p:attrName>style.visibility</p:attrName>
                                        </p:attrNameLst>
                                      </p:cBhvr>
                                      <p:to>
                                        <p:strVal val="visible"/>
                                      </p:to>
                                    </p:set>
                                    <p:animEffect transition="in" filter="fade">
                                      <p:cBhvr>
                                        <p:cTn id="67" dur="100"/>
                                        <p:tgtEl>
                                          <p:spTgt spid="4">
                                            <p:graphicEl>
                                              <a:dgm id="{134AA39D-BFB3-4493-82E8-E63B54BA4379}"/>
                                            </p:graphicEl>
                                          </p:spTgt>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
                                            <p:graphicEl>
                                              <a:dgm id="{2ACC0563-09CC-4886-8993-03EA9D828232}"/>
                                            </p:graphicEl>
                                          </p:spTgt>
                                        </p:tgtEl>
                                        <p:attrNameLst>
                                          <p:attrName>style.visibility</p:attrName>
                                        </p:attrNameLst>
                                      </p:cBhvr>
                                      <p:to>
                                        <p:strVal val="visible"/>
                                      </p:to>
                                    </p:set>
                                    <p:animEffect transition="in" filter="fade">
                                      <p:cBhvr>
                                        <p:cTn id="71" dur="100"/>
                                        <p:tgtEl>
                                          <p:spTgt spid="4">
                                            <p:graphicEl>
                                              <a:dgm id="{2ACC0563-09CC-4886-8993-03EA9D828232}"/>
                                            </p:graphicEl>
                                          </p:spTgt>
                                        </p:tgtEl>
                                      </p:cBhvr>
                                    </p:animEffect>
                                  </p:childTnLst>
                                </p:cTn>
                              </p:par>
                            </p:childTnLst>
                          </p:cTn>
                        </p:par>
                        <p:par>
                          <p:cTn id="72" fill="hold">
                            <p:stCondLst>
                              <p:cond delay="2100"/>
                            </p:stCondLst>
                            <p:childTnLst>
                              <p:par>
                                <p:cTn id="73" presetID="10" presetClass="entr" presetSubtype="0" fill="hold" grpId="0" nodeType="afterEffect">
                                  <p:stCondLst>
                                    <p:cond delay="0"/>
                                  </p:stCondLst>
                                  <p:childTnLst>
                                    <p:set>
                                      <p:cBhvr>
                                        <p:cTn id="74" dur="1" fill="hold">
                                          <p:stCondLst>
                                            <p:cond delay="0"/>
                                          </p:stCondLst>
                                        </p:cTn>
                                        <p:tgtEl>
                                          <p:spTgt spid="4">
                                            <p:graphicEl>
                                              <a:dgm id="{593019E1-C1CB-4A38-A0E5-EFAB9A459FDD}"/>
                                            </p:graphicEl>
                                          </p:spTgt>
                                        </p:tgtEl>
                                        <p:attrNameLst>
                                          <p:attrName>style.visibility</p:attrName>
                                        </p:attrNameLst>
                                      </p:cBhvr>
                                      <p:to>
                                        <p:strVal val="visible"/>
                                      </p:to>
                                    </p:set>
                                    <p:animEffect transition="in" filter="fade">
                                      <p:cBhvr>
                                        <p:cTn id="75" dur="100"/>
                                        <p:tgtEl>
                                          <p:spTgt spid="4">
                                            <p:graphicEl>
                                              <a:dgm id="{593019E1-C1CB-4A38-A0E5-EFAB9A459FDD}"/>
                                            </p:graphicEl>
                                          </p:spTgt>
                                        </p:tgtEl>
                                      </p:cBhvr>
                                    </p:animEffect>
                                  </p:childTnLst>
                                </p:cTn>
                              </p:par>
                            </p:childTnLst>
                          </p:cTn>
                        </p:par>
                        <p:par>
                          <p:cTn id="76" fill="hold">
                            <p:stCondLst>
                              <p:cond delay="2200"/>
                            </p:stCondLst>
                            <p:childTnLst>
                              <p:par>
                                <p:cTn id="77" presetID="10" presetClass="entr" presetSubtype="0" fill="hold" grpId="0" nodeType="afterEffect">
                                  <p:stCondLst>
                                    <p:cond delay="0"/>
                                  </p:stCondLst>
                                  <p:childTnLst>
                                    <p:set>
                                      <p:cBhvr>
                                        <p:cTn id="78" dur="1" fill="hold">
                                          <p:stCondLst>
                                            <p:cond delay="0"/>
                                          </p:stCondLst>
                                        </p:cTn>
                                        <p:tgtEl>
                                          <p:spTgt spid="4">
                                            <p:graphicEl>
                                              <a:dgm id="{DE07AB1E-B402-4BC2-B6B3-E5DC078A1C94}"/>
                                            </p:graphicEl>
                                          </p:spTgt>
                                        </p:tgtEl>
                                        <p:attrNameLst>
                                          <p:attrName>style.visibility</p:attrName>
                                        </p:attrNameLst>
                                      </p:cBhvr>
                                      <p:to>
                                        <p:strVal val="visible"/>
                                      </p:to>
                                    </p:set>
                                    <p:animEffect transition="in" filter="fade">
                                      <p:cBhvr>
                                        <p:cTn id="79" dur="100"/>
                                        <p:tgtEl>
                                          <p:spTgt spid="4">
                                            <p:graphicEl>
                                              <a:dgm id="{DE07AB1E-B402-4BC2-B6B3-E5DC078A1C94}"/>
                                            </p:graphicEl>
                                          </p:spTgt>
                                        </p:tgtEl>
                                      </p:cBhvr>
                                    </p:animEffect>
                                  </p:childTnLst>
                                </p:cTn>
                              </p:par>
                            </p:childTnLst>
                          </p:cTn>
                        </p:par>
                        <p:par>
                          <p:cTn id="80" fill="hold">
                            <p:stCondLst>
                              <p:cond delay="2300"/>
                            </p:stCondLst>
                            <p:childTnLst>
                              <p:par>
                                <p:cTn id="81" presetID="10" presetClass="entr" presetSubtype="0" fill="hold" grpId="0" nodeType="afterEffect">
                                  <p:stCondLst>
                                    <p:cond delay="0"/>
                                  </p:stCondLst>
                                  <p:childTnLst>
                                    <p:set>
                                      <p:cBhvr>
                                        <p:cTn id="82" dur="1" fill="hold">
                                          <p:stCondLst>
                                            <p:cond delay="0"/>
                                          </p:stCondLst>
                                        </p:cTn>
                                        <p:tgtEl>
                                          <p:spTgt spid="4">
                                            <p:graphicEl>
                                              <a:dgm id="{716B3E16-A3D3-4848-AF7E-78C363833DB5}"/>
                                            </p:graphicEl>
                                          </p:spTgt>
                                        </p:tgtEl>
                                        <p:attrNameLst>
                                          <p:attrName>style.visibility</p:attrName>
                                        </p:attrNameLst>
                                      </p:cBhvr>
                                      <p:to>
                                        <p:strVal val="visible"/>
                                      </p:to>
                                    </p:set>
                                    <p:animEffect transition="in" filter="fade">
                                      <p:cBhvr>
                                        <p:cTn id="83" dur="100"/>
                                        <p:tgtEl>
                                          <p:spTgt spid="4">
                                            <p:graphicEl>
                                              <a:dgm id="{716B3E16-A3D3-4848-AF7E-78C363833DB5}"/>
                                            </p:graphicEl>
                                          </p:spTgt>
                                        </p:tgtEl>
                                      </p:cBhvr>
                                    </p:animEffect>
                                  </p:childTnLst>
                                </p:cTn>
                              </p:par>
                            </p:childTnLst>
                          </p:cTn>
                        </p:par>
                        <p:par>
                          <p:cTn id="84" fill="hold">
                            <p:stCondLst>
                              <p:cond delay="2400"/>
                            </p:stCondLst>
                            <p:childTnLst>
                              <p:par>
                                <p:cTn id="85" presetID="10" presetClass="entr" presetSubtype="0" fill="hold" grpId="0" nodeType="afterEffect">
                                  <p:stCondLst>
                                    <p:cond delay="0"/>
                                  </p:stCondLst>
                                  <p:childTnLst>
                                    <p:set>
                                      <p:cBhvr>
                                        <p:cTn id="86" dur="1" fill="hold">
                                          <p:stCondLst>
                                            <p:cond delay="0"/>
                                          </p:stCondLst>
                                        </p:cTn>
                                        <p:tgtEl>
                                          <p:spTgt spid="4">
                                            <p:graphicEl>
                                              <a:dgm id="{F81EBAC2-1EBD-4267-A2E5-58C486B125FA}"/>
                                            </p:graphicEl>
                                          </p:spTgt>
                                        </p:tgtEl>
                                        <p:attrNameLst>
                                          <p:attrName>style.visibility</p:attrName>
                                        </p:attrNameLst>
                                      </p:cBhvr>
                                      <p:to>
                                        <p:strVal val="visible"/>
                                      </p:to>
                                    </p:set>
                                    <p:animEffect transition="in" filter="fade">
                                      <p:cBhvr>
                                        <p:cTn id="87" dur="100"/>
                                        <p:tgtEl>
                                          <p:spTgt spid="4">
                                            <p:graphicEl>
                                              <a:dgm id="{F81EBAC2-1EBD-4267-A2E5-58C486B125FA}"/>
                                            </p:graphicEl>
                                          </p:spTgt>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4">
                                            <p:graphicEl>
                                              <a:dgm id="{FCF28A85-20ED-4046-AF12-67A8CCF19815}"/>
                                            </p:graphicEl>
                                          </p:spTgt>
                                        </p:tgtEl>
                                        <p:attrNameLst>
                                          <p:attrName>style.visibility</p:attrName>
                                        </p:attrNameLst>
                                      </p:cBhvr>
                                      <p:to>
                                        <p:strVal val="visible"/>
                                      </p:to>
                                    </p:set>
                                    <p:animEffect transition="in" filter="fade">
                                      <p:cBhvr>
                                        <p:cTn id="91" dur="100"/>
                                        <p:tgtEl>
                                          <p:spTgt spid="4">
                                            <p:graphicEl>
                                              <a:dgm id="{FCF28A85-20ED-4046-AF12-67A8CCF19815}"/>
                                            </p:graphicEl>
                                          </p:spTgt>
                                        </p:tgtEl>
                                      </p:cBhvr>
                                    </p:animEffect>
                                  </p:childTnLst>
                                </p:cTn>
                              </p:par>
                            </p:childTnLst>
                          </p:cTn>
                        </p:par>
                        <p:par>
                          <p:cTn id="92" fill="hold">
                            <p:stCondLst>
                              <p:cond delay="2600"/>
                            </p:stCondLst>
                            <p:childTnLst>
                              <p:par>
                                <p:cTn id="93" presetID="10" presetClass="entr" presetSubtype="0" fill="hold" grpId="0" nodeType="afterEffect">
                                  <p:stCondLst>
                                    <p:cond delay="0"/>
                                  </p:stCondLst>
                                  <p:childTnLst>
                                    <p:set>
                                      <p:cBhvr>
                                        <p:cTn id="94" dur="1" fill="hold">
                                          <p:stCondLst>
                                            <p:cond delay="0"/>
                                          </p:stCondLst>
                                        </p:cTn>
                                        <p:tgtEl>
                                          <p:spTgt spid="4">
                                            <p:graphicEl>
                                              <a:dgm id="{EDCFA74C-8305-4FCC-8976-75ED69BEC5A3}"/>
                                            </p:graphicEl>
                                          </p:spTgt>
                                        </p:tgtEl>
                                        <p:attrNameLst>
                                          <p:attrName>style.visibility</p:attrName>
                                        </p:attrNameLst>
                                      </p:cBhvr>
                                      <p:to>
                                        <p:strVal val="visible"/>
                                      </p:to>
                                    </p:set>
                                    <p:animEffect transition="in" filter="fade">
                                      <p:cBhvr>
                                        <p:cTn id="95" dur="100"/>
                                        <p:tgtEl>
                                          <p:spTgt spid="4">
                                            <p:graphicEl>
                                              <a:dgm id="{EDCFA74C-8305-4FCC-8976-75ED69BEC5A3}"/>
                                            </p:graphicEl>
                                          </p:spTgt>
                                        </p:tgtEl>
                                      </p:cBhvr>
                                    </p:animEffect>
                                  </p:childTnLst>
                                </p:cTn>
                              </p:par>
                            </p:childTnLst>
                          </p:cTn>
                        </p:par>
                        <p:par>
                          <p:cTn id="96" fill="hold">
                            <p:stCondLst>
                              <p:cond delay="2700"/>
                            </p:stCondLst>
                            <p:childTnLst>
                              <p:par>
                                <p:cTn id="97" presetID="10" presetClass="entr" presetSubtype="0" fill="hold" grpId="0" nodeType="afterEffect">
                                  <p:stCondLst>
                                    <p:cond delay="0"/>
                                  </p:stCondLst>
                                  <p:childTnLst>
                                    <p:set>
                                      <p:cBhvr>
                                        <p:cTn id="98" dur="1" fill="hold">
                                          <p:stCondLst>
                                            <p:cond delay="0"/>
                                          </p:stCondLst>
                                        </p:cTn>
                                        <p:tgtEl>
                                          <p:spTgt spid="4">
                                            <p:graphicEl>
                                              <a:dgm id="{19E4524C-11C7-4C3A-891D-CA614ADC232D}"/>
                                            </p:graphicEl>
                                          </p:spTgt>
                                        </p:tgtEl>
                                        <p:attrNameLst>
                                          <p:attrName>style.visibility</p:attrName>
                                        </p:attrNameLst>
                                      </p:cBhvr>
                                      <p:to>
                                        <p:strVal val="visible"/>
                                      </p:to>
                                    </p:set>
                                    <p:animEffect transition="in" filter="fade">
                                      <p:cBhvr>
                                        <p:cTn id="99" dur="100"/>
                                        <p:tgtEl>
                                          <p:spTgt spid="4">
                                            <p:graphicEl>
                                              <a:dgm id="{19E4524C-11C7-4C3A-891D-CA614ADC232D}"/>
                                            </p:graphicEl>
                                          </p:spTgt>
                                        </p:tgtEl>
                                      </p:cBhvr>
                                    </p:animEffect>
                                  </p:childTnLst>
                                </p:cTn>
                              </p:par>
                            </p:childTnLst>
                          </p:cTn>
                        </p:par>
                        <p:par>
                          <p:cTn id="100" fill="hold">
                            <p:stCondLst>
                              <p:cond delay="2800"/>
                            </p:stCondLst>
                            <p:childTnLst>
                              <p:par>
                                <p:cTn id="101" presetID="10" presetClass="entr" presetSubtype="0" fill="hold" grpId="0" nodeType="afterEffect">
                                  <p:stCondLst>
                                    <p:cond delay="0"/>
                                  </p:stCondLst>
                                  <p:childTnLst>
                                    <p:set>
                                      <p:cBhvr>
                                        <p:cTn id="102" dur="1" fill="hold">
                                          <p:stCondLst>
                                            <p:cond delay="0"/>
                                          </p:stCondLst>
                                        </p:cTn>
                                        <p:tgtEl>
                                          <p:spTgt spid="4">
                                            <p:graphicEl>
                                              <a:dgm id="{E3C6E730-3E78-4EA5-89B9-DE77B0E9D703}"/>
                                            </p:graphicEl>
                                          </p:spTgt>
                                        </p:tgtEl>
                                        <p:attrNameLst>
                                          <p:attrName>style.visibility</p:attrName>
                                        </p:attrNameLst>
                                      </p:cBhvr>
                                      <p:to>
                                        <p:strVal val="visible"/>
                                      </p:to>
                                    </p:set>
                                    <p:animEffect transition="in" filter="fade">
                                      <p:cBhvr>
                                        <p:cTn id="103" dur="100"/>
                                        <p:tgtEl>
                                          <p:spTgt spid="4">
                                            <p:graphicEl>
                                              <a:dgm id="{E3C6E730-3E78-4EA5-89B9-DE77B0E9D703}"/>
                                            </p:graphicEl>
                                          </p:spTgt>
                                        </p:tgtEl>
                                      </p:cBhvr>
                                    </p:animEffect>
                                  </p:childTnLst>
                                </p:cTn>
                              </p:par>
                            </p:childTnLst>
                          </p:cTn>
                        </p:par>
                        <p:par>
                          <p:cTn id="104" fill="hold">
                            <p:stCondLst>
                              <p:cond delay="2900"/>
                            </p:stCondLst>
                            <p:childTnLst>
                              <p:par>
                                <p:cTn id="105" presetID="10" presetClass="entr" presetSubtype="0" fill="hold" grpId="0" nodeType="afterEffect">
                                  <p:stCondLst>
                                    <p:cond delay="0"/>
                                  </p:stCondLst>
                                  <p:childTnLst>
                                    <p:set>
                                      <p:cBhvr>
                                        <p:cTn id="106" dur="1" fill="hold">
                                          <p:stCondLst>
                                            <p:cond delay="0"/>
                                          </p:stCondLst>
                                        </p:cTn>
                                        <p:tgtEl>
                                          <p:spTgt spid="4">
                                            <p:graphicEl>
                                              <a:dgm id="{9E76F8DF-2091-44E3-9172-064B83BD31B8}"/>
                                            </p:graphicEl>
                                          </p:spTgt>
                                        </p:tgtEl>
                                        <p:attrNameLst>
                                          <p:attrName>style.visibility</p:attrName>
                                        </p:attrNameLst>
                                      </p:cBhvr>
                                      <p:to>
                                        <p:strVal val="visible"/>
                                      </p:to>
                                    </p:set>
                                    <p:animEffect transition="in" filter="fade">
                                      <p:cBhvr>
                                        <p:cTn id="107" dur="100"/>
                                        <p:tgtEl>
                                          <p:spTgt spid="4">
                                            <p:graphicEl>
                                              <a:dgm id="{9E76F8DF-2091-44E3-9172-064B83BD31B8}"/>
                                            </p:graphicEl>
                                          </p:spTgt>
                                        </p:tgtEl>
                                      </p:cBhvr>
                                    </p:animEffect>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4">
                                            <p:graphicEl>
                                              <a:dgm id="{FC67D6DA-5AE8-4DA1-A899-757F0523AC04}"/>
                                            </p:graphicEl>
                                          </p:spTgt>
                                        </p:tgtEl>
                                        <p:attrNameLst>
                                          <p:attrName>style.visibility</p:attrName>
                                        </p:attrNameLst>
                                      </p:cBhvr>
                                      <p:to>
                                        <p:strVal val="visible"/>
                                      </p:to>
                                    </p:set>
                                    <p:animEffect transition="in" filter="fade">
                                      <p:cBhvr>
                                        <p:cTn id="111" dur="100"/>
                                        <p:tgtEl>
                                          <p:spTgt spid="4">
                                            <p:graphicEl>
                                              <a:dgm id="{FC67D6DA-5AE8-4DA1-A899-757F0523AC04}"/>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mph" presetSubtype="0" grpId="1" nodeType="clickEffect">
                                  <p:stCondLst>
                                    <p:cond delay="0"/>
                                  </p:stCondLst>
                                  <p:childTnLst>
                                    <p:set>
                                      <p:cBhvr rctx="PPT">
                                        <p:cTn id="115" dur="indefinite"/>
                                        <p:tgtEl>
                                          <p:spTgt spid="4">
                                            <p:graphicEl>
                                              <a:dgm id="{73D69C89-E6AB-4DC9-9A44-3FB6DC8A4192}"/>
                                            </p:graphicEl>
                                          </p:spTgt>
                                        </p:tgtEl>
                                        <p:attrNameLst>
                                          <p:attrName>style.opacity</p:attrName>
                                        </p:attrNameLst>
                                      </p:cBhvr>
                                      <p:to>
                                        <p:strVal val="0.25"/>
                                      </p:to>
                                    </p:set>
                                    <p:animEffect filter="image" prLst="opacity: 0.25">
                                      <p:cBhvr rctx="IE">
                                        <p:cTn id="116" dur="indefinite"/>
                                        <p:tgtEl>
                                          <p:spTgt spid="4">
                                            <p:graphicEl>
                                              <a:dgm id="{73D69C89-E6AB-4DC9-9A44-3FB6DC8A4192}"/>
                                            </p:graphicEl>
                                          </p:spTgt>
                                        </p:tgtEl>
                                      </p:cBhvr>
                                    </p:animEffect>
                                  </p:childTnLst>
                                </p:cTn>
                              </p:par>
                              <p:par>
                                <p:cTn id="117" presetID="9" presetClass="emph" presetSubtype="0" grpId="1" nodeType="withEffect">
                                  <p:stCondLst>
                                    <p:cond delay="0"/>
                                  </p:stCondLst>
                                  <p:childTnLst>
                                    <p:set>
                                      <p:cBhvr rctx="PPT">
                                        <p:cTn id="118" dur="indefinite"/>
                                        <p:tgtEl>
                                          <p:spTgt spid="4">
                                            <p:graphicEl>
                                              <a:dgm id="{79A73C0C-D892-4566-8FB5-2CA9A0539C17}"/>
                                            </p:graphicEl>
                                          </p:spTgt>
                                        </p:tgtEl>
                                        <p:attrNameLst>
                                          <p:attrName>style.opacity</p:attrName>
                                        </p:attrNameLst>
                                      </p:cBhvr>
                                      <p:to>
                                        <p:strVal val="0.25"/>
                                      </p:to>
                                    </p:set>
                                    <p:animEffect filter="image" prLst="opacity: 0.25">
                                      <p:cBhvr rctx="IE">
                                        <p:cTn id="119" dur="indefinite"/>
                                        <p:tgtEl>
                                          <p:spTgt spid="4">
                                            <p:graphicEl>
                                              <a:dgm id="{79A73C0C-D892-4566-8FB5-2CA9A0539C17}"/>
                                            </p:graphicEl>
                                          </p:spTgt>
                                        </p:tgtEl>
                                      </p:cBhvr>
                                    </p:animEffect>
                                  </p:childTnLst>
                                </p:cTn>
                              </p:par>
                              <p:par>
                                <p:cTn id="120" presetID="9" presetClass="emph" presetSubtype="0" grpId="1" nodeType="withEffect">
                                  <p:stCondLst>
                                    <p:cond delay="0"/>
                                  </p:stCondLst>
                                  <p:childTnLst>
                                    <p:set>
                                      <p:cBhvr rctx="PPT">
                                        <p:cTn id="121" dur="indefinite"/>
                                        <p:tgtEl>
                                          <p:spTgt spid="4">
                                            <p:graphicEl>
                                              <a:dgm id="{48C92396-B7AB-4E88-91B6-0533B640C300}"/>
                                            </p:graphicEl>
                                          </p:spTgt>
                                        </p:tgtEl>
                                        <p:attrNameLst>
                                          <p:attrName>style.opacity</p:attrName>
                                        </p:attrNameLst>
                                      </p:cBhvr>
                                      <p:to>
                                        <p:strVal val="0.25"/>
                                      </p:to>
                                    </p:set>
                                    <p:animEffect filter="image" prLst="opacity: 0.25">
                                      <p:cBhvr rctx="IE">
                                        <p:cTn id="122" dur="indefinite"/>
                                        <p:tgtEl>
                                          <p:spTgt spid="4">
                                            <p:graphicEl>
                                              <a:dgm id="{48C92396-B7AB-4E88-91B6-0533B640C300}"/>
                                            </p:graphicEl>
                                          </p:spTgt>
                                        </p:tgtEl>
                                      </p:cBhvr>
                                    </p:animEffect>
                                  </p:childTnLst>
                                </p:cTn>
                              </p:par>
                              <p:par>
                                <p:cTn id="123" presetID="9" presetClass="emph" presetSubtype="0" grpId="1" nodeType="withEffect">
                                  <p:stCondLst>
                                    <p:cond delay="0"/>
                                  </p:stCondLst>
                                  <p:childTnLst>
                                    <p:set>
                                      <p:cBhvr rctx="PPT">
                                        <p:cTn id="124" dur="indefinite"/>
                                        <p:tgtEl>
                                          <p:spTgt spid="4">
                                            <p:graphicEl>
                                              <a:dgm id="{9C497D0A-E85E-44F4-9D64-C035777E53E9}"/>
                                            </p:graphicEl>
                                          </p:spTgt>
                                        </p:tgtEl>
                                        <p:attrNameLst>
                                          <p:attrName>style.opacity</p:attrName>
                                        </p:attrNameLst>
                                      </p:cBhvr>
                                      <p:to>
                                        <p:strVal val="0.25"/>
                                      </p:to>
                                    </p:set>
                                    <p:animEffect filter="image" prLst="opacity: 0.25">
                                      <p:cBhvr rctx="IE">
                                        <p:cTn id="125" dur="indefinite"/>
                                        <p:tgtEl>
                                          <p:spTgt spid="4">
                                            <p:graphicEl>
                                              <a:dgm id="{9C497D0A-E85E-44F4-9D64-C035777E53E9}"/>
                                            </p:graphicEl>
                                          </p:spTgt>
                                        </p:tgtEl>
                                      </p:cBhvr>
                                    </p:animEffect>
                                  </p:childTnLst>
                                </p:cTn>
                              </p:par>
                              <p:par>
                                <p:cTn id="126" presetID="9" presetClass="emph" presetSubtype="0" grpId="1" nodeType="withEffect">
                                  <p:stCondLst>
                                    <p:cond delay="0"/>
                                  </p:stCondLst>
                                  <p:childTnLst>
                                    <p:set>
                                      <p:cBhvr rctx="PPT">
                                        <p:cTn id="127" dur="indefinite"/>
                                        <p:tgtEl>
                                          <p:spTgt spid="4">
                                            <p:graphicEl>
                                              <a:dgm id="{DDBE844E-A40F-4343-9466-D8CECF48E6F1}"/>
                                            </p:graphicEl>
                                          </p:spTgt>
                                        </p:tgtEl>
                                        <p:attrNameLst>
                                          <p:attrName>style.opacity</p:attrName>
                                        </p:attrNameLst>
                                      </p:cBhvr>
                                      <p:to>
                                        <p:strVal val="0.25"/>
                                      </p:to>
                                    </p:set>
                                    <p:animEffect filter="image" prLst="opacity: 0.25">
                                      <p:cBhvr rctx="IE">
                                        <p:cTn id="128" dur="indefinite"/>
                                        <p:tgtEl>
                                          <p:spTgt spid="4">
                                            <p:graphicEl>
                                              <a:dgm id="{DDBE844E-A40F-4343-9466-D8CECF48E6F1}"/>
                                            </p:graphicEl>
                                          </p:spTgt>
                                        </p:tgtEl>
                                      </p:cBhvr>
                                    </p:animEffect>
                                  </p:childTnLst>
                                </p:cTn>
                              </p:par>
                              <p:par>
                                <p:cTn id="129" presetID="9" presetClass="emph" presetSubtype="0" grpId="1" nodeType="withEffect">
                                  <p:stCondLst>
                                    <p:cond delay="0"/>
                                  </p:stCondLst>
                                  <p:childTnLst>
                                    <p:set>
                                      <p:cBhvr rctx="PPT">
                                        <p:cTn id="130" dur="indefinite"/>
                                        <p:tgtEl>
                                          <p:spTgt spid="4">
                                            <p:graphicEl>
                                              <a:dgm id="{63D414BA-C55B-4858-A489-90E05AA414AF}"/>
                                            </p:graphicEl>
                                          </p:spTgt>
                                        </p:tgtEl>
                                        <p:attrNameLst>
                                          <p:attrName>style.opacity</p:attrName>
                                        </p:attrNameLst>
                                      </p:cBhvr>
                                      <p:to>
                                        <p:strVal val="0.25"/>
                                      </p:to>
                                    </p:set>
                                    <p:animEffect filter="image" prLst="opacity: 0.25">
                                      <p:cBhvr rctx="IE">
                                        <p:cTn id="131" dur="indefinite"/>
                                        <p:tgtEl>
                                          <p:spTgt spid="4">
                                            <p:graphicEl>
                                              <a:dgm id="{63D414BA-C55B-4858-A489-90E05AA414AF}"/>
                                            </p:graphicEl>
                                          </p:spTgt>
                                        </p:tgtEl>
                                      </p:cBhvr>
                                    </p:animEffect>
                                  </p:childTnLst>
                                </p:cTn>
                              </p:par>
                              <p:par>
                                <p:cTn id="132" presetID="9" presetClass="emph" presetSubtype="0" grpId="1" nodeType="withEffect">
                                  <p:stCondLst>
                                    <p:cond delay="0"/>
                                  </p:stCondLst>
                                  <p:childTnLst>
                                    <p:set>
                                      <p:cBhvr rctx="PPT">
                                        <p:cTn id="133" dur="indefinite"/>
                                        <p:tgtEl>
                                          <p:spTgt spid="4">
                                            <p:graphicEl>
                                              <a:dgm id="{821E1CC9-B6C3-474D-9B11-A81251F6AA4C}"/>
                                            </p:graphicEl>
                                          </p:spTgt>
                                        </p:tgtEl>
                                        <p:attrNameLst>
                                          <p:attrName>style.opacity</p:attrName>
                                        </p:attrNameLst>
                                      </p:cBhvr>
                                      <p:to>
                                        <p:strVal val="0.25"/>
                                      </p:to>
                                    </p:set>
                                    <p:animEffect filter="image" prLst="opacity: 0.25">
                                      <p:cBhvr rctx="IE">
                                        <p:cTn id="134" dur="indefinite"/>
                                        <p:tgtEl>
                                          <p:spTgt spid="4">
                                            <p:graphicEl>
                                              <a:dgm id="{821E1CC9-B6C3-474D-9B11-A81251F6AA4C}"/>
                                            </p:graphicEl>
                                          </p:spTgt>
                                        </p:tgtEl>
                                      </p:cBhvr>
                                    </p:animEffect>
                                  </p:childTnLst>
                                </p:cTn>
                              </p:par>
                              <p:par>
                                <p:cTn id="135" presetID="9" presetClass="emph" presetSubtype="0" grpId="1" nodeType="withEffect">
                                  <p:stCondLst>
                                    <p:cond delay="0"/>
                                  </p:stCondLst>
                                  <p:childTnLst>
                                    <p:set>
                                      <p:cBhvr rctx="PPT">
                                        <p:cTn id="136" dur="indefinite"/>
                                        <p:tgtEl>
                                          <p:spTgt spid="4">
                                            <p:graphicEl>
                                              <a:dgm id="{8F163164-1EEB-44FB-9B90-F7B9BD60A35A}"/>
                                            </p:graphicEl>
                                          </p:spTgt>
                                        </p:tgtEl>
                                        <p:attrNameLst>
                                          <p:attrName>style.opacity</p:attrName>
                                        </p:attrNameLst>
                                      </p:cBhvr>
                                      <p:to>
                                        <p:strVal val="0.25"/>
                                      </p:to>
                                    </p:set>
                                    <p:animEffect filter="image" prLst="opacity: 0.25">
                                      <p:cBhvr rctx="IE">
                                        <p:cTn id="137" dur="indefinite"/>
                                        <p:tgtEl>
                                          <p:spTgt spid="4">
                                            <p:graphicEl>
                                              <a:dgm id="{8F163164-1EEB-44FB-9B90-F7B9BD60A35A}"/>
                                            </p:graphicEl>
                                          </p:spTgt>
                                        </p:tgtEl>
                                      </p:cBhvr>
                                    </p:animEffect>
                                  </p:childTnLst>
                                </p:cTn>
                              </p:par>
                              <p:par>
                                <p:cTn id="138" presetID="9" presetClass="emph" presetSubtype="0" grpId="1" nodeType="withEffect">
                                  <p:stCondLst>
                                    <p:cond delay="0"/>
                                  </p:stCondLst>
                                  <p:childTnLst>
                                    <p:set>
                                      <p:cBhvr rctx="PPT">
                                        <p:cTn id="139" dur="indefinite"/>
                                        <p:tgtEl>
                                          <p:spTgt spid="4">
                                            <p:graphicEl>
                                              <a:dgm id="{860D0C39-4880-4C21-89F3-A2FB1F05987A}"/>
                                            </p:graphicEl>
                                          </p:spTgt>
                                        </p:tgtEl>
                                        <p:attrNameLst>
                                          <p:attrName>style.opacity</p:attrName>
                                        </p:attrNameLst>
                                      </p:cBhvr>
                                      <p:to>
                                        <p:strVal val="0.25"/>
                                      </p:to>
                                    </p:set>
                                    <p:animEffect filter="image" prLst="opacity: 0.25">
                                      <p:cBhvr rctx="IE">
                                        <p:cTn id="140" dur="indefinite"/>
                                        <p:tgtEl>
                                          <p:spTgt spid="4">
                                            <p:graphicEl>
                                              <a:dgm id="{860D0C39-4880-4C21-89F3-A2FB1F05987A}"/>
                                            </p:graphicEl>
                                          </p:spTgt>
                                        </p:tgtEl>
                                      </p:cBhvr>
                                    </p:animEffect>
                                  </p:childTnLst>
                                </p:cTn>
                              </p:par>
                              <p:par>
                                <p:cTn id="141" presetID="9" presetClass="emph" presetSubtype="0" grpId="1" nodeType="withEffect">
                                  <p:stCondLst>
                                    <p:cond delay="0"/>
                                  </p:stCondLst>
                                  <p:childTnLst>
                                    <p:set>
                                      <p:cBhvr rctx="PPT">
                                        <p:cTn id="142" dur="indefinite"/>
                                        <p:tgtEl>
                                          <p:spTgt spid="4">
                                            <p:graphicEl>
                                              <a:dgm id="{BE3F6762-C9DB-4D12-A90D-4048AFBCFF42}"/>
                                            </p:graphicEl>
                                          </p:spTgt>
                                        </p:tgtEl>
                                        <p:attrNameLst>
                                          <p:attrName>style.opacity</p:attrName>
                                        </p:attrNameLst>
                                      </p:cBhvr>
                                      <p:to>
                                        <p:strVal val="0.25"/>
                                      </p:to>
                                    </p:set>
                                    <p:animEffect filter="image" prLst="opacity: 0.25">
                                      <p:cBhvr rctx="IE">
                                        <p:cTn id="143" dur="indefinite"/>
                                        <p:tgtEl>
                                          <p:spTgt spid="4">
                                            <p:graphicEl>
                                              <a:dgm id="{BE3F6762-C9DB-4D12-A90D-4048AFBCFF42}"/>
                                            </p:graphicEl>
                                          </p:spTgt>
                                        </p:tgtEl>
                                      </p:cBhvr>
                                    </p:animEffect>
                                  </p:childTnLst>
                                </p:cTn>
                              </p:par>
                              <p:par>
                                <p:cTn id="144" presetID="9" presetClass="emph" presetSubtype="0" grpId="1" nodeType="withEffect">
                                  <p:stCondLst>
                                    <p:cond delay="0"/>
                                  </p:stCondLst>
                                  <p:childTnLst>
                                    <p:set>
                                      <p:cBhvr rctx="PPT">
                                        <p:cTn id="145" dur="indefinite"/>
                                        <p:tgtEl>
                                          <p:spTgt spid="4">
                                            <p:graphicEl>
                                              <a:dgm id="{064717FE-575A-4D80-8925-5419E48F51A6}"/>
                                            </p:graphicEl>
                                          </p:spTgt>
                                        </p:tgtEl>
                                        <p:attrNameLst>
                                          <p:attrName>style.opacity</p:attrName>
                                        </p:attrNameLst>
                                      </p:cBhvr>
                                      <p:to>
                                        <p:strVal val="0.25"/>
                                      </p:to>
                                    </p:set>
                                    <p:animEffect filter="image" prLst="opacity: 0.25">
                                      <p:cBhvr rctx="IE">
                                        <p:cTn id="146" dur="indefinite"/>
                                        <p:tgtEl>
                                          <p:spTgt spid="4">
                                            <p:graphicEl>
                                              <a:dgm id="{064717FE-575A-4D80-8925-5419E48F51A6}"/>
                                            </p:graphicEl>
                                          </p:spTgt>
                                        </p:tgtEl>
                                      </p:cBhvr>
                                    </p:animEffect>
                                  </p:childTnLst>
                                </p:cTn>
                              </p:par>
                              <p:par>
                                <p:cTn id="147" presetID="9" presetClass="emph" presetSubtype="0" grpId="1" nodeType="withEffect">
                                  <p:stCondLst>
                                    <p:cond delay="0"/>
                                  </p:stCondLst>
                                  <p:childTnLst>
                                    <p:set>
                                      <p:cBhvr rctx="PPT">
                                        <p:cTn id="148" dur="indefinite"/>
                                        <p:tgtEl>
                                          <p:spTgt spid="4">
                                            <p:graphicEl>
                                              <a:dgm id="{F90547B4-4DCC-403A-81E8-FE068ADA590D}"/>
                                            </p:graphicEl>
                                          </p:spTgt>
                                        </p:tgtEl>
                                        <p:attrNameLst>
                                          <p:attrName>style.opacity</p:attrName>
                                        </p:attrNameLst>
                                      </p:cBhvr>
                                      <p:to>
                                        <p:strVal val="0.25"/>
                                      </p:to>
                                    </p:set>
                                    <p:animEffect filter="image" prLst="opacity: 0.25">
                                      <p:cBhvr rctx="IE">
                                        <p:cTn id="149" dur="indefinite"/>
                                        <p:tgtEl>
                                          <p:spTgt spid="4">
                                            <p:graphicEl>
                                              <a:dgm id="{F90547B4-4DCC-403A-81E8-FE068ADA590D}"/>
                                            </p:graphicEl>
                                          </p:spTgt>
                                        </p:tgtEl>
                                      </p:cBhvr>
                                    </p:animEffect>
                                  </p:childTnLst>
                                </p:cTn>
                              </p:par>
                              <p:par>
                                <p:cTn id="150" presetID="9" presetClass="emph" presetSubtype="0" grpId="1" nodeType="withEffect">
                                  <p:stCondLst>
                                    <p:cond delay="0"/>
                                  </p:stCondLst>
                                  <p:childTnLst>
                                    <p:set>
                                      <p:cBhvr rctx="PPT">
                                        <p:cTn id="151" dur="indefinite"/>
                                        <p:tgtEl>
                                          <p:spTgt spid="4">
                                            <p:graphicEl>
                                              <a:dgm id="{2A28D6FD-609F-494C-8A8C-AA8BFB9AEBCE}"/>
                                            </p:graphicEl>
                                          </p:spTgt>
                                        </p:tgtEl>
                                        <p:attrNameLst>
                                          <p:attrName>style.opacity</p:attrName>
                                        </p:attrNameLst>
                                      </p:cBhvr>
                                      <p:to>
                                        <p:strVal val="0.25"/>
                                      </p:to>
                                    </p:set>
                                    <p:animEffect filter="image" prLst="opacity: 0.25">
                                      <p:cBhvr rctx="IE">
                                        <p:cTn id="152" dur="indefinite"/>
                                        <p:tgtEl>
                                          <p:spTgt spid="4">
                                            <p:graphicEl>
                                              <a:dgm id="{2A28D6FD-609F-494C-8A8C-AA8BFB9AEBCE}"/>
                                            </p:graphicEl>
                                          </p:spTgt>
                                        </p:tgtEl>
                                      </p:cBhvr>
                                    </p:animEffect>
                                  </p:childTnLst>
                                </p:cTn>
                              </p:par>
                              <p:par>
                                <p:cTn id="153" presetID="9" presetClass="emph" presetSubtype="0" grpId="1" nodeType="withEffect">
                                  <p:stCondLst>
                                    <p:cond delay="0"/>
                                  </p:stCondLst>
                                  <p:childTnLst>
                                    <p:set>
                                      <p:cBhvr rctx="PPT">
                                        <p:cTn id="154" dur="indefinite"/>
                                        <p:tgtEl>
                                          <p:spTgt spid="4">
                                            <p:graphicEl>
                                              <a:dgm id="{880A714F-C87E-458A-A4BC-C2C85B840A97}"/>
                                            </p:graphicEl>
                                          </p:spTgt>
                                        </p:tgtEl>
                                        <p:attrNameLst>
                                          <p:attrName>style.opacity</p:attrName>
                                        </p:attrNameLst>
                                      </p:cBhvr>
                                      <p:to>
                                        <p:strVal val="0.25"/>
                                      </p:to>
                                    </p:set>
                                    <p:animEffect filter="image" prLst="opacity: 0.25">
                                      <p:cBhvr rctx="IE">
                                        <p:cTn id="155" dur="indefinite"/>
                                        <p:tgtEl>
                                          <p:spTgt spid="4">
                                            <p:graphicEl>
                                              <a:dgm id="{880A714F-C87E-458A-A4BC-C2C85B840A97}"/>
                                            </p:graphicEl>
                                          </p:spTgt>
                                        </p:tgtEl>
                                      </p:cBhvr>
                                    </p:animEffect>
                                  </p:childTnLst>
                                </p:cTn>
                              </p:par>
                              <p:par>
                                <p:cTn id="156" presetID="9" presetClass="emph" presetSubtype="0" grpId="1" nodeType="withEffect">
                                  <p:stCondLst>
                                    <p:cond delay="0"/>
                                  </p:stCondLst>
                                  <p:childTnLst>
                                    <p:set>
                                      <p:cBhvr rctx="PPT">
                                        <p:cTn id="157" dur="indefinite"/>
                                        <p:tgtEl>
                                          <p:spTgt spid="4">
                                            <p:graphicEl>
                                              <a:dgm id="{7B3C8FE4-226D-4AE0-867E-43810B76A6B8}"/>
                                            </p:graphicEl>
                                          </p:spTgt>
                                        </p:tgtEl>
                                        <p:attrNameLst>
                                          <p:attrName>style.opacity</p:attrName>
                                        </p:attrNameLst>
                                      </p:cBhvr>
                                      <p:to>
                                        <p:strVal val="0.25"/>
                                      </p:to>
                                    </p:set>
                                    <p:animEffect filter="image" prLst="opacity: 0.25">
                                      <p:cBhvr rctx="IE">
                                        <p:cTn id="158" dur="indefinite"/>
                                        <p:tgtEl>
                                          <p:spTgt spid="4">
                                            <p:graphicEl>
                                              <a:dgm id="{7B3C8FE4-226D-4AE0-867E-43810B76A6B8}"/>
                                            </p:graphicEl>
                                          </p:spTgt>
                                        </p:tgtEl>
                                      </p:cBhvr>
                                    </p:animEffect>
                                  </p:childTnLst>
                                </p:cTn>
                              </p:par>
                              <p:par>
                                <p:cTn id="159" presetID="9" presetClass="emph" presetSubtype="0" grpId="1" nodeType="withEffect">
                                  <p:stCondLst>
                                    <p:cond delay="0"/>
                                  </p:stCondLst>
                                  <p:childTnLst>
                                    <p:set>
                                      <p:cBhvr rctx="PPT">
                                        <p:cTn id="160" dur="indefinite"/>
                                        <p:tgtEl>
                                          <p:spTgt spid="4">
                                            <p:graphicEl>
                                              <a:dgm id="{134AA39D-BFB3-4493-82E8-E63B54BA4379}"/>
                                            </p:graphicEl>
                                          </p:spTgt>
                                        </p:tgtEl>
                                        <p:attrNameLst>
                                          <p:attrName>style.opacity</p:attrName>
                                        </p:attrNameLst>
                                      </p:cBhvr>
                                      <p:to>
                                        <p:strVal val="0.25"/>
                                      </p:to>
                                    </p:set>
                                    <p:animEffect filter="image" prLst="opacity: 0.25">
                                      <p:cBhvr rctx="IE">
                                        <p:cTn id="161" dur="indefinite"/>
                                        <p:tgtEl>
                                          <p:spTgt spid="4">
                                            <p:graphicEl>
                                              <a:dgm id="{134AA39D-BFB3-4493-82E8-E63B54BA4379}"/>
                                            </p:graphicEl>
                                          </p:spTgt>
                                        </p:tgtEl>
                                      </p:cBhvr>
                                    </p:animEffect>
                                  </p:childTnLst>
                                </p:cTn>
                              </p:par>
                              <p:par>
                                <p:cTn id="162" presetID="9" presetClass="emph" presetSubtype="0" grpId="1" nodeType="withEffect">
                                  <p:stCondLst>
                                    <p:cond delay="0"/>
                                  </p:stCondLst>
                                  <p:childTnLst>
                                    <p:set>
                                      <p:cBhvr rctx="PPT">
                                        <p:cTn id="163" dur="indefinite"/>
                                        <p:tgtEl>
                                          <p:spTgt spid="4">
                                            <p:graphicEl>
                                              <a:dgm id="{2ACC0563-09CC-4886-8993-03EA9D828232}"/>
                                            </p:graphicEl>
                                          </p:spTgt>
                                        </p:tgtEl>
                                        <p:attrNameLst>
                                          <p:attrName>style.opacity</p:attrName>
                                        </p:attrNameLst>
                                      </p:cBhvr>
                                      <p:to>
                                        <p:strVal val="0.25"/>
                                      </p:to>
                                    </p:set>
                                    <p:animEffect filter="image" prLst="opacity: 0.25">
                                      <p:cBhvr rctx="IE">
                                        <p:cTn id="164" dur="indefinite"/>
                                        <p:tgtEl>
                                          <p:spTgt spid="4">
                                            <p:graphicEl>
                                              <a:dgm id="{2ACC0563-09CC-4886-8993-03EA9D828232}"/>
                                            </p:graphicEl>
                                          </p:spTgt>
                                        </p:tgtEl>
                                      </p:cBhvr>
                                    </p:animEffect>
                                  </p:childTnLst>
                                </p:cTn>
                              </p:par>
                              <p:par>
                                <p:cTn id="165" presetID="9" presetClass="emph" presetSubtype="0" grpId="1" nodeType="withEffect">
                                  <p:stCondLst>
                                    <p:cond delay="0"/>
                                  </p:stCondLst>
                                  <p:childTnLst>
                                    <p:set>
                                      <p:cBhvr rctx="PPT">
                                        <p:cTn id="166" dur="indefinite"/>
                                        <p:tgtEl>
                                          <p:spTgt spid="4">
                                            <p:graphicEl>
                                              <a:dgm id="{593019E1-C1CB-4A38-A0E5-EFAB9A459FDD}"/>
                                            </p:graphicEl>
                                          </p:spTgt>
                                        </p:tgtEl>
                                        <p:attrNameLst>
                                          <p:attrName>style.opacity</p:attrName>
                                        </p:attrNameLst>
                                      </p:cBhvr>
                                      <p:to>
                                        <p:strVal val="0.25"/>
                                      </p:to>
                                    </p:set>
                                    <p:animEffect filter="image" prLst="opacity: 0.25">
                                      <p:cBhvr rctx="IE">
                                        <p:cTn id="167" dur="indefinite"/>
                                        <p:tgtEl>
                                          <p:spTgt spid="4">
                                            <p:graphicEl>
                                              <a:dgm id="{593019E1-C1CB-4A38-A0E5-EFAB9A459FDD}"/>
                                            </p:graphicEl>
                                          </p:spTgt>
                                        </p:tgtEl>
                                      </p:cBhvr>
                                    </p:animEffect>
                                  </p:childTnLst>
                                </p:cTn>
                              </p:par>
                              <p:par>
                                <p:cTn id="168" presetID="9" presetClass="emph" presetSubtype="0" grpId="1" nodeType="withEffect">
                                  <p:stCondLst>
                                    <p:cond delay="0"/>
                                  </p:stCondLst>
                                  <p:childTnLst>
                                    <p:set>
                                      <p:cBhvr rctx="PPT">
                                        <p:cTn id="169" dur="indefinite"/>
                                        <p:tgtEl>
                                          <p:spTgt spid="4">
                                            <p:graphicEl>
                                              <a:dgm id="{DE07AB1E-B402-4BC2-B6B3-E5DC078A1C94}"/>
                                            </p:graphicEl>
                                          </p:spTgt>
                                        </p:tgtEl>
                                        <p:attrNameLst>
                                          <p:attrName>style.opacity</p:attrName>
                                        </p:attrNameLst>
                                      </p:cBhvr>
                                      <p:to>
                                        <p:strVal val="0.25"/>
                                      </p:to>
                                    </p:set>
                                    <p:animEffect filter="image" prLst="opacity: 0.25">
                                      <p:cBhvr rctx="IE">
                                        <p:cTn id="170" dur="indefinite"/>
                                        <p:tgtEl>
                                          <p:spTgt spid="4">
                                            <p:graphicEl>
                                              <a:dgm id="{DE07AB1E-B402-4BC2-B6B3-E5DC078A1C94}"/>
                                            </p:graphicEl>
                                          </p:spTgt>
                                        </p:tgtEl>
                                      </p:cBhvr>
                                    </p:animEffect>
                                  </p:childTnLst>
                                </p:cTn>
                              </p:par>
                              <p:par>
                                <p:cTn id="171" presetID="9" presetClass="emph" presetSubtype="0" grpId="1" nodeType="withEffect">
                                  <p:stCondLst>
                                    <p:cond delay="0"/>
                                  </p:stCondLst>
                                  <p:childTnLst>
                                    <p:set>
                                      <p:cBhvr rctx="PPT">
                                        <p:cTn id="172" dur="indefinite"/>
                                        <p:tgtEl>
                                          <p:spTgt spid="4">
                                            <p:graphicEl>
                                              <a:dgm id="{716B3E16-A3D3-4848-AF7E-78C363833DB5}"/>
                                            </p:graphicEl>
                                          </p:spTgt>
                                        </p:tgtEl>
                                        <p:attrNameLst>
                                          <p:attrName>style.opacity</p:attrName>
                                        </p:attrNameLst>
                                      </p:cBhvr>
                                      <p:to>
                                        <p:strVal val="0.25"/>
                                      </p:to>
                                    </p:set>
                                    <p:animEffect filter="image" prLst="opacity: 0.25">
                                      <p:cBhvr rctx="IE">
                                        <p:cTn id="173" dur="indefinite"/>
                                        <p:tgtEl>
                                          <p:spTgt spid="4">
                                            <p:graphicEl>
                                              <a:dgm id="{716B3E16-A3D3-4848-AF7E-78C363833DB5}"/>
                                            </p:graphicEl>
                                          </p:spTgt>
                                        </p:tgtEl>
                                      </p:cBhvr>
                                    </p:animEffect>
                                  </p:childTnLst>
                                </p:cTn>
                              </p:par>
                              <p:par>
                                <p:cTn id="174" presetID="9" presetClass="emph" presetSubtype="0" grpId="1" nodeType="withEffect">
                                  <p:stCondLst>
                                    <p:cond delay="0"/>
                                  </p:stCondLst>
                                  <p:childTnLst>
                                    <p:set>
                                      <p:cBhvr rctx="PPT">
                                        <p:cTn id="175" dur="indefinite"/>
                                        <p:tgtEl>
                                          <p:spTgt spid="4">
                                            <p:graphicEl>
                                              <a:dgm id="{F81EBAC2-1EBD-4267-A2E5-58C486B125FA}"/>
                                            </p:graphicEl>
                                          </p:spTgt>
                                        </p:tgtEl>
                                        <p:attrNameLst>
                                          <p:attrName>style.opacity</p:attrName>
                                        </p:attrNameLst>
                                      </p:cBhvr>
                                      <p:to>
                                        <p:strVal val="0.25"/>
                                      </p:to>
                                    </p:set>
                                    <p:animEffect filter="image" prLst="opacity: 0.25">
                                      <p:cBhvr rctx="IE">
                                        <p:cTn id="176" dur="indefinite"/>
                                        <p:tgtEl>
                                          <p:spTgt spid="4">
                                            <p:graphicEl>
                                              <a:dgm id="{F81EBAC2-1EBD-4267-A2E5-58C486B125FA}"/>
                                            </p:graphicEl>
                                          </p:spTgt>
                                        </p:tgtEl>
                                      </p:cBhvr>
                                    </p:animEffect>
                                  </p:childTnLst>
                                </p:cTn>
                              </p:par>
                              <p:par>
                                <p:cTn id="177" presetID="9" presetClass="emph" presetSubtype="0" grpId="1" nodeType="withEffect">
                                  <p:stCondLst>
                                    <p:cond delay="0"/>
                                  </p:stCondLst>
                                  <p:childTnLst>
                                    <p:set>
                                      <p:cBhvr rctx="PPT">
                                        <p:cTn id="178" dur="indefinite"/>
                                        <p:tgtEl>
                                          <p:spTgt spid="4">
                                            <p:graphicEl>
                                              <a:dgm id="{FCF28A85-20ED-4046-AF12-67A8CCF19815}"/>
                                            </p:graphicEl>
                                          </p:spTgt>
                                        </p:tgtEl>
                                        <p:attrNameLst>
                                          <p:attrName>style.opacity</p:attrName>
                                        </p:attrNameLst>
                                      </p:cBhvr>
                                      <p:to>
                                        <p:strVal val="0.25"/>
                                      </p:to>
                                    </p:set>
                                    <p:animEffect filter="image" prLst="opacity: 0.25">
                                      <p:cBhvr rctx="IE">
                                        <p:cTn id="179" dur="indefinite"/>
                                        <p:tgtEl>
                                          <p:spTgt spid="4">
                                            <p:graphicEl>
                                              <a:dgm id="{FCF28A85-20ED-4046-AF12-67A8CCF19815}"/>
                                            </p:graphicEl>
                                          </p:spTgt>
                                        </p:tgtEl>
                                      </p:cBhvr>
                                    </p:animEffect>
                                  </p:childTnLst>
                                </p:cTn>
                              </p:par>
                              <p:par>
                                <p:cTn id="180" presetID="9" presetClass="emph" presetSubtype="0" grpId="1" nodeType="withEffect">
                                  <p:stCondLst>
                                    <p:cond delay="0"/>
                                  </p:stCondLst>
                                  <p:childTnLst>
                                    <p:set>
                                      <p:cBhvr rctx="PPT">
                                        <p:cTn id="181" dur="indefinite"/>
                                        <p:tgtEl>
                                          <p:spTgt spid="4">
                                            <p:graphicEl>
                                              <a:dgm id="{EDCFA74C-8305-4FCC-8976-75ED69BEC5A3}"/>
                                            </p:graphicEl>
                                          </p:spTgt>
                                        </p:tgtEl>
                                        <p:attrNameLst>
                                          <p:attrName>style.opacity</p:attrName>
                                        </p:attrNameLst>
                                      </p:cBhvr>
                                      <p:to>
                                        <p:strVal val="0.25"/>
                                      </p:to>
                                    </p:set>
                                    <p:animEffect filter="image" prLst="opacity: 0.25">
                                      <p:cBhvr rctx="IE">
                                        <p:cTn id="182" dur="indefinite"/>
                                        <p:tgtEl>
                                          <p:spTgt spid="4">
                                            <p:graphicEl>
                                              <a:dgm id="{EDCFA74C-8305-4FCC-8976-75ED69BEC5A3}"/>
                                            </p:graphicEl>
                                          </p:spTgt>
                                        </p:tgtEl>
                                      </p:cBhvr>
                                    </p:animEffect>
                                  </p:childTnLst>
                                </p:cTn>
                              </p:par>
                              <p:par>
                                <p:cTn id="183" presetID="9" presetClass="emph" presetSubtype="0" grpId="1" nodeType="withEffect">
                                  <p:stCondLst>
                                    <p:cond delay="0"/>
                                  </p:stCondLst>
                                  <p:childTnLst>
                                    <p:set>
                                      <p:cBhvr rctx="PPT">
                                        <p:cTn id="184" dur="indefinite"/>
                                        <p:tgtEl>
                                          <p:spTgt spid="4">
                                            <p:graphicEl>
                                              <a:dgm id="{19E4524C-11C7-4C3A-891D-CA614ADC232D}"/>
                                            </p:graphicEl>
                                          </p:spTgt>
                                        </p:tgtEl>
                                        <p:attrNameLst>
                                          <p:attrName>style.opacity</p:attrName>
                                        </p:attrNameLst>
                                      </p:cBhvr>
                                      <p:to>
                                        <p:strVal val="0.25"/>
                                      </p:to>
                                    </p:set>
                                    <p:animEffect filter="image" prLst="opacity: 0.25">
                                      <p:cBhvr rctx="IE">
                                        <p:cTn id="185" dur="indefinite"/>
                                        <p:tgtEl>
                                          <p:spTgt spid="4">
                                            <p:graphicEl>
                                              <a:dgm id="{19E4524C-11C7-4C3A-891D-CA614ADC232D}"/>
                                            </p:graphicEl>
                                          </p:spTgt>
                                        </p:tgtEl>
                                      </p:cBhvr>
                                    </p:animEffect>
                                  </p:childTnLst>
                                </p:cTn>
                              </p:par>
                              <p:par>
                                <p:cTn id="186" presetID="9" presetClass="emph" presetSubtype="0" grpId="1" nodeType="withEffect">
                                  <p:stCondLst>
                                    <p:cond delay="0"/>
                                  </p:stCondLst>
                                  <p:childTnLst>
                                    <p:set>
                                      <p:cBhvr rctx="PPT">
                                        <p:cTn id="187" dur="indefinite"/>
                                        <p:tgtEl>
                                          <p:spTgt spid="4">
                                            <p:graphicEl>
                                              <a:dgm id="{E3C6E730-3E78-4EA5-89B9-DE77B0E9D703}"/>
                                            </p:graphicEl>
                                          </p:spTgt>
                                        </p:tgtEl>
                                        <p:attrNameLst>
                                          <p:attrName>style.opacity</p:attrName>
                                        </p:attrNameLst>
                                      </p:cBhvr>
                                      <p:to>
                                        <p:strVal val="0.25"/>
                                      </p:to>
                                    </p:set>
                                    <p:animEffect filter="image" prLst="opacity: 0.25">
                                      <p:cBhvr rctx="IE">
                                        <p:cTn id="188" dur="indefinite"/>
                                        <p:tgtEl>
                                          <p:spTgt spid="4">
                                            <p:graphicEl>
                                              <a:dgm id="{E3C6E730-3E78-4EA5-89B9-DE77B0E9D703}"/>
                                            </p:graphicEl>
                                          </p:spTgt>
                                        </p:tgtEl>
                                      </p:cBhvr>
                                    </p:animEffect>
                                  </p:childTnLst>
                                </p:cTn>
                              </p:par>
                              <p:par>
                                <p:cTn id="189" presetID="9" presetClass="emph" presetSubtype="0" grpId="1" nodeType="withEffect">
                                  <p:stCondLst>
                                    <p:cond delay="0"/>
                                  </p:stCondLst>
                                  <p:childTnLst>
                                    <p:set>
                                      <p:cBhvr rctx="PPT">
                                        <p:cTn id="190" dur="indefinite"/>
                                        <p:tgtEl>
                                          <p:spTgt spid="4">
                                            <p:graphicEl>
                                              <a:dgm id="{9E76F8DF-2091-44E3-9172-064B83BD31B8}"/>
                                            </p:graphicEl>
                                          </p:spTgt>
                                        </p:tgtEl>
                                        <p:attrNameLst>
                                          <p:attrName>style.opacity</p:attrName>
                                        </p:attrNameLst>
                                      </p:cBhvr>
                                      <p:to>
                                        <p:strVal val="0.25"/>
                                      </p:to>
                                    </p:set>
                                    <p:animEffect filter="image" prLst="opacity: 0.25">
                                      <p:cBhvr rctx="IE">
                                        <p:cTn id="191" dur="indefinite"/>
                                        <p:tgtEl>
                                          <p:spTgt spid="4">
                                            <p:graphicEl>
                                              <a:dgm id="{9E76F8DF-2091-44E3-9172-064B83BD31B8}"/>
                                            </p:graphicEl>
                                          </p:spTgt>
                                        </p:tgtEl>
                                      </p:cBhvr>
                                    </p:animEffect>
                                  </p:childTnLst>
                                </p:cTn>
                              </p:par>
                              <p:par>
                                <p:cTn id="192" presetID="9" presetClass="emph" presetSubtype="0" grpId="1" nodeType="withEffect">
                                  <p:stCondLst>
                                    <p:cond delay="0"/>
                                  </p:stCondLst>
                                  <p:childTnLst>
                                    <p:set>
                                      <p:cBhvr rctx="PPT">
                                        <p:cTn id="193" dur="indefinite"/>
                                        <p:tgtEl>
                                          <p:spTgt spid="4">
                                            <p:graphicEl>
                                              <a:dgm id="{FC67D6DA-5AE8-4DA1-A899-757F0523AC04}"/>
                                            </p:graphicEl>
                                          </p:spTgt>
                                        </p:tgtEl>
                                        <p:attrNameLst>
                                          <p:attrName>style.opacity</p:attrName>
                                        </p:attrNameLst>
                                      </p:cBhvr>
                                      <p:to>
                                        <p:strVal val="0.25"/>
                                      </p:to>
                                    </p:set>
                                    <p:animEffect filter="image" prLst="opacity: 0.25">
                                      <p:cBhvr rctx="IE">
                                        <p:cTn id="194" dur="indefinite"/>
                                        <p:tgtEl>
                                          <p:spTgt spid="4">
                                            <p:graphicEl>
                                              <a:dgm id="{FC67D6DA-5AE8-4DA1-A899-757F0523AC04}"/>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0" fill="hold" nodeType="clickEffect">
                                  <p:stCondLst>
                                    <p:cond delay="0"/>
                                  </p:stCondLst>
                                  <p:childTnLst>
                                    <p:set>
                                      <p:cBhvr>
                                        <p:cTn id="198" dur="1" fill="hold">
                                          <p:stCondLst>
                                            <p:cond delay="0"/>
                                          </p:stCondLst>
                                        </p:cTn>
                                        <p:tgtEl>
                                          <p:spTgt spid="6"/>
                                        </p:tgtEl>
                                        <p:attrNameLst>
                                          <p:attrName>style.visibility</p:attrName>
                                        </p:attrNameLst>
                                      </p:cBhvr>
                                      <p:to>
                                        <p:strVal val="visible"/>
                                      </p:to>
                                    </p:set>
                                    <p:anim calcmode="lin" valueType="num">
                                      <p:cBhvr>
                                        <p:cTn id="199" dur="500" fill="hold"/>
                                        <p:tgtEl>
                                          <p:spTgt spid="6"/>
                                        </p:tgtEl>
                                        <p:attrNameLst>
                                          <p:attrName>ppt_w</p:attrName>
                                        </p:attrNameLst>
                                      </p:cBhvr>
                                      <p:tavLst>
                                        <p:tav tm="0">
                                          <p:val>
                                            <p:fltVal val="0"/>
                                          </p:val>
                                        </p:tav>
                                        <p:tav tm="100000">
                                          <p:val>
                                            <p:strVal val="#ppt_w"/>
                                          </p:val>
                                        </p:tav>
                                      </p:tavLst>
                                    </p:anim>
                                    <p:anim calcmode="lin" valueType="num">
                                      <p:cBhvr>
                                        <p:cTn id="200" dur="500" fill="hold"/>
                                        <p:tgtEl>
                                          <p:spTgt spid="6"/>
                                        </p:tgtEl>
                                        <p:attrNameLst>
                                          <p:attrName>ppt_h</p:attrName>
                                        </p:attrNameLst>
                                      </p:cBhvr>
                                      <p:tavLst>
                                        <p:tav tm="0">
                                          <p:val>
                                            <p:fltVal val="0"/>
                                          </p:val>
                                        </p:tav>
                                        <p:tav tm="100000">
                                          <p:val>
                                            <p:strVal val="#ppt_h"/>
                                          </p:val>
                                        </p:tav>
                                      </p:tavLst>
                                    </p:anim>
                                    <p:animEffect transition="in" filter="fade">
                                      <p:cBhvr>
                                        <p:cTn id="201" dur="500"/>
                                        <p:tgtEl>
                                          <p:spTgt spid="6"/>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8"/>
                                        </p:tgtEl>
                                        <p:attrNameLst>
                                          <p:attrName>style.visibility</p:attrName>
                                        </p:attrNameLst>
                                      </p:cBhvr>
                                      <p:to>
                                        <p:strVal val="visible"/>
                                      </p:to>
                                    </p:set>
                                    <p:animEffect transition="in" filter="fade">
                                      <p:cBhvr>
                                        <p:cTn id="206" dur="500"/>
                                        <p:tgtEl>
                                          <p:spTgt spid="8"/>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5"/>
                                        </p:tgtEl>
                                      </p:cBhvr>
                                    </p:animEffect>
                                    <p:set>
                                      <p:cBhvr>
                                        <p:cTn id="2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2" restart="whenNotActive" fill="hold" evtFilter="cancelBubble" nodeType="interactiveSeq">
                <p:stCondLst>
                  <p:cond evt="onClick" delay="0">
                    <p:tgtEl>
                      <p:spTgt spid="7"/>
                    </p:tgtEl>
                  </p:cond>
                </p:stCondLst>
                <p:endSync evt="end" delay="0">
                  <p:rtn val="all"/>
                </p:endSync>
                <p:childTnLst>
                  <p:par>
                    <p:cTn id="213" fill="hold">
                      <p:stCondLst>
                        <p:cond delay="0"/>
                      </p:stCondLst>
                      <p:childTnLst>
                        <p:par>
                          <p:cTn id="214" fill="hold">
                            <p:stCondLst>
                              <p:cond delay="0"/>
                            </p:stCondLst>
                            <p:childTnLst>
                              <p:par>
                                <p:cTn id="215" presetID="2" presetClass="mediacall" presetSubtype="0" fill="hold" nodeType="clickEffect">
                                  <p:stCondLst>
                                    <p:cond delay="0"/>
                                  </p:stCondLst>
                                  <p:childTnLst>
                                    <p:cmd type="call" cmd="togglePause">
                                      <p:cBhvr>
                                        <p:cTn id="216" dur="1" fill="hold"/>
                                        <p:tgtEl>
                                          <p:spTgt spid="7"/>
                                        </p:tgtEl>
                                      </p:cBhvr>
                                    </p:cmd>
                                  </p:childTnLst>
                                </p:cTn>
                              </p:par>
                            </p:childTnLst>
                          </p:cTn>
                        </p:par>
                      </p:childTnLst>
                    </p:cTn>
                  </p:par>
                </p:childTnLst>
              </p:cTn>
              <p:nextCondLst>
                <p:cond evt="onClick" delay="0">
                  <p:tgtEl>
                    <p:spTgt spid="7"/>
                  </p:tgtEl>
                </p:cond>
              </p:nextCondLst>
            </p:seq>
            <p:video fullScrn="1">
              <p:cMediaNode>
                <p:cTn id="217"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Graphic spid="4" grpId="0" uiExpand="1">
        <p:bldSub>
          <a:bldDgm bld="one"/>
        </p:bldSub>
      </p:bldGraphic>
      <p:bldGraphic spid="4" grpId="1" uiExpand="1">
        <p:bldSub>
          <a:bldDgm/>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609600"/>
          <a:ext cx="85344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4800" y="228600"/>
            <a:ext cx="8686800" cy="838200"/>
          </a:xfrm>
        </p:spPr>
        <p:txBody>
          <a:bodyPr>
            <a:normAutofit fontScale="90000"/>
          </a:bodyPr>
          <a:lstStyle/>
          <a:p>
            <a:r>
              <a:rPr lang="en-US" dirty="0" smtClean="0"/>
              <a:t>Recommendation 4: </a:t>
            </a:r>
            <a:br>
              <a:rPr lang="en-US" dirty="0" smtClean="0"/>
            </a:br>
            <a:r>
              <a:rPr lang="en-US" dirty="0" smtClean="0"/>
              <a:t>Introducing </a:t>
            </a:r>
            <a:r>
              <a:rPr lang="en-US" dirty="0" smtClean="0"/>
              <a:t>a Community Learning Role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Project Impact</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Community Learning Initiative</a:t>
            </a:r>
            <a:endParaRPr lang="en-US" dirty="0"/>
          </a:p>
        </p:txBody>
      </p:sp>
      <p:sp>
        <p:nvSpPr>
          <p:cNvPr id="3" name="Content Placeholder 2"/>
          <p:cNvSpPr>
            <a:spLocks noGrp="1"/>
          </p:cNvSpPr>
          <p:nvPr>
            <p:ph idx="1"/>
          </p:nvPr>
        </p:nvSpPr>
        <p:spPr>
          <a:xfrm>
            <a:off x="304800" y="1554162"/>
            <a:ext cx="4343400" cy="4525963"/>
          </a:xfrm>
        </p:spPr>
        <p:txBody>
          <a:bodyPr>
            <a:normAutofit fontScale="92500"/>
          </a:bodyPr>
          <a:lstStyle/>
          <a:p>
            <a:r>
              <a:rPr lang="en-US" dirty="0" smtClean="0"/>
              <a:t>“A new miracle…” – Mayor Thomas </a:t>
            </a:r>
            <a:r>
              <a:rPr lang="en-US" dirty="0" err="1" smtClean="0"/>
              <a:t>Menino</a:t>
            </a:r>
            <a:endParaRPr lang="en-US" dirty="0" smtClean="0"/>
          </a:p>
          <a:p>
            <a:r>
              <a:rPr lang="en-US" dirty="0" smtClean="0"/>
              <a:t>A new push for a well-rounded education</a:t>
            </a:r>
          </a:p>
          <a:p>
            <a:r>
              <a:rPr lang="en-US" dirty="0" smtClean="0"/>
              <a:t>More after-school participation</a:t>
            </a:r>
          </a:p>
          <a:p>
            <a:r>
              <a:rPr lang="en-US" dirty="0" smtClean="0"/>
              <a:t>Institutionalize Boston’s main youth resources</a:t>
            </a:r>
            <a:endParaRPr lang="en-US" dirty="0"/>
          </a:p>
        </p:txBody>
      </p:sp>
      <p:pic>
        <p:nvPicPr>
          <p:cNvPr id="3074" name="Picture 2"/>
          <p:cNvPicPr>
            <a:picLocks noChangeAspect="1" noChangeArrowheads="1"/>
          </p:cNvPicPr>
          <p:nvPr/>
        </p:nvPicPr>
        <p:blipFill>
          <a:blip r:embed="rId3"/>
          <a:srcRect l="31875" t="20833" r="29753" b="10417"/>
          <a:stretch>
            <a:fillRect/>
          </a:stretch>
        </p:blipFill>
        <p:spPr bwMode="auto">
          <a:xfrm>
            <a:off x="5105400" y="2057400"/>
            <a:ext cx="3352800" cy="36042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752600"/>
            <a:ext cx="4267200" cy="4953000"/>
          </a:xfrm>
        </p:spPr>
        <p:txBody>
          <a:bodyPr>
            <a:noAutofit/>
          </a:bodyPr>
          <a:lstStyle/>
          <a:p>
            <a:r>
              <a:rPr lang="en-US" sz="2200" dirty="0" smtClean="0"/>
              <a:t>A unified back-end system will allow for Boston </a:t>
            </a:r>
            <a:r>
              <a:rPr lang="en-US" sz="2200" dirty="0" err="1" smtClean="0"/>
              <a:t>Youthline</a:t>
            </a:r>
            <a:r>
              <a:rPr lang="en-US" sz="2200" dirty="0" smtClean="0"/>
              <a:t> to function to its full potential.</a:t>
            </a:r>
          </a:p>
          <a:p>
            <a:endParaRPr lang="en-US" sz="2200" dirty="0" smtClean="0"/>
          </a:p>
          <a:p>
            <a:r>
              <a:rPr lang="en-US" sz="2200" dirty="0" smtClean="0"/>
              <a:t>Government will shift its policy making strategy from process-driven to data-driven.</a:t>
            </a:r>
          </a:p>
          <a:p>
            <a:endParaRPr lang="en-US" sz="2200" dirty="0" smtClean="0"/>
          </a:p>
          <a:p>
            <a:r>
              <a:rPr lang="en-US" sz="2200" dirty="0" smtClean="0"/>
              <a:t>WPI’s involvement has created awareness and visibility into Community Learning</a:t>
            </a:r>
          </a:p>
          <a:p>
            <a:pPr>
              <a:buNone/>
            </a:pPr>
            <a:endParaRPr lang="en-US" sz="2200" dirty="0"/>
          </a:p>
        </p:txBody>
      </p:sp>
      <p:sp>
        <p:nvSpPr>
          <p:cNvPr id="4" name="Content Placeholder 2"/>
          <p:cNvSpPr txBox="1">
            <a:spLocks/>
          </p:cNvSpPr>
          <p:nvPr/>
        </p:nvSpPr>
        <p:spPr>
          <a:xfrm>
            <a:off x="4648200" y="1752600"/>
            <a:ext cx="4267200" cy="4953000"/>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The front-end user and organizations will have direct interaction by improving </a:t>
            </a:r>
            <a:r>
              <a:rPr kumimoji="0" lang="en-US" sz="2200" b="0" i="0" u="none" strike="noStrike" kern="1200" cap="none" spc="0" normalizeH="0" baseline="0" noProof="0" dirty="0" err="1" smtClean="0">
                <a:ln>
                  <a:noFill/>
                </a:ln>
                <a:solidFill>
                  <a:schemeClr val="tx2"/>
                </a:solidFill>
                <a:effectLst/>
                <a:uLnTx/>
                <a:uFillTx/>
                <a:latin typeface="+mn-lt"/>
                <a:ea typeface="+mn-ea"/>
                <a:cs typeface="+mn-cs"/>
              </a:rPr>
              <a:t>BOSTONavigator</a:t>
            </a:r>
            <a:r>
              <a:rPr kumimoji="0" lang="en-US" sz="2200" b="0"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Trends and correlations will be more easily made than ever, with performance tracks being measured immediately and constantly.</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200" b="0" i="0" u="none" strike="noStrike" kern="1200" cap="none" spc="0" normalizeH="0" baseline="0" noProof="0" dirty="0">
              <a:ln>
                <a:noFill/>
              </a:ln>
              <a:solidFill>
                <a:schemeClr val="tx2"/>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A Seamless interaction</a:t>
            </a:r>
            <a:endParaRPr lang="en-US" dirty="0"/>
          </a:p>
        </p:txBody>
      </p:sp>
      <p:sp>
        <p:nvSpPr>
          <p:cNvPr id="24" name="Right Arrow 23"/>
          <p:cNvSpPr/>
          <p:nvPr/>
        </p:nvSpPr>
        <p:spPr>
          <a:xfrm rot="5400000">
            <a:off x="3937264" y="4699264"/>
            <a:ext cx="763942" cy="3531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Right Arrow 15"/>
          <p:cNvSpPr/>
          <p:nvPr/>
        </p:nvSpPr>
        <p:spPr>
          <a:xfrm rot="1928030">
            <a:off x="4683600" y="4271349"/>
            <a:ext cx="763942" cy="3531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 name="Right Arrow 16"/>
          <p:cNvSpPr/>
          <p:nvPr/>
        </p:nvSpPr>
        <p:spPr>
          <a:xfrm rot="19557711">
            <a:off x="4681586" y="3460154"/>
            <a:ext cx="763942" cy="3531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Right Arrow 17"/>
          <p:cNvSpPr/>
          <p:nvPr/>
        </p:nvSpPr>
        <p:spPr>
          <a:xfrm rot="13111603">
            <a:off x="3247827" y="3409784"/>
            <a:ext cx="763942" cy="3531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9" name="Right Arrow 18"/>
          <p:cNvSpPr/>
          <p:nvPr/>
        </p:nvSpPr>
        <p:spPr>
          <a:xfrm rot="8998551">
            <a:off x="3237493" y="4206033"/>
            <a:ext cx="763942" cy="3531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 name="Right Arrow 19"/>
          <p:cNvSpPr/>
          <p:nvPr/>
        </p:nvSpPr>
        <p:spPr>
          <a:xfrm rot="16200000">
            <a:off x="3985594" y="3024806"/>
            <a:ext cx="763942" cy="3531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TextBox 21"/>
          <p:cNvSpPr txBox="1"/>
          <p:nvPr/>
        </p:nvSpPr>
        <p:spPr>
          <a:xfrm>
            <a:off x="0" y="1676400"/>
            <a:ext cx="2362200" cy="646331"/>
          </a:xfrm>
          <a:prstGeom prst="rect">
            <a:avLst/>
          </a:prstGeom>
          <a:noFill/>
        </p:spPr>
        <p:txBody>
          <a:bodyPr wrap="square" rtlCol="0">
            <a:spAutoFit/>
          </a:bodyPr>
          <a:lstStyle/>
          <a:p>
            <a:pPr algn="ctr"/>
            <a:r>
              <a:rPr lang="en-US" dirty="0" smtClean="0"/>
              <a:t>BOSTON PUBLIC SCHOOLS</a:t>
            </a:r>
            <a:endParaRPr lang="en-US" dirty="0"/>
          </a:p>
        </p:txBody>
      </p:sp>
      <p:sp>
        <p:nvSpPr>
          <p:cNvPr id="27" name="TextBox 26"/>
          <p:cNvSpPr txBox="1"/>
          <p:nvPr/>
        </p:nvSpPr>
        <p:spPr>
          <a:xfrm>
            <a:off x="6934200" y="2782669"/>
            <a:ext cx="2362200" cy="646331"/>
          </a:xfrm>
          <a:prstGeom prst="rect">
            <a:avLst/>
          </a:prstGeom>
          <a:noFill/>
        </p:spPr>
        <p:txBody>
          <a:bodyPr wrap="square" rtlCol="0">
            <a:spAutoFit/>
          </a:bodyPr>
          <a:lstStyle/>
          <a:p>
            <a:pPr algn="ctr"/>
            <a:r>
              <a:rPr lang="en-US" dirty="0" smtClean="0"/>
              <a:t>BOSTON PUBLIC LIBRARIES</a:t>
            </a:r>
            <a:endParaRPr lang="en-US" dirty="0"/>
          </a:p>
        </p:txBody>
      </p:sp>
      <p:sp>
        <p:nvSpPr>
          <p:cNvPr id="29" name="TextBox 28"/>
          <p:cNvSpPr txBox="1"/>
          <p:nvPr/>
        </p:nvSpPr>
        <p:spPr>
          <a:xfrm>
            <a:off x="3124200" y="6488668"/>
            <a:ext cx="2362200" cy="369332"/>
          </a:xfrm>
          <a:prstGeom prst="rect">
            <a:avLst/>
          </a:prstGeom>
          <a:noFill/>
        </p:spPr>
        <p:txBody>
          <a:bodyPr wrap="square" rtlCol="0">
            <a:spAutoFit/>
          </a:bodyPr>
          <a:lstStyle/>
          <a:p>
            <a:pPr algn="ctr"/>
            <a:r>
              <a:rPr lang="en-US" dirty="0" smtClean="0"/>
              <a:t>BOSTON YOUTHLINE</a:t>
            </a:r>
            <a:endParaRPr lang="en-US" dirty="0"/>
          </a:p>
        </p:txBody>
      </p:sp>
      <p:sp>
        <p:nvSpPr>
          <p:cNvPr id="30" name="Rectangle 29"/>
          <p:cNvSpPr/>
          <p:nvPr/>
        </p:nvSpPr>
        <p:spPr>
          <a:xfrm>
            <a:off x="0" y="4572000"/>
            <a:ext cx="1981200" cy="923330"/>
          </a:xfrm>
          <a:prstGeom prst="rect">
            <a:avLst/>
          </a:prstGeom>
        </p:spPr>
        <p:txBody>
          <a:bodyPr wrap="square">
            <a:spAutoFit/>
          </a:bodyPr>
          <a:lstStyle/>
          <a:p>
            <a:pPr algn="ctr"/>
            <a:r>
              <a:rPr lang="en-US" dirty="0" smtClean="0"/>
              <a:t>BOSTON PUBLIC HEALTH COMMISSION </a:t>
            </a:r>
            <a:endParaRPr lang="en-US" dirty="0"/>
          </a:p>
        </p:txBody>
      </p:sp>
      <p:sp>
        <p:nvSpPr>
          <p:cNvPr id="31" name="Rectangle 30"/>
          <p:cNvSpPr/>
          <p:nvPr/>
        </p:nvSpPr>
        <p:spPr>
          <a:xfrm>
            <a:off x="6858000" y="4495800"/>
            <a:ext cx="2133600" cy="923330"/>
          </a:xfrm>
          <a:prstGeom prst="rect">
            <a:avLst/>
          </a:prstGeom>
        </p:spPr>
        <p:txBody>
          <a:bodyPr wrap="square">
            <a:spAutoFit/>
          </a:bodyPr>
          <a:lstStyle/>
          <a:p>
            <a:pPr algn="ctr"/>
            <a:r>
              <a:rPr lang="en-US" dirty="0" smtClean="0"/>
              <a:t>BOSTON CENTER FOR YOUTH AND FAMILIES</a:t>
            </a:r>
            <a:endParaRPr lang="en-US" dirty="0"/>
          </a:p>
        </p:txBody>
      </p:sp>
      <p:pic>
        <p:nvPicPr>
          <p:cNvPr id="3075" name="Picture 3" descr="C:\Documents and Settings\asoares\Local Settings\Temporary Internet Files\Content.IE5\4V4J89C7\MCj04316420000[1].png"/>
          <p:cNvPicPr>
            <a:picLocks noChangeAspect="1" noChangeArrowheads="1"/>
          </p:cNvPicPr>
          <p:nvPr/>
        </p:nvPicPr>
        <p:blipFill>
          <a:blip r:embed="rId3"/>
          <a:srcRect/>
          <a:stretch>
            <a:fillRect/>
          </a:stretch>
        </p:blipFill>
        <p:spPr bwMode="auto">
          <a:xfrm>
            <a:off x="4038600" y="3733800"/>
            <a:ext cx="685800" cy="685800"/>
          </a:xfrm>
          <a:prstGeom prst="rect">
            <a:avLst/>
          </a:prstGeom>
          <a:noFill/>
        </p:spPr>
      </p:pic>
      <p:pic>
        <p:nvPicPr>
          <p:cNvPr id="34" name="Picture 11" descr="C:\Users\asoares\AppData\Local\Microsoft\Windows\Temporary Internet Files\Content.IE5\62CZAB77\MCj04348100000[1].png"/>
          <p:cNvPicPr>
            <a:picLocks noChangeAspect="1" noChangeArrowheads="1"/>
          </p:cNvPicPr>
          <p:nvPr/>
        </p:nvPicPr>
        <p:blipFill>
          <a:blip r:embed="rId4"/>
          <a:srcRect/>
          <a:stretch>
            <a:fillRect/>
          </a:stretch>
        </p:blipFill>
        <p:spPr bwMode="auto">
          <a:xfrm>
            <a:off x="5486400" y="2209800"/>
            <a:ext cx="1676172" cy="1676172"/>
          </a:xfrm>
          <a:prstGeom prst="rect">
            <a:avLst/>
          </a:prstGeom>
          <a:ln>
            <a:noFill/>
          </a:ln>
          <a:effectLst>
            <a:outerShdw blurRad="190500" algn="tl" rotWithShape="0">
              <a:srgbClr val="000000">
                <a:alpha val="70000"/>
              </a:srgbClr>
            </a:outerShdw>
          </a:effectLst>
        </p:spPr>
      </p:pic>
      <p:pic>
        <p:nvPicPr>
          <p:cNvPr id="35" name="Picture 22" descr="C:\Users\asoares\AppData\Local\Microsoft\Windows\Temporary Internet Files\Content.IE5\62CZAB77\MCj04360110000[1].wmf"/>
          <p:cNvPicPr>
            <a:picLocks noChangeAspect="1" noChangeArrowheads="1"/>
          </p:cNvPicPr>
          <p:nvPr/>
        </p:nvPicPr>
        <p:blipFill>
          <a:blip r:embed="rId5"/>
          <a:srcRect/>
          <a:stretch>
            <a:fillRect/>
          </a:stretch>
        </p:blipFill>
        <p:spPr bwMode="auto">
          <a:xfrm>
            <a:off x="1981200" y="4267200"/>
            <a:ext cx="1145850" cy="1295400"/>
          </a:xfrm>
          <a:prstGeom prst="rect">
            <a:avLst/>
          </a:prstGeom>
          <a:ln>
            <a:noFill/>
          </a:ln>
          <a:effectLst>
            <a:outerShdw blurRad="190500" algn="tl" rotWithShape="0">
              <a:srgbClr val="000000">
                <a:alpha val="70000"/>
              </a:srgbClr>
            </a:outerShdw>
          </a:effectLst>
        </p:spPr>
      </p:pic>
      <p:pic>
        <p:nvPicPr>
          <p:cNvPr id="36" name="Picture 23" descr="C:\Users\asoares\AppData\Local\Microsoft\Windows\Temporary Internet Files\Content.IE5\17REZK2D\MCj04350410000[1].wmf"/>
          <p:cNvPicPr>
            <a:picLocks noChangeAspect="1" noChangeArrowheads="1"/>
          </p:cNvPicPr>
          <p:nvPr/>
        </p:nvPicPr>
        <p:blipFill>
          <a:blip r:embed="rId6"/>
          <a:srcRect/>
          <a:stretch>
            <a:fillRect/>
          </a:stretch>
        </p:blipFill>
        <p:spPr bwMode="auto">
          <a:xfrm>
            <a:off x="5638800" y="4267200"/>
            <a:ext cx="1281155" cy="1219200"/>
          </a:xfrm>
          <a:prstGeom prst="rect">
            <a:avLst/>
          </a:prstGeom>
          <a:ln>
            <a:noFill/>
          </a:ln>
          <a:effectLst>
            <a:outerShdw blurRad="190500" algn="tl" rotWithShape="0">
              <a:srgbClr val="000000">
                <a:alpha val="70000"/>
              </a:srgbClr>
            </a:outerShdw>
          </a:effectLst>
        </p:spPr>
      </p:pic>
      <p:pic>
        <p:nvPicPr>
          <p:cNvPr id="38" name="Picture 37" descr="C:\Users\asoares\AppData\Local\Microsoft\Windows\Temporary Internet Files\Content.IE5\KL9IV4JA\MCj03675520000[1].wmf"/>
          <p:cNvPicPr>
            <a:picLocks noChangeAspect="1" noChangeArrowheads="1"/>
          </p:cNvPicPr>
          <p:nvPr/>
        </p:nvPicPr>
        <p:blipFill>
          <a:blip r:embed="rId7"/>
          <a:srcRect/>
          <a:stretch>
            <a:fillRect/>
          </a:stretch>
        </p:blipFill>
        <p:spPr bwMode="auto">
          <a:xfrm>
            <a:off x="1828800" y="2133600"/>
            <a:ext cx="1222858" cy="1221637"/>
          </a:xfrm>
          <a:prstGeom prst="rect">
            <a:avLst/>
          </a:prstGeom>
          <a:ln>
            <a:noFill/>
          </a:ln>
          <a:effectLst>
            <a:outerShdw blurRad="190500" algn="tl" rotWithShape="0">
              <a:srgbClr val="000000">
                <a:alpha val="70000"/>
              </a:srgbClr>
            </a:outerShdw>
          </a:effectLst>
        </p:spPr>
      </p:pic>
      <p:pic>
        <p:nvPicPr>
          <p:cNvPr id="39" name="Picture 38" descr="C:\Users\asoares\AppData\Local\Microsoft\Windows\Temporary Internet Files\Content.IE5\DU089HRG\MCj04359810000[1].wmf"/>
          <p:cNvPicPr>
            <a:picLocks noChangeAspect="1" noChangeArrowheads="1"/>
          </p:cNvPicPr>
          <p:nvPr/>
        </p:nvPicPr>
        <p:blipFill>
          <a:blip r:embed="rId8"/>
          <a:srcRect/>
          <a:stretch>
            <a:fillRect/>
          </a:stretch>
        </p:blipFill>
        <p:spPr bwMode="auto">
          <a:xfrm>
            <a:off x="3581400" y="5334001"/>
            <a:ext cx="1454150" cy="1103898"/>
          </a:xfrm>
          <a:prstGeom prst="rect">
            <a:avLst/>
          </a:prstGeom>
          <a:ln>
            <a:noFill/>
          </a:ln>
          <a:effectLst>
            <a:outerShdw blurRad="190500" algn="tl" rotWithShape="0">
              <a:srgbClr val="000000">
                <a:alpha val="70000"/>
              </a:srgbClr>
            </a:outerShdw>
          </a:effectLst>
        </p:spPr>
      </p:pic>
      <p:pic>
        <p:nvPicPr>
          <p:cNvPr id="23" name="Picture 22"/>
          <p:cNvPicPr>
            <a:picLocks noChangeAspect="1" noChangeArrowheads="1"/>
          </p:cNvPicPr>
          <p:nvPr/>
        </p:nvPicPr>
        <p:blipFill>
          <a:blip r:embed="rId9"/>
          <a:srcRect l="20000" t="11000" r="62500" b="76000"/>
          <a:stretch>
            <a:fillRect/>
          </a:stretch>
        </p:blipFill>
        <p:spPr bwMode="auto">
          <a:xfrm>
            <a:off x="3440723" y="1787979"/>
            <a:ext cx="1893277" cy="879021"/>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21" name="TextBox 20"/>
          <p:cNvSpPr txBox="1"/>
          <p:nvPr/>
        </p:nvSpPr>
        <p:spPr>
          <a:xfrm>
            <a:off x="2971800" y="1219200"/>
            <a:ext cx="2667000" cy="646331"/>
          </a:xfrm>
          <a:prstGeom prst="rect">
            <a:avLst/>
          </a:prstGeom>
          <a:noFill/>
        </p:spPr>
        <p:txBody>
          <a:bodyPr wrap="square" rtlCol="0">
            <a:spAutoFit/>
          </a:bodyPr>
          <a:lstStyle/>
          <a:p>
            <a:pPr algn="ctr"/>
            <a:r>
              <a:rPr lang="en-US" dirty="0" smtClean="0"/>
              <a:t>BOSTON AFTER SCHOOL AND BEYOND</a:t>
            </a:r>
            <a:endParaRPr lang="en-US" dirty="0"/>
          </a:p>
        </p:txBody>
      </p:sp>
      <p:pic>
        <p:nvPicPr>
          <p:cNvPr id="25" name="Picture 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590800" y="2743200"/>
            <a:ext cx="3234667" cy="25908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 presetClass="emph" presetSubtype="2" fill="hold" nodeType="withEffect">
                                  <p:stCondLst>
                                    <p:cond delay="0"/>
                                  </p:stCondLst>
                                  <p:childTnLst>
                                    <p:animClr clrSpc="rgb">
                                      <p:cBhvr>
                                        <p:cTn id="24" dur="1000" fill="hold"/>
                                        <p:tgtEl>
                                          <p:spTgt spid="17"/>
                                        </p:tgtEl>
                                        <p:attrNameLst>
                                          <p:attrName>fillcolor</p:attrName>
                                        </p:attrNameLst>
                                      </p:cBhvr>
                                      <p:to>
                                        <a:schemeClr val="hlink"/>
                                      </p:to>
                                    </p:animClr>
                                    <p:set>
                                      <p:cBhvr>
                                        <p:cTn id="25" dur="1000" fill="hold"/>
                                        <p:tgtEl>
                                          <p:spTgt spid="17"/>
                                        </p:tgtEl>
                                        <p:attrNameLst>
                                          <p:attrName>fill.type</p:attrName>
                                        </p:attrNameLst>
                                      </p:cBhvr>
                                      <p:to>
                                        <p:strVal val="solid"/>
                                      </p:to>
                                    </p:set>
                                    <p:set>
                                      <p:cBhvr>
                                        <p:cTn id="26" dur="1000" fill="hold"/>
                                        <p:tgtEl>
                                          <p:spTgt spid="17"/>
                                        </p:tgtEl>
                                        <p:attrNameLst>
                                          <p:attrName>fill.on</p:attrName>
                                        </p:attrNameLst>
                                      </p:cBhvr>
                                      <p:to>
                                        <p:strVal val="true"/>
                                      </p:to>
                                    </p:set>
                                  </p:childTnLst>
                                </p:cTn>
                              </p:par>
                              <p:par>
                                <p:cTn id="27" presetID="1" presetClass="emph" presetSubtype="2" fill="hold" nodeType="withEffect">
                                  <p:stCondLst>
                                    <p:cond delay="0"/>
                                  </p:stCondLst>
                                  <p:childTnLst>
                                    <p:animClr clrSpc="rgb">
                                      <p:cBhvr>
                                        <p:cTn id="28" dur="1000" fill="hold"/>
                                        <p:tgtEl>
                                          <p:spTgt spid="16"/>
                                        </p:tgtEl>
                                        <p:attrNameLst>
                                          <p:attrName>fillcolor</p:attrName>
                                        </p:attrNameLst>
                                      </p:cBhvr>
                                      <p:to>
                                        <a:schemeClr val="hlink"/>
                                      </p:to>
                                    </p:animClr>
                                    <p:set>
                                      <p:cBhvr>
                                        <p:cTn id="29" dur="1000" fill="hold"/>
                                        <p:tgtEl>
                                          <p:spTgt spid="16"/>
                                        </p:tgtEl>
                                        <p:attrNameLst>
                                          <p:attrName>fill.type</p:attrName>
                                        </p:attrNameLst>
                                      </p:cBhvr>
                                      <p:to>
                                        <p:strVal val="solid"/>
                                      </p:to>
                                    </p:set>
                                    <p:set>
                                      <p:cBhvr>
                                        <p:cTn id="30" dur="1000" fill="hold"/>
                                        <p:tgtEl>
                                          <p:spTgt spid="16"/>
                                        </p:tgtEl>
                                        <p:attrNameLst>
                                          <p:attrName>fill.on</p:attrName>
                                        </p:attrNameLst>
                                      </p:cBhvr>
                                      <p:to>
                                        <p:strVal val="true"/>
                                      </p:to>
                                    </p:set>
                                  </p:childTnLst>
                                </p:cTn>
                              </p:par>
                              <p:par>
                                <p:cTn id="31" presetID="1" presetClass="emph" presetSubtype="2" fill="hold" nodeType="withEffect">
                                  <p:stCondLst>
                                    <p:cond delay="0"/>
                                  </p:stCondLst>
                                  <p:childTnLst>
                                    <p:animClr clrSpc="rgb">
                                      <p:cBhvr>
                                        <p:cTn id="32" dur="1000" fill="hold"/>
                                        <p:tgtEl>
                                          <p:spTgt spid="24"/>
                                        </p:tgtEl>
                                        <p:attrNameLst>
                                          <p:attrName>fillcolor</p:attrName>
                                        </p:attrNameLst>
                                      </p:cBhvr>
                                      <p:to>
                                        <a:schemeClr val="hlink"/>
                                      </p:to>
                                    </p:animClr>
                                    <p:set>
                                      <p:cBhvr>
                                        <p:cTn id="33" dur="1000" fill="hold"/>
                                        <p:tgtEl>
                                          <p:spTgt spid="24"/>
                                        </p:tgtEl>
                                        <p:attrNameLst>
                                          <p:attrName>fill.type</p:attrName>
                                        </p:attrNameLst>
                                      </p:cBhvr>
                                      <p:to>
                                        <p:strVal val="solid"/>
                                      </p:to>
                                    </p:set>
                                    <p:set>
                                      <p:cBhvr>
                                        <p:cTn id="34" dur="1000" fill="hold"/>
                                        <p:tgtEl>
                                          <p:spTgt spid="24"/>
                                        </p:tgtEl>
                                        <p:attrNameLst>
                                          <p:attrName>fill.on</p:attrName>
                                        </p:attrNameLst>
                                      </p:cBhvr>
                                      <p:to>
                                        <p:strVal val="true"/>
                                      </p:to>
                                    </p:set>
                                  </p:childTnLst>
                                </p:cTn>
                              </p:par>
                              <p:par>
                                <p:cTn id="35" presetID="1" presetClass="emph" presetSubtype="2" fill="hold" nodeType="withEffect">
                                  <p:stCondLst>
                                    <p:cond delay="0"/>
                                  </p:stCondLst>
                                  <p:childTnLst>
                                    <p:animClr clrSpc="rgb">
                                      <p:cBhvr>
                                        <p:cTn id="36" dur="1000" fill="hold"/>
                                        <p:tgtEl>
                                          <p:spTgt spid="19"/>
                                        </p:tgtEl>
                                        <p:attrNameLst>
                                          <p:attrName>fillcolor</p:attrName>
                                        </p:attrNameLst>
                                      </p:cBhvr>
                                      <p:to>
                                        <a:schemeClr val="hlink"/>
                                      </p:to>
                                    </p:animClr>
                                    <p:set>
                                      <p:cBhvr>
                                        <p:cTn id="37" dur="1000" fill="hold"/>
                                        <p:tgtEl>
                                          <p:spTgt spid="19"/>
                                        </p:tgtEl>
                                        <p:attrNameLst>
                                          <p:attrName>fill.type</p:attrName>
                                        </p:attrNameLst>
                                      </p:cBhvr>
                                      <p:to>
                                        <p:strVal val="solid"/>
                                      </p:to>
                                    </p:set>
                                    <p:set>
                                      <p:cBhvr>
                                        <p:cTn id="38" dur="1000" fill="hold"/>
                                        <p:tgtEl>
                                          <p:spTgt spid="19"/>
                                        </p:tgtEl>
                                        <p:attrNameLst>
                                          <p:attrName>fill.on</p:attrName>
                                        </p:attrNameLst>
                                      </p:cBhvr>
                                      <p:to>
                                        <p:strVal val="true"/>
                                      </p:to>
                                    </p:set>
                                  </p:childTnLst>
                                </p:cTn>
                              </p:par>
                              <p:par>
                                <p:cTn id="39" presetID="1" presetClass="emph" presetSubtype="2" fill="hold" nodeType="withEffect">
                                  <p:stCondLst>
                                    <p:cond delay="0"/>
                                  </p:stCondLst>
                                  <p:childTnLst>
                                    <p:animClr clrSpc="rgb">
                                      <p:cBhvr>
                                        <p:cTn id="40" dur="1000" fill="hold"/>
                                        <p:tgtEl>
                                          <p:spTgt spid="18"/>
                                        </p:tgtEl>
                                        <p:attrNameLst>
                                          <p:attrName>fillcolor</p:attrName>
                                        </p:attrNameLst>
                                      </p:cBhvr>
                                      <p:to>
                                        <a:schemeClr val="hlink"/>
                                      </p:to>
                                    </p:animClr>
                                    <p:set>
                                      <p:cBhvr>
                                        <p:cTn id="41" dur="1000" fill="hold"/>
                                        <p:tgtEl>
                                          <p:spTgt spid="18"/>
                                        </p:tgtEl>
                                        <p:attrNameLst>
                                          <p:attrName>fill.type</p:attrName>
                                        </p:attrNameLst>
                                      </p:cBhvr>
                                      <p:to>
                                        <p:strVal val="solid"/>
                                      </p:to>
                                    </p:set>
                                    <p:set>
                                      <p:cBhvr>
                                        <p:cTn id="42" dur="1000" fill="hold"/>
                                        <p:tgtEl>
                                          <p:spTgt spid="18"/>
                                        </p:tgtEl>
                                        <p:attrNameLst>
                                          <p:attrName>fill.on</p:attrName>
                                        </p:attrNameLst>
                                      </p:cBhvr>
                                      <p:to>
                                        <p:strVal val="true"/>
                                      </p:to>
                                    </p:set>
                                  </p:childTnLst>
                                </p:cTn>
                              </p:par>
                              <p:par>
                                <p:cTn id="43" presetID="1" presetClass="emph" presetSubtype="2" fill="hold" nodeType="withEffect">
                                  <p:stCondLst>
                                    <p:cond delay="0"/>
                                  </p:stCondLst>
                                  <p:childTnLst>
                                    <p:animClr clrSpc="rgb">
                                      <p:cBhvr>
                                        <p:cTn id="44" dur="1000" fill="hold"/>
                                        <p:tgtEl>
                                          <p:spTgt spid="20"/>
                                        </p:tgtEl>
                                        <p:attrNameLst>
                                          <p:attrName>fillcolor</p:attrName>
                                        </p:attrNameLst>
                                      </p:cBhvr>
                                      <p:to>
                                        <a:schemeClr val="hlink"/>
                                      </p:to>
                                    </p:animClr>
                                    <p:set>
                                      <p:cBhvr>
                                        <p:cTn id="45" dur="1000" fill="hold"/>
                                        <p:tgtEl>
                                          <p:spTgt spid="20"/>
                                        </p:tgtEl>
                                        <p:attrNameLst>
                                          <p:attrName>fill.type</p:attrName>
                                        </p:attrNameLst>
                                      </p:cBhvr>
                                      <p:to>
                                        <p:strVal val="solid"/>
                                      </p:to>
                                    </p:set>
                                    <p:set>
                                      <p:cBhvr>
                                        <p:cTn id="46" dur="1000" fill="hold"/>
                                        <p:tgtEl>
                                          <p:spTgt spid="20"/>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9" presetClass="emph" presetSubtype="0" grpId="0" nodeType="withEffect">
                                  <p:stCondLst>
                                    <p:cond delay="0"/>
                                  </p:stCondLst>
                                  <p:childTnLst>
                                    <p:set>
                                      <p:cBhvr rctx="PPT">
                                        <p:cTn id="53" dur="indefinite"/>
                                        <p:tgtEl>
                                          <p:spTgt spid="22"/>
                                        </p:tgtEl>
                                        <p:attrNameLst>
                                          <p:attrName>style.opacity</p:attrName>
                                        </p:attrNameLst>
                                      </p:cBhvr>
                                      <p:to>
                                        <p:strVal val="0.15"/>
                                      </p:to>
                                    </p:set>
                                    <p:animEffect filter="image" prLst="opacity: 0.15">
                                      <p:cBhvr rctx="IE">
                                        <p:cTn id="54" dur="indefinite"/>
                                        <p:tgtEl>
                                          <p:spTgt spid="22"/>
                                        </p:tgtEl>
                                      </p:cBhvr>
                                    </p:animEffect>
                                  </p:childTnLst>
                                </p:cTn>
                              </p:par>
                              <p:par>
                                <p:cTn id="55" presetID="9" presetClass="emph" presetSubtype="0" grpId="0" nodeType="withEffect">
                                  <p:stCondLst>
                                    <p:cond delay="0"/>
                                  </p:stCondLst>
                                  <p:childTnLst>
                                    <p:set>
                                      <p:cBhvr rctx="PPT">
                                        <p:cTn id="56" dur="indefinite"/>
                                        <p:tgtEl>
                                          <p:spTgt spid="21"/>
                                        </p:tgtEl>
                                        <p:attrNameLst>
                                          <p:attrName>style.opacity</p:attrName>
                                        </p:attrNameLst>
                                      </p:cBhvr>
                                      <p:to>
                                        <p:strVal val="0.15"/>
                                      </p:to>
                                    </p:set>
                                    <p:animEffect filter="image" prLst="opacity: 0.15">
                                      <p:cBhvr rctx="IE">
                                        <p:cTn id="57" dur="indefinite"/>
                                        <p:tgtEl>
                                          <p:spTgt spid="21"/>
                                        </p:tgtEl>
                                      </p:cBhvr>
                                    </p:animEffect>
                                  </p:childTnLst>
                                </p:cTn>
                              </p:par>
                              <p:par>
                                <p:cTn id="58" presetID="9" presetClass="emph" presetSubtype="0" nodeType="withEffect">
                                  <p:stCondLst>
                                    <p:cond delay="0"/>
                                  </p:stCondLst>
                                  <p:childTnLst>
                                    <p:set>
                                      <p:cBhvr rctx="PPT">
                                        <p:cTn id="59" dur="indefinite"/>
                                        <p:tgtEl>
                                          <p:spTgt spid="34"/>
                                        </p:tgtEl>
                                        <p:attrNameLst>
                                          <p:attrName>style.opacity</p:attrName>
                                        </p:attrNameLst>
                                      </p:cBhvr>
                                      <p:to>
                                        <p:strVal val="0.15"/>
                                      </p:to>
                                    </p:set>
                                    <p:animEffect filter="image" prLst="opacity: 0.15">
                                      <p:cBhvr rctx="IE">
                                        <p:cTn id="60" dur="indefinite"/>
                                        <p:tgtEl>
                                          <p:spTgt spid="34"/>
                                        </p:tgtEl>
                                      </p:cBhvr>
                                    </p:animEffect>
                                  </p:childTnLst>
                                </p:cTn>
                              </p:par>
                              <p:par>
                                <p:cTn id="61" presetID="9" presetClass="emph" presetSubtype="0" nodeType="withEffect">
                                  <p:stCondLst>
                                    <p:cond delay="0"/>
                                  </p:stCondLst>
                                  <p:childTnLst>
                                    <p:set>
                                      <p:cBhvr rctx="PPT">
                                        <p:cTn id="62" dur="indefinite"/>
                                        <p:tgtEl>
                                          <p:spTgt spid="23"/>
                                        </p:tgtEl>
                                        <p:attrNameLst>
                                          <p:attrName>style.opacity</p:attrName>
                                        </p:attrNameLst>
                                      </p:cBhvr>
                                      <p:to>
                                        <p:strVal val="0.15"/>
                                      </p:to>
                                    </p:set>
                                    <p:animEffect filter="image" prLst="opacity: 0.15">
                                      <p:cBhvr rctx="IE">
                                        <p:cTn id="63" dur="indefinite"/>
                                        <p:tgtEl>
                                          <p:spTgt spid="23"/>
                                        </p:tgtEl>
                                      </p:cBhvr>
                                    </p:animEffect>
                                  </p:childTnLst>
                                </p:cTn>
                              </p:par>
                              <p:par>
                                <p:cTn id="64" presetID="9" presetClass="emph" presetSubtype="0" nodeType="withEffect">
                                  <p:stCondLst>
                                    <p:cond delay="0"/>
                                  </p:stCondLst>
                                  <p:childTnLst>
                                    <p:set>
                                      <p:cBhvr rctx="PPT">
                                        <p:cTn id="65" dur="indefinite"/>
                                        <p:tgtEl>
                                          <p:spTgt spid="38"/>
                                        </p:tgtEl>
                                        <p:attrNameLst>
                                          <p:attrName>style.opacity</p:attrName>
                                        </p:attrNameLst>
                                      </p:cBhvr>
                                      <p:to>
                                        <p:strVal val="0.15"/>
                                      </p:to>
                                    </p:set>
                                    <p:animEffect filter="image" prLst="opacity: 0.15">
                                      <p:cBhvr rctx="IE">
                                        <p:cTn id="66" dur="indefinite"/>
                                        <p:tgtEl>
                                          <p:spTgt spid="38"/>
                                        </p:tgtEl>
                                      </p:cBhvr>
                                    </p:animEffect>
                                  </p:childTnLst>
                                </p:cTn>
                              </p:par>
                              <p:par>
                                <p:cTn id="67" presetID="9" presetClass="emph" presetSubtype="0" grpId="0" nodeType="withEffect">
                                  <p:stCondLst>
                                    <p:cond delay="0"/>
                                  </p:stCondLst>
                                  <p:childTnLst>
                                    <p:set>
                                      <p:cBhvr rctx="PPT">
                                        <p:cTn id="68" dur="indefinite"/>
                                        <p:tgtEl>
                                          <p:spTgt spid="30"/>
                                        </p:tgtEl>
                                        <p:attrNameLst>
                                          <p:attrName>style.opacity</p:attrName>
                                        </p:attrNameLst>
                                      </p:cBhvr>
                                      <p:to>
                                        <p:strVal val="0.15"/>
                                      </p:to>
                                    </p:set>
                                    <p:animEffect filter="image" prLst="opacity: 0.15">
                                      <p:cBhvr rctx="IE">
                                        <p:cTn id="69" dur="indefinite"/>
                                        <p:tgtEl>
                                          <p:spTgt spid="30"/>
                                        </p:tgtEl>
                                      </p:cBhvr>
                                    </p:animEffect>
                                  </p:childTnLst>
                                </p:cTn>
                              </p:par>
                              <p:par>
                                <p:cTn id="70" presetID="9" presetClass="emph" presetSubtype="0" nodeType="withEffect">
                                  <p:stCondLst>
                                    <p:cond delay="0"/>
                                  </p:stCondLst>
                                  <p:childTnLst>
                                    <p:set>
                                      <p:cBhvr rctx="PPT">
                                        <p:cTn id="71" dur="indefinite"/>
                                        <p:tgtEl>
                                          <p:spTgt spid="35"/>
                                        </p:tgtEl>
                                        <p:attrNameLst>
                                          <p:attrName>style.opacity</p:attrName>
                                        </p:attrNameLst>
                                      </p:cBhvr>
                                      <p:to>
                                        <p:strVal val="0.15"/>
                                      </p:to>
                                    </p:set>
                                    <p:animEffect filter="image" prLst="opacity: 0.15">
                                      <p:cBhvr rctx="IE">
                                        <p:cTn id="72" dur="indefinite"/>
                                        <p:tgtEl>
                                          <p:spTgt spid="35"/>
                                        </p:tgtEl>
                                      </p:cBhvr>
                                    </p:animEffect>
                                  </p:childTnLst>
                                </p:cTn>
                              </p:par>
                              <p:par>
                                <p:cTn id="73" presetID="9" presetClass="emph" presetSubtype="0" nodeType="withEffect">
                                  <p:stCondLst>
                                    <p:cond delay="0"/>
                                  </p:stCondLst>
                                  <p:childTnLst>
                                    <p:set>
                                      <p:cBhvr rctx="PPT">
                                        <p:cTn id="74" dur="indefinite"/>
                                        <p:tgtEl>
                                          <p:spTgt spid="39"/>
                                        </p:tgtEl>
                                        <p:attrNameLst>
                                          <p:attrName>style.opacity</p:attrName>
                                        </p:attrNameLst>
                                      </p:cBhvr>
                                      <p:to>
                                        <p:strVal val="0.15"/>
                                      </p:to>
                                    </p:set>
                                    <p:animEffect filter="image" prLst="opacity: 0.15">
                                      <p:cBhvr rctx="IE">
                                        <p:cTn id="75" dur="indefinite"/>
                                        <p:tgtEl>
                                          <p:spTgt spid="39"/>
                                        </p:tgtEl>
                                      </p:cBhvr>
                                    </p:animEffect>
                                  </p:childTnLst>
                                </p:cTn>
                              </p:par>
                              <p:par>
                                <p:cTn id="76" presetID="9" presetClass="emph" presetSubtype="0" grpId="0" nodeType="withEffect">
                                  <p:stCondLst>
                                    <p:cond delay="0"/>
                                  </p:stCondLst>
                                  <p:childTnLst>
                                    <p:set>
                                      <p:cBhvr rctx="PPT">
                                        <p:cTn id="77" dur="indefinite"/>
                                        <p:tgtEl>
                                          <p:spTgt spid="29"/>
                                        </p:tgtEl>
                                        <p:attrNameLst>
                                          <p:attrName>style.opacity</p:attrName>
                                        </p:attrNameLst>
                                      </p:cBhvr>
                                      <p:to>
                                        <p:strVal val="0.15"/>
                                      </p:to>
                                    </p:set>
                                    <p:animEffect filter="image" prLst="opacity: 0.15">
                                      <p:cBhvr rctx="IE">
                                        <p:cTn id="78" dur="indefinite"/>
                                        <p:tgtEl>
                                          <p:spTgt spid="29"/>
                                        </p:tgtEl>
                                      </p:cBhvr>
                                    </p:animEffect>
                                  </p:childTnLst>
                                </p:cTn>
                              </p:par>
                              <p:par>
                                <p:cTn id="79" presetID="9" presetClass="emph" presetSubtype="0" nodeType="withEffect">
                                  <p:stCondLst>
                                    <p:cond delay="0"/>
                                  </p:stCondLst>
                                  <p:childTnLst>
                                    <p:set>
                                      <p:cBhvr rctx="PPT">
                                        <p:cTn id="80" dur="indefinite"/>
                                        <p:tgtEl>
                                          <p:spTgt spid="36"/>
                                        </p:tgtEl>
                                        <p:attrNameLst>
                                          <p:attrName>style.opacity</p:attrName>
                                        </p:attrNameLst>
                                      </p:cBhvr>
                                      <p:to>
                                        <p:strVal val="0.15"/>
                                      </p:to>
                                    </p:set>
                                    <p:animEffect filter="image" prLst="opacity: 0.15">
                                      <p:cBhvr rctx="IE">
                                        <p:cTn id="81" dur="indefinite"/>
                                        <p:tgtEl>
                                          <p:spTgt spid="36"/>
                                        </p:tgtEl>
                                      </p:cBhvr>
                                    </p:animEffect>
                                  </p:childTnLst>
                                </p:cTn>
                              </p:par>
                              <p:par>
                                <p:cTn id="82" presetID="9" presetClass="emph" presetSubtype="0" grpId="0" nodeType="withEffect">
                                  <p:stCondLst>
                                    <p:cond delay="0"/>
                                  </p:stCondLst>
                                  <p:childTnLst>
                                    <p:set>
                                      <p:cBhvr rctx="PPT">
                                        <p:cTn id="83" dur="indefinite"/>
                                        <p:tgtEl>
                                          <p:spTgt spid="31"/>
                                        </p:tgtEl>
                                        <p:attrNameLst>
                                          <p:attrName>style.opacity</p:attrName>
                                        </p:attrNameLst>
                                      </p:cBhvr>
                                      <p:to>
                                        <p:strVal val="0.15"/>
                                      </p:to>
                                    </p:set>
                                    <p:animEffect filter="image" prLst="opacity: 0.15">
                                      <p:cBhvr rctx="IE">
                                        <p:cTn id="84" dur="indefinite"/>
                                        <p:tgtEl>
                                          <p:spTgt spid="31"/>
                                        </p:tgtEl>
                                      </p:cBhvr>
                                    </p:animEffect>
                                  </p:childTnLst>
                                </p:cTn>
                              </p:par>
                              <p:par>
                                <p:cTn id="85" presetID="9" presetClass="emph" presetSubtype="0" grpId="0" nodeType="withEffect">
                                  <p:stCondLst>
                                    <p:cond delay="0"/>
                                  </p:stCondLst>
                                  <p:childTnLst>
                                    <p:set>
                                      <p:cBhvr rctx="PPT">
                                        <p:cTn id="86" dur="indefinite"/>
                                        <p:tgtEl>
                                          <p:spTgt spid="27"/>
                                        </p:tgtEl>
                                        <p:attrNameLst>
                                          <p:attrName>style.opacity</p:attrName>
                                        </p:attrNameLst>
                                      </p:cBhvr>
                                      <p:to>
                                        <p:strVal val="0.15"/>
                                      </p:to>
                                    </p:set>
                                    <p:animEffect filter="image" prLst="opacity: 0.15">
                                      <p:cBhvr rctx="IE">
                                        <p:cTn id="87" dur="indefinite"/>
                                        <p:tgtEl>
                                          <p:spTgt spid="27"/>
                                        </p:tgtEl>
                                      </p:cBhvr>
                                    </p:animEffect>
                                  </p:childTnLst>
                                </p:cTn>
                              </p:par>
                              <p:par>
                                <p:cTn id="88" presetID="9" presetClass="emph" presetSubtype="0" grpId="1" nodeType="withEffect">
                                  <p:stCondLst>
                                    <p:cond delay="0"/>
                                  </p:stCondLst>
                                  <p:childTnLst>
                                    <p:set>
                                      <p:cBhvr rctx="PPT">
                                        <p:cTn id="89" dur="indefinite"/>
                                        <p:tgtEl>
                                          <p:spTgt spid="17"/>
                                        </p:tgtEl>
                                        <p:attrNameLst>
                                          <p:attrName>style.opacity</p:attrName>
                                        </p:attrNameLst>
                                      </p:cBhvr>
                                      <p:to>
                                        <p:strVal val="0.15"/>
                                      </p:to>
                                    </p:set>
                                    <p:animEffect filter="image" prLst="opacity: 0.15">
                                      <p:cBhvr rctx="IE">
                                        <p:cTn id="90" dur="indefinite"/>
                                        <p:tgtEl>
                                          <p:spTgt spid="17"/>
                                        </p:tgtEl>
                                      </p:cBhvr>
                                    </p:animEffect>
                                  </p:childTnLst>
                                </p:cTn>
                              </p:par>
                              <p:par>
                                <p:cTn id="91" presetID="9" presetClass="emph" presetSubtype="0" grpId="1" nodeType="withEffect">
                                  <p:stCondLst>
                                    <p:cond delay="0"/>
                                  </p:stCondLst>
                                  <p:childTnLst>
                                    <p:set>
                                      <p:cBhvr rctx="PPT">
                                        <p:cTn id="92" dur="indefinite"/>
                                        <p:tgtEl>
                                          <p:spTgt spid="20"/>
                                        </p:tgtEl>
                                        <p:attrNameLst>
                                          <p:attrName>style.opacity</p:attrName>
                                        </p:attrNameLst>
                                      </p:cBhvr>
                                      <p:to>
                                        <p:strVal val="0.15"/>
                                      </p:to>
                                    </p:set>
                                    <p:animEffect filter="image" prLst="opacity: 0.15">
                                      <p:cBhvr rctx="IE">
                                        <p:cTn id="93" dur="indefinite"/>
                                        <p:tgtEl>
                                          <p:spTgt spid="20"/>
                                        </p:tgtEl>
                                      </p:cBhvr>
                                    </p:animEffect>
                                  </p:childTnLst>
                                </p:cTn>
                              </p:par>
                              <p:par>
                                <p:cTn id="94" presetID="9" presetClass="emph" presetSubtype="0" grpId="1" nodeType="withEffect">
                                  <p:stCondLst>
                                    <p:cond delay="0"/>
                                  </p:stCondLst>
                                  <p:childTnLst>
                                    <p:set>
                                      <p:cBhvr rctx="PPT">
                                        <p:cTn id="95" dur="indefinite"/>
                                        <p:tgtEl>
                                          <p:spTgt spid="18"/>
                                        </p:tgtEl>
                                        <p:attrNameLst>
                                          <p:attrName>style.opacity</p:attrName>
                                        </p:attrNameLst>
                                      </p:cBhvr>
                                      <p:to>
                                        <p:strVal val="0.15"/>
                                      </p:to>
                                    </p:set>
                                    <p:animEffect filter="image" prLst="opacity: 0.15">
                                      <p:cBhvr rctx="IE">
                                        <p:cTn id="96" dur="indefinite"/>
                                        <p:tgtEl>
                                          <p:spTgt spid="18"/>
                                        </p:tgtEl>
                                      </p:cBhvr>
                                    </p:animEffect>
                                  </p:childTnLst>
                                </p:cTn>
                              </p:par>
                              <p:par>
                                <p:cTn id="97" presetID="9" presetClass="emph" presetSubtype="0" grpId="1" nodeType="withEffect">
                                  <p:stCondLst>
                                    <p:cond delay="0"/>
                                  </p:stCondLst>
                                  <p:childTnLst>
                                    <p:set>
                                      <p:cBhvr rctx="PPT">
                                        <p:cTn id="98" dur="indefinite"/>
                                        <p:tgtEl>
                                          <p:spTgt spid="19"/>
                                        </p:tgtEl>
                                        <p:attrNameLst>
                                          <p:attrName>style.opacity</p:attrName>
                                        </p:attrNameLst>
                                      </p:cBhvr>
                                      <p:to>
                                        <p:strVal val="0.15"/>
                                      </p:to>
                                    </p:set>
                                    <p:animEffect filter="image" prLst="opacity: 0.15">
                                      <p:cBhvr rctx="IE">
                                        <p:cTn id="99" dur="indefinite"/>
                                        <p:tgtEl>
                                          <p:spTgt spid="19"/>
                                        </p:tgtEl>
                                      </p:cBhvr>
                                    </p:animEffect>
                                  </p:childTnLst>
                                </p:cTn>
                              </p:par>
                              <p:par>
                                <p:cTn id="100" presetID="9" presetClass="emph" presetSubtype="0" grpId="1" nodeType="withEffect">
                                  <p:stCondLst>
                                    <p:cond delay="0"/>
                                  </p:stCondLst>
                                  <p:childTnLst>
                                    <p:set>
                                      <p:cBhvr rctx="PPT">
                                        <p:cTn id="101" dur="indefinite"/>
                                        <p:tgtEl>
                                          <p:spTgt spid="24"/>
                                        </p:tgtEl>
                                        <p:attrNameLst>
                                          <p:attrName>style.opacity</p:attrName>
                                        </p:attrNameLst>
                                      </p:cBhvr>
                                      <p:to>
                                        <p:strVal val="0.15"/>
                                      </p:to>
                                    </p:set>
                                    <p:animEffect filter="image" prLst="opacity: 0.15">
                                      <p:cBhvr rctx="IE">
                                        <p:cTn id="102" dur="indefinite"/>
                                        <p:tgtEl>
                                          <p:spTgt spid="24"/>
                                        </p:tgtEl>
                                      </p:cBhvr>
                                    </p:animEffect>
                                  </p:childTnLst>
                                </p:cTn>
                              </p:par>
                              <p:par>
                                <p:cTn id="103" presetID="9" presetClass="emph" presetSubtype="0" grpId="1" nodeType="withEffect">
                                  <p:stCondLst>
                                    <p:cond delay="0"/>
                                  </p:stCondLst>
                                  <p:childTnLst>
                                    <p:set>
                                      <p:cBhvr rctx="PPT">
                                        <p:cTn id="104" dur="indefinite"/>
                                        <p:tgtEl>
                                          <p:spTgt spid="16"/>
                                        </p:tgtEl>
                                        <p:attrNameLst>
                                          <p:attrName>style.opacity</p:attrName>
                                        </p:attrNameLst>
                                      </p:cBhvr>
                                      <p:to>
                                        <p:strVal val="0.15"/>
                                      </p:to>
                                    </p:set>
                                    <p:animEffect filter="image" prLst="opacity: 0.15">
                                      <p:cBhvr rctx="IE">
                                        <p:cTn id="105" dur="indefinite"/>
                                        <p:tgtEl>
                                          <p:spTgt spid="16"/>
                                        </p:tgtEl>
                                      </p:cBhvr>
                                    </p:animEffect>
                                  </p:childTnLst>
                                </p:cTn>
                              </p:par>
                              <p:par>
                                <p:cTn id="106" presetID="9" presetClass="emph" presetSubtype="0" nodeType="withEffect">
                                  <p:stCondLst>
                                    <p:cond delay="0"/>
                                  </p:stCondLst>
                                  <p:childTnLst>
                                    <p:set>
                                      <p:cBhvr rctx="PPT">
                                        <p:cTn id="107" dur="indefinite"/>
                                        <p:tgtEl>
                                          <p:spTgt spid="3075"/>
                                        </p:tgtEl>
                                        <p:attrNameLst>
                                          <p:attrName>style.opacity</p:attrName>
                                        </p:attrNameLst>
                                      </p:cBhvr>
                                      <p:to>
                                        <p:strVal val="0.15"/>
                                      </p:to>
                                    </p:set>
                                    <p:animEffect filter="image" prLst="opacity: 0.15">
                                      <p:cBhvr rctx="IE">
                                        <p:cTn id="108" dur="indefinite"/>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p:bldP spid="27" grpId="0"/>
      <p:bldP spid="29" grpId="0"/>
      <p:bldP spid="30" grpId="0"/>
      <p:bldP spid="31"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152400" y="2438400"/>
            <a:ext cx="2286000" cy="4237038"/>
          </a:xfrm>
        </p:spPr>
        <p:txBody>
          <a:bodyPr>
            <a:noAutofit/>
          </a:bodyPr>
          <a:lstStyle/>
          <a:p>
            <a:r>
              <a:rPr lang="en-US" sz="1400" b="1" dirty="0" smtClean="0"/>
              <a:t>Boston MIS Department</a:t>
            </a:r>
          </a:p>
          <a:p>
            <a:r>
              <a:rPr lang="en-US" sz="1400" dirty="0" smtClean="0"/>
              <a:t>Bill Oates</a:t>
            </a:r>
          </a:p>
          <a:p>
            <a:endParaRPr lang="en-US" sz="1400" b="1" dirty="0" smtClean="0"/>
          </a:p>
          <a:p>
            <a:r>
              <a:rPr lang="en-US" sz="1400" b="1" dirty="0" smtClean="0"/>
              <a:t>Boston </a:t>
            </a:r>
            <a:r>
              <a:rPr lang="en-US" sz="1400" b="1" dirty="0" err="1" smtClean="0"/>
              <a:t>Youthline</a:t>
            </a:r>
            <a:endParaRPr lang="en-US" sz="1400" dirty="0" smtClean="0"/>
          </a:p>
          <a:p>
            <a:r>
              <a:rPr lang="en-US" sz="1400" dirty="0" smtClean="0"/>
              <a:t>Patty </a:t>
            </a:r>
            <a:r>
              <a:rPr lang="en-US" sz="1400" dirty="0" smtClean="0"/>
              <a:t>McMahon</a:t>
            </a:r>
          </a:p>
          <a:p>
            <a:endParaRPr lang="en-US" sz="1400" b="1" dirty="0" smtClean="0"/>
          </a:p>
          <a:p>
            <a:r>
              <a:rPr lang="en-US" sz="1400" b="1" dirty="0" smtClean="0"/>
              <a:t>Boston </a:t>
            </a:r>
            <a:r>
              <a:rPr lang="en-US" sz="1400" b="1" dirty="0" smtClean="0"/>
              <a:t>Public Libraries</a:t>
            </a:r>
            <a:endParaRPr lang="en-US" sz="1400" dirty="0" smtClean="0"/>
          </a:p>
          <a:p>
            <a:r>
              <a:rPr lang="en-US" sz="1400" dirty="0" smtClean="0"/>
              <a:t>Ruth </a:t>
            </a:r>
            <a:r>
              <a:rPr lang="en-US" sz="1400" dirty="0" err="1" smtClean="0"/>
              <a:t>Kowal</a:t>
            </a:r>
            <a:r>
              <a:rPr lang="en-US" sz="1400" dirty="0" smtClean="0"/>
              <a:t> </a:t>
            </a:r>
          </a:p>
          <a:p>
            <a:r>
              <a:rPr lang="en-US" sz="1400" dirty="0" smtClean="0"/>
              <a:t>Koren Stembridge</a:t>
            </a:r>
          </a:p>
          <a:p>
            <a:r>
              <a:rPr lang="en-US" sz="1400" dirty="0" smtClean="0"/>
              <a:t>Scot </a:t>
            </a:r>
            <a:r>
              <a:rPr lang="en-US" sz="1400" dirty="0" err="1" smtClean="0"/>
              <a:t>Colford</a:t>
            </a:r>
            <a:r>
              <a:rPr lang="en-US" sz="1400" dirty="0" smtClean="0"/>
              <a:t> </a:t>
            </a:r>
          </a:p>
          <a:p>
            <a:r>
              <a:rPr lang="en-US" sz="1400" dirty="0" smtClean="0"/>
              <a:t>John </a:t>
            </a:r>
            <a:r>
              <a:rPr lang="en-US" sz="1400" dirty="0" smtClean="0"/>
              <a:t>Dorsey</a:t>
            </a:r>
          </a:p>
          <a:p>
            <a:r>
              <a:rPr lang="en-US" sz="1400" dirty="0" smtClean="0"/>
              <a:t>Ken Peterson</a:t>
            </a:r>
            <a:endParaRPr lang="en-US" sz="1400" dirty="0" smtClean="0"/>
          </a:p>
          <a:p>
            <a:pPr>
              <a:buNone/>
            </a:pPr>
            <a:endParaRPr lang="en-US" sz="1400" dirty="0" smtClean="0"/>
          </a:p>
          <a:p>
            <a:r>
              <a:rPr lang="en-US" sz="1400" b="1" dirty="0" smtClean="0"/>
              <a:t>BCYF</a:t>
            </a:r>
            <a:endParaRPr lang="en-US" sz="1400" dirty="0" smtClean="0"/>
          </a:p>
          <a:p>
            <a:r>
              <a:rPr lang="en-US" sz="1400" dirty="0" smtClean="0"/>
              <a:t>Amy </a:t>
            </a:r>
            <a:r>
              <a:rPr lang="en-US" sz="1400" dirty="0" smtClean="0"/>
              <a:t>Reid</a:t>
            </a:r>
          </a:p>
          <a:p>
            <a:r>
              <a:rPr lang="en-US" sz="1400" dirty="0" smtClean="0"/>
              <a:t>Daphne Griffin</a:t>
            </a:r>
          </a:p>
        </p:txBody>
      </p:sp>
      <p:sp>
        <p:nvSpPr>
          <p:cNvPr id="7" name="Content Placeholder 2"/>
          <p:cNvSpPr txBox="1">
            <a:spLocks/>
          </p:cNvSpPr>
          <p:nvPr/>
        </p:nvSpPr>
        <p:spPr>
          <a:xfrm>
            <a:off x="2667000" y="2438400"/>
            <a:ext cx="3048000" cy="4267200"/>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Boston’s GIS Group</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Claire Lane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Jim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Alberque</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Carolyn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Bennet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PASA (Providence After-school Alliance)</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Elizabeth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Devaney</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Boston After School and Beyond</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Vickie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Stringfellow</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Patricia McGuiness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Oracle Corporation</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Paul Laurent</a:t>
            </a:r>
          </a:p>
        </p:txBody>
      </p:sp>
      <p:sp>
        <p:nvSpPr>
          <p:cNvPr id="8" name="Content Placeholder 2"/>
          <p:cNvSpPr txBox="1">
            <a:spLocks/>
          </p:cNvSpPr>
          <p:nvPr/>
        </p:nvSpPr>
        <p:spPr>
          <a:xfrm>
            <a:off x="381000" y="1325562"/>
            <a:ext cx="8610600" cy="884238"/>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en-US" sz="1400" b="1" i="1" u="none" strike="noStrike" kern="1200" cap="none" spc="0" normalizeH="0" baseline="0" noProof="0" dirty="0" smtClean="0">
                <a:ln>
                  <a:noFill/>
                </a:ln>
                <a:solidFill>
                  <a:schemeClr val="tx2"/>
                </a:solidFill>
                <a:effectLst/>
                <a:uLnTx/>
                <a:uFillTx/>
                <a:latin typeface="+mn-lt"/>
                <a:ea typeface="+mn-ea"/>
                <a:cs typeface="+mn-cs"/>
              </a:rPr>
              <a:t>We would like to express our gratitude towards</a:t>
            </a:r>
            <a:r>
              <a:rPr kumimoji="0" lang="en-US" sz="1400" b="1" i="1" u="none" strike="noStrike" kern="1200" cap="none" spc="0" normalizeH="0" noProof="0" dirty="0" smtClean="0">
                <a:ln>
                  <a:noFill/>
                </a:ln>
                <a:solidFill>
                  <a:schemeClr val="tx2"/>
                </a:solidFill>
                <a:effectLst/>
                <a:uLnTx/>
                <a:uFillTx/>
                <a:latin typeface="+mn-lt"/>
                <a:ea typeface="+mn-ea"/>
                <a:cs typeface="+mn-cs"/>
              </a:rPr>
              <a:t> the following collaborators and their respective organizations</a:t>
            </a:r>
            <a:endParaRPr kumimoji="0" lang="en-US" sz="1400" b="1" i="1" u="none" strike="noStrike" kern="1200" cap="none" spc="0" normalizeH="0" baseline="0" noProof="0" dirty="0" smtClean="0">
              <a:ln>
                <a:noFill/>
              </a:ln>
              <a:solidFill>
                <a:schemeClr val="tx2"/>
              </a:solidFill>
              <a:effectLst/>
              <a:uLnTx/>
              <a:uFillTx/>
              <a:latin typeface="+mn-lt"/>
              <a:ea typeface="+mn-ea"/>
              <a:cs typeface="+mn-cs"/>
            </a:endParaRPr>
          </a:p>
          <a:p>
            <a:pPr marL="1257300" lvl="2" indent="-342900">
              <a:spcBef>
                <a:spcPct val="20000"/>
              </a:spcBef>
              <a:buClr>
                <a:schemeClr val="accent1"/>
              </a:buClr>
              <a:buSzPct val="70000"/>
              <a:buFont typeface="Wingdings 2"/>
              <a:buChar cha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Nigel Jacob – Senior Advisor</a:t>
            </a:r>
            <a:r>
              <a:rPr kumimoji="0" lang="en-US" sz="1600" b="0" i="0" u="none" strike="noStrike" kern="1200" cap="none" spc="0" normalizeH="0" noProof="0" dirty="0" smtClean="0">
                <a:ln>
                  <a:noFill/>
                </a:ln>
                <a:solidFill>
                  <a:schemeClr val="tx2"/>
                </a:solidFill>
                <a:effectLst/>
                <a:uLnTx/>
                <a:uFillTx/>
                <a:latin typeface="+mn-lt"/>
                <a:ea typeface="+mn-ea"/>
                <a:cs typeface="+mn-cs"/>
              </a:rPr>
              <a:t> for Emerging Technologies, City of Boston</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1257300" lvl="2" indent="-342900">
              <a:spcBef>
                <a:spcPct val="20000"/>
              </a:spcBef>
              <a:buClr>
                <a:schemeClr val="accent1"/>
              </a:buClr>
              <a:buSzPct val="70000"/>
              <a:buFont typeface="Wingdings 2"/>
              <a:buChar char=""/>
            </a:pPr>
            <a:r>
              <a:rPr lang="en-US" sz="1600" dirty="0" smtClean="0">
                <a:solidFill>
                  <a:schemeClr val="tx2"/>
                </a:solidFill>
              </a:rPr>
              <a:t>Chris </a:t>
            </a:r>
            <a:r>
              <a:rPr lang="en-US" sz="1600" dirty="0" err="1" smtClean="0">
                <a:solidFill>
                  <a:schemeClr val="tx2"/>
                </a:solidFill>
              </a:rPr>
              <a:t>Breining</a:t>
            </a:r>
            <a:r>
              <a:rPr lang="en-US" sz="1600" dirty="0" smtClean="0">
                <a:solidFill>
                  <a:schemeClr val="tx2"/>
                </a:solidFill>
              </a:rPr>
              <a:t> – Insight Program Director, Oracle Corporation</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1600" b="0" i="0" u="none" strike="noStrike" kern="1200" cap="none" spc="0" normalizeH="0" baseline="0" noProof="0" dirty="0">
              <a:ln>
                <a:noFill/>
              </a:ln>
              <a:solidFill>
                <a:schemeClr val="tx2"/>
              </a:solidFill>
              <a:effectLst/>
              <a:uLnTx/>
              <a:uFillTx/>
              <a:latin typeface="+mn-lt"/>
              <a:ea typeface="+mn-ea"/>
              <a:cs typeface="+mn-cs"/>
            </a:endParaRPr>
          </a:p>
        </p:txBody>
      </p:sp>
      <p:sp>
        <p:nvSpPr>
          <p:cNvPr id="9" name="Content Placeholder 2"/>
          <p:cNvSpPr txBox="1">
            <a:spLocks/>
          </p:cNvSpPr>
          <p:nvPr/>
        </p:nvSpPr>
        <p:spPr>
          <a:xfrm>
            <a:off x="5943600" y="2438400"/>
            <a:ext cx="3048000" cy="4114800"/>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Boston Public Health Commission</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Michelle Urbano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Jeanne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Cannata</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Boston Youth Services Network</a:t>
            </a:r>
            <a:endParaRPr kumimoji="0" lang="en-US"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Heidi Hall</a:t>
            </a:r>
          </a:p>
          <a:p>
            <a:pPr marL="342900" lvl="0" indent="-342900">
              <a:spcBef>
                <a:spcPct val="20000"/>
              </a:spcBef>
              <a:buClr>
                <a:schemeClr val="accent1"/>
              </a:buClr>
              <a:buSzPct val="70000"/>
              <a:buFont typeface="Wingdings 2"/>
              <a:buChar char=""/>
            </a:pPr>
            <a:endParaRPr lang="en-US" sz="1400" dirty="0" smtClean="0">
              <a:solidFill>
                <a:schemeClr val="tx2"/>
              </a:solidFill>
            </a:endParaRPr>
          </a:p>
          <a:p>
            <a:pPr marL="342900" lvl="0" indent="-342900">
              <a:spcBef>
                <a:spcPct val="20000"/>
              </a:spcBef>
              <a:buClr>
                <a:schemeClr val="accent1"/>
              </a:buClr>
              <a:buSzPct val="70000"/>
              <a:buFont typeface="Wingdings 2"/>
              <a:buChar char=""/>
            </a:pPr>
            <a:r>
              <a:rPr lang="en-US" sz="1400" b="1" dirty="0" smtClean="0">
                <a:solidFill>
                  <a:schemeClr val="tx2"/>
                </a:solidFill>
              </a:rPr>
              <a:t>BPS</a:t>
            </a:r>
            <a:endParaRPr lang="en-US" sz="1400" b="1" dirty="0" smtClean="0">
              <a:solidFill>
                <a:schemeClr val="tx2"/>
              </a:solidFill>
            </a:endParaRPr>
          </a:p>
          <a:p>
            <a:pPr marL="342900" lvl="0" indent="-342900">
              <a:spcBef>
                <a:spcPct val="20000"/>
              </a:spcBef>
              <a:buClr>
                <a:schemeClr val="accent1"/>
              </a:buClr>
              <a:buSzPct val="70000"/>
              <a:buFont typeface="Wingdings 2"/>
              <a:buChar char=""/>
            </a:pPr>
            <a:r>
              <a:rPr lang="en-US" sz="1400" dirty="0" smtClean="0">
                <a:solidFill>
                  <a:schemeClr val="tx2"/>
                </a:solidFill>
              </a:rPr>
              <a:t>Shamil Mohammed</a:t>
            </a:r>
          </a:p>
          <a:p>
            <a:pPr marL="342900" lvl="0" indent="-342900">
              <a:spcBef>
                <a:spcPct val="20000"/>
              </a:spcBef>
              <a:buClr>
                <a:schemeClr val="accent1"/>
              </a:buClr>
              <a:buSzPct val="70000"/>
              <a:buFont typeface="Wingdings 2"/>
              <a:buChar char=""/>
            </a:pPr>
            <a:r>
              <a:rPr lang="en-US" sz="1400" dirty="0" smtClean="0">
                <a:solidFill>
                  <a:schemeClr val="tx2"/>
                </a:solidFill>
              </a:rPr>
              <a:t>Kenneth Still</a:t>
            </a:r>
          </a:p>
          <a:p>
            <a:pPr marL="342900" lvl="0" indent="-342900">
              <a:spcBef>
                <a:spcPct val="20000"/>
              </a:spcBef>
              <a:buClr>
                <a:schemeClr val="accent1"/>
              </a:buClr>
              <a:buSzPct val="70000"/>
              <a:buFont typeface="Wingdings 2"/>
              <a:buChar char=""/>
            </a:pPr>
            <a:r>
              <a:rPr lang="en-US" sz="1400" dirty="0" smtClean="0">
                <a:solidFill>
                  <a:schemeClr val="tx2"/>
                </a:solidFill>
              </a:rPr>
              <a:t>Wallace </a:t>
            </a:r>
            <a:r>
              <a:rPr lang="en-US" sz="1400" dirty="0" smtClean="0">
                <a:solidFill>
                  <a:schemeClr val="tx2"/>
                </a:solidFill>
              </a:rPr>
              <a:t>Johnson</a:t>
            </a:r>
          </a:p>
          <a:p>
            <a:pPr marL="342900" lvl="0" indent="-342900">
              <a:spcBef>
                <a:spcPct val="20000"/>
              </a:spcBef>
              <a:buClr>
                <a:schemeClr val="accent1"/>
              </a:buClr>
              <a:buSzPct val="70000"/>
              <a:buFont typeface="Wingdings 2"/>
              <a:buChar char=""/>
            </a:pPr>
            <a:r>
              <a:rPr lang="en-US" sz="1400" dirty="0" smtClean="0">
                <a:solidFill>
                  <a:schemeClr val="tx2"/>
                </a:solidFill>
              </a:rPr>
              <a:t>Alice Santiago</a:t>
            </a:r>
          </a:p>
          <a:p>
            <a:pPr marL="342900" lvl="0" indent="-342900">
              <a:spcBef>
                <a:spcPct val="20000"/>
              </a:spcBef>
              <a:buClr>
                <a:schemeClr val="accent1"/>
              </a:buClr>
              <a:buSzPct val="70000"/>
              <a:buFont typeface="Wingdings 2"/>
              <a:buChar char=""/>
            </a:pPr>
            <a:r>
              <a:rPr lang="en-US" sz="1400" dirty="0" smtClean="0">
                <a:solidFill>
                  <a:schemeClr val="tx2"/>
                </a:solidFill>
              </a:rPr>
              <a:t>Kim Rice</a:t>
            </a:r>
            <a:endParaRPr lang="en-US" sz="1400" dirty="0" smtClean="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pPr algn="ctr"/>
            <a:r>
              <a:rPr lang="en-US" dirty="0" smtClean="0"/>
              <a:t>Questions?</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Youth Organizations</a:t>
            </a:r>
            <a:endParaRPr lang="en-US" dirty="0"/>
          </a:p>
        </p:txBody>
      </p:sp>
      <p:pic>
        <p:nvPicPr>
          <p:cNvPr id="2059" name="Picture 11" descr="C:\Users\asoares\AppData\Local\Microsoft\Windows\Temporary Internet Files\Content.IE5\62CZAB77\MCj04348100000[1].png"/>
          <p:cNvPicPr>
            <a:picLocks noChangeAspect="1" noChangeArrowheads="1"/>
          </p:cNvPicPr>
          <p:nvPr/>
        </p:nvPicPr>
        <p:blipFill>
          <a:blip r:embed="rId3"/>
          <a:srcRect/>
          <a:stretch>
            <a:fillRect/>
          </a:stretch>
        </p:blipFill>
        <p:spPr bwMode="auto">
          <a:xfrm>
            <a:off x="6934200" y="1143000"/>
            <a:ext cx="1828572" cy="1828572"/>
          </a:xfrm>
          <a:prstGeom prst="rect">
            <a:avLst/>
          </a:prstGeom>
          <a:ln>
            <a:noFill/>
          </a:ln>
          <a:effectLst>
            <a:outerShdw blurRad="190500" algn="tl" rotWithShape="0">
              <a:srgbClr val="000000">
                <a:alpha val="70000"/>
              </a:srgbClr>
            </a:outerShdw>
          </a:effectLst>
        </p:spPr>
      </p:pic>
      <p:pic>
        <p:nvPicPr>
          <p:cNvPr id="2070" name="Picture 22" descr="C:\Users\asoares\AppData\Local\Microsoft\Windows\Temporary Internet Files\Content.IE5\62CZAB77\MCj04360110000[1].wmf"/>
          <p:cNvPicPr>
            <a:picLocks noChangeAspect="1" noChangeArrowheads="1"/>
          </p:cNvPicPr>
          <p:nvPr/>
        </p:nvPicPr>
        <p:blipFill>
          <a:blip r:embed="rId4"/>
          <a:srcRect/>
          <a:stretch>
            <a:fillRect/>
          </a:stretch>
        </p:blipFill>
        <p:spPr bwMode="auto">
          <a:xfrm>
            <a:off x="838200" y="4343400"/>
            <a:ext cx="1375020" cy="1554480"/>
          </a:xfrm>
          <a:prstGeom prst="rect">
            <a:avLst/>
          </a:prstGeom>
          <a:ln>
            <a:noFill/>
          </a:ln>
          <a:effectLst>
            <a:outerShdw blurRad="190500" algn="tl" rotWithShape="0">
              <a:srgbClr val="000000">
                <a:alpha val="70000"/>
              </a:srgbClr>
            </a:outerShdw>
          </a:effectLst>
        </p:spPr>
      </p:pic>
      <p:pic>
        <p:nvPicPr>
          <p:cNvPr id="2071" name="Picture 23" descr="C:\Users\asoares\AppData\Local\Microsoft\Windows\Temporary Internet Files\Content.IE5\17REZK2D\MCj04350410000[1].wmf"/>
          <p:cNvPicPr>
            <a:picLocks noChangeAspect="1" noChangeArrowheads="1"/>
          </p:cNvPicPr>
          <p:nvPr/>
        </p:nvPicPr>
        <p:blipFill>
          <a:blip r:embed="rId5"/>
          <a:srcRect/>
          <a:stretch>
            <a:fillRect/>
          </a:stretch>
        </p:blipFill>
        <p:spPr bwMode="auto">
          <a:xfrm>
            <a:off x="6781800" y="4343400"/>
            <a:ext cx="1729560" cy="1645920"/>
          </a:xfrm>
          <a:prstGeom prst="rect">
            <a:avLst/>
          </a:prstGeom>
          <a:ln>
            <a:noFill/>
          </a:ln>
          <a:effectLst>
            <a:outerShdw blurRad="190500" algn="tl" rotWithShape="0">
              <a:srgbClr val="000000">
                <a:alpha val="70000"/>
              </a:srgbClr>
            </a:outerShdw>
          </a:effectLst>
        </p:spPr>
      </p:pic>
      <p:sp>
        <p:nvSpPr>
          <p:cNvPr id="27" name="TextBox 26"/>
          <p:cNvSpPr txBox="1"/>
          <p:nvPr/>
        </p:nvSpPr>
        <p:spPr>
          <a:xfrm>
            <a:off x="2971800" y="2979003"/>
            <a:ext cx="3276600" cy="830997"/>
          </a:xfrm>
          <a:prstGeom prst="rect">
            <a:avLst/>
          </a:prstGeom>
          <a:noFill/>
        </p:spPr>
        <p:txBody>
          <a:bodyPr wrap="square" rtlCol="0">
            <a:spAutoFit/>
          </a:bodyPr>
          <a:lstStyle/>
          <a:p>
            <a:pPr algn="ctr"/>
            <a:r>
              <a:rPr lang="en-US" sz="2400" dirty="0" smtClean="0"/>
              <a:t>BOSTON AFTER SCHOOL AND BEYOND</a:t>
            </a:r>
            <a:endParaRPr lang="en-US" sz="2400" dirty="0"/>
          </a:p>
        </p:txBody>
      </p:sp>
      <p:sp>
        <p:nvSpPr>
          <p:cNvPr id="28" name="TextBox 27"/>
          <p:cNvSpPr txBox="1"/>
          <p:nvPr/>
        </p:nvSpPr>
        <p:spPr>
          <a:xfrm>
            <a:off x="457200" y="2971800"/>
            <a:ext cx="2362200" cy="830997"/>
          </a:xfrm>
          <a:prstGeom prst="rect">
            <a:avLst/>
          </a:prstGeom>
          <a:noFill/>
        </p:spPr>
        <p:txBody>
          <a:bodyPr wrap="square" rtlCol="0">
            <a:spAutoFit/>
          </a:bodyPr>
          <a:lstStyle/>
          <a:p>
            <a:pPr algn="ctr"/>
            <a:r>
              <a:rPr lang="en-US" sz="2400" dirty="0" smtClean="0"/>
              <a:t>BOSTON PUBLIC SCHOOLS</a:t>
            </a:r>
            <a:endParaRPr lang="en-US" sz="2400" dirty="0"/>
          </a:p>
        </p:txBody>
      </p:sp>
      <p:sp>
        <p:nvSpPr>
          <p:cNvPr id="29" name="TextBox 28"/>
          <p:cNvSpPr txBox="1"/>
          <p:nvPr/>
        </p:nvSpPr>
        <p:spPr>
          <a:xfrm>
            <a:off x="6705600" y="2971800"/>
            <a:ext cx="2362200" cy="830997"/>
          </a:xfrm>
          <a:prstGeom prst="rect">
            <a:avLst/>
          </a:prstGeom>
          <a:noFill/>
        </p:spPr>
        <p:txBody>
          <a:bodyPr wrap="square" rtlCol="0">
            <a:spAutoFit/>
          </a:bodyPr>
          <a:lstStyle/>
          <a:p>
            <a:pPr algn="ctr"/>
            <a:r>
              <a:rPr lang="en-US" sz="2400" dirty="0" smtClean="0"/>
              <a:t>BOSTON PUBLIC LIBRARIES</a:t>
            </a:r>
            <a:endParaRPr lang="en-US" sz="2400" dirty="0"/>
          </a:p>
        </p:txBody>
      </p:sp>
      <p:sp>
        <p:nvSpPr>
          <p:cNvPr id="30" name="TextBox 29"/>
          <p:cNvSpPr txBox="1"/>
          <p:nvPr/>
        </p:nvSpPr>
        <p:spPr>
          <a:xfrm>
            <a:off x="3657600" y="6027003"/>
            <a:ext cx="1981200" cy="830997"/>
          </a:xfrm>
          <a:prstGeom prst="rect">
            <a:avLst/>
          </a:prstGeom>
          <a:noFill/>
        </p:spPr>
        <p:txBody>
          <a:bodyPr wrap="square" rtlCol="0">
            <a:spAutoFit/>
          </a:bodyPr>
          <a:lstStyle/>
          <a:p>
            <a:pPr algn="ctr"/>
            <a:r>
              <a:rPr lang="en-US" sz="2400" dirty="0" smtClean="0"/>
              <a:t>BOSTON YOUTH LINE</a:t>
            </a:r>
            <a:endParaRPr lang="en-US" sz="2400" dirty="0"/>
          </a:p>
        </p:txBody>
      </p:sp>
      <p:sp>
        <p:nvSpPr>
          <p:cNvPr id="31" name="Rectangle 30"/>
          <p:cNvSpPr/>
          <p:nvPr/>
        </p:nvSpPr>
        <p:spPr>
          <a:xfrm>
            <a:off x="0" y="6027003"/>
            <a:ext cx="3200400" cy="830997"/>
          </a:xfrm>
          <a:prstGeom prst="rect">
            <a:avLst/>
          </a:prstGeom>
        </p:spPr>
        <p:txBody>
          <a:bodyPr wrap="square">
            <a:spAutoFit/>
          </a:bodyPr>
          <a:lstStyle/>
          <a:p>
            <a:pPr algn="ctr"/>
            <a:r>
              <a:rPr lang="en-US" sz="2400" dirty="0" smtClean="0"/>
              <a:t>BOSTON PUBLIC HEALTH COMMISSION </a:t>
            </a:r>
            <a:endParaRPr lang="en-US" sz="2400" dirty="0"/>
          </a:p>
        </p:txBody>
      </p:sp>
      <p:sp>
        <p:nvSpPr>
          <p:cNvPr id="32" name="Rectangle 31"/>
          <p:cNvSpPr/>
          <p:nvPr/>
        </p:nvSpPr>
        <p:spPr>
          <a:xfrm>
            <a:off x="6019800" y="6027003"/>
            <a:ext cx="3200400" cy="830997"/>
          </a:xfrm>
          <a:prstGeom prst="rect">
            <a:avLst/>
          </a:prstGeom>
        </p:spPr>
        <p:txBody>
          <a:bodyPr wrap="square">
            <a:spAutoFit/>
          </a:bodyPr>
          <a:lstStyle/>
          <a:p>
            <a:pPr algn="ctr"/>
            <a:r>
              <a:rPr lang="en-US" sz="2400" dirty="0" smtClean="0"/>
              <a:t>BOSTON CENTER FOR YOUTH AND FAMILIES</a:t>
            </a:r>
            <a:endParaRPr lang="en-US" sz="2400" dirty="0"/>
          </a:p>
        </p:txBody>
      </p:sp>
      <p:pic>
        <p:nvPicPr>
          <p:cNvPr id="1043" name="Picture 19" descr="C:\Users\asoares\AppData\Local\Microsoft\Windows\Temporary Internet Files\Content.IE5\KL9IV4JA\MCj03675520000[1].wmf"/>
          <p:cNvPicPr>
            <a:picLocks noChangeAspect="1" noChangeArrowheads="1"/>
          </p:cNvPicPr>
          <p:nvPr/>
        </p:nvPicPr>
        <p:blipFill>
          <a:blip r:embed="rId6"/>
          <a:srcRect/>
          <a:stretch>
            <a:fillRect/>
          </a:stretch>
        </p:blipFill>
        <p:spPr bwMode="auto">
          <a:xfrm>
            <a:off x="762000" y="1371600"/>
            <a:ext cx="1603858" cy="1602257"/>
          </a:xfrm>
          <a:prstGeom prst="rect">
            <a:avLst/>
          </a:prstGeom>
          <a:ln>
            <a:noFill/>
          </a:ln>
          <a:effectLst>
            <a:outerShdw blurRad="190500" algn="tl" rotWithShape="0">
              <a:srgbClr val="000000">
                <a:alpha val="70000"/>
              </a:srgbClr>
            </a:outerShdw>
          </a:effectLst>
        </p:spPr>
      </p:pic>
      <p:pic>
        <p:nvPicPr>
          <p:cNvPr id="34" name="Picture 33" descr="C:\Users\asoares\AppData\Local\Microsoft\Windows\Temporary Internet Files\Content.IE5\DU089HRG\MCj04359810000[1].wmf"/>
          <p:cNvPicPr>
            <a:picLocks noChangeAspect="1" noChangeArrowheads="1"/>
          </p:cNvPicPr>
          <p:nvPr/>
        </p:nvPicPr>
        <p:blipFill>
          <a:blip r:embed="rId7"/>
          <a:srcRect/>
          <a:stretch>
            <a:fillRect/>
          </a:stretch>
        </p:blipFill>
        <p:spPr bwMode="auto">
          <a:xfrm>
            <a:off x="3657600" y="4492625"/>
            <a:ext cx="1911350" cy="1450975"/>
          </a:xfrm>
          <a:prstGeom prst="rect">
            <a:avLst/>
          </a:prstGeom>
          <a:ln>
            <a:noFill/>
          </a:ln>
          <a:effectLst>
            <a:outerShdw blurRad="190500" algn="tl" rotWithShape="0">
              <a:srgbClr val="000000">
                <a:alpha val="70000"/>
              </a:srgbClr>
            </a:outerShdw>
          </a:effectLst>
        </p:spPr>
      </p:pic>
      <p:pic>
        <p:nvPicPr>
          <p:cNvPr id="3" name="Picture 2"/>
          <p:cNvPicPr>
            <a:picLocks noChangeAspect="1" noChangeArrowheads="1"/>
          </p:cNvPicPr>
          <p:nvPr/>
        </p:nvPicPr>
        <p:blipFill>
          <a:blip r:embed="rId8"/>
          <a:srcRect l="20000" t="11000" r="62500" b="76000"/>
          <a:stretch>
            <a:fillRect/>
          </a:stretch>
        </p:blipFill>
        <p:spPr bwMode="auto">
          <a:xfrm>
            <a:off x="3581400" y="1828800"/>
            <a:ext cx="2133600" cy="9906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Out-of-School-Time </a:t>
            </a:r>
            <a:r>
              <a:rPr lang="en-US" dirty="0" smtClean="0"/>
              <a:t>Domains</a:t>
            </a:r>
            <a:endParaRPr lang="en-US" dirty="0"/>
          </a:p>
        </p:txBody>
      </p:sp>
      <p:sp>
        <p:nvSpPr>
          <p:cNvPr id="3" name="Content Placeholder 2"/>
          <p:cNvSpPr>
            <a:spLocks noGrp="1"/>
          </p:cNvSpPr>
          <p:nvPr>
            <p:ph idx="1"/>
          </p:nvPr>
        </p:nvSpPr>
        <p:spPr>
          <a:xfrm>
            <a:off x="304800" y="1905000"/>
            <a:ext cx="3810000" cy="4495800"/>
          </a:xfrm>
        </p:spPr>
        <p:txBody>
          <a:bodyPr>
            <a:normAutofit fontScale="85000" lnSpcReduction="20000"/>
          </a:bodyPr>
          <a:lstStyle/>
          <a:p>
            <a:r>
              <a:rPr lang="en-US" dirty="0" smtClean="0"/>
              <a:t>An after school program provides students with activities that will enhance the student’s proficiency in various domains</a:t>
            </a:r>
          </a:p>
          <a:p>
            <a:endParaRPr lang="en-US" dirty="0" smtClean="0"/>
          </a:p>
          <a:p>
            <a:r>
              <a:rPr lang="en-US" dirty="0" smtClean="0"/>
              <a:t>Most important domains outlined in ACES </a:t>
            </a:r>
            <a:r>
              <a:rPr lang="en-US" dirty="0" smtClean="0"/>
              <a:t>framework adopted by BCYF</a:t>
            </a:r>
            <a:endParaRPr lang="en-US" dirty="0"/>
          </a:p>
        </p:txBody>
      </p:sp>
      <p:graphicFrame>
        <p:nvGraphicFramePr>
          <p:cNvPr id="4" name="Diagram 3"/>
          <p:cNvGraphicFramePr/>
          <p:nvPr/>
        </p:nvGraphicFramePr>
        <p:xfrm>
          <a:off x="2819400" y="1371600"/>
          <a:ext cx="68580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WPI Involvement</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Goals</a:t>
            </a:r>
            <a:endParaRPr lang="en-US" dirty="0"/>
          </a:p>
        </p:txBody>
      </p:sp>
      <p:sp>
        <p:nvSpPr>
          <p:cNvPr id="3" name="Content Placeholder 2"/>
          <p:cNvSpPr>
            <a:spLocks noGrp="1"/>
          </p:cNvSpPr>
          <p:nvPr>
            <p:ph idx="1"/>
          </p:nvPr>
        </p:nvSpPr>
        <p:spPr>
          <a:xfrm>
            <a:off x="304800" y="1905000"/>
            <a:ext cx="4343400" cy="3886200"/>
          </a:xfrm>
        </p:spPr>
        <p:txBody>
          <a:bodyPr>
            <a:normAutofit fontScale="77500" lnSpcReduction="20000"/>
          </a:bodyPr>
          <a:lstStyle/>
          <a:p>
            <a:r>
              <a:rPr lang="en-US" dirty="0" smtClean="0"/>
              <a:t>Make youth information accessible</a:t>
            </a:r>
          </a:p>
          <a:p>
            <a:endParaRPr lang="en-US" dirty="0" smtClean="0"/>
          </a:p>
          <a:p>
            <a:r>
              <a:rPr lang="en-US" dirty="0" smtClean="0"/>
              <a:t>Connect </a:t>
            </a:r>
            <a:r>
              <a:rPr lang="en-US" dirty="0" smtClean="0"/>
              <a:t>current databases</a:t>
            </a:r>
          </a:p>
          <a:p>
            <a:endParaRPr lang="en-US" dirty="0" smtClean="0"/>
          </a:p>
          <a:p>
            <a:r>
              <a:rPr lang="en-US" dirty="0" smtClean="0"/>
              <a:t>Gather data from other programs</a:t>
            </a:r>
          </a:p>
          <a:p>
            <a:endParaRPr lang="en-US" dirty="0" smtClean="0"/>
          </a:p>
          <a:p>
            <a:r>
              <a:rPr lang="en-US" dirty="0" smtClean="0"/>
              <a:t>Utilize data by preventing duplication</a:t>
            </a:r>
            <a:endParaRPr lang="en-US" dirty="0"/>
          </a:p>
        </p:txBody>
      </p:sp>
      <p:pic>
        <p:nvPicPr>
          <p:cNvPr id="2056" name="Picture 8" descr="http://www.ubalt.edu/images/pages/IT%20image1.JPG"/>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800600" y="1981200"/>
            <a:ext cx="3930087"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png"/>
          <p:cNvPicPr>
            <a:picLocks noChangeAspect="1"/>
          </p:cNvPicPr>
          <p:nvPr/>
        </p:nvPicPr>
        <p:blipFill>
          <a:blip r:embed="rId2"/>
          <a:stretch>
            <a:fillRect/>
          </a:stretch>
        </p:blipFill>
        <p:spPr>
          <a:xfrm>
            <a:off x="152400" y="1600201"/>
            <a:ext cx="8900869" cy="4953000"/>
          </a:xfrm>
          <a:prstGeom prst="rect">
            <a:avLst/>
          </a:prstGeom>
        </p:spPr>
      </p:pic>
      <p:graphicFrame>
        <p:nvGraphicFramePr>
          <p:cNvPr id="6" name="Content Placeholder 5"/>
          <p:cNvGraphicFramePr>
            <a:graphicFrameLocks noGrp="1"/>
          </p:cNvGraphicFramePr>
          <p:nvPr>
            <p:ph idx="1"/>
          </p:nvPr>
        </p:nvGraphicFramePr>
        <p:xfrm>
          <a:off x="137160" y="1616075"/>
          <a:ext cx="8930640"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Youth: Goals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
                                            <p:graphicEl>
                                              <a:dgm id="{D1CAF67A-627E-4445-A1CB-4F3967EB7C6A}"/>
                                            </p:graphicEl>
                                          </p:spTgt>
                                        </p:tgtEl>
                                      </p:cBhvr>
                                    </p:animEffect>
                                    <p:set>
                                      <p:cBhvr>
                                        <p:cTn id="7" dur="1" fill="hold">
                                          <p:stCondLst>
                                            <p:cond delay="499"/>
                                          </p:stCondLst>
                                        </p:cTn>
                                        <p:tgtEl>
                                          <p:spTgt spid="6">
                                            <p:graphicEl>
                                              <a:dgm id="{D1CAF67A-627E-4445-A1CB-4F3967EB7C6A}"/>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BCE27BA-8E76-4B7C-B456-715C756C9C90}"/>
                                            </p:graphicEl>
                                          </p:spTgt>
                                        </p:tgtEl>
                                        <p:attrNameLst>
                                          <p:attrName>style.visibility</p:attrName>
                                        </p:attrNameLst>
                                      </p:cBhvr>
                                      <p:to>
                                        <p:strVal val="visible"/>
                                      </p:to>
                                    </p:set>
                                    <p:animEffect transition="in" filter="fade">
                                      <p:cBhvr>
                                        <p:cTn id="12" dur="500"/>
                                        <p:tgtEl>
                                          <p:spTgt spid="6">
                                            <p:graphicEl>
                                              <a:dgm id="{CBCE27BA-8E76-4B7C-B456-715C756C9C9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3AAE9BC8-B78D-463F-9A80-9809C10130C2}"/>
                                            </p:graphicEl>
                                          </p:spTgt>
                                        </p:tgtEl>
                                        <p:attrNameLst>
                                          <p:attrName>style.visibility</p:attrName>
                                        </p:attrNameLst>
                                      </p:cBhvr>
                                      <p:to>
                                        <p:strVal val="visible"/>
                                      </p:to>
                                    </p:set>
                                    <p:animEffect transition="in" filter="fade">
                                      <p:cBhvr>
                                        <p:cTn id="15" dur="500"/>
                                        <p:tgtEl>
                                          <p:spTgt spid="6">
                                            <p:graphicEl>
                                              <a:dgm id="{3AAE9BC8-B78D-463F-9A80-9809C10130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DE582624-67C5-4A60-991D-2FA0894B0190}"/>
                                            </p:graphicEl>
                                          </p:spTgt>
                                        </p:tgtEl>
                                        <p:attrNameLst>
                                          <p:attrName>style.visibility</p:attrName>
                                        </p:attrNameLst>
                                      </p:cBhvr>
                                      <p:to>
                                        <p:strVal val="visible"/>
                                      </p:to>
                                    </p:set>
                                    <p:animEffect transition="in" filter="fade">
                                      <p:cBhvr>
                                        <p:cTn id="20" dur="500"/>
                                        <p:tgtEl>
                                          <p:spTgt spid="6">
                                            <p:graphicEl>
                                              <a:dgm id="{DE582624-67C5-4A60-991D-2FA0894B019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B01BF012-40CE-4525-B18D-383E9853C331}"/>
                                            </p:graphicEl>
                                          </p:spTgt>
                                        </p:tgtEl>
                                        <p:attrNameLst>
                                          <p:attrName>style.visibility</p:attrName>
                                        </p:attrNameLst>
                                      </p:cBhvr>
                                      <p:to>
                                        <p:strVal val="visible"/>
                                      </p:to>
                                    </p:set>
                                    <p:animEffect transition="in" filter="fade">
                                      <p:cBhvr>
                                        <p:cTn id="23" dur="500"/>
                                        <p:tgtEl>
                                          <p:spTgt spid="6">
                                            <p:graphicEl>
                                              <a:dgm id="{B01BF012-40CE-4525-B18D-383E9853C33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15EA2B5D-544E-483B-A758-CCED78695514}"/>
                                            </p:graphicEl>
                                          </p:spTgt>
                                        </p:tgtEl>
                                        <p:attrNameLst>
                                          <p:attrName>style.visibility</p:attrName>
                                        </p:attrNameLst>
                                      </p:cBhvr>
                                      <p:to>
                                        <p:strVal val="visible"/>
                                      </p:to>
                                    </p:set>
                                    <p:animEffect transition="in" filter="fade">
                                      <p:cBhvr>
                                        <p:cTn id="28" dur="500"/>
                                        <p:tgtEl>
                                          <p:spTgt spid="6">
                                            <p:graphicEl>
                                              <a:dgm id="{15EA2B5D-544E-483B-A758-CCED7869551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8265B5C1-3967-49EE-9364-2A05BF8F70A6}"/>
                                            </p:graphicEl>
                                          </p:spTgt>
                                        </p:tgtEl>
                                        <p:attrNameLst>
                                          <p:attrName>style.visibility</p:attrName>
                                        </p:attrNameLst>
                                      </p:cBhvr>
                                      <p:to>
                                        <p:strVal val="visible"/>
                                      </p:to>
                                    </p:set>
                                    <p:animEffect transition="in" filter="fade">
                                      <p:cBhvr>
                                        <p:cTn id="31" dur="500"/>
                                        <p:tgtEl>
                                          <p:spTgt spid="6">
                                            <p:graphicEl>
                                              <a:dgm id="{8265B5C1-3967-49EE-9364-2A05BF8F70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9"/>
</p:tagLst>
</file>

<file path=ppt/tags/tag2.xml><?xml version="1.0" encoding="utf-8"?>
<p:tagLst xmlns:a="http://schemas.openxmlformats.org/drawingml/2006/main" xmlns:r="http://schemas.openxmlformats.org/officeDocument/2006/relationships" xmlns:p="http://schemas.openxmlformats.org/presentationml/2006/main">
  <p:tag name="TIMING" val="|2.2|20.2"/>
</p:tagLst>
</file>

<file path=ppt/tags/tag3.xml><?xml version="1.0" encoding="utf-8"?>
<p:tagLst xmlns:a="http://schemas.openxmlformats.org/drawingml/2006/main" xmlns:r="http://schemas.openxmlformats.org/officeDocument/2006/relationships" xmlns:p="http://schemas.openxmlformats.org/presentationml/2006/main">
  <p:tag name="TIMING" val="|2.2|20.2"/>
</p:tagLst>
</file>

<file path=ppt/tags/tag4.xml><?xml version="1.0" encoding="utf-8"?>
<p:tagLst xmlns:a="http://schemas.openxmlformats.org/drawingml/2006/main" xmlns:r="http://schemas.openxmlformats.org/officeDocument/2006/relationships" xmlns:p="http://schemas.openxmlformats.org/presentationml/2006/main">
  <p:tag name="TIMING" val="|1.3|4.5|0.7"/>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5000</TotalTime>
  <Words>1695</Words>
  <Application>Microsoft Office PowerPoint</Application>
  <PresentationFormat>On-screen Show (4:3)</PresentationFormat>
  <Paragraphs>321</Paragraphs>
  <Slides>43</Slides>
  <Notes>27</Notes>
  <HiddenSlides>0</HiddenSlides>
  <MMClips>4</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Trek</vt:lpstr>
      <vt:lpstr>WPI and Community Learning</vt:lpstr>
      <vt:lpstr>The Big Picture</vt:lpstr>
      <vt:lpstr>Interesting Facts</vt:lpstr>
      <vt:lpstr>The Community Learning Initiative</vt:lpstr>
      <vt:lpstr>The Youth Organizations</vt:lpstr>
      <vt:lpstr>Out-of-School-Time Domains</vt:lpstr>
      <vt:lpstr>WPI Involvement</vt:lpstr>
      <vt:lpstr>Programs: Goals</vt:lpstr>
      <vt:lpstr>Youth: Goals</vt:lpstr>
      <vt:lpstr>Methodology</vt:lpstr>
      <vt:lpstr>Discussing Difficulties</vt:lpstr>
      <vt:lpstr>Findings</vt:lpstr>
      <vt:lpstr>GIS Maps</vt:lpstr>
      <vt:lpstr>Findings</vt:lpstr>
      <vt:lpstr>Findings</vt:lpstr>
      <vt:lpstr>Findings</vt:lpstr>
      <vt:lpstr>Findings</vt:lpstr>
      <vt:lpstr>Mapping the Future</vt:lpstr>
      <vt:lpstr>Analysis: The Ideal Solution</vt:lpstr>
      <vt:lpstr>Analysis: Performance Metrics</vt:lpstr>
      <vt:lpstr>A Vision of the Future</vt:lpstr>
      <vt:lpstr>The Learning Platform</vt:lpstr>
      <vt:lpstr>Findings: One-Card implementation</vt:lpstr>
      <vt:lpstr>Comparing Alternatives</vt:lpstr>
      <vt:lpstr>Findings: Possible Alternatives</vt:lpstr>
      <vt:lpstr>Findings: Possible Alternatives</vt:lpstr>
      <vt:lpstr>Findings: Possible Alternatives</vt:lpstr>
      <vt:lpstr>Comparing systems</vt:lpstr>
      <vt:lpstr>Analysis: Rubric Sample</vt:lpstr>
      <vt:lpstr>Analysis: Comparing Programs</vt:lpstr>
      <vt:lpstr>Cost Comparison</vt:lpstr>
      <vt:lpstr>Choosing A Solution for Boston</vt:lpstr>
      <vt:lpstr>Recommendation: Cityspan</vt:lpstr>
      <vt:lpstr>Recommendation: Cityspan</vt:lpstr>
      <vt:lpstr>Cataloguing Programs</vt:lpstr>
      <vt:lpstr>Recommendation 2: Navigator Structure</vt:lpstr>
      <vt:lpstr>Recommendation 3: Search CRITERIA</vt:lpstr>
      <vt:lpstr>Recommendation 4:  Introducing a Community Learning Role</vt:lpstr>
      <vt:lpstr>Project Impact</vt:lpstr>
      <vt:lpstr>Summary</vt:lpstr>
      <vt:lpstr>Solution: A Seamless interaction</vt:lpstr>
      <vt:lpstr>Acknowledgements</vt:lpstr>
      <vt:lpstr>Questions?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Boston MIS Project</dc:title>
  <dc:creator>asoares</dc:creator>
  <cp:lastModifiedBy>asoares</cp:lastModifiedBy>
  <cp:revision>471</cp:revision>
  <dcterms:created xsi:type="dcterms:W3CDTF">2008-02-21T18:37:58Z</dcterms:created>
  <dcterms:modified xsi:type="dcterms:W3CDTF">2008-04-22T12:14:58Z</dcterms:modified>
</cp:coreProperties>
</file>