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65" r:id="rId3"/>
    <p:sldId id="257" r:id="rId4"/>
    <p:sldId id="264" r:id="rId5"/>
    <p:sldId id="274" r:id="rId6"/>
    <p:sldId id="289" r:id="rId7"/>
    <p:sldId id="269" r:id="rId8"/>
    <p:sldId id="270" r:id="rId9"/>
    <p:sldId id="276" r:id="rId10"/>
    <p:sldId id="277" r:id="rId11"/>
    <p:sldId id="278" r:id="rId12"/>
    <p:sldId id="279" r:id="rId13"/>
    <p:sldId id="280" r:id="rId14"/>
    <p:sldId id="283" r:id="rId15"/>
    <p:sldId id="290" r:id="rId16"/>
    <p:sldId id="291" r:id="rId17"/>
    <p:sldId id="29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D472D-6967-6F3A-7842-67F2F00210AE}" v="15" dt="2020-12-10T15:36:46.805"/>
    <p1510:client id="{6FFACC4E-4CC0-A25E-9462-8B23C3DF91D6}" v="33" dt="2020-12-10T19:47:44.123"/>
    <p1510:client id="{7CFD9691-2723-278F-51C1-F2F497CA8811}" v="24" dt="2020-12-10T23:11:20.427"/>
    <p1510:client id="{9507A273-DD7A-4B1A-985D-E2F78BB48E1A}" v="829" dt="2020-12-10T14:53:46.791"/>
    <p1510:client id="{AB3C51B9-A504-1AB4-4ECC-CA8C944EAFDB}" v="39" dt="2020-12-10T10:42:43.111"/>
    <p1510:client id="{BB72FF75-4CD2-3B74-7010-1BF92BB56E48}" v="11" dt="2020-12-10T20:08:13.726"/>
    <p1510:client id="{EBBA1F82-2DD8-B3DA-A2AE-97E4E056E32B}" v="210" dt="2020-12-10T20:41:02.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yde, Nathan" userId="S::nhyde@wpi.edu::a7a023b6-404c-4a1f-907b-c8ddadc04544" providerId="AD" clId="Web-{6FFACC4E-4CC0-A25E-9462-8B23C3DF91D6}"/>
    <pc:docChg chg="modSld">
      <pc:chgData name="Hyde, Nathan" userId="S::nhyde@wpi.edu::a7a023b6-404c-4a1f-907b-c8ddadc04544" providerId="AD" clId="Web-{6FFACC4E-4CC0-A25E-9462-8B23C3DF91D6}" dt="2020-12-10T19:47:44.123" v="28" actId="1076"/>
      <pc:docMkLst>
        <pc:docMk/>
      </pc:docMkLst>
      <pc:sldChg chg="addSp delSp modSp">
        <pc:chgData name="Hyde, Nathan" userId="S::nhyde@wpi.edu::a7a023b6-404c-4a1f-907b-c8ddadc04544" providerId="AD" clId="Web-{6FFACC4E-4CC0-A25E-9462-8B23C3DF91D6}" dt="2020-12-10T19:47:44.123" v="28" actId="1076"/>
        <pc:sldMkLst>
          <pc:docMk/>
          <pc:sldMk cId="3160834450" sldId="257"/>
        </pc:sldMkLst>
        <pc:picChg chg="add del mod">
          <ac:chgData name="Hyde, Nathan" userId="S::nhyde@wpi.edu::a7a023b6-404c-4a1f-907b-c8ddadc04544" providerId="AD" clId="Web-{6FFACC4E-4CC0-A25E-9462-8B23C3DF91D6}" dt="2020-12-10T19:44:04.556" v="4"/>
          <ac:picMkLst>
            <pc:docMk/>
            <pc:sldMk cId="3160834450" sldId="257"/>
            <ac:picMk id="2" creationId="{69316E0E-9951-4C39-B94B-289C95FEEE66}"/>
          </ac:picMkLst>
        </pc:picChg>
        <pc:picChg chg="add mod">
          <ac:chgData name="Hyde, Nathan" userId="S::nhyde@wpi.edu::a7a023b6-404c-4a1f-907b-c8ddadc04544" providerId="AD" clId="Web-{6FFACC4E-4CC0-A25E-9462-8B23C3DF91D6}" dt="2020-12-10T19:47:44.123" v="28" actId="1076"/>
          <ac:picMkLst>
            <pc:docMk/>
            <pc:sldMk cId="3160834450" sldId="257"/>
            <ac:picMk id="3" creationId="{342D9E81-A9B0-49E8-A009-59AFFCBA5FFB}"/>
          </ac:picMkLst>
        </pc:picChg>
        <pc:picChg chg="del">
          <ac:chgData name="Hyde, Nathan" userId="S::nhyde@wpi.edu::a7a023b6-404c-4a1f-907b-c8ddadc04544" providerId="AD" clId="Web-{6FFACC4E-4CC0-A25E-9462-8B23C3DF91D6}" dt="2020-12-10T19:45:43.950" v="9"/>
          <ac:picMkLst>
            <pc:docMk/>
            <pc:sldMk cId="3160834450" sldId="257"/>
            <ac:picMk id="4" creationId="{DE0BCCB9-E0D0-49B0-87B1-642F075ADD21}"/>
          </ac:picMkLst>
        </pc:picChg>
        <pc:picChg chg="del">
          <ac:chgData name="Hyde, Nathan" userId="S::nhyde@wpi.edu::a7a023b6-404c-4a1f-907b-c8ddadc04544" providerId="AD" clId="Web-{6FFACC4E-4CC0-A25E-9462-8B23C3DF91D6}" dt="2020-12-10T19:46:33.091" v="15"/>
          <ac:picMkLst>
            <pc:docMk/>
            <pc:sldMk cId="3160834450" sldId="257"/>
            <ac:picMk id="5" creationId="{DE99CB34-4AD4-423B-BA5E-78725C654B8D}"/>
          </ac:picMkLst>
        </pc:picChg>
        <pc:picChg chg="del mod">
          <ac:chgData name="Hyde, Nathan" userId="S::nhyde@wpi.edu::a7a023b6-404c-4a1f-907b-c8ddadc04544" providerId="AD" clId="Web-{6FFACC4E-4CC0-A25E-9462-8B23C3DF91D6}" dt="2020-12-10T19:46:49.779" v="20"/>
          <ac:picMkLst>
            <pc:docMk/>
            <pc:sldMk cId="3160834450" sldId="257"/>
            <ac:picMk id="6" creationId="{64020A29-4B63-4990-A85C-FFB2206CB4E3}"/>
          </ac:picMkLst>
        </pc:picChg>
        <pc:picChg chg="add mod">
          <ac:chgData name="Hyde, Nathan" userId="S::nhyde@wpi.edu::a7a023b6-404c-4a1f-907b-c8ddadc04544" providerId="AD" clId="Web-{6FFACC4E-4CC0-A25E-9462-8B23C3DF91D6}" dt="2020-12-10T19:46:47.107" v="18" actId="1076"/>
          <ac:picMkLst>
            <pc:docMk/>
            <pc:sldMk cId="3160834450" sldId="257"/>
            <ac:picMk id="7" creationId="{8A242434-FD11-4A4F-9EB5-4E2FEB63D10A}"/>
          </ac:picMkLst>
        </pc:picChg>
        <pc:picChg chg="add mod">
          <ac:chgData name="Hyde, Nathan" userId="S::nhyde@wpi.edu::a7a023b6-404c-4a1f-907b-c8ddadc04544" providerId="AD" clId="Web-{6FFACC4E-4CC0-A25E-9462-8B23C3DF91D6}" dt="2020-12-10T19:47:34.904" v="26" actId="1076"/>
          <ac:picMkLst>
            <pc:docMk/>
            <pc:sldMk cId="3160834450" sldId="257"/>
            <ac:picMk id="8" creationId="{59B7B4EF-F7C2-4720-A6CF-E59026A556A6}"/>
          </ac:picMkLst>
        </pc:picChg>
      </pc:sldChg>
    </pc:docChg>
  </pc:docChgLst>
  <pc:docChgLst>
    <pc:chgData name="Collard De Beaufort, Alison" userId="S::acollarddebeaufo@wpi.edu::2ef2d327-33d1-4710-a592-f41c95026edc" providerId="AD" clId="Web-{9507A273-DD7A-4B1A-985D-E2F78BB48E1A}"/>
    <pc:docChg chg="addSld delSld modSld sldOrd">
      <pc:chgData name="Collard De Beaufort, Alison" userId="S::acollarddebeaufo@wpi.edu::2ef2d327-33d1-4710-a592-f41c95026edc" providerId="AD" clId="Web-{9507A273-DD7A-4B1A-985D-E2F78BB48E1A}" dt="2020-12-10T14:53:46.791" v="793" actId="1076"/>
      <pc:docMkLst>
        <pc:docMk/>
      </pc:docMkLst>
      <pc:sldChg chg="delSp modSp del">
        <pc:chgData name="Collard De Beaufort, Alison" userId="S::acollarddebeaufo@wpi.edu::2ef2d327-33d1-4710-a592-f41c95026edc" providerId="AD" clId="Web-{9507A273-DD7A-4B1A-985D-E2F78BB48E1A}" dt="2020-12-10T14:51:45.276" v="738"/>
        <pc:sldMkLst>
          <pc:docMk/>
          <pc:sldMk cId="109857222" sldId="256"/>
        </pc:sldMkLst>
        <pc:spChg chg="del">
          <ac:chgData name="Collard De Beaufort, Alison" userId="S::acollarddebeaufo@wpi.edu::2ef2d327-33d1-4710-a592-f41c95026edc" providerId="AD" clId="Web-{9507A273-DD7A-4B1A-985D-E2F78BB48E1A}" dt="2020-12-10T10:15:30.208" v="0"/>
          <ac:spMkLst>
            <pc:docMk/>
            <pc:sldMk cId="109857222" sldId="256"/>
            <ac:spMk id="2" creationId="{00000000-0000-0000-0000-000000000000}"/>
          </ac:spMkLst>
        </pc:spChg>
        <pc:spChg chg="mod">
          <ac:chgData name="Collard De Beaufort, Alison" userId="S::acollarddebeaufo@wpi.edu::2ef2d327-33d1-4710-a592-f41c95026edc" providerId="AD" clId="Web-{9507A273-DD7A-4B1A-985D-E2F78BB48E1A}" dt="2020-12-10T10:16:47.334" v="34" actId="1076"/>
          <ac:spMkLst>
            <pc:docMk/>
            <pc:sldMk cId="109857222" sldId="256"/>
            <ac:spMk id="3" creationId="{00000000-0000-0000-0000-000000000000}"/>
          </ac:spMkLst>
        </pc:spChg>
      </pc:sldChg>
      <pc:sldChg chg="addSp delSp modSp mod setBg modClrScheme chgLayout">
        <pc:chgData name="Collard De Beaufort, Alison" userId="S::acollarddebeaufo@wpi.edu::2ef2d327-33d1-4710-a592-f41c95026edc" providerId="AD" clId="Web-{9507A273-DD7A-4B1A-985D-E2F78BB48E1A}" dt="2020-12-10T10:53:45.227" v="476" actId="14100"/>
        <pc:sldMkLst>
          <pc:docMk/>
          <pc:sldMk cId="3160834450" sldId="257"/>
        </pc:sldMkLst>
        <pc:spChg chg="del">
          <ac:chgData name="Collard De Beaufort, Alison" userId="S::acollarddebeaufo@wpi.edu::2ef2d327-33d1-4710-a592-f41c95026edc" providerId="AD" clId="Web-{9507A273-DD7A-4B1A-985D-E2F78BB48E1A}" dt="2020-12-10T10:17:00.959" v="35"/>
          <ac:spMkLst>
            <pc:docMk/>
            <pc:sldMk cId="3160834450" sldId="257"/>
            <ac:spMk id="2" creationId="{B39DC40E-6B1C-429A-8C21-3CD531118B3D}"/>
          </ac:spMkLst>
        </pc:spChg>
        <pc:spChg chg="del">
          <ac:chgData name="Collard De Beaufort, Alison" userId="S::acollarddebeaufo@wpi.edu::2ef2d327-33d1-4710-a592-f41c95026edc" providerId="AD" clId="Web-{9507A273-DD7A-4B1A-985D-E2F78BB48E1A}" dt="2020-12-10T10:17:00.959" v="35"/>
          <ac:spMkLst>
            <pc:docMk/>
            <pc:sldMk cId="3160834450" sldId="257"/>
            <ac:spMk id="3" creationId="{063CF70F-5D51-4950-B6A6-C528A08DDE41}"/>
          </ac:spMkLst>
        </pc:spChg>
        <pc:spChg chg="add mod ord">
          <ac:chgData name="Collard De Beaufort, Alison" userId="S::acollarddebeaufo@wpi.edu::2ef2d327-33d1-4710-a592-f41c95026edc" providerId="AD" clId="Web-{9507A273-DD7A-4B1A-985D-E2F78BB48E1A}" dt="2020-12-10T10:47:59.819" v="415"/>
          <ac:spMkLst>
            <pc:docMk/>
            <pc:sldMk cId="3160834450" sldId="257"/>
            <ac:spMk id="9" creationId="{909F1600-2F39-4B7A-B315-11B2E56B673E}"/>
          </ac:spMkLst>
        </pc:spChg>
        <pc:spChg chg="add">
          <ac:chgData name="Collard De Beaufort, Alison" userId="S::acollarddebeaufo@wpi.edu::2ef2d327-33d1-4710-a592-f41c95026edc" providerId="AD" clId="Web-{9507A273-DD7A-4B1A-985D-E2F78BB48E1A}" dt="2020-12-10T10:47:59.819" v="415"/>
          <ac:spMkLst>
            <pc:docMk/>
            <pc:sldMk cId="3160834450" sldId="257"/>
            <ac:spMk id="14" creationId="{7316481C-0A49-4796-812B-0D64F063B720}"/>
          </ac:spMkLst>
        </pc:spChg>
        <pc:spChg chg="add">
          <ac:chgData name="Collard De Beaufort, Alison" userId="S::acollarddebeaufo@wpi.edu::2ef2d327-33d1-4710-a592-f41c95026edc" providerId="AD" clId="Web-{9507A273-DD7A-4B1A-985D-E2F78BB48E1A}" dt="2020-12-10T10:47:59.819" v="415"/>
          <ac:spMkLst>
            <pc:docMk/>
            <pc:sldMk cId="3160834450" sldId="257"/>
            <ac:spMk id="16" creationId="{A5271697-90F1-4A23-8EF2-0179F2EAFACB}"/>
          </ac:spMkLst>
        </pc:spChg>
        <pc:spChg chg="add">
          <ac:chgData name="Collard De Beaufort, Alison" userId="S::acollarddebeaufo@wpi.edu::2ef2d327-33d1-4710-a592-f41c95026edc" providerId="AD" clId="Web-{9507A273-DD7A-4B1A-985D-E2F78BB48E1A}" dt="2020-12-10T10:47:59.819" v="415"/>
          <ac:spMkLst>
            <pc:docMk/>
            <pc:sldMk cId="3160834450" sldId="257"/>
            <ac:spMk id="40" creationId="{D9F5512A-48E1-4C07-B75E-3CCC517B6804}"/>
          </ac:spMkLst>
        </pc:spChg>
        <pc:grpChg chg="add">
          <ac:chgData name="Collard De Beaufort, Alison" userId="S::acollarddebeaufo@wpi.edu::2ef2d327-33d1-4710-a592-f41c95026edc" providerId="AD" clId="Web-{9507A273-DD7A-4B1A-985D-E2F78BB48E1A}" dt="2020-12-10T10:47:59.819" v="415"/>
          <ac:grpSpMkLst>
            <pc:docMk/>
            <pc:sldMk cId="3160834450" sldId="257"/>
            <ac:grpSpMk id="18" creationId="{1F49CE81-B2F4-47B2-9D4A-886DCE0A8404}"/>
          </ac:grpSpMkLst>
        </pc:grpChg>
        <pc:picChg chg="add mod ord">
          <ac:chgData name="Collard De Beaufort, Alison" userId="S::acollarddebeaufo@wpi.edu::2ef2d327-33d1-4710-a592-f41c95026edc" providerId="AD" clId="Web-{9507A273-DD7A-4B1A-985D-E2F78BB48E1A}" dt="2020-12-10T10:53:33.696" v="471" actId="1076"/>
          <ac:picMkLst>
            <pc:docMk/>
            <pc:sldMk cId="3160834450" sldId="257"/>
            <ac:picMk id="4" creationId="{DE0BCCB9-E0D0-49B0-87B1-642F075ADD21}"/>
          </ac:picMkLst>
        </pc:picChg>
        <pc:picChg chg="add mod">
          <ac:chgData name="Collard De Beaufort, Alison" userId="S::acollarddebeaufo@wpi.edu::2ef2d327-33d1-4710-a592-f41c95026edc" providerId="AD" clId="Web-{9507A273-DD7A-4B1A-985D-E2F78BB48E1A}" dt="2020-12-10T10:53:45.227" v="476" actId="14100"/>
          <ac:picMkLst>
            <pc:docMk/>
            <pc:sldMk cId="3160834450" sldId="257"/>
            <ac:picMk id="5" creationId="{DE99CB34-4AD4-423B-BA5E-78725C654B8D}"/>
          </ac:picMkLst>
        </pc:picChg>
        <pc:picChg chg="add mod">
          <ac:chgData name="Collard De Beaufort, Alison" userId="S::acollarddebeaufo@wpi.edu::2ef2d327-33d1-4710-a592-f41c95026edc" providerId="AD" clId="Web-{9507A273-DD7A-4B1A-985D-E2F78BB48E1A}" dt="2020-12-10T10:53:39.524" v="474" actId="1076"/>
          <ac:picMkLst>
            <pc:docMk/>
            <pc:sldMk cId="3160834450" sldId="257"/>
            <ac:picMk id="6" creationId="{64020A29-4B63-4990-A85C-FFB2206CB4E3}"/>
          </ac:picMkLst>
        </pc:picChg>
        <pc:picChg chg="add del mod">
          <ac:chgData name="Collard De Beaufort, Alison" userId="S::acollarddebeaufo@wpi.edu::2ef2d327-33d1-4710-a592-f41c95026edc" providerId="AD" clId="Web-{9507A273-DD7A-4B1A-985D-E2F78BB48E1A}" dt="2020-12-10T10:20:58.522" v="80"/>
          <ac:picMkLst>
            <pc:docMk/>
            <pc:sldMk cId="3160834450" sldId="257"/>
            <ac:picMk id="7" creationId="{D8098901-E2C5-4155-9E23-31DB621658BD}"/>
          </ac:picMkLst>
        </pc:picChg>
        <pc:picChg chg="add del mod">
          <ac:chgData name="Collard De Beaufort, Alison" userId="S::acollarddebeaufo@wpi.edu::2ef2d327-33d1-4710-a592-f41c95026edc" providerId="AD" clId="Web-{9507A273-DD7A-4B1A-985D-E2F78BB48E1A}" dt="2020-12-10T10:21:02.194" v="82"/>
          <ac:picMkLst>
            <pc:docMk/>
            <pc:sldMk cId="3160834450" sldId="257"/>
            <ac:picMk id="8" creationId="{12DEB778-3C41-4E88-A692-03D017211AD1}"/>
          </ac:picMkLst>
        </pc:picChg>
      </pc:sldChg>
      <pc:sldChg chg="del">
        <pc:chgData name="Collard De Beaufort, Alison" userId="S::acollarddebeaufo@wpi.edu::2ef2d327-33d1-4710-a592-f41c95026edc" providerId="AD" clId="Web-{9507A273-DD7A-4B1A-985D-E2F78BB48E1A}" dt="2020-12-10T10:17:04.943" v="36"/>
        <pc:sldMkLst>
          <pc:docMk/>
          <pc:sldMk cId="1429780418" sldId="258"/>
        </pc:sldMkLst>
      </pc:sldChg>
      <pc:sldChg chg="del">
        <pc:chgData name="Collard De Beaufort, Alison" userId="S::acollarddebeaufo@wpi.edu::2ef2d327-33d1-4710-a592-f41c95026edc" providerId="AD" clId="Web-{9507A273-DD7A-4B1A-985D-E2F78BB48E1A}" dt="2020-12-10T10:17:07.256" v="37"/>
        <pc:sldMkLst>
          <pc:docMk/>
          <pc:sldMk cId="4167996420" sldId="259"/>
        </pc:sldMkLst>
      </pc:sldChg>
      <pc:sldChg chg="addSp delSp modSp del">
        <pc:chgData name="Collard De Beaufort, Alison" userId="S::acollarddebeaufo@wpi.edu::2ef2d327-33d1-4710-a592-f41c95026edc" providerId="AD" clId="Web-{9507A273-DD7A-4B1A-985D-E2F78BB48E1A}" dt="2020-12-10T10:34:59.987" v="292"/>
        <pc:sldMkLst>
          <pc:docMk/>
          <pc:sldMk cId="1814060534" sldId="260"/>
        </pc:sldMkLst>
        <pc:spChg chg="add mod">
          <ac:chgData name="Collard De Beaufort, Alison" userId="S::acollarddebeaufo@wpi.edu::2ef2d327-33d1-4710-a592-f41c95026edc" providerId="AD" clId="Web-{9507A273-DD7A-4B1A-985D-E2F78BB48E1A}" dt="2020-12-10T10:29:09.540" v="208"/>
          <ac:spMkLst>
            <pc:docMk/>
            <pc:sldMk cId="1814060534" sldId="260"/>
            <ac:spMk id="6" creationId="{77F35AE7-5D5B-44EB-A690-F40AF76FF0F0}"/>
          </ac:spMkLst>
        </pc:spChg>
        <pc:picChg chg="del">
          <ac:chgData name="Collard De Beaufort, Alison" userId="S::acollarddebeaufo@wpi.edu::2ef2d327-33d1-4710-a592-f41c95026edc" providerId="AD" clId="Web-{9507A273-DD7A-4B1A-985D-E2F78BB48E1A}" dt="2020-12-10T10:29:09.540" v="208"/>
          <ac:picMkLst>
            <pc:docMk/>
            <pc:sldMk cId="1814060534" sldId="260"/>
            <ac:picMk id="4" creationId="{6B99828B-A601-492C-945B-052FDC0D830D}"/>
          </ac:picMkLst>
        </pc:picChg>
      </pc:sldChg>
      <pc:sldChg chg="addSp delSp modSp del">
        <pc:chgData name="Collard De Beaufort, Alison" userId="S::acollarddebeaufo@wpi.edu::2ef2d327-33d1-4710-a592-f41c95026edc" providerId="AD" clId="Web-{9507A273-DD7A-4B1A-985D-E2F78BB48E1A}" dt="2020-12-10T10:34:57.741" v="291"/>
        <pc:sldMkLst>
          <pc:docMk/>
          <pc:sldMk cId="2983322136" sldId="261"/>
        </pc:sldMkLst>
        <pc:spChg chg="add mod">
          <ac:chgData name="Collard De Beaufort, Alison" userId="S::acollarddebeaufo@wpi.edu::2ef2d327-33d1-4710-a592-f41c95026edc" providerId="AD" clId="Web-{9507A273-DD7A-4B1A-985D-E2F78BB48E1A}" dt="2020-12-10T10:29:26.790" v="211"/>
          <ac:spMkLst>
            <pc:docMk/>
            <pc:sldMk cId="2983322136" sldId="261"/>
            <ac:spMk id="6" creationId="{DDB8C00A-B038-4A51-B193-2AFC974FFE9B}"/>
          </ac:spMkLst>
        </pc:spChg>
        <pc:picChg chg="del">
          <ac:chgData name="Collard De Beaufort, Alison" userId="S::acollarddebeaufo@wpi.edu::2ef2d327-33d1-4710-a592-f41c95026edc" providerId="AD" clId="Web-{9507A273-DD7A-4B1A-985D-E2F78BB48E1A}" dt="2020-12-10T10:29:26.790" v="211"/>
          <ac:picMkLst>
            <pc:docMk/>
            <pc:sldMk cId="2983322136" sldId="261"/>
            <ac:picMk id="4" creationId="{424EDD8E-973F-4254-BE58-4D3F88DB4370}"/>
          </ac:picMkLst>
        </pc:picChg>
      </pc:sldChg>
      <pc:sldChg chg="addSp delSp modSp del">
        <pc:chgData name="Collard De Beaufort, Alison" userId="S::acollarddebeaufo@wpi.edu::2ef2d327-33d1-4710-a592-f41c95026edc" providerId="AD" clId="Web-{9507A273-DD7A-4B1A-985D-E2F78BB48E1A}" dt="2020-12-10T10:34:56.590" v="290"/>
        <pc:sldMkLst>
          <pc:docMk/>
          <pc:sldMk cId="2265011166" sldId="262"/>
        </pc:sldMkLst>
        <pc:spChg chg="add mod">
          <ac:chgData name="Collard De Beaufort, Alison" userId="S::acollarddebeaufo@wpi.edu::2ef2d327-33d1-4710-a592-f41c95026edc" providerId="AD" clId="Web-{9507A273-DD7A-4B1A-985D-E2F78BB48E1A}" dt="2020-12-10T10:30:10.681" v="223"/>
          <ac:spMkLst>
            <pc:docMk/>
            <pc:sldMk cId="2265011166" sldId="262"/>
            <ac:spMk id="6" creationId="{0FF5D02C-8CD3-4326-9894-916D68BA020F}"/>
          </ac:spMkLst>
        </pc:spChg>
        <pc:picChg chg="del">
          <ac:chgData name="Collard De Beaufort, Alison" userId="S::acollarddebeaufo@wpi.edu::2ef2d327-33d1-4710-a592-f41c95026edc" providerId="AD" clId="Web-{9507A273-DD7A-4B1A-985D-E2F78BB48E1A}" dt="2020-12-10T10:30:10.681" v="223"/>
          <ac:picMkLst>
            <pc:docMk/>
            <pc:sldMk cId="2265011166" sldId="262"/>
            <ac:picMk id="4" creationId="{28DB8888-C261-4CF6-AE1D-C7ADEE6F01C9}"/>
          </ac:picMkLst>
        </pc:picChg>
      </pc:sldChg>
      <pc:sldChg chg="addSp delSp modSp del">
        <pc:chgData name="Collard De Beaufort, Alison" userId="S::acollarddebeaufo@wpi.edu::2ef2d327-33d1-4710-a592-f41c95026edc" providerId="AD" clId="Web-{9507A273-DD7A-4B1A-985D-E2F78BB48E1A}" dt="2020-12-10T10:34:55.576" v="289"/>
        <pc:sldMkLst>
          <pc:docMk/>
          <pc:sldMk cId="461707723" sldId="263"/>
        </pc:sldMkLst>
        <pc:spChg chg="add mod">
          <ac:chgData name="Collard De Beaufort, Alison" userId="S::acollarddebeaufo@wpi.edu::2ef2d327-33d1-4710-a592-f41c95026edc" providerId="AD" clId="Web-{9507A273-DD7A-4B1A-985D-E2F78BB48E1A}" dt="2020-12-10T10:32:58.702" v="258"/>
          <ac:spMkLst>
            <pc:docMk/>
            <pc:sldMk cId="461707723" sldId="263"/>
            <ac:spMk id="6" creationId="{C78F7740-4821-4CD3-B480-463E629167C5}"/>
          </ac:spMkLst>
        </pc:spChg>
        <pc:picChg chg="del">
          <ac:chgData name="Collard De Beaufort, Alison" userId="S::acollarddebeaufo@wpi.edu::2ef2d327-33d1-4710-a592-f41c95026edc" providerId="AD" clId="Web-{9507A273-DD7A-4B1A-985D-E2F78BB48E1A}" dt="2020-12-10T10:32:58.702" v="258"/>
          <ac:picMkLst>
            <pc:docMk/>
            <pc:sldMk cId="461707723" sldId="263"/>
            <ac:picMk id="4" creationId="{A6C14C01-1432-4903-84AC-A7D6DD938B79}"/>
          </ac:picMkLst>
        </pc:picChg>
      </pc:sldChg>
      <pc:sldChg chg="addSp delSp modSp add mod replId setBg">
        <pc:chgData name="Collard De Beaufort, Alison" userId="S::acollarddebeaufo@wpi.edu::2ef2d327-33d1-4710-a592-f41c95026edc" providerId="AD" clId="Web-{9507A273-DD7A-4B1A-985D-E2F78BB48E1A}" dt="2020-12-10T10:57:45.540" v="516" actId="1076"/>
        <pc:sldMkLst>
          <pc:docMk/>
          <pc:sldMk cId="2863781910" sldId="264"/>
        </pc:sldMkLst>
        <pc:spChg chg="add del mod">
          <ac:chgData name="Collard De Beaufort, Alison" userId="S::acollarddebeaufo@wpi.edu::2ef2d327-33d1-4710-a592-f41c95026edc" providerId="AD" clId="Web-{9507A273-DD7A-4B1A-985D-E2F78BB48E1A}" dt="2020-12-10T10:48:18.022" v="419"/>
          <ac:spMkLst>
            <pc:docMk/>
            <pc:sldMk cId="2863781910" sldId="264"/>
            <ac:spMk id="4" creationId="{909F1600-2F39-4B7A-B315-11B2E56B673E}"/>
          </ac:spMkLst>
        </pc:spChg>
        <pc:spChg chg="add mod">
          <ac:chgData name="Collard De Beaufort, Alison" userId="S::acollarddebeaufo@wpi.edu::2ef2d327-33d1-4710-a592-f41c95026edc" providerId="AD" clId="Web-{9507A273-DD7A-4B1A-985D-E2F78BB48E1A}" dt="2020-12-10T10:57:33.087" v="512"/>
          <ac:spMkLst>
            <pc:docMk/>
            <pc:sldMk cId="2863781910" sldId="264"/>
            <ac:spMk id="5" creationId="{466B353C-5D94-4425-A87D-20C92962812E}"/>
          </ac:spMkLst>
        </pc:spChg>
        <pc:spChg chg="add del">
          <ac:chgData name="Collard De Beaufort, Alison" userId="S::acollarddebeaufo@wpi.edu::2ef2d327-33d1-4710-a592-f41c95026edc" providerId="AD" clId="Web-{9507A273-DD7A-4B1A-985D-E2F78BB48E1A}" dt="2020-12-10T10:48:57.444" v="424"/>
          <ac:spMkLst>
            <pc:docMk/>
            <pc:sldMk cId="2863781910" sldId="264"/>
            <ac:spMk id="8" creationId="{E97C36FC-DEAA-4DCA-B0AB-7F9357FA4016}"/>
          </ac:spMkLst>
        </pc:spChg>
        <pc:spChg chg="add del">
          <ac:chgData name="Collard De Beaufort, Alison" userId="S::acollarddebeaufo@wpi.edu::2ef2d327-33d1-4710-a592-f41c95026edc" providerId="AD" clId="Web-{9507A273-DD7A-4B1A-985D-E2F78BB48E1A}" dt="2020-12-10T10:48:57.444" v="424"/>
          <ac:spMkLst>
            <pc:docMk/>
            <pc:sldMk cId="2863781910" sldId="264"/>
            <ac:spMk id="10" creationId="{278C38CD-A630-49FF-8417-6792A2B13FCA}"/>
          </ac:spMkLst>
        </pc:spChg>
        <pc:spChg chg="add del">
          <ac:chgData name="Collard De Beaufort, Alison" userId="S::acollarddebeaufo@wpi.edu::2ef2d327-33d1-4710-a592-f41c95026edc" providerId="AD" clId="Web-{9507A273-DD7A-4B1A-985D-E2F78BB48E1A}" dt="2020-12-10T10:57:33.087" v="512"/>
          <ac:spMkLst>
            <pc:docMk/>
            <pc:sldMk cId="2863781910" sldId="264"/>
            <ac:spMk id="12" creationId="{8950AD4C-6AF3-49F8-94E1-DBCAFB39478B}"/>
          </ac:spMkLst>
        </pc:spChg>
        <pc:spChg chg="add del">
          <ac:chgData name="Collard De Beaufort, Alison" userId="S::acollarddebeaufo@wpi.edu::2ef2d327-33d1-4710-a592-f41c95026edc" providerId="AD" clId="Web-{9507A273-DD7A-4B1A-985D-E2F78BB48E1A}" dt="2020-12-10T10:57:33.087" v="512"/>
          <ac:spMkLst>
            <pc:docMk/>
            <pc:sldMk cId="2863781910" sldId="264"/>
            <ac:spMk id="13" creationId="{0ACBD85E-A404-45CB-B532-1039E479D4C6}"/>
          </ac:spMkLst>
        </pc:spChg>
        <pc:spChg chg="add del">
          <ac:chgData name="Collard De Beaufort, Alison" userId="S::acollarddebeaufo@wpi.edu::2ef2d327-33d1-4710-a592-f41c95026edc" providerId="AD" clId="Web-{9507A273-DD7A-4B1A-985D-E2F78BB48E1A}" dt="2020-12-10T10:57:33.087" v="512"/>
          <ac:spMkLst>
            <pc:docMk/>
            <pc:sldMk cId="2863781910" sldId="264"/>
            <ac:spMk id="14" creationId="{DB1626B1-BAC7-4893-A5AC-620597685187}"/>
          </ac:spMkLst>
        </pc:spChg>
        <pc:spChg chg="add del">
          <ac:chgData name="Collard De Beaufort, Alison" userId="S::acollarddebeaufo@wpi.edu::2ef2d327-33d1-4710-a592-f41c95026edc" providerId="AD" clId="Web-{9507A273-DD7A-4B1A-985D-E2F78BB48E1A}" dt="2020-12-10T10:48:57.429" v="423"/>
          <ac:spMkLst>
            <pc:docMk/>
            <pc:sldMk cId="2863781910" sldId="264"/>
            <ac:spMk id="15" creationId="{854ECEBE-9353-406C-9313-02A517A310EF}"/>
          </ac:spMkLst>
        </pc:spChg>
        <pc:spChg chg="add del">
          <ac:chgData name="Collard De Beaufort, Alison" userId="S::acollarddebeaufo@wpi.edu::2ef2d327-33d1-4710-a592-f41c95026edc" providerId="AD" clId="Web-{9507A273-DD7A-4B1A-985D-E2F78BB48E1A}" dt="2020-12-10T10:57:33.087" v="512"/>
          <ac:spMkLst>
            <pc:docMk/>
            <pc:sldMk cId="2863781910" sldId="264"/>
            <ac:spMk id="16" creationId="{D64E9910-51FE-45BF-973D-9D2401FD3C63}"/>
          </ac:spMkLst>
        </pc:spChg>
        <pc:spChg chg="add del">
          <ac:chgData name="Collard De Beaufort, Alison" userId="S::acollarddebeaufo@wpi.edu::2ef2d327-33d1-4710-a592-f41c95026edc" providerId="AD" clId="Web-{9507A273-DD7A-4B1A-985D-E2F78BB48E1A}" dt="2020-12-10T10:48:57.429" v="423"/>
          <ac:spMkLst>
            <pc:docMk/>
            <pc:sldMk cId="2863781910" sldId="264"/>
            <ac:spMk id="17" creationId="{71A74C97-ECC4-4C3A-988A-A72C1F8BBAC8}"/>
          </ac:spMkLst>
        </pc:spChg>
        <pc:spChg chg="add">
          <ac:chgData name="Collard De Beaufort, Alison" userId="S::acollarddebeaufo@wpi.edu::2ef2d327-33d1-4710-a592-f41c95026edc" providerId="AD" clId="Web-{9507A273-DD7A-4B1A-985D-E2F78BB48E1A}" dt="2020-12-10T10:57:33.087" v="512"/>
          <ac:spMkLst>
            <pc:docMk/>
            <pc:sldMk cId="2863781910" sldId="264"/>
            <ac:spMk id="18" creationId="{7316481C-0A49-4796-812B-0D64F063B720}"/>
          </ac:spMkLst>
        </pc:spChg>
        <pc:spChg chg="add del">
          <ac:chgData name="Collard De Beaufort, Alison" userId="S::acollarddebeaufo@wpi.edu::2ef2d327-33d1-4710-a592-f41c95026edc" providerId="AD" clId="Web-{9507A273-DD7A-4B1A-985D-E2F78BB48E1A}" dt="2020-12-10T10:48:57.429" v="423"/>
          <ac:spMkLst>
            <pc:docMk/>
            <pc:sldMk cId="2863781910" sldId="264"/>
            <ac:spMk id="19" creationId="{5FB5F3BA-58DF-40DA-AE44-974A00E0619C}"/>
          </ac:spMkLst>
        </pc:spChg>
        <pc:spChg chg="add">
          <ac:chgData name="Collard De Beaufort, Alison" userId="S::acollarddebeaufo@wpi.edu::2ef2d327-33d1-4710-a592-f41c95026edc" providerId="AD" clId="Web-{9507A273-DD7A-4B1A-985D-E2F78BB48E1A}" dt="2020-12-10T10:57:33.087" v="512"/>
          <ac:spMkLst>
            <pc:docMk/>
            <pc:sldMk cId="2863781910" sldId="264"/>
            <ac:spMk id="20" creationId="{A5271697-90F1-4A23-8EF2-0179F2EAFACB}"/>
          </ac:spMkLst>
        </pc:spChg>
        <pc:spChg chg="add del">
          <ac:chgData name="Collard De Beaufort, Alison" userId="S::acollarddebeaufo@wpi.edu::2ef2d327-33d1-4710-a592-f41c95026edc" providerId="AD" clId="Web-{9507A273-DD7A-4B1A-985D-E2F78BB48E1A}" dt="2020-12-10T10:48:57.429" v="423"/>
          <ac:spMkLst>
            <pc:docMk/>
            <pc:sldMk cId="2863781910" sldId="264"/>
            <ac:spMk id="21" creationId="{DE1994AC-22D1-4B48-9EDA-BE373E704567}"/>
          </ac:spMkLst>
        </pc:spChg>
        <pc:spChg chg="add del">
          <ac:chgData name="Collard De Beaufort, Alison" userId="S::acollarddebeaufo@wpi.edu::2ef2d327-33d1-4710-a592-f41c95026edc" providerId="AD" clId="Web-{9507A273-DD7A-4B1A-985D-E2F78BB48E1A}" dt="2020-12-10T10:48:57.429" v="423"/>
          <ac:spMkLst>
            <pc:docMk/>
            <pc:sldMk cId="2863781910" sldId="264"/>
            <ac:spMk id="23" creationId="{86806086-A782-4311-A63B-1A68574D8067}"/>
          </ac:spMkLst>
        </pc:spChg>
        <pc:spChg chg="add">
          <ac:chgData name="Collard De Beaufort, Alison" userId="S::acollarddebeaufo@wpi.edu::2ef2d327-33d1-4710-a592-f41c95026edc" providerId="AD" clId="Web-{9507A273-DD7A-4B1A-985D-E2F78BB48E1A}" dt="2020-12-10T10:57:33.087" v="512"/>
          <ac:spMkLst>
            <pc:docMk/>
            <pc:sldMk cId="2863781910" sldId="264"/>
            <ac:spMk id="47" creationId="{D9F5512A-48E1-4C07-B75E-3CCC517B6804}"/>
          </ac:spMkLst>
        </pc:spChg>
        <pc:grpChg chg="add">
          <ac:chgData name="Collard De Beaufort, Alison" userId="S::acollarddebeaufo@wpi.edu::2ef2d327-33d1-4710-a592-f41c95026edc" providerId="AD" clId="Web-{9507A273-DD7A-4B1A-985D-E2F78BB48E1A}" dt="2020-12-10T10:57:33.087" v="512"/>
          <ac:grpSpMkLst>
            <pc:docMk/>
            <pc:sldMk cId="2863781910" sldId="264"/>
            <ac:grpSpMk id="25" creationId="{77EFC8B0-BA79-487C-9B2D-244FD28C39E1}"/>
          </ac:grpSpMkLst>
        </pc:grpChg>
        <pc:picChg chg="add mod ord">
          <ac:chgData name="Collard De Beaufort, Alison" userId="S::acollarddebeaufo@wpi.edu::2ef2d327-33d1-4710-a592-f41c95026edc" providerId="AD" clId="Web-{9507A273-DD7A-4B1A-985D-E2F78BB48E1A}" dt="2020-12-10T10:57:43.150" v="515" actId="1076"/>
          <ac:picMkLst>
            <pc:docMk/>
            <pc:sldMk cId="2863781910" sldId="264"/>
            <ac:picMk id="2" creationId="{6BF9279B-7002-45A4-81D6-E84F21F5B09B}"/>
          </ac:picMkLst>
        </pc:picChg>
        <pc:picChg chg="add mod ord">
          <ac:chgData name="Collard De Beaufort, Alison" userId="S::acollarddebeaufo@wpi.edu::2ef2d327-33d1-4710-a592-f41c95026edc" providerId="AD" clId="Web-{9507A273-DD7A-4B1A-985D-E2F78BB48E1A}" dt="2020-12-10T10:57:45.540" v="516" actId="1076"/>
          <ac:picMkLst>
            <pc:docMk/>
            <pc:sldMk cId="2863781910" sldId="264"/>
            <ac:picMk id="3" creationId="{30385F62-7B75-4CCC-917C-292BD39E7F67}"/>
          </ac:picMkLst>
        </pc:picChg>
      </pc:sldChg>
      <pc:sldChg chg="addSp modSp add mod ord replId setBg">
        <pc:chgData name="Collard De Beaufort, Alison" userId="S::acollarddebeaufo@wpi.edu::2ef2d327-33d1-4710-a592-f41c95026edc" providerId="AD" clId="Web-{9507A273-DD7A-4B1A-985D-E2F78BB48E1A}" dt="2020-12-10T14:39:07.815" v="551" actId="14100"/>
        <pc:sldMkLst>
          <pc:docMk/>
          <pc:sldMk cId="3420746721" sldId="265"/>
        </pc:sldMkLst>
        <pc:spChg chg="add mod">
          <ac:chgData name="Collard De Beaufort, Alison" userId="S::acollarddebeaufo@wpi.edu::2ef2d327-33d1-4710-a592-f41c95026edc" providerId="AD" clId="Web-{9507A273-DD7A-4B1A-985D-E2F78BB48E1A}" dt="2020-12-10T14:39:07.815" v="551" actId="14100"/>
          <ac:spMkLst>
            <pc:docMk/>
            <pc:sldMk cId="3420746721" sldId="265"/>
            <ac:spMk id="2" creationId="{6B3BB1EA-C006-484A-B48F-C11B81E3D486}"/>
          </ac:spMkLst>
        </pc:spChg>
        <pc:spChg chg="add">
          <ac:chgData name="Collard De Beaufort, Alison" userId="S::acollarddebeaufo@wpi.edu::2ef2d327-33d1-4710-a592-f41c95026edc" providerId="AD" clId="Web-{9507A273-DD7A-4B1A-985D-E2F78BB48E1A}" dt="2020-12-10T14:39:00.971" v="550"/>
          <ac:spMkLst>
            <pc:docMk/>
            <pc:sldMk cId="3420746721" sldId="265"/>
            <ac:spMk id="7" creationId="{14FB2BD5-6AAB-46F7-A8D1-665DAE973096}"/>
          </ac:spMkLst>
        </pc:spChg>
        <pc:spChg chg="add">
          <ac:chgData name="Collard De Beaufort, Alison" userId="S::acollarddebeaufo@wpi.edu::2ef2d327-33d1-4710-a592-f41c95026edc" providerId="AD" clId="Web-{9507A273-DD7A-4B1A-985D-E2F78BB48E1A}" dt="2020-12-10T14:39:00.971" v="550"/>
          <ac:spMkLst>
            <pc:docMk/>
            <pc:sldMk cId="3420746721" sldId="265"/>
            <ac:spMk id="9" creationId="{A5271697-90F1-4A23-8EF2-0179F2EAFACB}"/>
          </ac:spMkLst>
        </pc:spChg>
        <pc:spChg chg="add">
          <ac:chgData name="Collard De Beaufort, Alison" userId="S::acollarddebeaufo@wpi.edu::2ef2d327-33d1-4710-a592-f41c95026edc" providerId="AD" clId="Web-{9507A273-DD7A-4B1A-985D-E2F78BB48E1A}" dt="2020-12-10T14:39:00.971" v="550"/>
          <ac:spMkLst>
            <pc:docMk/>
            <pc:sldMk cId="3420746721" sldId="265"/>
            <ac:spMk id="11" creationId="{D9F5512A-48E1-4C07-B75E-3CCC517B6804}"/>
          </ac:spMkLst>
        </pc:spChg>
        <pc:spChg chg="add">
          <ac:chgData name="Collard De Beaufort, Alison" userId="S::acollarddebeaufo@wpi.edu::2ef2d327-33d1-4710-a592-f41c95026edc" providerId="AD" clId="Web-{9507A273-DD7A-4B1A-985D-E2F78BB48E1A}" dt="2020-12-10T14:39:00.971" v="550"/>
          <ac:spMkLst>
            <pc:docMk/>
            <pc:sldMk cId="3420746721" sldId="265"/>
            <ac:spMk id="13" creationId="{B429BAE5-B200-4FC0-BBC1-8D7C57D1D9F4}"/>
          </ac:spMkLst>
        </pc:spChg>
        <pc:grpChg chg="add">
          <ac:chgData name="Collard De Beaufort, Alison" userId="S::acollarddebeaufo@wpi.edu::2ef2d327-33d1-4710-a592-f41c95026edc" providerId="AD" clId="Web-{9507A273-DD7A-4B1A-985D-E2F78BB48E1A}" dt="2020-12-10T14:39:00.971" v="550"/>
          <ac:grpSpMkLst>
            <pc:docMk/>
            <pc:sldMk cId="3420746721" sldId="265"/>
            <ac:grpSpMk id="15" creationId="{31D279A5-A726-4EB1-8C82-5DCAD72061E9}"/>
          </ac:grpSpMkLst>
        </pc:grpChg>
      </pc:sldChg>
      <pc:sldChg chg="addSp delSp modSp add mod ord replId setBg">
        <pc:chgData name="Collard De Beaufort, Alison" userId="S::acollarddebeaufo@wpi.edu::2ef2d327-33d1-4710-a592-f41c95026edc" providerId="AD" clId="Web-{9507A273-DD7A-4B1A-985D-E2F78BB48E1A}" dt="2020-12-10T10:49:55.679" v="430"/>
        <pc:sldMkLst>
          <pc:docMk/>
          <pc:sldMk cId="1271038376" sldId="266"/>
        </pc:sldMkLst>
        <pc:spChg chg="add del mod">
          <ac:chgData name="Collard De Beaufort, Alison" userId="S::acollarddebeaufo@wpi.edu::2ef2d327-33d1-4710-a592-f41c95026edc" providerId="AD" clId="Web-{9507A273-DD7A-4B1A-985D-E2F78BB48E1A}" dt="2020-12-10T10:24:31.289" v="162"/>
          <ac:spMkLst>
            <pc:docMk/>
            <pc:sldMk cId="1271038376" sldId="266"/>
            <ac:spMk id="2" creationId="{586B9457-934A-42E0-BF54-8AD35873610D}"/>
          </ac:spMkLst>
        </pc:spChg>
        <pc:spChg chg="add mod ord">
          <ac:chgData name="Collard De Beaufort, Alison" userId="S::acollarddebeaufo@wpi.edu::2ef2d327-33d1-4710-a592-f41c95026edc" providerId="AD" clId="Web-{9507A273-DD7A-4B1A-985D-E2F78BB48E1A}" dt="2020-12-10T10:49:55.679" v="430"/>
          <ac:spMkLst>
            <pc:docMk/>
            <pc:sldMk cId="1271038376" sldId="266"/>
            <ac:spMk id="5" creationId="{729059F7-6274-4FA8-A090-D0153FE994F3}"/>
          </ac:spMkLst>
        </pc:spChg>
        <pc:spChg chg="add">
          <ac:chgData name="Collard De Beaufort, Alison" userId="S::acollarddebeaufo@wpi.edu::2ef2d327-33d1-4710-a592-f41c95026edc" providerId="AD" clId="Web-{9507A273-DD7A-4B1A-985D-E2F78BB48E1A}" dt="2020-12-10T10:49:55.679" v="430"/>
          <ac:spMkLst>
            <pc:docMk/>
            <pc:sldMk cId="1271038376" sldId="266"/>
            <ac:spMk id="10" creationId="{7316481C-0A49-4796-812B-0D64F063B720}"/>
          </ac:spMkLst>
        </pc:spChg>
        <pc:spChg chg="add">
          <ac:chgData name="Collard De Beaufort, Alison" userId="S::acollarddebeaufo@wpi.edu::2ef2d327-33d1-4710-a592-f41c95026edc" providerId="AD" clId="Web-{9507A273-DD7A-4B1A-985D-E2F78BB48E1A}" dt="2020-12-10T10:49:55.679" v="430"/>
          <ac:spMkLst>
            <pc:docMk/>
            <pc:sldMk cId="1271038376" sldId="266"/>
            <ac:spMk id="12" creationId="{A5271697-90F1-4A23-8EF2-0179F2EAFACB}"/>
          </ac:spMkLst>
        </pc:spChg>
        <pc:spChg chg="add">
          <ac:chgData name="Collard De Beaufort, Alison" userId="S::acollarddebeaufo@wpi.edu::2ef2d327-33d1-4710-a592-f41c95026edc" providerId="AD" clId="Web-{9507A273-DD7A-4B1A-985D-E2F78BB48E1A}" dt="2020-12-10T10:49:55.679" v="430"/>
          <ac:spMkLst>
            <pc:docMk/>
            <pc:sldMk cId="1271038376" sldId="266"/>
            <ac:spMk id="36" creationId="{D9F5512A-48E1-4C07-B75E-3CCC517B6804}"/>
          </ac:spMkLst>
        </pc:spChg>
        <pc:grpChg chg="add">
          <ac:chgData name="Collard De Beaufort, Alison" userId="S::acollarddebeaufo@wpi.edu::2ef2d327-33d1-4710-a592-f41c95026edc" providerId="AD" clId="Web-{9507A273-DD7A-4B1A-985D-E2F78BB48E1A}" dt="2020-12-10T10:49:55.679" v="430"/>
          <ac:grpSpMkLst>
            <pc:docMk/>
            <pc:sldMk cId="1271038376" sldId="266"/>
            <ac:grpSpMk id="14" creationId="{77EFC8B0-BA79-487C-9B2D-244FD28C39E1}"/>
          </ac:grpSpMkLst>
        </pc:grpChg>
        <pc:picChg chg="add mod">
          <ac:chgData name="Collard De Beaufort, Alison" userId="S::acollarddebeaufo@wpi.edu::2ef2d327-33d1-4710-a592-f41c95026edc" providerId="AD" clId="Web-{9507A273-DD7A-4B1A-985D-E2F78BB48E1A}" dt="2020-12-10T10:49:55.679" v="430"/>
          <ac:picMkLst>
            <pc:docMk/>
            <pc:sldMk cId="1271038376" sldId="266"/>
            <ac:picMk id="3" creationId="{017EA41C-F8A4-42E6-972A-AA554E02685A}"/>
          </ac:picMkLst>
        </pc:picChg>
        <pc:picChg chg="add mod">
          <ac:chgData name="Collard De Beaufort, Alison" userId="S::acollarddebeaufo@wpi.edu::2ef2d327-33d1-4710-a592-f41c95026edc" providerId="AD" clId="Web-{9507A273-DD7A-4B1A-985D-E2F78BB48E1A}" dt="2020-12-10T10:49:55.679" v="430"/>
          <ac:picMkLst>
            <pc:docMk/>
            <pc:sldMk cId="1271038376" sldId="266"/>
            <ac:picMk id="4" creationId="{F93BD10F-44DA-481F-8C59-1F069842C2B3}"/>
          </ac:picMkLst>
        </pc:picChg>
      </pc:sldChg>
      <pc:sldChg chg="addSp delSp modSp add del mod replId setBg">
        <pc:chgData name="Collard De Beaufort, Alison" userId="S::acollarddebeaufo@wpi.edu::2ef2d327-33d1-4710-a592-f41c95026edc" providerId="AD" clId="Web-{9507A273-DD7A-4B1A-985D-E2F78BB48E1A}" dt="2020-12-10T10:57:09.446" v="508"/>
        <pc:sldMkLst>
          <pc:docMk/>
          <pc:sldMk cId="2766171693" sldId="267"/>
        </pc:sldMkLst>
        <pc:spChg chg="add del mod">
          <ac:chgData name="Collard De Beaufort, Alison" userId="S::acollarddebeaufo@wpi.edu::2ef2d327-33d1-4710-a592-f41c95026edc" providerId="AD" clId="Web-{9507A273-DD7A-4B1A-985D-E2F78BB48E1A}" dt="2020-12-10T10:49:22.554" v="428"/>
          <ac:spMkLst>
            <pc:docMk/>
            <pc:sldMk cId="2766171693" sldId="267"/>
            <ac:spMk id="4" creationId="{846CDD71-85AB-4836-A7F1-C9AF72D6B1C9}"/>
          </ac:spMkLst>
        </pc:spChg>
        <pc:spChg chg="add">
          <ac:chgData name="Collard De Beaufort, Alison" userId="S::acollarddebeaufo@wpi.edu::2ef2d327-33d1-4710-a592-f41c95026edc" providerId="AD" clId="Web-{9507A273-DD7A-4B1A-985D-E2F78BB48E1A}" dt="2020-12-10T10:49:29.116" v="429"/>
          <ac:spMkLst>
            <pc:docMk/>
            <pc:sldMk cId="2766171693" sldId="267"/>
            <ac:spMk id="8" creationId="{B527B32F-07F3-4C94-B09B-8C8F310F0D56}"/>
          </ac:spMkLst>
        </pc:spChg>
        <pc:spChg chg="add">
          <ac:chgData name="Collard De Beaufort, Alison" userId="S::acollarddebeaufo@wpi.edu::2ef2d327-33d1-4710-a592-f41c95026edc" providerId="AD" clId="Web-{9507A273-DD7A-4B1A-985D-E2F78BB48E1A}" dt="2020-12-10T10:49:29.116" v="429"/>
          <ac:spMkLst>
            <pc:docMk/>
            <pc:sldMk cId="2766171693" sldId="267"/>
            <ac:spMk id="10" creationId="{7F41D4CC-403D-465E-9223-3277868A5D9E}"/>
          </ac:spMkLst>
        </pc:spChg>
        <pc:spChg chg="add">
          <ac:chgData name="Collard De Beaufort, Alison" userId="S::acollarddebeaufo@wpi.edu::2ef2d327-33d1-4710-a592-f41c95026edc" providerId="AD" clId="Web-{9507A273-DD7A-4B1A-985D-E2F78BB48E1A}" dt="2020-12-10T10:49:29.116" v="429"/>
          <ac:spMkLst>
            <pc:docMk/>
            <pc:sldMk cId="2766171693" sldId="267"/>
            <ac:spMk id="12" creationId="{3DC4C688-715E-4A31-AB90-6A5752887D8A}"/>
          </ac:spMkLst>
        </pc:spChg>
        <pc:picChg chg="add mod ord">
          <ac:chgData name="Collard De Beaufort, Alison" userId="S::acollarddebeaufo@wpi.edu::2ef2d327-33d1-4710-a592-f41c95026edc" providerId="AD" clId="Web-{9507A273-DD7A-4B1A-985D-E2F78BB48E1A}" dt="2020-12-10T10:49:29.116" v="429"/>
          <ac:picMkLst>
            <pc:docMk/>
            <pc:sldMk cId="2766171693" sldId="267"/>
            <ac:picMk id="2" creationId="{0A493E78-0103-4DA8-8F36-6C046AA80969}"/>
          </ac:picMkLst>
        </pc:picChg>
        <pc:picChg chg="add mod">
          <ac:chgData name="Collard De Beaufort, Alison" userId="S::acollarddebeaufo@wpi.edu::2ef2d327-33d1-4710-a592-f41c95026edc" providerId="AD" clId="Web-{9507A273-DD7A-4B1A-985D-E2F78BB48E1A}" dt="2020-12-10T10:49:29.116" v="429"/>
          <ac:picMkLst>
            <pc:docMk/>
            <pc:sldMk cId="2766171693" sldId="267"/>
            <ac:picMk id="3" creationId="{5E01B91F-7F0C-4507-AD09-159920038DA4}"/>
          </ac:picMkLst>
        </pc:picChg>
      </pc:sldChg>
      <pc:sldChg chg="addSp delSp modSp add mod replId setBg">
        <pc:chgData name="Collard De Beaufort, Alison" userId="S::acollarddebeaufo@wpi.edu::2ef2d327-33d1-4710-a592-f41c95026edc" providerId="AD" clId="Web-{9507A273-DD7A-4B1A-985D-E2F78BB48E1A}" dt="2020-12-10T10:53:04.211" v="462" actId="1076"/>
        <pc:sldMkLst>
          <pc:docMk/>
          <pc:sldMk cId="2080895449" sldId="268"/>
        </pc:sldMkLst>
        <pc:spChg chg="add mod ord">
          <ac:chgData name="Collard De Beaufort, Alison" userId="S::acollarddebeaufo@wpi.edu::2ef2d327-33d1-4710-a592-f41c95026edc" providerId="AD" clId="Web-{9507A273-DD7A-4B1A-985D-E2F78BB48E1A}" dt="2020-12-10T10:50:07.757" v="431"/>
          <ac:spMkLst>
            <pc:docMk/>
            <pc:sldMk cId="2080895449" sldId="268"/>
            <ac:spMk id="5" creationId="{7DF35994-6D54-4D5C-BA52-82283F84C5E1}"/>
          </ac:spMkLst>
        </pc:spChg>
        <pc:spChg chg="add">
          <ac:chgData name="Collard De Beaufort, Alison" userId="S::acollarddebeaufo@wpi.edu::2ef2d327-33d1-4710-a592-f41c95026edc" providerId="AD" clId="Web-{9507A273-DD7A-4B1A-985D-E2F78BB48E1A}" dt="2020-12-10T10:50:07.757" v="431"/>
          <ac:spMkLst>
            <pc:docMk/>
            <pc:sldMk cId="2080895449" sldId="268"/>
            <ac:spMk id="10" creationId="{7316481C-0A49-4796-812B-0D64F063B720}"/>
          </ac:spMkLst>
        </pc:spChg>
        <pc:spChg chg="add">
          <ac:chgData name="Collard De Beaufort, Alison" userId="S::acollarddebeaufo@wpi.edu::2ef2d327-33d1-4710-a592-f41c95026edc" providerId="AD" clId="Web-{9507A273-DD7A-4B1A-985D-E2F78BB48E1A}" dt="2020-12-10T10:50:07.757" v="431"/>
          <ac:spMkLst>
            <pc:docMk/>
            <pc:sldMk cId="2080895449" sldId="268"/>
            <ac:spMk id="12" creationId="{A5271697-90F1-4A23-8EF2-0179F2EAFACB}"/>
          </ac:spMkLst>
        </pc:spChg>
        <pc:spChg chg="add">
          <ac:chgData name="Collard De Beaufort, Alison" userId="S::acollarddebeaufo@wpi.edu::2ef2d327-33d1-4710-a592-f41c95026edc" providerId="AD" clId="Web-{9507A273-DD7A-4B1A-985D-E2F78BB48E1A}" dt="2020-12-10T10:50:07.757" v="431"/>
          <ac:spMkLst>
            <pc:docMk/>
            <pc:sldMk cId="2080895449" sldId="268"/>
            <ac:spMk id="36" creationId="{D9F5512A-48E1-4C07-B75E-3CCC517B6804}"/>
          </ac:spMkLst>
        </pc:spChg>
        <pc:grpChg chg="add">
          <ac:chgData name="Collard De Beaufort, Alison" userId="S::acollarddebeaufo@wpi.edu::2ef2d327-33d1-4710-a592-f41c95026edc" providerId="AD" clId="Web-{9507A273-DD7A-4B1A-985D-E2F78BB48E1A}" dt="2020-12-10T10:50:07.757" v="431"/>
          <ac:grpSpMkLst>
            <pc:docMk/>
            <pc:sldMk cId="2080895449" sldId="268"/>
            <ac:grpSpMk id="14" creationId="{1F49CE81-B2F4-47B2-9D4A-886DCE0A8404}"/>
          </ac:grpSpMkLst>
        </pc:grpChg>
        <pc:picChg chg="add mod">
          <ac:chgData name="Collard De Beaufort, Alison" userId="S::acollarddebeaufo@wpi.edu::2ef2d327-33d1-4710-a592-f41c95026edc" providerId="AD" clId="Web-{9507A273-DD7A-4B1A-985D-E2F78BB48E1A}" dt="2020-12-10T10:52:57.867" v="460" actId="1076"/>
          <ac:picMkLst>
            <pc:docMk/>
            <pc:sldMk cId="2080895449" sldId="268"/>
            <ac:picMk id="2" creationId="{792D67CA-4FF7-4970-B50E-B102397D97FD}"/>
          </ac:picMkLst>
        </pc:picChg>
        <pc:picChg chg="add mod ord">
          <ac:chgData name="Collard De Beaufort, Alison" userId="S::acollarddebeaufo@wpi.edu::2ef2d327-33d1-4710-a592-f41c95026edc" providerId="AD" clId="Web-{9507A273-DD7A-4B1A-985D-E2F78BB48E1A}" dt="2020-12-10T10:53:00.477" v="461" actId="1076"/>
          <ac:picMkLst>
            <pc:docMk/>
            <pc:sldMk cId="2080895449" sldId="268"/>
            <ac:picMk id="3" creationId="{9D7F265C-E4BF-4C54-ACD4-7E54370A422A}"/>
          </ac:picMkLst>
        </pc:picChg>
        <pc:picChg chg="add mod ord">
          <ac:chgData name="Collard De Beaufort, Alison" userId="S::acollarddebeaufo@wpi.edu::2ef2d327-33d1-4710-a592-f41c95026edc" providerId="AD" clId="Web-{9507A273-DD7A-4B1A-985D-E2F78BB48E1A}" dt="2020-12-10T10:53:04.211" v="462" actId="1076"/>
          <ac:picMkLst>
            <pc:docMk/>
            <pc:sldMk cId="2080895449" sldId="268"/>
            <ac:picMk id="4" creationId="{1DC94BB4-B558-49CE-A712-49D66D9375C2}"/>
          </ac:picMkLst>
        </pc:picChg>
        <pc:cxnChg chg="add del">
          <ac:chgData name="Collard De Beaufort, Alison" userId="S::acollarddebeaufo@wpi.edu::2ef2d327-33d1-4710-a592-f41c95026edc" providerId="AD" clId="Web-{9507A273-DD7A-4B1A-985D-E2F78BB48E1A}" dt="2020-12-10T10:26:41.695" v="187"/>
          <ac:cxnSpMkLst>
            <pc:docMk/>
            <pc:sldMk cId="2080895449" sldId="268"/>
            <ac:cxnSpMk id="9" creationId="{DCD67800-37AC-4E14-89B0-F79DCB3FB86D}"/>
          </ac:cxnSpMkLst>
        </pc:cxnChg>
        <pc:cxnChg chg="add del">
          <ac:chgData name="Collard De Beaufort, Alison" userId="S::acollarddebeaufo@wpi.edu::2ef2d327-33d1-4710-a592-f41c95026edc" providerId="AD" clId="Web-{9507A273-DD7A-4B1A-985D-E2F78BB48E1A}" dt="2020-12-10T10:26:41.695" v="187"/>
          <ac:cxnSpMkLst>
            <pc:docMk/>
            <pc:sldMk cId="2080895449" sldId="268"/>
            <ac:cxnSpMk id="11" creationId="{20F1788F-A5AE-4188-8274-F7F2E3833ECD}"/>
          </ac:cxnSpMkLst>
        </pc:cxnChg>
      </pc:sldChg>
      <pc:sldChg chg="addSp modSp add mod replId setBg">
        <pc:chgData name="Collard De Beaufort, Alison" userId="S::acollarddebeaufo@wpi.edu::2ef2d327-33d1-4710-a592-f41c95026edc" providerId="AD" clId="Web-{9507A273-DD7A-4B1A-985D-E2F78BB48E1A}" dt="2020-12-10T10:50:32.289" v="439"/>
        <pc:sldMkLst>
          <pc:docMk/>
          <pc:sldMk cId="40492212" sldId="269"/>
        </pc:sldMkLst>
        <pc:spChg chg="add mod ord">
          <ac:chgData name="Collard De Beaufort, Alison" userId="S::acollarddebeaufo@wpi.edu::2ef2d327-33d1-4710-a592-f41c95026edc" providerId="AD" clId="Web-{9507A273-DD7A-4B1A-985D-E2F78BB48E1A}" dt="2020-12-10T10:50:32.289" v="439"/>
          <ac:spMkLst>
            <pc:docMk/>
            <pc:sldMk cId="40492212" sldId="269"/>
            <ac:spMk id="4" creationId="{10608648-94E1-4379-9EEF-A43D61708879}"/>
          </ac:spMkLst>
        </pc:spChg>
        <pc:spChg chg="add">
          <ac:chgData name="Collard De Beaufort, Alison" userId="S::acollarddebeaufo@wpi.edu::2ef2d327-33d1-4710-a592-f41c95026edc" providerId="AD" clId="Web-{9507A273-DD7A-4B1A-985D-E2F78BB48E1A}" dt="2020-12-10T10:50:32.289" v="439"/>
          <ac:spMkLst>
            <pc:docMk/>
            <pc:sldMk cId="40492212" sldId="269"/>
            <ac:spMk id="9" creationId="{7316481C-0A49-4796-812B-0D64F063B720}"/>
          </ac:spMkLst>
        </pc:spChg>
        <pc:spChg chg="add">
          <ac:chgData name="Collard De Beaufort, Alison" userId="S::acollarddebeaufo@wpi.edu::2ef2d327-33d1-4710-a592-f41c95026edc" providerId="AD" clId="Web-{9507A273-DD7A-4B1A-985D-E2F78BB48E1A}" dt="2020-12-10T10:50:32.289" v="439"/>
          <ac:spMkLst>
            <pc:docMk/>
            <pc:sldMk cId="40492212" sldId="269"/>
            <ac:spMk id="11" creationId="{A5271697-90F1-4A23-8EF2-0179F2EAFACB}"/>
          </ac:spMkLst>
        </pc:spChg>
        <pc:spChg chg="add">
          <ac:chgData name="Collard De Beaufort, Alison" userId="S::acollarddebeaufo@wpi.edu::2ef2d327-33d1-4710-a592-f41c95026edc" providerId="AD" clId="Web-{9507A273-DD7A-4B1A-985D-E2F78BB48E1A}" dt="2020-12-10T10:50:32.289" v="439"/>
          <ac:spMkLst>
            <pc:docMk/>
            <pc:sldMk cId="40492212" sldId="269"/>
            <ac:spMk id="35" creationId="{D9F5512A-48E1-4C07-B75E-3CCC517B6804}"/>
          </ac:spMkLst>
        </pc:spChg>
        <pc:grpChg chg="add">
          <ac:chgData name="Collard De Beaufort, Alison" userId="S::acollarddebeaufo@wpi.edu::2ef2d327-33d1-4710-a592-f41c95026edc" providerId="AD" clId="Web-{9507A273-DD7A-4B1A-985D-E2F78BB48E1A}" dt="2020-12-10T10:50:32.289" v="439"/>
          <ac:grpSpMkLst>
            <pc:docMk/>
            <pc:sldMk cId="40492212" sldId="269"/>
            <ac:grpSpMk id="13" creationId="{0924561D-756D-410B-973A-E68C2552C20C}"/>
          </ac:grpSpMkLst>
        </pc:grpChg>
        <pc:picChg chg="add mod">
          <ac:chgData name="Collard De Beaufort, Alison" userId="S::acollarddebeaufo@wpi.edu::2ef2d327-33d1-4710-a592-f41c95026edc" providerId="AD" clId="Web-{9507A273-DD7A-4B1A-985D-E2F78BB48E1A}" dt="2020-12-10T10:50:32.289" v="439"/>
          <ac:picMkLst>
            <pc:docMk/>
            <pc:sldMk cId="40492212" sldId="269"/>
            <ac:picMk id="2" creationId="{342201ED-C164-438A-8FC2-06AC6AA07B29}"/>
          </ac:picMkLst>
        </pc:picChg>
        <pc:picChg chg="add mod">
          <ac:chgData name="Collard De Beaufort, Alison" userId="S::acollarddebeaufo@wpi.edu::2ef2d327-33d1-4710-a592-f41c95026edc" providerId="AD" clId="Web-{9507A273-DD7A-4B1A-985D-E2F78BB48E1A}" dt="2020-12-10T10:50:32.289" v="439"/>
          <ac:picMkLst>
            <pc:docMk/>
            <pc:sldMk cId="40492212" sldId="269"/>
            <ac:picMk id="3" creationId="{B0287CDD-A22D-4FE3-81DD-724D58A6C25A}"/>
          </ac:picMkLst>
        </pc:picChg>
      </pc:sldChg>
      <pc:sldChg chg="addSp delSp modSp add mod replId setBg">
        <pc:chgData name="Collard De Beaufort, Alison" userId="S::acollarddebeaufo@wpi.edu::2ef2d327-33d1-4710-a592-f41c95026edc" providerId="AD" clId="Web-{9507A273-DD7A-4B1A-985D-E2F78BB48E1A}" dt="2020-12-10T10:52:46.023" v="458" actId="1076"/>
        <pc:sldMkLst>
          <pc:docMk/>
          <pc:sldMk cId="2009427689" sldId="270"/>
        </pc:sldMkLst>
        <pc:spChg chg="add mod">
          <ac:chgData name="Collard De Beaufort, Alison" userId="S::acollarddebeaufo@wpi.edu::2ef2d327-33d1-4710-a592-f41c95026edc" providerId="AD" clId="Web-{9507A273-DD7A-4B1A-985D-E2F78BB48E1A}" dt="2020-12-10T10:50:42.273" v="440"/>
          <ac:spMkLst>
            <pc:docMk/>
            <pc:sldMk cId="2009427689" sldId="270"/>
            <ac:spMk id="6" creationId="{BA0A679B-02BB-4F0C-923E-D77436609812}"/>
          </ac:spMkLst>
        </pc:spChg>
        <pc:spChg chg="add">
          <ac:chgData name="Collard De Beaufort, Alison" userId="S::acollarddebeaufo@wpi.edu::2ef2d327-33d1-4710-a592-f41c95026edc" providerId="AD" clId="Web-{9507A273-DD7A-4B1A-985D-E2F78BB48E1A}" dt="2020-12-10T10:50:42.273" v="440"/>
          <ac:spMkLst>
            <pc:docMk/>
            <pc:sldMk cId="2009427689" sldId="270"/>
            <ac:spMk id="11" creationId="{7316481C-0A49-4796-812B-0D64F063B720}"/>
          </ac:spMkLst>
        </pc:spChg>
        <pc:spChg chg="add">
          <ac:chgData name="Collard De Beaufort, Alison" userId="S::acollarddebeaufo@wpi.edu::2ef2d327-33d1-4710-a592-f41c95026edc" providerId="AD" clId="Web-{9507A273-DD7A-4B1A-985D-E2F78BB48E1A}" dt="2020-12-10T10:50:42.273" v="440"/>
          <ac:spMkLst>
            <pc:docMk/>
            <pc:sldMk cId="2009427689" sldId="270"/>
            <ac:spMk id="13" creationId="{A5271697-90F1-4A23-8EF2-0179F2EAFACB}"/>
          </ac:spMkLst>
        </pc:spChg>
        <pc:spChg chg="add">
          <ac:chgData name="Collard De Beaufort, Alison" userId="S::acollarddebeaufo@wpi.edu::2ef2d327-33d1-4710-a592-f41c95026edc" providerId="AD" clId="Web-{9507A273-DD7A-4B1A-985D-E2F78BB48E1A}" dt="2020-12-10T10:50:42.273" v="440"/>
          <ac:spMkLst>
            <pc:docMk/>
            <pc:sldMk cId="2009427689" sldId="270"/>
            <ac:spMk id="37" creationId="{D9F5512A-48E1-4C07-B75E-3CCC517B6804}"/>
          </ac:spMkLst>
        </pc:spChg>
        <pc:grpChg chg="add">
          <ac:chgData name="Collard De Beaufort, Alison" userId="S::acollarddebeaufo@wpi.edu::2ef2d327-33d1-4710-a592-f41c95026edc" providerId="AD" clId="Web-{9507A273-DD7A-4B1A-985D-E2F78BB48E1A}" dt="2020-12-10T10:50:42.273" v="440"/>
          <ac:grpSpMkLst>
            <pc:docMk/>
            <pc:sldMk cId="2009427689" sldId="270"/>
            <ac:grpSpMk id="15" creationId="{8E7DBC35-FD60-4571-B2DF-6F1AED41E8DF}"/>
          </ac:grpSpMkLst>
        </pc:grpChg>
        <pc:picChg chg="add mod ord">
          <ac:chgData name="Collard De Beaufort, Alison" userId="S::acollarddebeaufo@wpi.edu::2ef2d327-33d1-4710-a592-f41c95026edc" providerId="AD" clId="Web-{9507A273-DD7A-4B1A-985D-E2F78BB48E1A}" dt="2020-12-10T10:52:30.695" v="454" actId="1076"/>
          <ac:picMkLst>
            <pc:docMk/>
            <pc:sldMk cId="2009427689" sldId="270"/>
            <ac:picMk id="2" creationId="{14A3368A-CD0E-41B1-A775-289A1762DB3B}"/>
          </ac:picMkLst>
        </pc:picChg>
        <pc:picChg chg="add mod ord">
          <ac:chgData name="Collard De Beaufort, Alison" userId="S::acollarddebeaufo@wpi.edu::2ef2d327-33d1-4710-a592-f41c95026edc" providerId="AD" clId="Web-{9507A273-DD7A-4B1A-985D-E2F78BB48E1A}" dt="2020-12-10T10:52:33.930" v="455" actId="1076"/>
          <ac:picMkLst>
            <pc:docMk/>
            <pc:sldMk cId="2009427689" sldId="270"/>
            <ac:picMk id="3" creationId="{8A84BDB2-59B0-47A9-8DE7-3CBB51012C64}"/>
          </ac:picMkLst>
        </pc:picChg>
        <pc:picChg chg="add del mod">
          <ac:chgData name="Collard De Beaufort, Alison" userId="S::acollarddebeaufo@wpi.edu::2ef2d327-33d1-4710-a592-f41c95026edc" providerId="AD" clId="Web-{9507A273-DD7A-4B1A-985D-E2F78BB48E1A}" dt="2020-12-10T10:30:41.583" v="236"/>
          <ac:picMkLst>
            <pc:docMk/>
            <pc:sldMk cId="2009427689" sldId="270"/>
            <ac:picMk id="4" creationId="{36B22473-FFD3-4C05-9694-62C62EEFD83D}"/>
          </ac:picMkLst>
        </pc:picChg>
        <pc:picChg chg="add mod ord">
          <ac:chgData name="Collard De Beaufort, Alison" userId="S::acollarddebeaufo@wpi.edu::2ef2d327-33d1-4710-a592-f41c95026edc" providerId="AD" clId="Web-{9507A273-DD7A-4B1A-985D-E2F78BB48E1A}" dt="2020-12-10T10:52:46.023" v="458" actId="1076"/>
          <ac:picMkLst>
            <pc:docMk/>
            <pc:sldMk cId="2009427689" sldId="270"/>
            <ac:picMk id="5" creationId="{EB3BBA5D-37D5-40B4-AC51-70427DFA61DE}"/>
          </ac:picMkLst>
        </pc:picChg>
      </pc:sldChg>
      <pc:sldChg chg="addSp delSp modSp del">
        <pc:chgData name="Collard De Beaufort, Alison" userId="S::acollarddebeaufo@wpi.edu::2ef2d327-33d1-4710-a592-f41c95026edc" providerId="AD" clId="Web-{9507A273-DD7A-4B1A-985D-E2F78BB48E1A}" dt="2020-12-10T10:34:54.418" v="288"/>
        <pc:sldMkLst>
          <pc:docMk/>
          <pc:sldMk cId="3767319466" sldId="271"/>
        </pc:sldMkLst>
        <pc:spChg chg="add mod">
          <ac:chgData name="Collard De Beaufort, Alison" userId="S::acollarddebeaufo@wpi.edu::2ef2d327-33d1-4710-a592-f41c95026edc" providerId="AD" clId="Web-{9507A273-DD7A-4B1A-985D-E2F78BB48E1A}" dt="2020-12-10T10:33:12.904" v="261"/>
          <ac:spMkLst>
            <pc:docMk/>
            <pc:sldMk cId="3767319466" sldId="271"/>
            <ac:spMk id="8" creationId="{48C2E90C-356D-43EF-81EF-DA93A43556BA}"/>
          </ac:spMkLst>
        </pc:spChg>
        <pc:picChg chg="del">
          <ac:chgData name="Collard De Beaufort, Alison" userId="S::acollarddebeaufo@wpi.edu::2ef2d327-33d1-4710-a592-f41c95026edc" providerId="AD" clId="Web-{9507A273-DD7A-4B1A-985D-E2F78BB48E1A}" dt="2020-12-10T10:33:12.904" v="261"/>
          <ac:picMkLst>
            <pc:docMk/>
            <pc:sldMk cId="3767319466" sldId="271"/>
            <ac:picMk id="7" creationId="{0EC3C019-0B2C-4D94-9DD2-4B081AE393B3}"/>
          </ac:picMkLst>
        </pc:picChg>
      </pc:sldChg>
      <pc:sldChg chg="addSp delSp modSp del">
        <pc:chgData name="Collard De Beaufort, Alison" userId="S::acollarddebeaufo@wpi.edu::2ef2d327-33d1-4710-a592-f41c95026edc" providerId="AD" clId="Web-{9507A273-DD7A-4B1A-985D-E2F78BB48E1A}" dt="2020-12-10T10:34:53.184" v="287"/>
        <pc:sldMkLst>
          <pc:docMk/>
          <pc:sldMk cId="1752429265" sldId="272"/>
        </pc:sldMkLst>
        <pc:spChg chg="add mod">
          <ac:chgData name="Collard De Beaufort, Alison" userId="S::acollarddebeaufo@wpi.edu::2ef2d327-33d1-4710-a592-f41c95026edc" providerId="AD" clId="Web-{9507A273-DD7A-4B1A-985D-E2F78BB48E1A}" dt="2020-12-10T10:33:24.004" v="263"/>
          <ac:spMkLst>
            <pc:docMk/>
            <pc:sldMk cId="1752429265" sldId="272"/>
            <ac:spMk id="6" creationId="{B029E506-BEBE-410B-A4FF-4091BA4191BB}"/>
          </ac:spMkLst>
        </pc:spChg>
        <pc:picChg chg="del">
          <ac:chgData name="Collard De Beaufort, Alison" userId="S::acollarddebeaufo@wpi.edu::2ef2d327-33d1-4710-a592-f41c95026edc" providerId="AD" clId="Web-{9507A273-DD7A-4B1A-985D-E2F78BB48E1A}" dt="2020-12-10T10:33:24.004" v="263"/>
          <ac:picMkLst>
            <pc:docMk/>
            <pc:sldMk cId="1752429265" sldId="272"/>
            <ac:picMk id="4" creationId="{CAFD4CF4-5686-480D-B209-2FDA16D1DE95}"/>
          </ac:picMkLst>
        </pc:picChg>
      </pc:sldChg>
      <pc:sldChg chg="del">
        <pc:chgData name="Collard De Beaufort, Alison" userId="S::acollarddebeaufo@wpi.edu::2ef2d327-33d1-4710-a592-f41c95026edc" providerId="AD" clId="Web-{9507A273-DD7A-4B1A-985D-E2F78BB48E1A}" dt="2020-12-10T10:34:48.973" v="285"/>
        <pc:sldMkLst>
          <pc:docMk/>
          <pc:sldMk cId="1473697022" sldId="273"/>
        </pc:sldMkLst>
      </pc:sldChg>
      <pc:sldChg chg="addSp delSp modSp add mod ord replId setBg">
        <pc:chgData name="Collard De Beaufort, Alison" userId="S::acollarddebeaufo@wpi.edu::2ef2d327-33d1-4710-a592-f41c95026edc" providerId="AD" clId="Web-{9507A273-DD7A-4B1A-985D-E2F78BB48E1A}" dt="2020-12-10T10:53:21.445" v="468" actId="1076"/>
        <pc:sldMkLst>
          <pc:docMk/>
          <pc:sldMk cId="4249975875" sldId="274"/>
        </pc:sldMkLst>
        <pc:spChg chg="del">
          <ac:chgData name="Collard De Beaufort, Alison" userId="S::acollarddebeaufo@wpi.edu::2ef2d327-33d1-4710-a592-f41c95026edc" providerId="AD" clId="Web-{9507A273-DD7A-4B1A-985D-E2F78BB48E1A}" dt="2020-12-10T10:22:31.257" v="133"/>
          <ac:spMkLst>
            <pc:docMk/>
            <pc:sldMk cId="4249975875" sldId="274"/>
            <ac:spMk id="2" creationId="{6B3BB1EA-C006-484A-B48F-C11B81E3D486}"/>
          </ac:spMkLst>
        </pc:spChg>
        <pc:spChg chg="add mod ord">
          <ac:chgData name="Collard De Beaufort, Alison" userId="S::acollarddebeaufo@wpi.edu::2ef2d327-33d1-4710-a592-f41c95026edc" providerId="AD" clId="Web-{9507A273-DD7A-4B1A-985D-E2F78BB48E1A}" dt="2020-12-10T10:49:13.241" v="427"/>
          <ac:spMkLst>
            <pc:docMk/>
            <pc:sldMk cId="4249975875" sldId="274"/>
            <ac:spMk id="6" creationId="{846CDD71-85AB-4836-A7F1-C9AF72D6B1C9}"/>
          </ac:spMkLst>
        </pc:spChg>
        <pc:spChg chg="add">
          <ac:chgData name="Collard De Beaufort, Alison" userId="S::acollarddebeaufo@wpi.edu::2ef2d327-33d1-4710-a592-f41c95026edc" providerId="AD" clId="Web-{9507A273-DD7A-4B1A-985D-E2F78BB48E1A}" dt="2020-12-10T10:49:13.241" v="427"/>
          <ac:spMkLst>
            <pc:docMk/>
            <pc:sldMk cId="4249975875" sldId="274"/>
            <ac:spMk id="8" creationId="{7316481C-0A49-4796-812B-0D64F063B720}"/>
          </ac:spMkLst>
        </pc:spChg>
        <pc:spChg chg="add">
          <ac:chgData name="Collard De Beaufort, Alison" userId="S::acollarddebeaufo@wpi.edu::2ef2d327-33d1-4710-a592-f41c95026edc" providerId="AD" clId="Web-{9507A273-DD7A-4B1A-985D-E2F78BB48E1A}" dt="2020-12-10T10:49:13.241" v="427"/>
          <ac:spMkLst>
            <pc:docMk/>
            <pc:sldMk cId="4249975875" sldId="274"/>
            <ac:spMk id="13" creationId="{A5271697-90F1-4A23-8EF2-0179F2EAFACB}"/>
          </ac:spMkLst>
        </pc:spChg>
        <pc:spChg chg="add">
          <ac:chgData name="Collard De Beaufort, Alison" userId="S::acollarddebeaufo@wpi.edu::2ef2d327-33d1-4710-a592-f41c95026edc" providerId="AD" clId="Web-{9507A273-DD7A-4B1A-985D-E2F78BB48E1A}" dt="2020-12-10T10:49:13.241" v="427"/>
          <ac:spMkLst>
            <pc:docMk/>
            <pc:sldMk cId="4249975875" sldId="274"/>
            <ac:spMk id="37" creationId="{D9F5512A-48E1-4C07-B75E-3CCC517B6804}"/>
          </ac:spMkLst>
        </pc:spChg>
        <pc:grpChg chg="add">
          <ac:chgData name="Collard De Beaufort, Alison" userId="S::acollarddebeaufo@wpi.edu::2ef2d327-33d1-4710-a592-f41c95026edc" providerId="AD" clId="Web-{9507A273-DD7A-4B1A-985D-E2F78BB48E1A}" dt="2020-12-10T10:49:13.241" v="427"/>
          <ac:grpSpMkLst>
            <pc:docMk/>
            <pc:sldMk cId="4249975875" sldId="274"/>
            <ac:grpSpMk id="15" creationId="{1F49CE81-B2F4-47B2-9D4A-886DCE0A8404}"/>
          </ac:grpSpMkLst>
        </pc:grpChg>
        <pc:picChg chg="add mod ord">
          <ac:chgData name="Collard De Beaufort, Alison" userId="S::acollarddebeaufo@wpi.edu::2ef2d327-33d1-4710-a592-f41c95026edc" providerId="AD" clId="Web-{9507A273-DD7A-4B1A-985D-E2F78BB48E1A}" dt="2020-12-10T10:53:14.602" v="465" actId="14100"/>
          <ac:picMkLst>
            <pc:docMk/>
            <pc:sldMk cId="4249975875" sldId="274"/>
            <ac:picMk id="3" creationId="{B0303313-8C0D-43D0-B43A-05F6AAA03040}"/>
          </ac:picMkLst>
        </pc:picChg>
        <pc:picChg chg="add mod ord">
          <ac:chgData name="Collard De Beaufort, Alison" userId="S::acollarddebeaufo@wpi.edu::2ef2d327-33d1-4710-a592-f41c95026edc" providerId="AD" clId="Web-{9507A273-DD7A-4B1A-985D-E2F78BB48E1A}" dt="2020-12-10T10:53:21.445" v="468" actId="1076"/>
          <ac:picMkLst>
            <pc:docMk/>
            <pc:sldMk cId="4249975875" sldId="274"/>
            <ac:picMk id="4" creationId="{ABA0575B-82FD-427F-8B92-6191C515E229}"/>
          </ac:picMkLst>
        </pc:picChg>
        <pc:picChg chg="add mod ord">
          <ac:chgData name="Collard De Beaufort, Alison" userId="S::acollarddebeaufo@wpi.edu::2ef2d327-33d1-4710-a592-f41c95026edc" providerId="AD" clId="Web-{9507A273-DD7A-4B1A-985D-E2F78BB48E1A}" dt="2020-12-10T10:53:18.602" v="467" actId="1076"/>
          <ac:picMkLst>
            <pc:docMk/>
            <pc:sldMk cId="4249975875" sldId="274"/>
            <ac:picMk id="5" creationId="{2EA8E975-4C77-4F4B-BA48-7FAE57D46342}"/>
          </ac:picMkLst>
        </pc:picChg>
        <pc:cxnChg chg="add del">
          <ac:chgData name="Collard De Beaufort, Alison" userId="S::acollarddebeaufo@wpi.edu::2ef2d327-33d1-4710-a592-f41c95026edc" providerId="AD" clId="Web-{9507A273-DD7A-4B1A-985D-E2F78BB48E1A}" dt="2020-12-10T10:26:24.898" v="186"/>
          <ac:cxnSpMkLst>
            <pc:docMk/>
            <pc:sldMk cId="4249975875" sldId="274"/>
            <ac:cxnSpMk id="11" creationId="{8F880EF2-DF79-4D9D-8F11-E91D48C79741}"/>
          </ac:cxnSpMkLst>
        </pc:cxnChg>
      </pc:sldChg>
      <pc:sldChg chg="addSp delSp modSp add mod replId setBg">
        <pc:chgData name="Collard De Beaufort, Alison" userId="S::acollarddebeaufo@wpi.edu::2ef2d327-33d1-4710-a592-f41c95026edc" providerId="AD" clId="Web-{9507A273-DD7A-4B1A-985D-E2F78BB48E1A}" dt="2020-12-10T14:39:44.752" v="554" actId="1076"/>
        <pc:sldMkLst>
          <pc:docMk/>
          <pc:sldMk cId="2726444488" sldId="275"/>
        </pc:sldMkLst>
        <pc:spChg chg="add del mod ord">
          <ac:chgData name="Collard De Beaufort, Alison" userId="S::acollarddebeaufo@wpi.edu::2ef2d327-33d1-4710-a592-f41c95026edc" providerId="AD" clId="Web-{9507A273-DD7A-4B1A-985D-E2F78BB48E1A}" dt="2020-12-10T10:51:51.492" v="447"/>
          <ac:spMkLst>
            <pc:docMk/>
            <pc:sldMk cId="2726444488" sldId="275"/>
            <ac:spMk id="5" creationId="{3E714709-E411-48DB-93A0-C0AB68A66445}"/>
          </ac:spMkLst>
        </pc:spChg>
        <pc:spChg chg="add mod">
          <ac:chgData name="Collard De Beaufort, Alison" userId="S::acollarddebeaufo@wpi.edu::2ef2d327-33d1-4710-a592-f41c95026edc" providerId="AD" clId="Web-{9507A273-DD7A-4B1A-985D-E2F78BB48E1A}" dt="2020-12-10T14:39:44.752" v="554" actId="1076"/>
          <ac:spMkLst>
            <pc:docMk/>
            <pc:sldMk cId="2726444488" sldId="275"/>
            <ac:spMk id="5" creationId="{EA65F58C-6705-43AA-B1A8-8DC5A02D9DC1}"/>
          </ac:spMkLst>
        </pc:spChg>
        <pc:spChg chg="add">
          <ac:chgData name="Collard De Beaufort, Alison" userId="S::acollarddebeaufo@wpi.edu::2ef2d327-33d1-4710-a592-f41c95026edc" providerId="AD" clId="Web-{9507A273-DD7A-4B1A-985D-E2F78BB48E1A}" dt="2020-12-10T10:51:46.601" v="446"/>
          <ac:spMkLst>
            <pc:docMk/>
            <pc:sldMk cId="2726444488" sldId="275"/>
            <ac:spMk id="10" creationId="{7316481C-0A49-4796-812B-0D64F063B720}"/>
          </ac:spMkLst>
        </pc:spChg>
        <pc:spChg chg="add">
          <ac:chgData name="Collard De Beaufort, Alison" userId="S::acollarddebeaufo@wpi.edu::2ef2d327-33d1-4710-a592-f41c95026edc" providerId="AD" clId="Web-{9507A273-DD7A-4B1A-985D-E2F78BB48E1A}" dt="2020-12-10T10:51:46.601" v="446"/>
          <ac:spMkLst>
            <pc:docMk/>
            <pc:sldMk cId="2726444488" sldId="275"/>
            <ac:spMk id="12" creationId="{A5271697-90F1-4A23-8EF2-0179F2EAFACB}"/>
          </ac:spMkLst>
        </pc:spChg>
        <pc:spChg chg="add">
          <ac:chgData name="Collard De Beaufort, Alison" userId="S::acollarddebeaufo@wpi.edu::2ef2d327-33d1-4710-a592-f41c95026edc" providerId="AD" clId="Web-{9507A273-DD7A-4B1A-985D-E2F78BB48E1A}" dt="2020-12-10T10:51:46.601" v="446"/>
          <ac:spMkLst>
            <pc:docMk/>
            <pc:sldMk cId="2726444488" sldId="275"/>
            <ac:spMk id="36" creationId="{D9F5512A-48E1-4C07-B75E-3CCC517B6804}"/>
          </ac:spMkLst>
        </pc:spChg>
        <pc:grpChg chg="add">
          <ac:chgData name="Collard De Beaufort, Alison" userId="S::acollarddebeaufo@wpi.edu::2ef2d327-33d1-4710-a592-f41c95026edc" providerId="AD" clId="Web-{9507A273-DD7A-4B1A-985D-E2F78BB48E1A}" dt="2020-12-10T10:51:46.601" v="446"/>
          <ac:grpSpMkLst>
            <pc:docMk/>
            <pc:sldMk cId="2726444488" sldId="275"/>
            <ac:grpSpMk id="14" creationId="{1F49CE81-B2F4-47B2-9D4A-886DCE0A8404}"/>
          </ac:grpSpMkLst>
        </pc:grpChg>
        <pc:picChg chg="add mod">
          <ac:chgData name="Collard De Beaufort, Alison" userId="S::acollarddebeaufo@wpi.edu::2ef2d327-33d1-4710-a592-f41c95026edc" providerId="AD" clId="Web-{9507A273-DD7A-4B1A-985D-E2F78BB48E1A}" dt="2020-12-10T10:54:11.414" v="478" actId="14100"/>
          <ac:picMkLst>
            <pc:docMk/>
            <pc:sldMk cId="2726444488" sldId="275"/>
            <ac:picMk id="2" creationId="{93FD9ADF-9C1B-4F18-A271-4B2BD17F2BFD}"/>
          </ac:picMkLst>
        </pc:picChg>
        <pc:picChg chg="add mod ord">
          <ac:chgData name="Collard De Beaufort, Alison" userId="S::acollarddebeaufo@wpi.edu::2ef2d327-33d1-4710-a592-f41c95026edc" providerId="AD" clId="Web-{9507A273-DD7A-4B1A-985D-E2F78BB48E1A}" dt="2020-12-10T10:51:46.601" v="446"/>
          <ac:picMkLst>
            <pc:docMk/>
            <pc:sldMk cId="2726444488" sldId="275"/>
            <ac:picMk id="3" creationId="{DB07ACD0-8E00-4B7B-9338-446484437FCC}"/>
          </ac:picMkLst>
        </pc:picChg>
        <pc:picChg chg="add mod">
          <ac:chgData name="Collard De Beaufort, Alison" userId="S::acollarddebeaufo@wpi.edu::2ef2d327-33d1-4710-a592-f41c95026edc" providerId="AD" clId="Web-{9507A273-DD7A-4B1A-985D-E2F78BB48E1A}" dt="2020-12-10T10:51:55.414" v="449" actId="14100"/>
          <ac:picMkLst>
            <pc:docMk/>
            <pc:sldMk cId="2726444488" sldId="275"/>
            <ac:picMk id="4" creationId="{F4D93A31-F7FD-4C4E-8B91-3D89FFDAF8A4}"/>
          </ac:picMkLst>
        </pc:picChg>
      </pc:sldChg>
      <pc:sldChg chg="addSp delSp modSp add mod replId setBg">
        <pc:chgData name="Collard De Beaufort, Alison" userId="S::acollarddebeaufo@wpi.edu::2ef2d327-33d1-4710-a592-f41c95026edc" providerId="AD" clId="Web-{9507A273-DD7A-4B1A-985D-E2F78BB48E1A}" dt="2020-12-10T14:39:57.580" v="555" actId="20577"/>
        <pc:sldMkLst>
          <pc:docMk/>
          <pc:sldMk cId="3951115252" sldId="276"/>
        </pc:sldMkLst>
        <pc:spChg chg="add mod ord">
          <ac:chgData name="Collard De Beaufort, Alison" userId="S::acollarddebeaufo@wpi.edu::2ef2d327-33d1-4710-a592-f41c95026edc" providerId="AD" clId="Web-{9507A273-DD7A-4B1A-985D-E2F78BB48E1A}" dt="2020-12-10T14:39:57.580" v="555" actId="20577"/>
          <ac:spMkLst>
            <pc:docMk/>
            <pc:sldMk cId="3951115252" sldId="276"/>
            <ac:spMk id="6" creationId="{F427E1E3-818C-4533-BC4B-192F231F6F20}"/>
          </ac:spMkLst>
        </pc:spChg>
        <pc:spChg chg="add">
          <ac:chgData name="Collard De Beaufort, Alison" userId="S::acollarddebeaufo@wpi.edu::2ef2d327-33d1-4710-a592-f41c95026edc" providerId="AD" clId="Web-{9507A273-DD7A-4B1A-985D-E2F78BB48E1A}" dt="2020-12-10T10:52:15.742" v="452"/>
          <ac:spMkLst>
            <pc:docMk/>
            <pc:sldMk cId="3951115252" sldId="276"/>
            <ac:spMk id="11" creationId="{7316481C-0A49-4796-812B-0D64F063B720}"/>
          </ac:spMkLst>
        </pc:spChg>
        <pc:spChg chg="add">
          <ac:chgData name="Collard De Beaufort, Alison" userId="S::acollarddebeaufo@wpi.edu::2ef2d327-33d1-4710-a592-f41c95026edc" providerId="AD" clId="Web-{9507A273-DD7A-4B1A-985D-E2F78BB48E1A}" dt="2020-12-10T10:52:15.742" v="452"/>
          <ac:spMkLst>
            <pc:docMk/>
            <pc:sldMk cId="3951115252" sldId="276"/>
            <ac:spMk id="13" creationId="{A5271697-90F1-4A23-8EF2-0179F2EAFACB}"/>
          </ac:spMkLst>
        </pc:spChg>
        <pc:spChg chg="add">
          <ac:chgData name="Collard De Beaufort, Alison" userId="S::acollarddebeaufo@wpi.edu::2ef2d327-33d1-4710-a592-f41c95026edc" providerId="AD" clId="Web-{9507A273-DD7A-4B1A-985D-E2F78BB48E1A}" dt="2020-12-10T10:52:15.742" v="452"/>
          <ac:spMkLst>
            <pc:docMk/>
            <pc:sldMk cId="3951115252" sldId="276"/>
            <ac:spMk id="37" creationId="{D9F5512A-48E1-4C07-B75E-3CCC517B6804}"/>
          </ac:spMkLst>
        </pc:spChg>
        <pc:grpChg chg="add">
          <ac:chgData name="Collard De Beaufort, Alison" userId="S::acollarddebeaufo@wpi.edu::2ef2d327-33d1-4710-a592-f41c95026edc" providerId="AD" clId="Web-{9507A273-DD7A-4B1A-985D-E2F78BB48E1A}" dt="2020-12-10T10:52:15.742" v="452"/>
          <ac:grpSpMkLst>
            <pc:docMk/>
            <pc:sldMk cId="3951115252" sldId="276"/>
            <ac:grpSpMk id="15" creationId="{8E7DBC35-FD60-4571-B2DF-6F1AED41E8DF}"/>
          </ac:grpSpMkLst>
        </pc:grpChg>
        <pc:picChg chg="del">
          <ac:chgData name="Collard De Beaufort, Alison" userId="S::acollarddebeaufo@wpi.edu::2ef2d327-33d1-4710-a592-f41c95026edc" providerId="AD" clId="Web-{9507A273-DD7A-4B1A-985D-E2F78BB48E1A}" dt="2020-12-10T10:31:09.070" v="246"/>
          <ac:picMkLst>
            <pc:docMk/>
            <pc:sldMk cId="3951115252" sldId="276"/>
            <ac:picMk id="2" creationId="{6E577E68-6248-473F-A603-6F07C054AA15}"/>
          </ac:picMkLst>
        </pc:picChg>
        <pc:picChg chg="add mod ord">
          <ac:chgData name="Collard De Beaufort, Alison" userId="S::acollarddebeaufo@wpi.edu::2ef2d327-33d1-4710-a592-f41c95026edc" providerId="AD" clId="Web-{9507A273-DD7A-4B1A-985D-E2F78BB48E1A}" dt="2020-12-10T10:52:15.742" v="452"/>
          <ac:picMkLst>
            <pc:docMk/>
            <pc:sldMk cId="3951115252" sldId="276"/>
            <ac:picMk id="3" creationId="{6A988D14-2431-4901-B7A0-D426704706E9}"/>
          </ac:picMkLst>
        </pc:picChg>
        <pc:picChg chg="add mod">
          <ac:chgData name="Collard De Beaufort, Alison" userId="S::acollarddebeaufo@wpi.edu::2ef2d327-33d1-4710-a592-f41c95026edc" providerId="AD" clId="Web-{9507A273-DD7A-4B1A-985D-E2F78BB48E1A}" dt="2020-12-10T10:52:15.742" v="452"/>
          <ac:picMkLst>
            <pc:docMk/>
            <pc:sldMk cId="3951115252" sldId="276"/>
            <ac:picMk id="4" creationId="{9C8F899A-F692-4DE1-AB88-C15AAFAFD2B5}"/>
          </ac:picMkLst>
        </pc:picChg>
        <pc:picChg chg="add mod">
          <ac:chgData name="Collard De Beaufort, Alison" userId="S::acollarddebeaufo@wpi.edu::2ef2d327-33d1-4710-a592-f41c95026edc" providerId="AD" clId="Web-{9507A273-DD7A-4B1A-985D-E2F78BB48E1A}" dt="2020-12-10T10:52:15.742" v="452"/>
          <ac:picMkLst>
            <pc:docMk/>
            <pc:sldMk cId="3951115252" sldId="276"/>
            <ac:picMk id="5" creationId="{345E3C76-29D6-480E-A29F-D6E390424314}"/>
          </ac:picMkLst>
        </pc:picChg>
      </pc:sldChg>
      <pc:sldChg chg="addSp modSp add mod replId setBg">
        <pc:chgData name="Collard De Beaufort, Alison" userId="S::acollarddebeaufo@wpi.edu::2ef2d327-33d1-4710-a592-f41c95026edc" providerId="AD" clId="Web-{9507A273-DD7A-4B1A-985D-E2F78BB48E1A}" dt="2020-12-10T14:40:26.064" v="564" actId="1076"/>
        <pc:sldMkLst>
          <pc:docMk/>
          <pc:sldMk cId="2315412485" sldId="277"/>
        </pc:sldMkLst>
        <pc:spChg chg="add mod">
          <ac:chgData name="Collard De Beaufort, Alison" userId="S::acollarddebeaufo@wpi.edu::2ef2d327-33d1-4710-a592-f41c95026edc" providerId="AD" clId="Web-{9507A273-DD7A-4B1A-985D-E2F78BB48E1A}" dt="2020-12-10T14:40:26.064" v="564" actId="1076"/>
          <ac:spMkLst>
            <pc:docMk/>
            <pc:sldMk cId="2315412485" sldId="277"/>
            <ac:spMk id="5" creationId="{79592E6B-9E97-4960-B06E-D227CF1A07AD}"/>
          </ac:spMkLst>
        </pc:spChg>
        <pc:spChg chg="add">
          <ac:chgData name="Collard De Beaufort, Alison" userId="S::acollarddebeaufo@wpi.edu::2ef2d327-33d1-4710-a592-f41c95026edc" providerId="AD" clId="Web-{9507A273-DD7A-4B1A-985D-E2F78BB48E1A}" dt="2020-12-10T10:58:15.025" v="517"/>
          <ac:spMkLst>
            <pc:docMk/>
            <pc:sldMk cId="2315412485" sldId="277"/>
            <ac:spMk id="10" creationId="{7316481C-0A49-4796-812B-0D64F063B720}"/>
          </ac:spMkLst>
        </pc:spChg>
        <pc:spChg chg="add">
          <ac:chgData name="Collard De Beaufort, Alison" userId="S::acollarddebeaufo@wpi.edu::2ef2d327-33d1-4710-a592-f41c95026edc" providerId="AD" clId="Web-{9507A273-DD7A-4B1A-985D-E2F78BB48E1A}" dt="2020-12-10T10:58:15.025" v="517"/>
          <ac:spMkLst>
            <pc:docMk/>
            <pc:sldMk cId="2315412485" sldId="277"/>
            <ac:spMk id="12" creationId="{A5271697-90F1-4A23-8EF2-0179F2EAFACB}"/>
          </ac:spMkLst>
        </pc:spChg>
        <pc:spChg chg="add">
          <ac:chgData name="Collard De Beaufort, Alison" userId="S::acollarddebeaufo@wpi.edu::2ef2d327-33d1-4710-a592-f41c95026edc" providerId="AD" clId="Web-{9507A273-DD7A-4B1A-985D-E2F78BB48E1A}" dt="2020-12-10T10:58:15.025" v="517"/>
          <ac:spMkLst>
            <pc:docMk/>
            <pc:sldMk cId="2315412485" sldId="277"/>
            <ac:spMk id="36" creationId="{D9F5512A-48E1-4C07-B75E-3CCC517B6804}"/>
          </ac:spMkLst>
        </pc:spChg>
        <pc:grpChg chg="add">
          <ac:chgData name="Collard De Beaufort, Alison" userId="S::acollarddebeaufo@wpi.edu::2ef2d327-33d1-4710-a592-f41c95026edc" providerId="AD" clId="Web-{9507A273-DD7A-4B1A-985D-E2F78BB48E1A}" dt="2020-12-10T10:58:15.025" v="517"/>
          <ac:grpSpMkLst>
            <pc:docMk/>
            <pc:sldMk cId="2315412485" sldId="277"/>
            <ac:grpSpMk id="14" creationId="{0924561D-756D-410B-973A-E68C2552C20C}"/>
          </ac:grpSpMkLst>
        </pc:grpChg>
        <pc:picChg chg="add mod ord modCrop">
          <ac:chgData name="Collard De Beaufort, Alison" userId="S::acollarddebeaufo@wpi.edu::2ef2d327-33d1-4710-a592-f41c95026edc" providerId="AD" clId="Web-{9507A273-DD7A-4B1A-985D-E2F78BB48E1A}" dt="2020-12-10T10:59:32.400" v="537"/>
          <ac:picMkLst>
            <pc:docMk/>
            <pc:sldMk cId="2315412485" sldId="277"/>
            <ac:picMk id="3" creationId="{B4CDABC2-DA74-4B1F-8C14-4461D176255D}"/>
          </ac:picMkLst>
        </pc:picChg>
        <pc:picChg chg="add mod ord">
          <ac:chgData name="Collard De Beaufort, Alison" userId="S::acollarddebeaufo@wpi.edu::2ef2d327-33d1-4710-a592-f41c95026edc" providerId="AD" clId="Web-{9507A273-DD7A-4B1A-985D-E2F78BB48E1A}" dt="2020-12-10T10:59:36.681" v="538" actId="1076"/>
          <ac:picMkLst>
            <pc:docMk/>
            <pc:sldMk cId="2315412485" sldId="277"/>
            <ac:picMk id="4" creationId="{89CAC774-2B83-4BE6-BBD3-CD5118DD5D8E}"/>
          </ac:picMkLst>
        </pc:picChg>
      </pc:sldChg>
      <pc:sldChg chg="addSp modSp add mod replId setBg">
        <pc:chgData name="Collard De Beaufort, Alison" userId="S::acollarddebeaufo@wpi.edu::2ef2d327-33d1-4710-a592-f41c95026edc" providerId="AD" clId="Web-{9507A273-DD7A-4B1A-985D-E2F78BB48E1A}" dt="2020-12-10T14:40:49.079" v="575" actId="20577"/>
        <pc:sldMkLst>
          <pc:docMk/>
          <pc:sldMk cId="3779904284" sldId="278"/>
        </pc:sldMkLst>
        <pc:spChg chg="add mod ord">
          <ac:chgData name="Collard De Beaufort, Alison" userId="S::acollarddebeaufo@wpi.edu::2ef2d327-33d1-4710-a592-f41c95026edc" providerId="AD" clId="Web-{9507A273-DD7A-4B1A-985D-E2F78BB48E1A}" dt="2020-12-10T14:40:49.079" v="575" actId="20577"/>
          <ac:spMkLst>
            <pc:docMk/>
            <pc:sldMk cId="3779904284" sldId="278"/>
            <ac:spMk id="4" creationId="{EEDDCD38-B43D-46F2-A320-B16BCA720E96}"/>
          </ac:spMkLst>
        </pc:spChg>
        <pc:spChg chg="add">
          <ac:chgData name="Collard De Beaufort, Alison" userId="S::acollarddebeaufo@wpi.edu::2ef2d327-33d1-4710-a592-f41c95026edc" providerId="AD" clId="Web-{9507A273-DD7A-4B1A-985D-E2F78BB48E1A}" dt="2020-12-10T10:54:19.555" v="479"/>
          <ac:spMkLst>
            <pc:docMk/>
            <pc:sldMk cId="3779904284" sldId="278"/>
            <ac:spMk id="9" creationId="{7316481C-0A49-4796-812B-0D64F063B720}"/>
          </ac:spMkLst>
        </pc:spChg>
        <pc:spChg chg="add">
          <ac:chgData name="Collard De Beaufort, Alison" userId="S::acollarddebeaufo@wpi.edu::2ef2d327-33d1-4710-a592-f41c95026edc" providerId="AD" clId="Web-{9507A273-DD7A-4B1A-985D-E2F78BB48E1A}" dt="2020-12-10T10:54:19.555" v="479"/>
          <ac:spMkLst>
            <pc:docMk/>
            <pc:sldMk cId="3779904284" sldId="278"/>
            <ac:spMk id="11" creationId="{A5271697-90F1-4A23-8EF2-0179F2EAFACB}"/>
          </ac:spMkLst>
        </pc:spChg>
        <pc:spChg chg="add">
          <ac:chgData name="Collard De Beaufort, Alison" userId="S::acollarddebeaufo@wpi.edu::2ef2d327-33d1-4710-a592-f41c95026edc" providerId="AD" clId="Web-{9507A273-DD7A-4B1A-985D-E2F78BB48E1A}" dt="2020-12-10T10:54:19.555" v="479"/>
          <ac:spMkLst>
            <pc:docMk/>
            <pc:sldMk cId="3779904284" sldId="278"/>
            <ac:spMk id="35" creationId="{D9F5512A-48E1-4C07-B75E-3CCC517B6804}"/>
          </ac:spMkLst>
        </pc:spChg>
        <pc:grpChg chg="add">
          <ac:chgData name="Collard De Beaufort, Alison" userId="S::acollarddebeaufo@wpi.edu::2ef2d327-33d1-4710-a592-f41c95026edc" providerId="AD" clId="Web-{9507A273-DD7A-4B1A-985D-E2F78BB48E1A}" dt="2020-12-10T10:54:19.555" v="479"/>
          <ac:grpSpMkLst>
            <pc:docMk/>
            <pc:sldMk cId="3779904284" sldId="278"/>
            <ac:grpSpMk id="13" creationId="{77EFC8B0-BA79-487C-9B2D-244FD28C39E1}"/>
          </ac:grpSpMkLst>
        </pc:grpChg>
        <pc:picChg chg="add mod">
          <ac:chgData name="Collard De Beaufort, Alison" userId="S::acollarddebeaufo@wpi.edu::2ef2d327-33d1-4710-a592-f41c95026edc" providerId="AD" clId="Web-{9507A273-DD7A-4B1A-985D-E2F78BB48E1A}" dt="2020-12-10T10:54:19.555" v="479"/>
          <ac:picMkLst>
            <pc:docMk/>
            <pc:sldMk cId="3779904284" sldId="278"/>
            <ac:picMk id="2" creationId="{D42752CF-F32C-4A46-A49E-ACDC8E5057F0}"/>
          </ac:picMkLst>
        </pc:picChg>
        <pc:picChg chg="add mod">
          <ac:chgData name="Collard De Beaufort, Alison" userId="S::acollarddebeaufo@wpi.edu::2ef2d327-33d1-4710-a592-f41c95026edc" providerId="AD" clId="Web-{9507A273-DD7A-4B1A-985D-E2F78BB48E1A}" dt="2020-12-10T10:54:19.555" v="479"/>
          <ac:picMkLst>
            <pc:docMk/>
            <pc:sldMk cId="3779904284" sldId="278"/>
            <ac:picMk id="3" creationId="{20F67B3F-1C79-4647-A9C6-3FD23707D964}"/>
          </ac:picMkLst>
        </pc:picChg>
      </pc:sldChg>
      <pc:sldChg chg="addSp modSp add mod replId setBg">
        <pc:chgData name="Collard De Beaufort, Alison" userId="S::acollarddebeaufo@wpi.edu::2ef2d327-33d1-4710-a592-f41c95026edc" providerId="AD" clId="Web-{9507A273-DD7A-4B1A-985D-E2F78BB48E1A}" dt="2020-12-10T14:41:01.626" v="580" actId="1076"/>
        <pc:sldMkLst>
          <pc:docMk/>
          <pc:sldMk cId="2575472122" sldId="279"/>
        </pc:sldMkLst>
        <pc:spChg chg="add mod ord">
          <ac:chgData name="Collard De Beaufort, Alison" userId="S::acollarddebeaufo@wpi.edu::2ef2d327-33d1-4710-a592-f41c95026edc" providerId="AD" clId="Web-{9507A273-DD7A-4B1A-985D-E2F78BB48E1A}" dt="2020-12-10T14:41:01.626" v="580" actId="1076"/>
          <ac:spMkLst>
            <pc:docMk/>
            <pc:sldMk cId="2575472122" sldId="279"/>
            <ac:spMk id="4" creationId="{E8E7DA30-4A01-4B7E-B770-59C71F2FDC79}"/>
          </ac:spMkLst>
        </pc:spChg>
        <pc:spChg chg="add">
          <ac:chgData name="Collard De Beaufort, Alison" userId="S::acollarddebeaufo@wpi.edu::2ef2d327-33d1-4710-a592-f41c95026edc" providerId="AD" clId="Web-{9507A273-DD7A-4B1A-985D-E2F78BB48E1A}" dt="2020-12-10T10:54:28.602" v="480"/>
          <ac:spMkLst>
            <pc:docMk/>
            <pc:sldMk cId="2575472122" sldId="279"/>
            <ac:spMk id="9" creationId="{7316481C-0A49-4796-812B-0D64F063B720}"/>
          </ac:spMkLst>
        </pc:spChg>
        <pc:spChg chg="add">
          <ac:chgData name="Collard De Beaufort, Alison" userId="S::acollarddebeaufo@wpi.edu::2ef2d327-33d1-4710-a592-f41c95026edc" providerId="AD" clId="Web-{9507A273-DD7A-4B1A-985D-E2F78BB48E1A}" dt="2020-12-10T10:54:28.602" v="480"/>
          <ac:spMkLst>
            <pc:docMk/>
            <pc:sldMk cId="2575472122" sldId="279"/>
            <ac:spMk id="11" creationId="{A5271697-90F1-4A23-8EF2-0179F2EAFACB}"/>
          </ac:spMkLst>
        </pc:spChg>
        <pc:spChg chg="add">
          <ac:chgData name="Collard De Beaufort, Alison" userId="S::acollarddebeaufo@wpi.edu::2ef2d327-33d1-4710-a592-f41c95026edc" providerId="AD" clId="Web-{9507A273-DD7A-4B1A-985D-E2F78BB48E1A}" dt="2020-12-10T10:54:28.602" v="480"/>
          <ac:spMkLst>
            <pc:docMk/>
            <pc:sldMk cId="2575472122" sldId="279"/>
            <ac:spMk id="35" creationId="{D9F5512A-48E1-4C07-B75E-3CCC517B6804}"/>
          </ac:spMkLst>
        </pc:spChg>
        <pc:grpChg chg="add">
          <ac:chgData name="Collard De Beaufort, Alison" userId="S::acollarddebeaufo@wpi.edu::2ef2d327-33d1-4710-a592-f41c95026edc" providerId="AD" clId="Web-{9507A273-DD7A-4B1A-985D-E2F78BB48E1A}" dt="2020-12-10T10:54:28.602" v="480"/>
          <ac:grpSpMkLst>
            <pc:docMk/>
            <pc:sldMk cId="2575472122" sldId="279"/>
            <ac:grpSpMk id="13" creationId="{0924561D-756D-410B-973A-E68C2552C20C}"/>
          </ac:grpSpMkLst>
        </pc:grpChg>
        <pc:picChg chg="add mod">
          <ac:chgData name="Collard De Beaufort, Alison" userId="S::acollarddebeaufo@wpi.edu::2ef2d327-33d1-4710-a592-f41c95026edc" providerId="AD" clId="Web-{9507A273-DD7A-4B1A-985D-E2F78BB48E1A}" dt="2020-12-10T10:54:28.602" v="480"/>
          <ac:picMkLst>
            <pc:docMk/>
            <pc:sldMk cId="2575472122" sldId="279"/>
            <ac:picMk id="2" creationId="{DC4444D1-CBF3-4947-9EA2-07292D66EAE4}"/>
          </ac:picMkLst>
        </pc:picChg>
        <pc:picChg chg="add mod">
          <ac:chgData name="Collard De Beaufort, Alison" userId="S::acollarddebeaufo@wpi.edu::2ef2d327-33d1-4710-a592-f41c95026edc" providerId="AD" clId="Web-{9507A273-DD7A-4B1A-985D-E2F78BB48E1A}" dt="2020-12-10T10:54:28.602" v="480"/>
          <ac:picMkLst>
            <pc:docMk/>
            <pc:sldMk cId="2575472122" sldId="279"/>
            <ac:picMk id="3" creationId="{4013D4FE-DA17-4DE7-9224-8A93AB9C9EC4}"/>
          </ac:picMkLst>
        </pc:picChg>
      </pc:sldChg>
      <pc:sldChg chg="addSp delSp modSp del">
        <pc:chgData name="Collard De Beaufort, Alison" userId="S::acollarddebeaufo@wpi.edu::2ef2d327-33d1-4710-a592-f41c95026edc" providerId="AD" clId="Web-{9507A273-DD7A-4B1A-985D-E2F78BB48E1A}" dt="2020-12-10T10:34:51.623" v="286"/>
        <pc:sldMkLst>
          <pc:docMk/>
          <pc:sldMk cId="2672697991" sldId="279"/>
        </pc:sldMkLst>
        <pc:spChg chg="add mod">
          <ac:chgData name="Collard De Beaufort, Alison" userId="S::acollarddebeaufo@wpi.edu::2ef2d327-33d1-4710-a592-f41c95026edc" providerId="AD" clId="Web-{9507A273-DD7A-4B1A-985D-E2F78BB48E1A}" dt="2020-12-10T10:34:19.198" v="277"/>
          <ac:spMkLst>
            <pc:docMk/>
            <pc:sldMk cId="2672697991" sldId="279"/>
            <ac:spMk id="6" creationId="{60260C6D-026C-44DE-876D-3590D2197503}"/>
          </ac:spMkLst>
        </pc:spChg>
        <pc:picChg chg="del">
          <ac:chgData name="Collard De Beaufort, Alison" userId="S::acollarddebeaufo@wpi.edu::2ef2d327-33d1-4710-a592-f41c95026edc" providerId="AD" clId="Web-{9507A273-DD7A-4B1A-985D-E2F78BB48E1A}" dt="2020-12-10T10:34:19.198" v="277"/>
          <ac:picMkLst>
            <pc:docMk/>
            <pc:sldMk cId="2672697991" sldId="279"/>
            <ac:picMk id="4" creationId="{CB28EE37-D539-407C-852E-84F8B52451D8}"/>
          </ac:picMkLst>
        </pc:picChg>
      </pc:sldChg>
      <pc:sldChg chg="addSp modSp add mod replId setBg">
        <pc:chgData name="Collard De Beaufort, Alison" userId="S::acollarddebeaufo@wpi.edu::2ef2d327-33d1-4710-a592-f41c95026edc" providerId="AD" clId="Web-{9507A273-DD7A-4B1A-985D-E2F78BB48E1A}" dt="2020-12-10T14:41:14.642" v="584" actId="14100"/>
        <pc:sldMkLst>
          <pc:docMk/>
          <pc:sldMk cId="728604456" sldId="280"/>
        </pc:sldMkLst>
        <pc:spChg chg="add mod ord">
          <ac:chgData name="Collard De Beaufort, Alison" userId="S::acollarddebeaufo@wpi.edu::2ef2d327-33d1-4710-a592-f41c95026edc" providerId="AD" clId="Web-{9507A273-DD7A-4B1A-985D-E2F78BB48E1A}" dt="2020-12-10T14:41:14.642" v="584" actId="14100"/>
          <ac:spMkLst>
            <pc:docMk/>
            <pc:sldMk cId="728604456" sldId="280"/>
            <ac:spMk id="5" creationId="{98FE4FC9-0FE1-4B1D-B3DC-849219F92D97}"/>
          </ac:spMkLst>
        </pc:spChg>
        <pc:spChg chg="add">
          <ac:chgData name="Collard De Beaufort, Alison" userId="S::acollarddebeaufo@wpi.edu::2ef2d327-33d1-4710-a592-f41c95026edc" providerId="AD" clId="Web-{9507A273-DD7A-4B1A-985D-E2F78BB48E1A}" dt="2020-12-10T10:54:37.040" v="481"/>
          <ac:spMkLst>
            <pc:docMk/>
            <pc:sldMk cId="728604456" sldId="280"/>
            <ac:spMk id="10" creationId="{7316481C-0A49-4796-812B-0D64F063B720}"/>
          </ac:spMkLst>
        </pc:spChg>
        <pc:spChg chg="add">
          <ac:chgData name="Collard De Beaufort, Alison" userId="S::acollarddebeaufo@wpi.edu::2ef2d327-33d1-4710-a592-f41c95026edc" providerId="AD" clId="Web-{9507A273-DD7A-4B1A-985D-E2F78BB48E1A}" dt="2020-12-10T10:54:37.040" v="481"/>
          <ac:spMkLst>
            <pc:docMk/>
            <pc:sldMk cId="728604456" sldId="280"/>
            <ac:spMk id="12" creationId="{A5271697-90F1-4A23-8EF2-0179F2EAFACB}"/>
          </ac:spMkLst>
        </pc:spChg>
        <pc:spChg chg="add">
          <ac:chgData name="Collard De Beaufort, Alison" userId="S::acollarddebeaufo@wpi.edu::2ef2d327-33d1-4710-a592-f41c95026edc" providerId="AD" clId="Web-{9507A273-DD7A-4B1A-985D-E2F78BB48E1A}" dt="2020-12-10T10:54:37.040" v="481"/>
          <ac:spMkLst>
            <pc:docMk/>
            <pc:sldMk cId="728604456" sldId="280"/>
            <ac:spMk id="36" creationId="{D9F5512A-48E1-4C07-B75E-3CCC517B6804}"/>
          </ac:spMkLst>
        </pc:spChg>
        <pc:grpChg chg="add">
          <ac:chgData name="Collard De Beaufort, Alison" userId="S::acollarddebeaufo@wpi.edu::2ef2d327-33d1-4710-a592-f41c95026edc" providerId="AD" clId="Web-{9507A273-DD7A-4B1A-985D-E2F78BB48E1A}" dt="2020-12-10T10:54:37.040" v="481"/>
          <ac:grpSpMkLst>
            <pc:docMk/>
            <pc:sldMk cId="728604456" sldId="280"/>
            <ac:grpSpMk id="14" creationId="{1F49CE81-B2F4-47B2-9D4A-886DCE0A8404}"/>
          </ac:grpSpMkLst>
        </pc:grpChg>
        <pc:picChg chg="add mod ord">
          <ac:chgData name="Collard De Beaufort, Alison" userId="S::acollarddebeaufo@wpi.edu::2ef2d327-33d1-4710-a592-f41c95026edc" providerId="AD" clId="Web-{9507A273-DD7A-4B1A-985D-E2F78BB48E1A}" dt="2020-12-10T10:54:37.040" v="481"/>
          <ac:picMkLst>
            <pc:docMk/>
            <pc:sldMk cId="728604456" sldId="280"/>
            <ac:picMk id="2" creationId="{700C1E0E-8EFE-4EF8-BB5D-FEB8C9D572AC}"/>
          </ac:picMkLst>
        </pc:picChg>
        <pc:picChg chg="add mod">
          <ac:chgData name="Collard De Beaufort, Alison" userId="S::acollarddebeaufo@wpi.edu::2ef2d327-33d1-4710-a592-f41c95026edc" providerId="AD" clId="Web-{9507A273-DD7A-4B1A-985D-E2F78BB48E1A}" dt="2020-12-10T10:54:37.040" v="481"/>
          <ac:picMkLst>
            <pc:docMk/>
            <pc:sldMk cId="728604456" sldId="280"/>
            <ac:picMk id="3" creationId="{90B60ACC-46E7-4BCB-8EFE-496305B4991B}"/>
          </ac:picMkLst>
        </pc:picChg>
        <pc:picChg chg="add mod">
          <ac:chgData name="Collard De Beaufort, Alison" userId="S::acollarddebeaufo@wpi.edu::2ef2d327-33d1-4710-a592-f41c95026edc" providerId="AD" clId="Web-{9507A273-DD7A-4B1A-985D-E2F78BB48E1A}" dt="2020-12-10T10:54:37.040" v="481"/>
          <ac:picMkLst>
            <pc:docMk/>
            <pc:sldMk cId="728604456" sldId="280"/>
            <ac:picMk id="4" creationId="{AA721D58-2446-4559-86F6-8B935A87712C}"/>
          </ac:picMkLst>
        </pc:picChg>
      </pc:sldChg>
      <pc:sldChg chg="addSp delSp modSp add mod replId setBg">
        <pc:chgData name="Collard De Beaufort, Alison" userId="S::acollarddebeaufo@wpi.edu::2ef2d327-33d1-4710-a592-f41c95026edc" providerId="AD" clId="Web-{9507A273-DD7A-4B1A-985D-E2F78BB48E1A}" dt="2020-12-10T14:41:33.267" v="592" actId="1076"/>
        <pc:sldMkLst>
          <pc:docMk/>
          <pc:sldMk cId="15829270" sldId="281"/>
        </pc:sldMkLst>
        <pc:spChg chg="add mod ord">
          <ac:chgData name="Collard De Beaufort, Alison" userId="S::acollarddebeaufo@wpi.edu::2ef2d327-33d1-4710-a592-f41c95026edc" providerId="AD" clId="Web-{9507A273-DD7A-4B1A-985D-E2F78BB48E1A}" dt="2020-12-10T14:41:33.267" v="592" actId="1076"/>
          <ac:spMkLst>
            <pc:docMk/>
            <pc:sldMk cId="15829270" sldId="281"/>
            <ac:spMk id="6" creationId="{C6B803A0-1DD8-4741-8178-14F6C68D9315}"/>
          </ac:spMkLst>
        </pc:spChg>
        <pc:spChg chg="add">
          <ac:chgData name="Collard De Beaufort, Alison" userId="S::acollarddebeaufo@wpi.edu::2ef2d327-33d1-4710-a592-f41c95026edc" providerId="AD" clId="Web-{9507A273-DD7A-4B1A-985D-E2F78BB48E1A}" dt="2020-12-10T10:55:28.102" v="488"/>
          <ac:spMkLst>
            <pc:docMk/>
            <pc:sldMk cId="15829270" sldId="281"/>
            <ac:spMk id="11" creationId="{7316481C-0A49-4796-812B-0D64F063B720}"/>
          </ac:spMkLst>
        </pc:spChg>
        <pc:spChg chg="add">
          <ac:chgData name="Collard De Beaufort, Alison" userId="S::acollarddebeaufo@wpi.edu::2ef2d327-33d1-4710-a592-f41c95026edc" providerId="AD" clId="Web-{9507A273-DD7A-4B1A-985D-E2F78BB48E1A}" dt="2020-12-10T10:55:28.102" v="488"/>
          <ac:spMkLst>
            <pc:docMk/>
            <pc:sldMk cId="15829270" sldId="281"/>
            <ac:spMk id="13" creationId="{A5271697-90F1-4A23-8EF2-0179F2EAFACB}"/>
          </ac:spMkLst>
        </pc:spChg>
        <pc:spChg chg="add">
          <ac:chgData name="Collard De Beaufort, Alison" userId="S::acollarddebeaufo@wpi.edu::2ef2d327-33d1-4710-a592-f41c95026edc" providerId="AD" clId="Web-{9507A273-DD7A-4B1A-985D-E2F78BB48E1A}" dt="2020-12-10T10:55:28.102" v="488"/>
          <ac:spMkLst>
            <pc:docMk/>
            <pc:sldMk cId="15829270" sldId="281"/>
            <ac:spMk id="37" creationId="{D9F5512A-48E1-4C07-B75E-3CCC517B6804}"/>
          </ac:spMkLst>
        </pc:spChg>
        <pc:grpChg chg="add">
          <ac:chgData name="Collard De Beaufort, Alison" userId="S::acollarddebeaufo@wpi.edu::2ef2d327-33d1-4710-a592-f41c95026edc" providerId="AD" clId="Web-{9507A273-DD7A-4B1A-985D-E2F78BB48E1A}" dt="2020-12-10T10:55:28.102" v="488"/>
          <ac:grpSpMkLst>
            <pc:docMk/>
            <pc:sldMk cId="15829270" sldId="281"/>
            <ac:grpSpMk id="15" creationId="{0924561D-756D-410B-973A-E68C2552C20C}"/>
          </ac:grpSpMkLst>
        </pc:grpChg>
        <pc:picChg chg="add mod">
          <ac:chgData name="Collard De Beaufort, Alison" userId="S::acollarddebeaufo@wpi.edu::2ef2d327-33d1-4710-a592-f41c95026edc" providerId="AD" clId="Web-{9507A273-DD7A-4B1A-985D-E2F78BB48E1A}" dt="2020-12-10T10:55:28.102" v="488"/>
          <ac:picMkLst>
            <pc:docMk/>
            <pc:sldMk cId="15829270" sldId="281"/>
            <ac:picMk id="2" creationId="{74CDC745-BB23-40AB-BEE1-B91D69348DFD}"/>
          </ac:picMkLst>
        </pc:picChg>
        <pc:picChg chg="add mod">
          <ac:chgData name="Collard De Beaufort, Alison" userId="S::acollarddebeaufo@wpi.edu::2ef2d327-33d1-4710-a592-f41c95026edc" providerId="AD" clId="Web-{9507A273-DD7A-4B1A-985D-E2F78BB48E1A}" dt="2020-12-10T10:55:28.102" v="488"/>
          <ac:picMkLst>
            <pc:docMk/>
            <pc:sldMk cId="15829270" sldId="281"/>
            <ac:picMk id="3" creationId="{750CDA7C-CAF9-4B8A-80BC-6A6D5EEBEE79}"/>
          </ac:picMkLst>
        </pc:picChg>
        <pc:picChg chg="add del mod">
          <ac:chgData name="Collard De Beaufort, Alison" userId="S::acollarddebeaufo@wpi.edu::2ef2d327-33d1-4710-a592-f41c95026edc" providerId="AD" clId="Web-{9507A273-DD7A-4B1A-985D-E2F78BB48E1A}" dt="2020-12-10T10:55:23.946" v="486"/>
          <ac:picMkLst>
            <pc:docMk/>
            <pc:sldMk cId="15829270" sldId="281"/>
            <ac:picMk id="4" creationId="{6EA38850-9F9E-498D-A988-65636B4EE02A}"/>
          </ac:picMkLst>
        </pc:picChg>
        <pc:picChg chg="add del mod">
          <ac:chgData name="Collard De Beaufort, Alison" userId="S::acollarddebeaufo@wpi.edu::2ef2d327-33d1-4710-a592-f41c95026edc" providerId="AD" clId="Web-{9507A273-DD7A-4B1A-985D-E2F78BB48E1A}" dt="2020-12-10T10:55:25.165" v="487"/>
          <ac:picMkLst>
            <pc:docMk/>
            <pc:sldMk cId="15829270" sldId="281"/>
            <ac:picMk id="5" creationId="{0DC34FFE-CF99-4EEB-8CFE-49B55A3ED81F}"/>
          </ac:picMkLst>
        </pc:picChg>
      </pc:sldChg>
      <pc:sldChg chg="addSp delSp modSp add mod replId setBg">
        <pc:chgData name="Collard De Beaufort, Alison" userId="S::acollarddebeaufo@wpi.edu::2ef2d327-33d1-4710-a592-f41c95026edc" providerId="AD" clId="Web-{9507A273-DD7A-4B1A-985D-E2F78BB48E1A}" dt="2020-12-10T14:42:05.423" v="606" actId="1076"/>
        <pc:sldMkLst>
          <pc:docMk/>
          <pc:sldMk cId="4196785993" sldId="282"/>
        </pc:sldMkLst>
        <pc:spChg chg="add mod">
          <ac:chgData name="Collard De Beaufort, Alison" userId="S::acollarddebeaufo@wpi.edu::2ef2d327-33d1-4710-a592-f41c95026edc" providerId="AD" clId="Web-{9507A273-DD7A-4B1A-985D-E2F78BB48E1A}" dt="2020-12-10T14:42:05.423" v="606" actId="1076"/>
          <ac:spMkLst>
            <pc:docMk/>
            <pc:sldMk cId="4196785993" sldId="282"/>
            <ac:spMk id="4" creationId="{984E23D2-1A88-4DDC-AE73-C58DEAEEBE25}"/>
          </ac:spMkLst>
        </pc:spChg>
        <pc:spChg chg="add del">
          <ac:chgData name="Collard De Beaufort, Alison" userId="S::acollarddebeaufo@wpi.edu::2ef2d327-33d1-4710-a592-f41c95026edc" providerId="AD" clId="Web-{9507A273-DD7A-4B1A-985D-E2F78BB48E1A}" dt="2020-12-10T10:55:45.149" v="493"/>
          <ac:spMkLst>
            <pc:docMk/>
            <pc:sldMk cId="4196785993" sldId="282"/>
            <ac:spMk id="9" creationId="{7316481C-0A49-4796-812B-0D64F063B720}"/>
          </ac:spMkLst>
        </pc:spChg>
        <pc:spChg chg="add del">
          <ac:chgData name="Collard De Beaufort, Alison" userId="S::acollarddebeaufo@wpi.edu::2ef2d327-33d1-4710-a592-f41c95026edc" providerId="AD" clId="Web-{9507A273-DD7A-4B1A-985D-E2F78BB48E1A}" dt="2020-12-10T10:55:45.149" v="493"/>
          <ac:spMkLst>
            <pc:docMk/>
            <pc:sldMk cId="4196785993" sldId="282"/>
            <ac:spMk id="11" creationId="{A5271697-90F1-4A23-8EF2-0179F2EAFACB}"/>
          </ac:spMkLst>
        </pc:spChg>
        <pc:spChg chg="add del">
          <ac:chgData name="Collard De Beaufort, Alison" userId="S::acollarddebeaufo@wpi.edu::2ef2d327-33d1-4710-a592-f41c95026edc" providerId="AD" clId="Web-{9507A273-DD7A-4B1A-985D-E2F78BB48E1A}" dt="2020-12-10T10:55:45.149" v="493"/>
          <ac:spMkLst>
            <pc:docMk/>
            <pc:sldMk cId="4196785993" sldId="282"/>
            <ac:spMk id="35" creationId="{D9F5512A-48E1-4C07-B75E-3CCC517B6804}"/>
          </ac:spMkLst>
        </pc:spChg>
        <pc:spChg chg="add">
          <ac:chgData name="Collard De Beaufort, Alison" userId="S::acollarddebeaufo@wpi.edu::2ef2d327-33d1-4710-a592-f41c95026edc" providerId="AD" clId="Web-{9507A273-DD7A-4B1A-985D-E2F78BB48E1A}" dt="2020-12-10T10:55:45.149" v="493"/>
          <ac:spMkLst>
            <pc:docMk/>
            <pc:sldMk cId="4196785993" sldId="282"/>
            <ac:spMk id="40" creationId="{7316481C-0A49-4796-812B-0D64F063B720}"/>
          </ac:spMkLst>
        </pc:spChg>
        <pc:spChg chg="add">
          <ac:chgData name="Collard De Beaufort, Alison" userId="S::acollarddebeaufo@wpi.edu::2ef2d327-33d1-4710-a592-f41c95026edc" providerId="AD" clId="Web-{9507A273-DD7A-4B1A-985D-E2F78BB48E1A}" dt="2020-12-10T10:55:45.149" v="493"/>
          <ac:spMkLst>
            <pc:docMk/>
            <pc:sldMk cId="4196785993" sldId="282"/>
            <ac:spMk id="42" creationId="{A5271697-90F1-4A23-8EF2-0179F2EAFACB}"/>
          </ac:spMkLst>
        </pc:spChg>
        <pc:spChg chg="add">
          <ac:chgData name="Collard De Beaufort, Alison" userId="S::acollarddebeaufo@wpi.edu::2ef2d327-33d1-4710-a592-f41c95026edc" providerId="AD" clId="Web-{9507A273-DD7A-4B1A-985D-E2F78BB48E1A}" dt="2020-12-10T10:55:45.149" v="493"/>
          <ac:spMkLst>
            <pc:docMk/>
            <pc:sldMk cId="4196785993" sldId="282"/>
            <ac:spMk id="66" creationId="{D9F5512A-48E1-4C07-B75E-3CCC517B6804}"/>
          </ac:spMkLst>
        </pc:spChg>
        <pc:grpChg chg="add del">
          <ac:chgData name="Collard De Beaufort, Alison" userId="S::acollarddebeaufo@wpi.edu::2ef2d327-33d1-4710-a592-f41c95026edc" providerId="AD" clId="Web-{9507A273-DD7A-4B1A-985D-E2F78BB48E1A}" dt="2020-12-10T10:55:45.149" v="493"/>
          <ac:grpSpMkLst>
            <pc:docMk/>
            <pc:sldMk cId="4196785993" sldId="282"/>
            <ac:grpSpMk id="13" creationId="{0924561D-756D-410B-973A-E68C2552C20C}"/>
          </ac:grpSpMkLst>
        </pc:grpChg>
        <pc:grpChg chg="add">
          <ac:chgData name="Collard De Beaufort, Alison" userId="S::acollarddebeaufo@wpi.edu::2ef2d327-33d1-4710-a592-f41c95026edc" providerId="AD" clId="Web-{9507A273-DD7A-4B1A-985D-E2F78BB48E1A}" dt="2020-12-10T10:55:45.149" v="493"/>
          <ac:grpSpMkLst>
            <pc:docMk/>
            <pc:sldMk cId="4196785993" sldId="282"/>
            <ac:grpSpMk id="44" creationId="{77EFC8B0-BA79-487C-9B2D-244FD28C39E1}"/>
          </ac:grpSpMkLst>
        </pc:grpChg>
        <pc:picChg chg="add mod ord">
          <ac:chgData name="Collard De Beaufort, Alison" userId="S::acollarddebeaufo@wpi.edu::2ef2d327-33d1-4710-a592-f41c95026edc" providerId="AD" clId="Web-{9507A273-DD7A-4B1A-985D-E2F78BB48E1A}" dt="2020-12-10T10:55:55.227" v="496" actId="1076"/>
          <ac:picMkLst>
            <pc:docMk/>
            <pc:sldMk cId="4196785993" sldId="282"/>
            <ac:picMk id="2" creationId="{E436424C-DE8C-4F46-A53D-312625A8B2DE}"/>
          </ac:picMkLst>
        </pc:picChg>
        <pc:picChg chg="add mod ord">
          <ac:chgData name="Collard De Beaufort, Alison" userId="S::acollarddebeaufo@wpi.edu::2ef2d327-33d1-4710-a592-f41c95026edc" providerId="AD" clId="Web-{9507A273-DD7A-4B1A-985D-E2F78BB48E1A}" dt="2020-12-10T10:55:51.915" v="495" actId="1076"/>
          <ac:picMkLst>
            <pc:docMk/>
            <pc:sldMk cId="4196785993" sldId="282"/>
            <ac:picMk id="3" creationId="{93F759C5-89AC-4CC6-8209-BE9724F62384}"/>
          </ac:picMkLst>
        </pc:picChg>
      </pc:sldChg>
      <pc:sldChg chg="addSp modSp add mod replId setBg">
        <pc:chgData name="Collard De Beaufort, Alison" userId="S::acollarddebeaufo@wpi.edu::2ef2d327-33d1-4710-a592-f41c95026edc" providerId="AD" clId="Web-{9507A273-DD7A-4B1A-985D-E2F78BB48E1A}" dt="2020-12-10T14:42:09.485" v="607"/>
        <pc:sldMkLst>
          <pc:docMk/>
          <pc:sldMk cId="918828378" sldId="283"/>
        </pc:sldMkLst>
        <pc:spChg chg="add mod">
          <ac:chgData name="Collard De Beaufort, Alison" userId="S::acollarddebeaufo@wpi.edu::2ef2d327-33d1-4710-a592-f41c95026edc" providerId="AD" clId="Web-{9507A273-DD7A-4B1A-985D-E2F78BB48E1A}" dt="2020-12-10T14:42:09.485" v="607"/>
          <ac:spMkLst>
            <pc:docMk/>
            <pc:sldMk cId="918828378" sldId="283"/>
            <ac:spMk id="2" creationId="{474DE51F-9FD6-41B4-8F0D-CBA406E8953F}"/>
          </ac:spMkLst>
        </pc:spChg>
        <pc:spChg chg="add">
          <ac:chgData name="Collard De Beaufort, Alison" userId="S::acollarddebeaufo@wpi.edu::2ef2d327-33d1-4710-a592-f41c95026edc" providerId="AD" clId="Web-{9507A273-DD7A-4B1A-985D-E2F78BB48E1A}" dt="2020-12-10T14:42:09.485" v="607"/>
          <ac:spMkLst>
            <pc:docMk/>
            <pc:sldMk cId="918828378" sldId="283"/>
            <ac:spMk id="7" creationId="{14FB2BD5-6AAB-46F7-A8D1-665DAE973096}"/>
          </ac:spMkLst>
        </pc:spChg>
        <pc:spChg chg="add">
          <ac:chgData name="Collard De Beaufort, Alison" userId="S::acollarddebeaufo@wpi.edu::2ef2d327-33d1-4710-a592-f41c95026edc" providerId="AD" clId="Web-{9507A273-DD7A-4B1A-985D-E2F78BB48E1A}" dt="2020-12-10T14:42:09.485" v="607"/>
          <ac:spMkLst>
            <pc:docMk/>
            <pc:sldMk cId="918828378" sldId="283"/>
            <ac:spMk id="9" creationId="{A5271697-90F1-4A23-8EF2-0179F2EAFACB}"/>
          </ac:spMkLst>
        </pc:spChg>
        <pc:spChg chg="add">
          <ac:chgData name="Collard De Beaufort, Alison" userId="S::acollarddebeaufo@wpi.edu::2ef2d327-33d1-4710-a592-f41c95026edc" providerId="AD" clId="Web-{9507A273-DD7A-4B1A-985D-E2F78BB48E1A}" dt="2020-12-10T14:42:09.485" v="607"/>
          <ac:spMkLst>
            <pc:docMk/>
            <pc:sldMk cId="918828378" sldId="283"/>
            <ac:spMk id="11" creationId="{D9F5512A-48E1-4C07-B75E-3CCC517B6804}"/>
          </ac:spMkLst>
        </pc:spChg>
        <pc:spChg chg="add">
          <ac:chgData name="Collard De Beaufort, Alison" userId="S::acollarddebeaufo@wpi.edu::2ef2d327-33d1-4710-a592-f41c95026edc" providerId="AD" clId="Web-{9507A273-DD7A-4B1A-985D-E2F78BB48E1A}" dt="2020-12-10T14:42:09.485" v="607"/>
          <ac:spMkLst>
            <pc:docMk/>
            <pc:sldMk cId="918828378" sldId="283"/>
            <ac:spMk id="13" creationId="{B429BAE5-B200-4FC0-BBC1-8D7C57D1D9F4}"/>
          </ac:spMkLst>
        </pc:spChg>
        <pc:grpChg chg="add">
          <ac:chgData name="Collard De Beaufort, Alison" userId="S::acollarddebeaufo@wpi.edu::2ef2d327-33d1-4710-a592-f41c95026edc" providerId="AD" clId="Web-{9507A273-DD7A-4B1A-985D-E2F78BB48E1A}" dt="2020-12-10T14:42:09.485" v="607"/>
          <ac:grpSpMkLst>
            <pc:docMk/>
            <pc:sldMk cId="918828378" sldId="283"/>
            <ac:grpSpMk id="15" creationId="{31D279A5-A726-4EB1-8C82-5DCAD72061E9}"/>
          </ac:grpSpMkLst>
        </pc:grpChg>
      </pc:sldChg>
      <pc:sldChg chg="addSp delSp modSp add del replId">
        <pc:chgData name="Collard De Beaufort, Alison" userId="S::acollarddebeaufo@wpi.edu::2ef2d327-33d1-4710-a592-f41c95026edc" providerId="AD" clId="Web-{9507A273-DD7A-4B1A-985D-E2F78BB48E1A}" dt="2020-12-10T14:44:56.171" v="639"/>
        <pc:sldMkLst>
          <pc:docMk/>
          <pc:sldMk cId="3467634251" sldId="284"/>
        </pc:sldMkLst>
        <pc:spChg chg="add mod">
          <ac:chgData name="Collard De Beaufort, Alison" userId="S::acollarddebeaufo@wpi.edu::2ef2d327-33d1-4710-a592-f41c95026edc" providerId="AD" clId="Web-{9507A273-DD7A-4B1A-985D-E2F78BB48E1A}" dt="2020-12-10T10:41:58.052" v="379"/>
          <ac:spMkLst>
            <pc:docMk/>
            <pc:sldMk cId="3467634251" sldId="284"/>
            <ac:spMk id="3" creationId="{54536D69-7332-4172-88AC-FD5FE5E5246B}"/>
          </ac:spMkLst>
        </pc:spChg>
        <pc:picChg chg="add del mod">
          <ac:chgData name="Collard De Beaufort, Alison" userId="S::acollarddebeaufo@wpi.edu::2ef2d327-33d1-4710-a592-f41c95026edc" providerId="AD" clId="Web-{9507A273-DD7A-4B1A-985D-E2F78BB48E1A}" dt="2020-12-10T14:43:37.359" v="625"/>
          <ac:picMkLst>
            <pc:docMk/>
            <pc:sldMk cId="3467634251" sldId="284"/>
            <ac:picMk id="2" creationId="{444F1174-E7CA-4783-8178-9EB06116D07E}"/>
          </ac:picMkLst>
        </pc:picChg>
      </pc:sldChg>
      <pc:sldChg chg="addSp delSp modSp add del replId">
        <pc:chgData name="Collard De Beaufort, Alison" userId="S::acollarddebeaufo@wpi.edu::2ef2d327-33d1-4710-a592-f41c95026edc" providerId="AD" clId="Web-{9507A273-DD7A-4B1A-985D-E2F78BB48E1A}" dt="2020-12-10T14:47:08.576" v="688"/>
        <pc:sldMkLst>
          <pc:docMk/>
          <pc:sldMk cId="1663426806" sldId="285"/>
        </pc:sldMkLst>
        <pc:spChg chg="add mod">
          <ac:chgData name="Collard De Beaufort, Alison" userId="S::acollarddebeaufo@wpi.edu::2ef2d327-33d1-4710-a592-f41c95026edc" providerId="AD" clId="Web-{9507A273-DD7A-4B1A-985D-E2F78BB48E1A}" dt="2020-12-10T10:42:54.443" v="392"/>
          <ac:spMkLst>
            <pc:docMk/>
            <pc:sldMk cId="1663426806" sldId="285"/>
            <ac:spMk id="5" creationId="{99F3F956-81A1-4CA4-A5F3-E3138E2B4766}"/>
          </ac:spMkLst>
        </pc:spChg>
        <pc:picChg chg="add del mod">
          <ac:chgData name="Collard De Beaufort, Alison" userId="S::acollarddebeaufo@wpi.edu::2ef2d327-33d1-4710-a592-f41c95026edc" providerId="AD" clId="Web-{9507A273-DD7A-4B1A-985D-E2F78BB48E1A}" dt="2020-12-10T14:45:41.545" v="665"/>
          <ac:picMkLst>
            <pc:docMk/>
            <pc:sldMk cId="1663426806" sldId="285"/>
            <ac:picMk id="2" creationId="{855BA178-DF97-4774-BAC6-3A378C8A42FB}"/>
          </ac:picMkLst>
        </pc:picChg>
        <pc:picChg chg="add del mod">
          <ac:chgData name="Collard De Beaufort, Alison" userId="S::acollarddebeaufo@wpi.edu::2ef2d327-33d1-4710-a592-f41c95026edc" providerId="AD" clId="Web-{9507A273-DD7A-4B1A-985D-E2F78BB48E1A}" dt="2020-12-10T14:46:45.748" v="682"/>
          <ac:picMkLst>
            <pc:docMk/>
            <pc:sldMk cId="1663426806" sldId="285"/>
            <ac:picMk id="3" creationId="{195ED2B8-61E2-4041-844E-B22F003DFE16}"/>
          </ac:picMkLst>
        </pc:picChg>
        <pc:picChg chg="add mod">
          <ac:chgData name="Collard De Beaufort, Alison" userId="S::acollarddebeaufo@wpi.edu::2ef2d327-33d1-4710-a592-f41c95026edc" providerId="AD" clId="Web-{9507A273-DD7A-4B1A-985D-E2F78BB48E1A}" dt="2020-12-10T10:42:39.068" v="390" actId="14100"/>
          <ac:picMkLst>
            <pc:docMk/>
            <pc:sldMk cId="1663426806" sldId="285"/>
            <ac:picMk id="4" creationId="{7EF98A33-4EAD-4706-883E-DB7E5215FF65}"/>
          </ac:picMkLst>
        </pc:picChg>
      </pc:sldChg>
      <pc:sldChg chg="addSp modSp add del replId">
        <pc:chgData name="Collard De Beaufort, Alison" userId="S::acollarddebeaufo@wpi.edu::2ef2d327-33d1-4710-a592-f41c95026edc" providerId="AD" clId="Web-{9507A273-DD7A-4B1A-985D-E2F78BB48E1A}" dt="2020-12-10T14:47:50.654" v="701"/>
        <pc:sldMkLst>
          <pc:docMk/>
          <pc:sldMk cId="1721602581" sldId="286"/>
        </pc:sldMkLst>
        <pc:picChg chg="add mod">
          <ac:chgData name="Collard De Beaufort, Alison" userId="S::acollarddebeaufo@wpi.edu::2ef2d327-33d1-4710-a592-f41c95026edc" providerId="AD" clId="Web-{9507A273-DD7A-4B1A-985D-E2F78BB48E1A}" dt="2020-12-10T10:43:14.552" v="398" actId="14100"/>
          <ac:picMkLst>
            <pc:docMk/>
            <pc:sldMk cId="1721602581" sldId="286"/>
            <ac:picMk id="2" creationId="{64449E00-1F4A-48F4-9A83-937B0236C86E}"/>
          </ac:picMkLst>
        </pc:picChg>
        <pc:picChg chg="add mod">
          <ac:chgData name="Collard De Beaufort, Alison" userId="S::acollarddebeaufo@wpi.edu::2ef2d327-33d1-4710-a592-f41c95026edc" providerId="AD" clId="Web-{9507A273-DD7A-4B1A-985D-E2F78BB48E1A}" dt="2020-12-10T10:43:18.287" v="400" actId="14100"/>
          <ac:picMkLst>
            <pc:docMk/>
            <pc:sldMk cId="1721602581" sldId="286"/>
            <ac:picMk id="3" creationId="{5BCE2AE0-8DFB-42FD-AA2A-1B26B8B2FCC5}"/>
          </ac:picMkLst>
        </pc:picChg>
      </pc:sldChg>
      <pc:sldChg chg="addSp modSp add del ord replId">
        <pc:chgData name="Collard De Beaufort, Alison" userId="S::acollarddebeaufo@wpi.edu::2ef2d327-33d1-4710-a592-f41c95026edc" providerId="AD" clId="Web-{9507A273-DD7A-4B1A-985D-E2F78BB48E1A}" dt="2020-12-10T14:48:38.606" v="721"/>
        <pc:sldMkLst>
          <pc:docMk/>
          <pc:sldMk cId="1162897245" sldId="287"/>
        </pc:sldMkLst>
        <pc:spChg chg="mod">
          <ac:chgData name="Collard De Beaufort, Alison" userId="S::acollarddebeaufo@wpi.edu::2ef2d327-33d1-4710-a592-f41c95026edc" providerId="AD" clId="Web-{9507A273-DD7A-4B1A-985D-E2F78BB48E1A}" dt="2020-12-10T10:43:43.224" v="410" actId="1076"/>
          <ac:spMkLst>
            <pc:docMk/>
            <pc:sldMk cId="1162897245" sldId="287"/>
            <ac:spMk id="2" creationId="{474DE51F-9FD6-41B4-8F0D-CBA406E8953F}"/>
          </ac:spMkLst>
        </pc:spChg>
        <pc:picChg chg="add mod">
          <ac:chgData name="Collard De Beaufort, Alison" userId="S::acollarddebeaufo@wpi.edu::2ef2d327-33d1-4710-a592-f41c95026edc" providerId="AD" clId="Web-{9507A273-DD7A-4B1A-985D-E2F78BB48E1A}" dt="2020-12-10T10:44:12.693" v="414" actId="14100"/>
          <ac:picMkLst>
            <pc:docMk/>
            <pc:sldMk cId="1162897245" sldId="287"/>
            <ac:picMk id="3" creationId="{1D69655E-E054-4EC9-BD6D-630191567C6B}"/>
          </ac:picMkLst>
        </pc:picChg>
      </pc:sldChg>
      <pc:sldChg chg="addSp delSp modSp add mod replId setBg">
        <pc:chgData name="Collard De Beaufort, Alison" userId="S::acollarddebeaufo@wpi.edu::2ef2d327-33d1-4710-a592-f41c95026edc" providerId="AD" clId="Web-{9507A273-DD7A-4B1A-985D-E2F78BB48E1A}" dt="2020-12-10T14:41:48.188" v="599" actId="1076"/>
        <pc:sldMkLst>
          <pc:docMk/>
          <pc:sldMk cId="3472093648" sldId="288"/>
        </pc:sldMkLst>
        <pc:spChg chg="mod ord">
          <ac:chgData name="Collard De Beaufort, Alison" userId="S::acollarddebeaufo@wpi.edu::2ef2d327-33d1-4710-a592-f41c95026edc" providerId="AD" clId="Web-{9507A273-DD7A-4B1A-985D-E2F78BB48E1A}" dt="2020-12-10T14:41:48.188" v="599" actId="1076"/>
          <ac:spMkLst>
            <pc:docMk/>
            <pc:sldMk cId="3472093648" sldId="288"/>
            <ac:spMk id="6" creationId="{C6B803A0-1DD8-4741-8178-14F6C68D9315}"/>
          </ac:spMkLst>
        </pc:spChg>
        <pc:spChg chg="add">
          <ac:chgData name="Collard De Beaufort, Alison" userId="S::acollarddebeaufo@wpi.edu::2ef2d327-33d1-4710-a592-f41c95026edc" providerId="AD" clId="Web-{9507A273-DD7A-4B1A-985D-E2F78BB48E1A}" dt="2020-12-10T10:55:18.805" v="485"/>
          <ac:spMkLst>
            <pc:docMk/>
            <pc:sldMk cId="3472093648" sldId="288"/>
            <ac:spMk id="11" creationId="{7316481C-0A49-4796-812B-0D64F063B720}"/>
          </ac:spMkLst>
        </pc:spChg>
        <pc:spChg chg="add">
          <ac:chgData name="Collard De Beaufort, Alison" userId="S::acollarddebeaufo@wpi.edu::2ef2d327-33d1-4710-a592-f41c95026edc" providerId="AD" clId="Web-{9507A273-DD7A-4B1A-985D-E2F78BB48E1A}" dt="2020-12-10T10:55:18.805" v="485"/>
          <ac:spMkLst>
            <pc:docMk/>
            <pc:sldMk cId="3472093648" sldId="288"/>
            <ac:spMk id="13" creationId="{A5271697-90F1-4A23-8EF2-0179F2EAFACB}"/>
          </ac:spMkLst>
        </pc:spChg>
        <pc:spChg chg="add">
          <ac:chgData name="Collard De Beaufort, Alison" userId="S::acollarddebeaufo@wpi.edu::2ef2d327-33d1-4710-a592-f41c95026edc" providerId="AD" clId="Web-{9507A273-DD7A-4B1A-985D-E2F78BB48E1A}" dt="2020-12-10T10:55:18.805" v="485"/>
          <ac:spMkLst>
            <pc:docMk/>
            <pc:sldMk cId="3472093648" sldId="288"/>
            <ac:spMk id="37" creationId="{D9F5512A-48E1-4C07-B75E-3CCC517B6804}"/>
          </ac:spMkLst>
        </pc:spChg>
        <pc:grpChg chg="add">
          <ac:chgData name="Collard De Beaufort, Alison" userId="S::acollarddebeaufo@wpi.edu::2ef2d327-33d1-4710-a592-f41c95026edc" providerId="AD" clId="Web-{9507A273-DD7A-4B1A-985D-E2F78BB48E1A}" dt="2020-12-10T10:55:18.805" v="485"/>
          <ac:grpSpMkLst>
            <pc:docMk/>
            <pc:sldMk cId="3472093648" sldId="288"/>
            <ac:grpSpMk id="15" creationId="{0924561D-756D-410B-973A-E68C2552C20C}"/>
          </ac:grpSpMkLst>
        </pc:grpChg>
        <pc:picChg chg="del">
          <ac:chgData name="Collard De Beaufort, Alison" userId="S::acollarddebeaufo@wpi.edu::2ef2d327-33d1-4710-a592-f41c95026edc" providerId="AD" clId="Web-{9507A273-DD7A-4B1A-985D-E2F78BB48E1A}" dt="2020-12-10T10:55:13.243" v="483"/>
          <ac:picMkLst>
            <pc:docMk/>
            <pc:sldMk cId="3472093648" sldId="288"/>
            <ac:picMk id="2" creationId="{74CDC745-BB23-40AB-BEE1-B91D69348DFD}"/>
          </ac:picMkLst>
        </pc:picChg>
        <pc:picChg chg="del">
          <ac:chgData name="Collard De Beaufort, Alison" userId="S::acollarddebeaufo@wpi.edu::2ef2d327-33d1-4710-a592-f41c95026edc" providerId="AD" clId="Web-{9507A273-DD7A-4B1A-985D-E2F78BB48E1A}" dt="2020-12-10T10:55:14.430" v="484"/>
          <ac:picMkLst>
            <pc:docMk/>
            <pc:sldMk cId="3472093648" sldId="288"/>
            <ac:picMk id="3" creationId="{750CDA7C-CAF9-4B8A-80BC-6A6D5EEBEE79}"/>
          </ac:picMkLst>
        </pc:picChg>
        <pc:picChg chg="mod">
          <ac:chgData name="Collard De Beaufort, Alison" userId="S::acollarddebeaufo@wpi.edu::2ef2d327-33d1-4710-a592-f41c95026edc" providerId="AD" clId="Web-{9507A273-DD7A-4B1A-985D-E2F78BB48E1A}" dt="2020-12-10T10:55:18.805" v="485"/>
          <ac:picMkLst>
            <pc:docMk/>
            <pc:sldMk cId="3472093648" sldId="288"/>
            <ac:picMk id="4" creationId="{6EA38850-9F9E-498D-A988-65636B4EE02A}"/>
          </ac:picMkLst>
        </pc:picChg>
        <pc:picChg chg="mod">
          <ac:chgData name="Collard De Beaufort, Alison" userId="S::acollarddebeaufo@wpi.edu::2ef2d327-33d1-4710-a592-f41c95026edc" providerId="AD" clId="Web-{9507A273-DD7A-4B1A-985D-E2F78BB48E1A}" dt="2020-12-10T10:55:18.805" v="485"/>
          <ac:picMkLst>
            <pc:docMk/>
            <pc:sldMk cId="3472093648" sldId="288"/>
            <ac:picMk id="5" creationId="{0DC34FFE-CF99-4EEB-8CFE-49B55A3ED81F}"/>
          </ac:picMkLst>
        </pc:picChg>
      </pc:sldChg>
      <pc:sldChg chg="addSp delSp modSp add ord replId">
        <pc:chgData name="Collard De Beaufort, Alison" userId="S::acollarddebeaufo@wpi.edu::2ef2d327-33d1-4710-a592-f41c95026edc" providerId="AD" clId="Web-{9507A273-DD7A-4B1A-985D-E2F78BB48E1A}" dt="2020-12-10T10:57:14.290" v="510"/>
        <pc:sldMkLst>
          <pc:docMk/>
          <pc:sldMk cId="1136457953" sldId="289"/>
        </pc:sldMkLst>
        <pc:spChg chg="mod">
          <ac:chgData name="Collard De Beaufort, Alison" userId="S::acollarddebeaufo@wpi.edu::2ef2d327-33d1-4710-a592-f41c95026edc" providerId="AD" clId="Web-{9507A273-DD7A-4B1A-985D-E2F78BB48E1A}" dt="2020-12-10T10:57:14.290" v="510"/>
          <ac:spMkLst>
            <pc:docMk/>
            <pc:sldMk cId="1136457953" sldId="289"/>
            <ac:spMk id="5" creationId="{729059F7-6274-4FA8-A090-D0153FE994F3}"/>
          </ac:spMkLst>
        </pc:spChg>
        <pc:spChg chg="del">
          <ac:chgData name="Collard De Beaufort, Alison" userId="S::acollarddebeaufo@wpi.edu::2ef2d327-33d1-4710-a592-f41c95026edc" providerId="AD" clId="Web-{9507A273-DD7A-4B1A-985D-E2F78BB48E1A}" dt="2020-12-10T10:57:14.290" v="510"/>
          <ac:spMkLst>
            <pc:docMk/>
            <pc:sldMk cId="1136457953" sldId="289"/>
            <ac:spMk id="10" creationId="{7316481C-0A49-4796-812B-0D64F063B720}"/>
          </ac:spMkLst>
        </pc:spChg>
        <pc:spChg chg="del">
          <ac:chgData name="Collard De Beaufort, Alison" userId="S::acollarddebeaufo@wpi.edu::2ef2d327-33d1-4710-a592-f41c95026edc" providerId="AD" clId="Web-{9507A273-DD7A-4B1A-985D-E2F78BB48E1A}" dt="2020-12-10T10:57:14.290" v="510"/>
          <ac:spMkLst>
            <pc:docMk/>
            <pc:sldMk cId="1136457953" sldId="289"/>
            <ac:spMk id="12" creationId="{A5271697-90F1-4A23-8EF2-0179F2EAFACB}"/>
          </ac:spMkLst>
        </pc:spChg>
        <pc:spChg chg="del">
          <ac:chgData name="Collard De Beaufort, Alison" userId="S::acollarddebeaufo@wpi.edu::2ef2d327-33d1-4710-a592-f41c95026edc" providerId="AD" clId="Web-{9507A273-DD7A-4B1A-985D-E2F78BB48E1A}" dt="2020-12-10T10:57:14.290" v="510"/>
          <ac:spMkLst>
            <pc:docMk/>
            <pc:sldMk cId="1136457953" sldId="289"/>
            <ac:spMk id="36" creationId="{D9F5512A-48E1-4C07-B75E-3CCC517B6804}"/>
          </ac:spMkLst>
        </pc:spChg>
        <pc:spChg chg="add">
          <ac:chgData name="Collard De Beaufort, Alison" userId="S::acollarddebeaufo@wpi.edu::2ef2d327-33d1-4710-a592-f41c95026edc" providerId="AD" clId="Web-{9507A273-DD7A-4B1A-985D-E2F78BB48E1A}" dt="2020-12-10T10:57:14.290" v="510"/>
          <ac:spMkLst>
            <pc:docMk/>
            <pc:sldMk cId="1136457953" sldId="289"/>
            <ac:spMk id="41" creationId="{7316481C-0A49-4796-812B-0D64F063B720}"/>
          </ac:spMkLst>
        </pc:spChg>
        <pc:spChg chg="add">
          <ac:chgData name="Collard De Beaufort, Alison" userId="S::acollarddebeaufo@wpi.edu::2ef2d327-33d1-4710-a592-f41c95026edc" providerId="AD" clId="Web-{9507A273-DD7A-4B1A-985D-E2F78BB48E1A}" dt="2020-12-10T10:57:14.290" v="510"/>
          <ac:spMkLst>
            <pc:docMk/>
            <pc:sldMk cId="1136457953" sldId="289"/>
            <ac:spMk id="43" creationId="{A5271697-90F1-4A23-8EF2-0179F2EAFACB}"/>
          </ac:spMkLst>
        </pc:spChg>
        <pc:spChg chg="add">
          <ac:chgData name="Collard De Beaufort, Alison" userId="S::acollarddebeaufo@wpi.edu::2ef2d327-33d1-4710-a592-f41c95026edc" providerId="AD" clId="Web-{9507A273-DD7A-4B1A-985D-E2F78BB48E1A}" dt="2020-12-10T10:57:14.290" v="510"/>
          <ac:spMkLst>
            <pc:docMk/>
            <pc:sldMk cId="1136457953" sldId="289"/>
            <ac:spMk id="67" creationId="{D9F5512A-48E1-4C07-B75E-3CCC517B6804}"/>
          </ac:spMkLst>
        </pc:spChg>
        <pc:grpChg chg="del">
          <ac:chgData name="Collard De Beaufort, Alison" userId="S::acollarddebeaufo@wpi.edu::2ef2d327-33d1-4710-a592-f41c95026edc" providerId="AD" clId="Web-{9507A273-DD7A-4B1A-985D-E2F78BB48E1A}" dt="2020-12-10T10:57:14.290" v="510"/>
          <ac:grpSpMkLst>
            <pc:docMk/>
            <pc:sldMk cId="1136457953" sldId="289"/>
            <ac:grpSpMk id="14" creationId="{77EFC8B0-BA79-487C-9B2D-244FD28C39E1}"/>
          </ac:grpSpMkLst>
        </pc:grpChg>
        <pc:grpChg chg="add">
          <ac:chgData name="Collard De Beaufort, Alison" userId="S::acollarddebeaufo@wpi.edu::2ef2d327-33d1-4710-a592-f41c95026edc" providerId="AD" clId="Web-{9507A273-DD7A-4B1A-985D-E2F78BB48E1A}" dt="2020-12-10T10:57:14.290" v="510"/>
          <ac:grpSpMkLst>
            <pc:docMk/>
            <pc:sldMk cId="1136457953" sldId="289"/>
            <ac:grpSpMk id="45" creationId="{77EFC8B0-BA79-487C-9B2D-244FD28C39E1}"/>
          </ac:grpSpMkLst>
        </pc:grpChg>
        <pc:picChg chg="add mod">
          <ac:chgData name="Collard De Beaufort, Alison" userId="S::acollarddebeaufo@wpi.edu::2ef2d327-33d1-4710-a592-f41c95026edc" providerId="AD" clId="Web-{9507A273-DD7A-4B1A-985D-E2F78BB48E1A}" dt="2020-12-10T10:57:14.290" v="510"/>
          <ac:picMkLst>
            <pc:docMk/>
            <pc:sldMk cId="1136457953" sldId="289"/>
            <ac:picMk id="2" creationId="{71CCE00F-9D31-4783-ACB7-421393A9677F}"/>
          </ac:picMkLst>
        </pc:picChg>
        <pc:picChg chg="del">
          <ac:chgData name="Collard De Beaufort, Alison" userId="S::acollarddebeaufo@wpi.edu::2ef2d327-33d1-4710-a592-f41c95026edc" providerId="AD" clId="Web-{9507A273-DD7A-4B1A-985D-E2F78BB48E1A}" dt="2020-12-10T10:56:47.493" v="501"/>
          <ac:picMkLst>
            <pc:docMk/>
            <pc:sldMk cId="1136457953" sldId="289"/>
            <ac:picMk id="3" creationId="{017EA41C-F8A4-42E6-972A-AA554E02685A}"/>
          </ac:picMkLst>
        </pc:picChg>
        <pc:picChg chg="del">
          <ac:chgData name="Collard De Beaufort, Alison" userId="S::acollarddebeaufo@wpi.edu::2ef2d327-33d1-4710-a592-f41c95026edc" providerId="AD" clId="Web-{9507A273-DD7A-4B1A-985D-E2F78BB48E1A}" dt="2020-12-10T10:57:03.884" v="506"/>
          <ac:picMkLst>
            <pc:docMk/>
            <pc:sldMk cId="1136457953" sldId="289"/>
            <ac:picMk id="4" creationId="{F93BD10F-44DA-481F-8C59-1F069842C2B3}"/>
          </ac:picMkLst>
        </pc:picChg>
        <pc:picChg chg="add mod">
          <ac:chgData name="Collard De Beaufort, Alison" userId="S::acollarddebeaufo@wpi.edu::2ef2d327-33d1-4710-a592-f41c95026edc" providerId="AD" clId="Web-{9507A273-DD7A-4B1A-985D-E2F78BB48E1A}" dt="2020-12-10T10:57:14.290" v="510"/>
          <ac:picMkLst>
            <pc:docMk/>
            <pc:sldMk cId="1136457953" sldId="289"/>
            <ac:picMk id="6" creationId="{A1CC9029-75B0-4124-AA92-643ACD0AE7D7}"/>
          </ac:picMkLst>
        </pc:picChg>
      </pc:sldChg>
      <pc:sldChg chg="addSp delSp modSp add ord replId">
        <pc:chgData name="Collard De Beaufort, Alison" userId="S::acollarddebeaufo@wpi.edu::2ef2d327-33d1-4710-a592-f41c95026edc" providerId="AD" clId="Web-{9507A273-DD7A-4B1A-985D-E2F78BB48E1A}" dt="2020-12-10T14:44:53.702" v="638" actId="1076"/>
        <pc:sldMkLst>
          <pc:docMk/>
          <pc:sldMk cId="2231994296" sldId="290"/>
        </pc:sldMkLst>
        <pc:spChg chg="mod">
          <ac:chgData name="Collard De Beaufort, Alison" userId="S::acollarddebeaufo@wpi.edu::2ef2d327-33d1-4710-a592-f41c95026edc" providerId="AD" clId="Web-{9507A273-DD7A-4B1A-985D-E2F78BB48E1A}" dt="2020-12-10T14:43:27.828" v="620" actId="20577"/>
          <ac:spMkLst>
            <pc:docMk/>
            <pc:sldMk cId="2231994296" sldId="290"/>
            <ac:spMk id="4" creationId="{984E23D2-1A88-4DDC-AE73-C58DEAEEBE25}"/>
          </ac:spMkLst>
        </pc:spChg>
        <pc:picChg chg="del">
          <ac:chgData name="Collard De Beaufort, Alison" userId="S::acollarddebeaufo@wpi.edu::2ef2d327-33d1-4710-a592-f41c95026edc" providerId="AD" clId="Web-{9507A273-DD7A-4B1A-985D-E2F78BB48E1A}" dt="2020-12-10T14:43:28.906" v="623"/>
          <ac:picMkLst>
            <pc:docMk/>
            <pc:sldMk cId="2231994296" sldId="290"/>
            <ac:picMk id="2" creationId="{E436424C-DE8C-4F46-A53D-312625A8B2DE}"/>
          </ac:picMkLst>
        </pc:picChg>
        <pc:picChg chg="del">
          <ac:chgData name="Collard De Beaufort, Alison" userId="S::acollarddebeaufo@wpi.edu::2ef2d327-33d1-4710-a592-f41c95026edc" providerId="AD" clId="Web-{9507A273-DD7A-4B1A-985D-E2F78BB48E1A}" dt="2020-12-10T14:43:35.390" v="624"/>
          <ac:picMkLst>
            <pc:docMk/>
            <pc:sldMk cId="2231994296" sldId="290"/>
            <ac:picMk id="3" creationId="{93F759C5-89AC-4CC6-8209-BE9724F62384}"/>
          </ac:picMkLst>
        </pc:picChg>
        <pc:picChg chg="add del mod">
          <ac:chgData name="Collard De Beaufort, Alison" userId="S::acollarddebeaufo@wpi.edu::2ef2d327-33d1-4710-a592-f41c95026edc" providerId="AD" clId="Web-{9507A273-DD7A-4B1A-985D-E2F78BB48E1A}" dt="2020-12-10T14:44:15.124" v="632"/>
          <ac:picMkLst>
            <pc:docMk/>
            <pc:sldMk cId="2231994296" sldId="290"/>
            <ac:picMk id="5" creationId="{A3A41A37-9E5B-4D63-9531-A9054ED8DB4C}"/>
          </ac:picMkLst>
        </pc:picChg>
        <pc:picChg chg="add mod modCrop">
          <ac:chgData name="Collard De Beaufort, Alison" userId="S::acollarddebeaufo@wpi.edu::2ef2d327-33d1-4710-a592-f41c95026edc" providerId="AD" clId="Web-{9507A273-DD7A-4B1A-985D-E2F78BB48E1A}" dt="2020-12-10T14:44:53.702" v="638" actId="1076"/>
          <ac:picMkLst>
            <pc:docMk/>
            <pc:sldMk cId="2231994296" sldId="290"/>
            <ac:picMk id="6" creationId="{5427FAF5-1E7C-4E5B-BC6D-003601C95B8E}"/>
          </ac:picMkLst>
        </pc:picChg>
      </pc:sldChg>
      <pc:sldChg chg="addSp delSp modSp add ord replId">
        <pc:chgData name="Collard De Beaufort, Alison" userId="S::acollarddebeaufo@wpi.edu::2ef2d327-33d1-4710-a592-f41c95026edc" providerId="AD" clId="Web-{9507A273-DD7A-4B1A-985D-E2F78BB48E1A}" dt="2020-12-10T14:47:03.826" v="687" actId="14100"/>
        <pc:sldMkLst>
          <pc:docMk/>
          <pc:sldMk cId="1760251316" sldId="291"/>
        </pc:sldMkLst>
        <pc:spChg chg="mod">
          <ac:chgData name="Collard De Beaufort, Alison" userId="S::acollarddebeaufo@wpi.edu::2ef2d327-33d1-4710-a592-f41c95026edc" providerId="AD" clId="Web-{9507A273-DD7A-4B1A-985D-E2F78BB48E1A}" dt="2020-12-10T14:45:33.280" v="659" actId="20577"/>
          <ac:spMkLst>
            <pc:docMk/>
            <pc:sldMk cId="1760251316" sldId="291"/>
            <ac:spMk id="5" creationId="{98FE4FC9-0FE1-4B1D-B3DC-849219F92D97}"/>
          </ac:spMkLst>
        </pc:spChg>
        <pc:picChg chg="del">
          <ac:chgData name="Collard De Beaufort, Alison" userId="S::acollarddebeaufo@wpi.edu::2ef2d327-33d1-4710-a592-f41c95026edc" providerId="AD" clId="Web-{9507A273-DD7A-4B1A-985D-E2F78BB48E1A}" dt="2020-12-10T14:45:39.436" v="664"/>
          <ac:picMkLst>
            <pc:docMk/>
            <pc:sldMk cId="1760251316" sldId="291"/>
            <ac:picMk id="2" creationId="{700C1E0E-8EFE-4EF8-BB5D-FEB8C9D572AC}"/>
          </ac:picMkLst>
        </pc:picChg>
        <pc:picChg chg="del">
          <ac:chgData name="Collard De Beaufort, Alison" userId="S::acollarddebeaufo@wpi.edu::2ef2d327-33d1-4710-a592-f41c95026edc" providerId="AD" clId="Web-{9507A273-DD7A-4B1A-985D-E2F78BB48E1A}" dt="2020-12-10T14:45:35.831" v="662"/>
          <ac:picMkLst>
            <pc:docMk/>
            <pc:sldMk cId="1760251316" sldId="291"/>
            <ac:picMk id="3" creationId="{90B60ACC-46E7-4BCB-8EFE-496305B4991B}"/>
          </ac:picMkLst>
        </pc:picChg>
        <pc:picChg chg="del">
          <ac:chgData name="Collard De Beaufort, Alison" userId="S::acollarddebeaufo@wpi.edu::2ef2d327-33d1-4710-a592-f41c95026edc" providerId="AD" clId="Web-{9507A273-DD7A-4B1A-985D-E2F78BB48E1A}" dt="2020-12-10T14:45:37.639" v="663"/>
          <ac:picMkLst>
            <pc:docMk/>
            <pc:sldMk cId="1760251316" sldId="291"/>
            <ac:picMk id="4" creationId="{AA721D58-2446-4559-86F6-8B935A87712C}"/>
          </ac:picMkLst>
        </pc:picChg>
        <pc:picChg chg="add del mod">
          <ac:chgData name="Collard De Beaufort, Alison" userId="S::acollarddebeaufo@wpi.edu::2ef2d327-33d1-4710-a592-f41c95026edc" providerId="AD" clId="Web-{9507A273-DD7A-4B1A-985D-E2F78BB48E1A}" dt="2020-12-10T14:46:06.092" v="672"/>
          <ac:picMkLst>
            <pc:docMk/>
            <pc:sldMk cId="1760251316" sldId="291"/>
            <ac:picMk id="6" creationId="{C4516BCA-BC0E-4D37-8658-E1D0AB77F49C}"/>
          </ac:picMkLst>
        </pc:picChg>
        <pc:picChg chg="add mod">
          <ac:chgData name="Collard De Beaufort, Alison" userId="S::acollarddebeaufo@wpi.edu::2ef2d327-33d1-4710-a592-f41c95026edc" providerId="AD" clId="Web-{9507A273-DD7A-4B1A-985D-E2F78BB48E1A}" dt="2020-12-10T14:47:03.826" v="687" actId="14100"/>
          <ac:picMkLst>
            <pc:docMk/>
            <pc:sldMk cId="1760251316" sldId="291"/>
            <ac:picMk id="7" creationId="{DBD2C6D1-B907-476E-B09F-6E7CEBA62035}"/>
          </ac:picMkLst>
        </pc:picChg>
        <pc:picChg chg="add del mod">
          <ac:chgData name="Collard De Beaufort, Alison" userId="S::acollarddebeaufo@wpi.edu::2ef2d327-33d1-4710-a592-f41c95026edc" providerId="AD" clId="Web-{9507A273-DD7A-4B1A-985D-E2F78BB48E1A}" dt="2020-12-10T14:46:33.795" v="679"/>
          <ac:picMkLst>
            <pc:docMk/>
            <pc:sldMk cId="1760251316" sldId="291"/>
            <ac:picMk id="8" creationId="{5CB635B3-7DB4-438B-8858-F3352520EC70}"/>
          </ac:picMkLst>
        </pc:picChg>
        <pc:picChg chg="add mod">
          <ac:chgData name="Collard De Beaufort, Alison" userId="S::acollarddebeaufo@wpi.edu::2ef2d327-33d1-4710-a592-f41c95026edc" providerId="AD" clId="Web-{9507A273-DD7A-4B1A-985D-E2F78BB48E1A}" dt="2020-12-10T14:46:40.123" v="681" actId="14100"/>
          <ac:picMkLst>
            <pc:docMk/>
            <pc:sldMk cId="1760251316" sldId="291"/>
            <ac:picMk id="9" creationId="{FBB2E46A-0350-4564-9F12-19DF0DB16168}"/>
          </ac:picMkLst>
        </pc:picChg>
        <pc:picChg chg="add mod">
          <ac:chgData name="Collard De Beaufort, Alison" userId="S::acollarddebeaufo@wpi.edu::2ef2d327-33d1-4710-a592-f41c95026edc" providerId="AD" clId="Web-{9507A273-DD7A-4B1A-985D-E2F78BB48E1A}" dt="2020-12-10T14:47:01.045" v="686" actId="1076"/>
          <ac:picMkLst>
            <pc:docMk/>
            <pc:sldMk cId="1760251316" sldId="291"/>
            <ac:picMk id="11" creationId="{E5640974-25C2-4060-BDF8-700CCFB25D61}"/>
          </ac:picMkLst>
        </pc:picChg>
      </pc:sldChg>
      <pc:sldChg chg="addSp delSp modSp add ord replId">
        <pc:chgData name="Collard De Beaufort, Alison" userId="S::acollarddebeaufo@wpi.edu::2ef2d327-33d1-4710-a592-f41c95026edc" providerId="AD" clId="Web-{9507A273-DD7A-4B1A-985D-E2F78BB48E1A}" dt="2020-12-10T14:47:46.716" v="700" actId="1076"/>
        <pc:sldMkLst>
          <pc:docMk/>
          <pc:sldMk cId="1992645816" sldId="292"/>
        </pc:sldMkLst>
        <pc:spChg chg="mod">
          <ac:chgData name="Collard De Beaufort, Alison" userId="S::acollarddebeaufo@wpi.edu::2ef2d327-33d1-4710-a592-f41c95026edc" providerId="AD" clId="Web-{9507A273-DD7A-4B1A-985D-E2F78BB48E1A}" dt="2020-12-10T14:47:26.951" v="693" actId="20577"/>
          <ac:spMkLst>
            <pc:docMk/>
            <pc:sldMk cId="1992645816" sldId="292"/>
            <ac:spMk id="4" creationId="{984E23D2-1A88-4DDC-AE73-C58DEAEEBE25}"/>
          </ac:spMkLst>
        </pc:spChg>
        <pc:picChg chg="add mod">
          <ac:chgData name="Collard De Beaufort, Alison" userId="S::acollarddebeaufo@wpi.edu::2ef2d327-33d1-4710-a592-f41c95026edc" providerId="AD" clId="Web-{9507A273-DD7A-4B1A-985D-E2F78BB48E1A}" dt="2020-12-10T14:47:38.248" v="698" actId="1076"/>
          <ac:picMkLst>
            <pc:docMk/>
            <pc:sldMk cId="1992645816" sldId="292"/>
            <ac:picMk id="2" creationId="{D018B0EC-AD85-4C09-8009-CED4D5A8E3B0}"/>
          </ac:picMkLst>
        </pc:picChg>
        <pc:picChg chg="add mod">
          <ac:chgData name="Collard De Beaufort, Alison" userId="S::acollarddebeaufo@wpi.edu::2ef2d327-33d1-4710-a592-f41c95026edc" providerId="AD" clId="Web-{9507A273-DD7A-4B1A-985D-E2F78BB48E1A}" dt="2020-12-10T14:47:46.716" v="700" actId="1076"/>
          <ac:picMkLst>
            <pc:docMk/>
            <pc:sldMk cId="1992645816" sldId="292"/>
            <ac:picMk id="3" creationId="{D586BC70-4548-4617-A6F2-3A7692256444}"/>
          </ac:picMkLst>
        </pc:picChg>
        <pc:picChg chg="del">
          <ac:chgData name="Collard De Beaufort, Alison" userId="S::acollarddebeaufo@wpi.edu::2ef2d327-33d1-4710-a592-f41c95026edc" providerId="AD" clId="Web-{9507A273-DD7A-4B1A-985D-E2F78BB48E1A}" dt="2020-12-10T14:47:28.888" v="696"/>
          <ac:picMkLst>
            <pc:docMk/>
            <pc:sldMk cId="1992645816" sldId="292"/>
            <ac:picMk id="6" creationId="{5427FAF5-1E7C-4E5B-BC6D-003601C95B8E}"/>
          </ac:picMkLst>
        </pc:picChg>
      </pc:sldChg>
      <pc:sldChg chg="addSp delSp modSp add ord replId">
        <pc:chgData name="Collard De Beaufort, Alison" userId="S::acollarddebeaufo@wpi.edu::2ef2d327-33d1-4710-a592-f41c95026edc" providerId="AD" clId="Web-{9507A273-DD7A-4B1A-985D-E2F78BB48E1A}" dt="2020-12-10T14:48:33.856" v="720" actId="14100"/>
        <pc:sldMkLst>
          <pc:docMk/>
          <pc:sldMk cId="2919508773" sldId="293"/>
        </pc:sldMkLst>
        <pc:spChg chg="mod">
          <ac:chgData name="Collard De Beaufort, Alison" userId="S::acollarddebeaufo@wpi.edu::2ef2d327-33d1-4710-a592-f41c95026edc" providerId="AD" clId="Web-{9507A273-DD7A-4B1A-985D-E2F78BB48E1A}" dt="2020-12-10T14:48:21.763" v="714" actId="20577"/>
          <ac:spMkLst>
            <pc:docMk/>
            <pc:sldMk cId="2919508773" sldId="293"/>
            <ac:spMk id="4" creationId="{984E23D2-1A88-4DDC-AE73-C58DEAEEBE25}"/>
          </ac:spMkLst>
        </pc:spChg>
        <pc:picChg chg="add mod">
          <ac:chgData name="Collard De Beaufort, Alison" userId="S::acollarddebeaufo@wpi.edu::2ef2d327-33d1-4710-a592-f41c95026edc" providerId="AD" clId="Web-{9507A273-DD7A-4B1A-985D-E2F78BB48E1A}" dt="2020-12-10T14:48:33.856" v="720" actId="14100"/>
          <ac:picMkLst>
            <pc:docMk/>
            <pc:sldMk cId="2919508773" sldId="293"/>
            <ac:picMk id="2" creationId="{564C589C-3593-4D15-A2A8-F3D2A0FA73D5}"/>
          </ac:picMkLst>
        </pc:picChg>
        <pc:picChg chg="del">
          <ac:chgData name="Collard De Beaufort, Alison" userId="S::acollarddebeaufo@wpi.edu::2ef2d327-33d1-4710-a592-f41c95026edc" providerId="AD" clId="Web-{9507A273-DD7A-4B1A-985D-E2F78BB48E1A}" dt="2020-12-10T14:48:23.560" v="717"/>
          <ac:picMkLst>
            <pc:docMk/>
            <pc:sldMk cId="2919508773" sldId="293"/>
            <ac:picMk id="6" creationId="{5427FAF5-1E7C-4E5B-BC6D-003601C95B8E}"/>
          </ac:picMkLst>
        </pc:picChg>
      </pc:sldChg>
      <pc:sldChg chg="modSp add">
        <pc:chgData name="Collard De Beaufort, Alison" userId="S::acollarddebeaufo@wpi.edu::2ef2d327-33d1-4710-a592-f41c95026edc" providerId="AD" clId="Web-{9507A273-DD7A-4B1A-985D-E2F78BB48E1A}" dt="2020-12-10T14:53:46.791" v="793" actId="1076"/>
        <pc:sldMkLst>
          <pc:docMk/>
          <pc:sldMk cId="3272208651" sldId="294"/>
        </pc:sldMkLst>
        <pc:spChg chg="mod">
          <ac:chgData name="Collard De Beaufort, Alison" userId="S::acollarddebeaufo@wpi.edu::2ef2d327-33d1-4710-a592-f41c95026edc" providerId="AD" clId="Web-{9507A273-DD7A-4B1A-985D-E2F78BB48E1A}" dt="2020-12-10T14:53:46.791" v="793" actId="1076"/>
          <ac:spMkLst>
            <pc:docMk/>
            <pc:sldMk cId="3272208651" sldId="294"/>
            <ac:spMk id="2" creationId="{00000000-0000-0000-0000-000000000000}"/>
          </ac:spMkLst>
        </pc:spChg>
        <pc:spChg chg="mod">
          <ac:chgData name="Collard De Beaufort, Alison" userId="S::acollarddebeaufo@wpi.edu::2ef2d327-33d1-4710-a592-f41c95026edc" providerId="AD" clId="Web-{9507A273-DD7A-4B1A-985D-E2F78BB48E1A}" dt="2020-12-10T14:53:39.760" v="792" actId="1076"/>
          <ac:spMkLst>
            <pc:docMk/>
            <pc:sldMk cId="3272208651" sldId="294"/>
            <ac:spMk id="3" creationId="{00000000-0000-0000-0000-000000000000}"/>
          </ac:spMkLst>
        </pc:spChg>
        <pc:picChg chg="mod">
          <ac:chgData name="Collard De Beaufort, Alison" userId="S::acollarddebeaufo@wpi.edu::2ef2d327-33d1-4710-a592-f41c95026edc" providerId="AD" clId="Web-{9507A273-DD7A-4B1A-985D-E2F78BB48E1A}" dt="2020-12-10T14:50:39.199" v="729" actId="1076"/>
          <ac:picMkLst>
            <pc:docMk/>
            <pc:sldMk cId="3272208651" sldId="294"/>
            <ac:picMk id="5" creationId="{526A5CFD-0CF5-4385-B379-9C1E70D3367E}"/>
          </ac:picMkLst>
        </pc:picChg>
      </pc:sldChg>
    </pc:docChg>
  </pc:docChgLst>
  <pc:docChgLst>
    <pc:chgData name="Hyde, Nathan" userId="S::nhyde@wpi.edu::a7a023b6-404c-4a1f-907b-c8ddadc04544" providerId="AD" clId="Web-{BB72FF75-4CD2-3B74-7010-1BF92BB56E48}"/>
    <pc:docChg chg="modSld">
      <pc:chgData name="Hyde, Nathan" userId="S::nhyde@wpi.edu::a7a023b6-404c-4a1f-907b-c8ddadc04544" providerId="AD" clId="Web-{BB72FF75-4CD2-3B74-7010-1BF92BB56E48}" dt="2020-12-10T20:08:13.726" v="10" actId="1076"/>
      <pc:docMkLst>
        <pc:docMk/>
      </pc:docMkLst>
      <pc:sldChg chg="addSp delSp modSp">
        <pc:chgData name="Hyde, Nathan" userId="S::nhyde@wpi.edu::a7a023b6-404c-4a1f-907b-c8ddadc04544" providerId="AD" clId="Web-{BB72FF75-4CD2-3B74-7010-1BF92BB56E48}" dt="2020-12-10T20:04:42.080" v="9" actId="14100"/>
        <pc:sldMkLst>
          <pc:docMk/>
          <pc:sldMk cId="3160834450" sldId="257"/>
        </pc:sldMkLst>
        <pc:spChg chg="mod">
          <ac:chgData name="Hyde, Nathan" userId="S::nhyde@wpi.edu::a7a023b6-404c-4a1f-907b-c8ddadc04544" providerId="AD" clId="Web-{BB72FF75-4CD2-3B74-7010-1BF92BB56E48}" dt="2020-12-10T20:04:37.893" v="7" actId="1076"/>
          <ac:spMkLst>
            <pc:docMk/>
            <pc:sldMk cId="3160834450" sldId="257"/>
            <ac:spMk id="9" creationId="{909F1600-2F39-4B7A-B315-11B2E56B673E}"/>
          </ac:spMkLst>
        </pc:spChg>
        <pc:picChg chg="add mod">
          <ac:chgData name="Hyde, Nathan" userId="S::nhyde@wpi.edu::a7a023b6-404c-4a1f-907b-c8ddadc04544" providerId="AD" clId="Web-{BB72FF75-4CD2-3B74-7010-1BF92BB56E48}" dt="2020-12-10T20:04:42.080" v="9" actId="14100"/>
          <ac:picMkLst>
            <pc:docMk/>
            <pc:sldMk cId="3160834450" sldId="257"/>
            <ac:picMk id="2" creationId="{D626897A-486F-4B77-B506-4B21BCC9599D}"/>
          </ac:picMkLst>
        </pc:picChg>
        <pc:picChg chg="del">
          <ac:chgData name="Hyde, Nathan" userId="S::nhyde@wpi.edu::a7a023b6-404c-4a1f-907b-c8ddadc04544" providerId="AD" clId="Web-{BB72FF75-4CD2-3B74-7010-1BF92BB56E48}" dt="2020-12-10T20:04:27.986" v="3"/>
          <ac:picMkLst>
            <pc:docMk/>
            <pc:sldMk cId="3160834450" sldId="257"/>
            <ac:picMk id="3" creationId="{342D9E81-A9B0-49E8-A009-59AFFCBA5FFB}"/>
          </ac:picMkLst>
        </pc:picChg>
        <pc:picChg chg="del">
          <ac:chgData name="Hyde, Nathan" userId="S::nhyde@wpi.edu::a7a023b6-404c-4a1f-907b-c8ddadc04544" providerId="AD" clId="Web-{BB72FF75-4CD2-3B74-7010-1BF92BB56E48}" dt="2020-12-10T20:04:27.158" v="2"/>
          <ac:picMkLst>
            <pc:docMk/>
            <pc:sldMk cId="3160834450" sldId="257"/>
            <ac:picMk id="7" creationId="{8A242434-FD11-4A4F-9EB5-4E2FEB63D10A}"/>
          </ac:picMkLst>
        </pc:picChg>
        <pc:picChg chg="del">
          <ac:chgData name="Hyde, Nathan" userId="S::nhyde@wpi.edu::a7a023b6-404c-4a1f-907b-c8ddadc04544" providerId="AD" clId="Web-{BB72FF75-4CD2-3B74-7010-1BF92BB56E48}" dt="2020-12-10T20:04:26.595" v="1"/>
          <ac:picMkLst>
            <pc:docMk/>
            <pc:sldMk cId="3160834450" sldId="257"/>
            <ac:picMk id="8" creationId="{59B7B4EF-F7C2-4720-A6CF-E59026A556A6}"/>
          </ac:picMkLst>
        </pc:picChg>
      </pc:sldChg>
      <pc:sldChg chg="modSp">
        <pc:chgData name="Hyde, Nathan" userId="S::nhyde@wpi.edu::a7a023b6-404c-4a1f-907b-c8ddadc04544" providerId="AD" clId="Web-{BB72FF75-4CD2-3B74-7010-1BF92BB56E48}" dt="2020-12-10T20:08:13.726" v="10" actId="1076"/>
        <pc:sldMkLst>
          <pc:docMk/>
          <pc:sldMk cId="2863781910" sldId="264"/>
        </pc:sldMkLst>
        <pc:spChg chg="mod">
          <ac:chgData name="Hyde, Nathan" userId="S::nhyde@wpi.edu::a7a023b6-404c-4a1f-907b-c8ddadc04544" providerId="AD" clId="Web-{BB72FF75-4CD2-3B74-7010-1BF92BB56E48}" dt="2020-12-10T20:08:13.726" v="10" actId="1076"/>
          <ac:spMkLst>
            <pc:docMk/>
            <pc:sldMk cId="2863781910" sldId="264"/>
            <ac:spMk id="5" creationId="{466B353C-5D94-4425-A87D-20C92962812E}"/>
          </ac:spMkLst>
        </pc:spChg>
      </pc:sldChg>
    </pc:docChg>
  </pc:docChgLst>
  <pc:docChgLst>
    <pc:chgData name="Minch, Emily V." userId="S::evminch@wpi.edu::abe3524f-d596-4194-a268-275bd994ba4a" providerId="AD" clId="Web-{28CD472D-6967-6F3A-7842-67F2F00210AE}"/>
    <pc:docChg chg="modSld">
      <pc:chgData name="Minch, Emily V." userId="S::evminch@wpi.edu::abe3524f-d596-4194-a268-275bd994ba4a" providerId="AD" clId="Web-{28CD472D-6967-6F3A-7842-67F2F00210AE}" dt="2020-12-10T15:36:46.805" v="14" actId="20577"/>
      <pc:docMkLst>
        <pc:docMk/>
      </pc:docMkLst>
      <pc:sldChg chg="modSp">
        <pc:chgData name="Minch, Emily V." userId="S::evminch@wpi.edu::abe3524f-d596-4194-a268-275bd994ba4a" providerId="AD" clId="Web-{28CD472D-6967-6F3A-7842-67F2F00210AE}" dt="2020-12-10T15:36:46.805" v="14" actId="20577"/>
        <pc:sldMkLst>
          <pc:docMk/>
          <pc:sldMk cId="3272208651" sldId="294"/>
        </pc:sldMkLst>
        <pc:spChg chg="mod">
          <ac:chgData name="Minch, Emily V." userId="S::evminch@wpi.edu::abe3524f-d596-4194-a268-275bd994ba4a" providerId="AD" clId="Web-{28CD472D-6967-6F3A-7842-67F2F00210AE}" dt="2020-12-10T15:36:46.805" v="14" actId="20577"/>
          <ac:spMkLst>
            <pc:docMk/>
            <pc:sldMk cId="3272208651" sldId="294"/>
            <ac:spMk id="3" creationId="{00000000-0000-0000-0000-000000000000}"/>
          </ac:spMkLst>
        </pc:spChg>
      </pc:sldChg>
    </pc:docChg>
  </pc:docChgLst>
  <pc:docChgLst>
    <pc:chgData name="Perakis, Speros S." userId="S::ssperakis@wpi.edu::c7fc45fe-d71c-49cf-9072-d096b6bfeac1" providerId="AD" clId="Web-{AB3C51B9-A504-1AB4-4ECC-CA8C944EAFDB}"/>
    <pc:docChg chg="addSld modSld">
      <pc:chgData name="Perakis, Speros S." userId="S::ssperakis@wpi.edu::c7fc45fe-d71c-49cf-9072-d096b6bfeac1" providerId="AD" clId="Web-{AB3C51B9-A504-1AB4-4ECC-CA8C944EAFDB}" dt="2020-12-10T10:42:43.111" v="28" actId="1076"/>
      <pc:docMkLst>
        <pc:docMk/>
      </pc:docMkLst>
      <pc:sldChg chg="new">
        <pc:chgData name="Perakis, Speros S." userId="S::ssperakis@wpi.edu::c7fc45fe-d71c-49cf-9072-d096b6bfeac1" providerId="AD" clId="Web-{AB3C51B9-A504-1AB4-4ECC-CA8C944EAFDB}" dt="2020-12-10T10:15:07.676" v="0"/>
        <pc:sldMkLst>
          <pc:docMk/>
          <pc:sldMk cId="3160834450" sldId="257"/>
        </pc:sldMkLst>
      </pc:sldChg>
      <pc:sldChg chg="new">
        <pc:chgData name="Perakis, Speros S." userId="S::ssperakis@wpi.edu::c7fc45fe-d71c-49cf-9072-d096b6bfeac1" providerId="AD" clId="Web-{AB3C51B9-A504-1AB4-4ECC-CA8C944EAFDB}" dt="2020-12-10T10:15:08.207" v="1"/>
        <pc:sldMkLst>
          <pc:docMk/>
          <pc:sldMk cId="1429780418" sldId="258"/>
        </pc:sldMkLst>
      </pc:sldChg>
      <pc:sldChg chg="new">
        <pc:chgData name="Perakis, Speros S." userId="S::ssperakis@wpi.edu::c7fc45fe-d71c-49cf-9072-d096b6bfeac1" providerId="AD" clId="Web-{AB3C51B9-A504-1AB4-4ECC-CA8C944EAFDB}" dt="2020-12-10T10:15:08.535" v="2"/>
        <pc:sldMkLst>
          <pc:docMk/>
          <pc:sldMk cId="4167996420" sldId="259"/>
        </pc:sldMkLst>
      </pc:sldChg>
      <pc:sldChg chg="addSp delSp modSp new">
        <pc:chgData name="Perakis, Speros S." userId="S::ssperakis@wpi.edu::c7fc45fe-d71c-49cf-9072-d096b6bfeac1" providerId="AD" clId="Web-{AB3C51B9-A504-1AB4-4ECC-CA8C944EAFDB}" dt="2020-12-10T10:15:21.129" v="4"/>
        <pc:sldMkLst>
          <pc:docMk/>
          <pc:sldMk cId="1814060534" sldId="260"/>
        </pc:sldMkLst>
        <pc:spChg chg="del">
          <ac:chgData name="Perakis, Speros S." userId="S::ssperakis@wpi.edu::c7fc45fe-d71c-49cf-9072-d096b6bfeac1" providerId="AD" clId="Web-{AB3C51B9-A504-1AB4-4ECC-CA8C944EAFDB}" dt="2020-12-10T10:15:21.129" v="4"/>
          <ac:spMkLst>
            <pc:docMk/>
            <pc:sldMk cId="1814060534" sldId="260"/>
            <ac:spMk id="3" creationId="{FE60BCDB-65D3-4A15-B565-47F75902D6DD}"/>
          </ac:spMkLst>
        </pc:spChg>
        <pc:picChg chg="add mod ord">
          <ac:chgData name="Perakis, Speros S." userId="S::ssperakis@wpi.edu::c7fc45fe-d71c-49cf-9072-d096b6bfeac1" providerId="AD" clId="Web-{AB3C51B9-A504-1AB4-4ECC-CA8C944EAFDB}" dt="2020-12-10T10:15:21.129" v="4"/>
          <ac:picMkLst>
            <pc:docMk/>
            <pc:sldMk cId="1814060534" sldId="260"/>
            <ac:picMk id="4" creationId="{6B99828B-A601-492C-945B-052FDC0D830D}"/>
          </ac:picMkLst>
        </pc:picChg>
      </pc:sldChg>
      <pc:sldChg chg="addSp delSp modSp new">
        <pc:chgData name="Perakis, Speros S." userId="S::ssperakis@wpi.edu::c7fc45fe-d71c-49cf-9072-d096b6bfeac1" providerId="AD" clId="Web-{AB3C51B9-A504-1AB4-4ECC-CA8C944EAFDB}" dt="2020-12-10T10:16:00.161" v="6"/>
        <pc:sldMkLst>
          <pc:docMk/>
          <pc:sldMk cId="2983322136" sldId="261"/>
        </pc:sldMkLst>
        <pc:spChg chg="del">
          <ac:chgData name="Perakis, Speros S." userId="S::ssperakis@wpi.edu::c7fc45fe-d71c-49cf-9072-d096b6bfeac1" providerId="AD" clId="Web-{AB3C51B9-A504-1AB4-4ECC-CA8C944EAFDB}" dt="2020-12-10T10:16:00.161" v="6"/>
          <ac:spMkLst>
            <pc:docMk/>
            <pc:sldMk cId="2983322136" sldId="261"/>
            <ac:spMk id="3" creationId="{E6A3E673-8AAD-4753-B599-8BB32906ECAF}"/>
          </ac:spMkLst>
        </pc:spChg>
        <pc:picChg chg="add mod ord">
          <ac:chgData name="Perakis, Speros S." userId="S::ssperakis@wpi.edu::c7fc45fe-d71c-49cf-9072-d096b6bfeac1" providerId="AD" clId="Web-{AB3C51B9-A504-1AB4-4ECC-CA8C944EAFDB}" dt="2020-12-10T10:16:00.161" v="6"/>
          <ac:picMkLst>
            <pc:docMk/>
            <pc:sldMk cId="2983322136" sldId="261"/>
            <ac:picMk id="4" creationId="{424EDD8E-973F-4254-BE58-4D3F88DB4370}"/>
          </ac:picMkLst>
        </pc:picChg>
      </pc:sldChg>
      <pc:sldChg chg="addSp delSp modSp new">
        <pc:chgData name="Perakis, Speros S." userId="S::ssperakis@wpi.edu::c7fc45fe-d71c-49cf-9072-d096b6bfeac1" providerId="AD" clId="Web-{AB3C51B9-A504-1AB4-4ECC-CA8C944EAFDB}" dt="2020-12-10T10:16:29.475" v="8"/>
        <pc:sldMkLst>
          <pc:docMk/>
          <pc:sldMk cId="2265011166" sldId="262"/>
        </pc:sldMkLst>
        <pc:spChg chg="del">
          <ac:chgData name="Perakis, Speros S." userId="S::ssperakis@wpi.edu::c7fc45fe-d71c-49cf-9072-d096b6bfeac1" providerId="AD" clId="Web-{AB3C51B9-A504-1AB4-4ECC-CA8C944EAFDB}" dt="2020-12-10T10:16:29.475" v="8"/>
          <ac:spMkLst>
            <pc:docMk/>
            <pc:sldMk cId="2265011166" sldId="262"/>
            <ac:spMk id="3" creationId="{53EDD329-9866-4E9A-A46F-C1041AF08673}"/>
          </ac:spMkLst>
        </pc:spChg>
        <pc:picChg chg="add mod ord">
          <ac:chgData name="Perakis, Speros S." userId="S::ssperakis@wpi.edu::c7fc45fe-d71c-49cf-9072-d096b6bfeac1" providerId="AD" clId="Web-{AB3C51B9-A504-1AB4-4ECC-CA8C944EAFDB}" dt="2020-12-10T10:16:29.475" v="8"/>
          <ac:picMkLst>
            <pc:docMk/>
            <pc:sldMk cId="2265011166" sldId="262"/>
            <ac:picMk id="4" creationId="{28DB8888-C261-4CF6-AE1D-C7ADEE6F01C9}"/>
          </ac:picMkLst>
        </pc:picChg>
      </pc:sldChg>
      <pc:sldChg chg="addSp delSp modSp new">
        <pc:chgData name="Perakis, Speros S." userId="S::ssperakis@wpi.edu::c7fc45fe-d71c-49cf-9072-d096b6bfeac1" providerId="AD" clId="Web-{AB3C51B9-A504-1AB4-4ECC-CA8C944EAFDB}" dt="2020-12-10T10:17:21.663" v="10"/>
        <pc:sldMkLst>
          <pc:docMk/>
          <pc:sldMk cId="461707723" sldId="263"/>
        </pc:sldMkLst>
        <pc:spChg chg="del">
          <ac:chgData name="Perakis, Speros S." userId="S::ssperakis@wpi.edu::c7fc45fe-d71c-49cf-9072-d096b6bfeac1" providerId="AD" clId="Web-{AB3C51B9-A504-1AB4-4ECC-CA8C944EAFDB}" dt="2020-12-10T10:17:21.663" v="10"/>
          <ac:spMkLst>
            <pc:docMk/>
            <pc:sldMk cId="461707723" sldId="263"/>
            <ac:spMk id="3" creationId="{3514AC29-039A-473B-9701-A3385C969A75}"/>
          </ac:spMkLst>
        </pc:spChg>
        <pc:picChg chg="add mod ord">
          <ac:chgData name="Perakis, Speros S." userId="S::ssperakis@wpi.edu::c7fc45fe-d71c-49cf-9072-d096b6bfeac1" providerId="AD" clId="Web-{AB3C51B9-A504-1AB4-4ECC-CA8C944EAFDB}" dt="2020-12-10T10:17:21.663" v="10"/>
          <ac:picMkLst>
            <pc:docMk/>
            <pc:sldMk cId="461707723" sldId="263"/>
            <ac:picMk id="4" creationId="{A6C14C01-1432-4903-84AC-A7D6DD938B79}"/>
          </ac:picMkLst>
        </pc:picChg>
      </pc:sldChg>
      <pc:sldChg chg="modSp">
        <pc:chgData name="Perakis, Speros S." userId="S::ssperakis@wpi.edu::c7fc45fe-d71c-49cf-9072-d096b6bfeac1" providerId="AD" clId="Web-{AB3C51B9-A504-1AB4-4ECC-CA8C944EAFDB}" dt="2020-12-10T10:42:43.111" v="28" actId="1076"/>
        <pc:sldMkLst>
          <pc:docMk/>
          <pc:sldMk cId="2080895449" sldId="268"/>
        </pc:sldMkLst>
        <pc:picChg chg="mod">
          <ac:chgData name="Perakis, Speros S." userId="S::ssperakis@wpi.edu::c7fc45fe-d71c-49cf-9072-d096b6bfeac1" providerId="AD" clId="Web-{AB3C51B9-A504-1AB4-4ECC-CA8C944EAFDB}" dt="2020-12-10T10:42:30.533" v="22" actId="14100"/>
          <ac:picMkLst>
            <pc:docMk/>
            <pc:sldMk cId="2080895449" sldId="268"/>
            <ac:picMk id="2" creationId="{792D67CA-4FF7-4970-B50E-B102397D97FD}"/>
          </ac:picMkLst>
        </pc:picChg>
        <pc:picChg chg="mod">
          <ac:chgData name="Perakis, Speros S." userId="S::ssperakis@wpi.edu::c7fc45fe-d71c-49cf-9072-d096b6bfeac1" providerId="AD" clId="Web-{AB3C51B9-A504-1AB4-4ECC-CA8C944EAFDB}" dt="2020-12-10T10:42:37.377" v="25" actId="1076"/>
          <ac:picMkLst>
            <pc:docMk/>
            <pc:sldMk cId="2080895449" sldId="268"/>
            <ac:picMk id="3" creationId="{9D7F265C-E4BF-4C54-ACD4-7E54370A422A}"/>
          </ac:picMkLst>
        </pc:picChg>
        <pc:picChg chg="mod">
          <ac:chgData name="Perakis, Speros S." userId="S::ssperakis@wpi.edu::c7fc45fe-d71c-49cf-9072-d096b6bfeac1" providerId="AD" clId="Web-{AB3C51B9-A504-1AB4-4ECC-CA8C944EAFDB}" dt="2020-12-10T10:42:43.111" v="28" actId="1076"/>
          <ac:picMkLst>
            <pc:docMk/>
            <pc:sldMk cId="2080895449" sldId="268"/>
            <ac:picMk id="4" creationId="{1DC94BB4-B558-49CE-A712-49D66D9375C2}"/>
          </ac:picMkLst>
        </pc:picChg>
      </pc:sldChg>
      <pc:sldChg chg="addSp delSp modSp new">
        <pc:chgData name="Perakis, Speros S." userId="S::ssperakis@wpi.edu::c7fc45fe-d71c-49cf-9072-d096b6bfeac1" providerId="AD" clId="Web-{AB3C51B9-A504-1AB4-4ECC-CA8C944EAFDB}" dt="2020-12-10T10:19:54.948" v="14"/>
        <pc:sldMkLst>
          <pc:docMk/>
          <pc:sldMk cId="3767319466" sldId="271"/>
        </pc:sldMkLst>
        <pc:spChg chg="del">
          <ac:chgData name="Perakis, Speros S." userId="S::ssperakis@wpi.edu::c7fc45fe-d71c-49cf-9072-d096b6bfeac1" providerId="AD" clId="Web-{AB3C51B9-A504-1AB4-4ECC-CA8C944EAFDB}" dt="2020-12-10T10:18:47.947" v="12"/>
          <ac:spMkLst>
            <pc:docMk/>
            <pc:sldMk cId="3767319466" sldId="271"/>
            <ac:spMk id="3" creationId="{F188CB26-87AE-44C9-86F5-5909A804129B}"/>
          </ac:spMkLst>
        </pc:spChg>
        <pc:spChg chg="add del mod">
          <ac:chgData name="Perakis, Speros S." userId="S::ssperakis@wpi.edu::c7fc45fe-d71c-49cf-9072-d096b6bfeac1" providerId="AD" clId="Web-{AB3C51B9-A504-1AB4-4ECC-CA8C944EAFDB}" dt="2020-12-10T10:19:54.948" v="14"/>
          <ac:spMkLst>
            <pc:docMk/>
            <pc:sldMk cId="3767319466" sldId="271"/>
            <ac:spMk id="6" creationId="{4A14C8A3-589F-44F2-9A9F-7A0EBC4CFB46}"/>
          </ac:spMkLst>
        </pc:spChg>
        <pc:picChg chg="add del mod ord">
          <ac:chgData name="Perakis, Speros S." userId="S::ssperakis@wpi.edu::c7fc45fe-d71c-49cf-9072-d096b6bfeac1" providerId="AD" clId="Web-{AB3C51B9-A504-1AB4-4ECC-CA8C944EAFDB}" dt="2020-12-10T10:19:47.214" v="13"/>
          <ac:picMkLst>
            <pc:docMk/>
            <pc:sldMk cId="3767319466" sldId="271"/>
            <ac:picMk id="4" creationId="{87826ED4-7F76-424F-B002-18FA49E616BA}"/>
          </ac:picMkLst>
        </pc:picChg>
        <pc:picChg chg="add mod ord">
          <ac:chgData name="Perakis, Speros S." userId="S::ssperakis@wpi.edu::c7fc45fe-d71c-49cf-9072-d096b6bfeac1" providerId="AD" clId="Web-{AB3C51B9-A504-1AB4-4ECC-CA8C944EAFDB}" dt="2020-12-10T10:19:54.948" v="14"/>
          <ac:picMkLst>
            <pc:docMk/>
            <pc:sldMk cId="3767319466" sldId="271"/>
            <ac:picMk id="7" creationId="{0EC3C019-0B2C-4D94-9DD2-4B081AE393B3}"/>
          </ac:picMkLst>
        </pc:picChg>
      </pc:sldChg>
      <pc:sldChg chg="addSp delSp modSp new">
        <pc:chgData name="Perakis, Speros S." userId="S::ssperakis@wpi.edu::c7fc45fe-d71c-49cf-9072-d096b6bfeac1" providerId="AD" clId="Web-{AB3C51B9-A504-1AB4-4ECC-CA8C944EAFDB}" dt="2020-12-10T10:21:10.903" v="16"/>
        <pc:sldMkLst>
          <pc:docMk/>
          <pc:sldMk cId="1752429265" sldId="272"/>
        </pc:sldMkLst>
        <pc:spChg chg="del">
          <ac:chgData name="Perakis, Speros S." userId="S::ssperakis@wpi.edu::c7fc45fe-d71c-49cf-9072-d096b6bfeac1" providerId="AD" clId="Web-{AB3C51B9-A504-1AB4-4ECC-CA8C944EAFDB}" dt="2020-12-10T10:21:10.903" v="16"/>
          <ac:spMkLst>
            <pc:docMk/>
            <pc:sldMk cId="1752429265" sldId="272"/>
            <ac:spMk id="3" creationId="{F4DA121C-0064-4C12-A673-00D768832BAB}"/>
          </ac:spMkLst>
        </pc:spChg>
        <pc:picChg chg="add mod ord">
          <ac:chgData name="Perakis, Speros S." userId="S::ssperakis@wpi.edu::c7fc45fe-d71c-49cf-9072-d096b6bfeac1" providerId="AD" clId="Web-{AB3C51B9-A504-1AB4-4ECC-CA8C944EAFDB}" dt="2020-12-10T10:21:10.903" v="16"/>
          <ac:picMkLst>
            <pc:docMk/>
            <pc:sldMk cId="1752429265" sldId="272"/>
            <ac:picMk id="4" creationId="{CAFD4CF4-5686-480D-B209-2FDA16D1DE95}"/>
          </ac:picMkLst>
        </pc:picChg>
      </pc:sldChg>
      <pc:sldChg chg="addSp delSp modSp new">
        <pc:chgData name="Perakis, Speros S." userId="S::ssperakis@wpi.edu::c7fc45fe-d71c-49cf-9072-d096b6bfeac1" providerId="AD" clId="Web-{AB3C51B9-A504-1AB4-4ECC-CA8C944EAFDB}" dt="2020-12-10T10:28:11.152" v="18"/>
        <pc:sldMkLst>
          <pc:docMk/>
          <pc:sldMk cId="1473697022" sldId="273"/>
        </pc:sldMkLst>
        <pc:spChg chg="del">
          <ac:chgData name="Perakis, Speros S." userId="S::ssperakis@wpi.edu::c7fc45fe-d71c-49cf-9072-d096b6bfeac1" providerId="AD" clId="Web-{AB3C51B9-A504-1AB4-4ECC-CA8C944EAFDB}" dt="2020-12-10T10:28:11.152" v="18"/>
          <ac:spMkLst>
            <pc:docMk/>
            <pc:sldMk cId="1473697022" sldId="273"/>
            <ac:spMk id="3" creationId="{6025648D-1478-4506-AB49-757FD61C4739}"/>
          </ac:spMkLst>
        </pc:spChg>
        <pc:picChg chg="add mod ord">
          <ac:chgData name="Perakis, Speros S." userId="S::ssperakis@wpi.edu::c7fc45fe-d71c-49cf-9072-d096b6bfeac1" providerId="AD" clId="Web-{AB3C51B9-A504-1AB4-4ECC-CA8C944EAFDB}" dt="2020-12-10T10:28:11.152" v="18"/>
          <ac:picMkLst>
            <pc:docMk/>
            <pc:sldMk cId="1473697022" sldId="273"/>
            <ac:picMk id="4" creationId="{71B15335-FA5F-4D68-B07D-4A7A1FFDBE64}"/>
          </ac:picMkLst>
        </pc:picChg>
      </pc:sldChg>
      <pc:sldChg chg="addSp modSp">
        <pc:chgData name="Perakis, Speros S." userId="S::ssperakis@wpi.edu::c7fc45fe-d71c-49cf-9072-d096b6bfeac1" providerId="AD" clId="Web-{AB3C51B9-A504-1AB4-4ECC-CA8C944EAFDB}" dt="2020-12-10T10:31:03.438" v="21"/>
        <pc:sldMkLst>
          <pc:docMk/>
          <pc:sldMk cId="3951115252" sldId="276"/>
        </pc:sldMkLst>
        <pc:picChg chg="add mod">
          <ac:chgData name="Perakis, Speros S." userId="S::ssperakis@wpi.edu::c7fc45fe-d71c-49cf-9072-d096b6bfeac1" providerId="AD" clId="Web-{AB3C51B9-A504-1AB4-4ECC-CA8C944EAFDB}" dt="2020-12-10T10:31:03.438" v="21"/>
          <ac:picMkLst>
            <pc:docMk/>
            <pc:sldMk cId="3951115252" sldId="276"/>
            <ac:picMk id="2" creationId="{6E577E68-6248-473F-A603-6F07C054AA15}"/>
          </ac:picMkLst>
        </pc:picChg>
      </pc:sldChg>
      <pc:sldChg chg="addSp delSp modSp new">
        <pc:chgData name="Perakis, Speros S." userId="S::ssperakis@wpi.edu::c7fc45fe-d71c-49cf-9072-d096b6bfeac1" providerId="AD" clId="Web-{AB3C51B9-A504-1AB4-4ECC-CA8C944EAFDB}" dt="2020-12-10T10:28:37.278" v="20"/>
        <pc:sldMkLst>
          <pc:docMk/>
          <pc:sldMk cId="2672697991" sldId="279"/>
        </pc:sldMkLst>
        <pc:spChg chg="del">
          <ac:chgData name="Perakis, Speros S." userId="S::ssperakis@wpi.edu::c7fc45fe-d71c-49cf-9072-d096b6bfeac1" providerId="AD" clId="Web-{AB3C51B9-A504-1AB4-4ECC-CA8C944EAFDB}" dt="2020-12-10T10:28:37.278" v="20"/>
          <ac:spMkLst>
            <pc:docMk/>
            <pc:sldMk cId="2672697991" sldId="279"/>
            <ac:spMk id="3" creationId="{5DBEF726-711E-4F19-9071-BA9BA5AF493B}"/>
          </ac:spMkLst>
        </pc:spChg>
        <pc:picChg chg="add mod ord">
          <ac:chgData name="Perakis, Speros S." userId="S::ssperakis@wpi.edu::c7fc45fe-d71c-49cf-9072-d096b6bfeac1" providerId="AD" clId="Web-{AB3C51B9-A504-1AB4-4ECC-CA8C944EAFDB}" dt="2020-12-10T10:28:37.278" v="20"/>
          <ac:picMkLst>
            <pc:docMk/>
            <pc:sldMk cId="2672697991" sldId="279"/>
            <ac:picMk id="4" creationId="{CB28EE37-D539-407C-852E-84F8B52451D8}"/>
          </ac:picMkLst>
        </pc:picChg>
      </pc:sldChg>
    </pc:docChg>
  </pc:docChgLst>
  <pc:docChgLst>
    <pc:chgData name="Hyde, Nathan" userId="S::nhyde@wpi.edu::a7a023b6-404c-4a1f-907b-c8ddadc04544" providerId="AD" clId="Web-{EBBA1F82-2DD8-B3DA-A2AE-97E4E056E32B}"/>
    <pc:docChg chg="delSld modSld">
      <pc:chgData name="Hyde, Nathan" userId="S::nhyde@wpi.edu::a7a023b6-404c-4a1f-907b-c8ddadc04544" providerId="AD" clId="Web-{EBBA1F82-2DD8-B3DA-A2AE-97E4E056E32B}" dt="2020-12-10T20:41:02.880" v="206"/>
      <pc:docMkLst>
        <pc:docMk/>
      </pc:docMkLst>
      <pc:sldChg chg="addSp delSp modSp">
        <pc:chgData name="Hyde, Nathan" userId="S::nhyde@wpi.edu::a7a023b6-404c-4a1f-907b-c8ddadc04544" providerId="AD" clId="Web-{EBBA1F82-2DD8-B3DA-A2AE-97E4E056E32B}" dt="2020-12-10T20:22:44.339" v="99" actId="14100"/>
        <pc:sldMkLst>
          <pc:docMk/>
          <pc:sldMk cId="2863781910" sldId="264"/>
        </pc:sldMkLst>
        <pc:spChg chg="mod">
          <ac:chgData name="Hyde, Nathan" userId="S::nhyde@wpi.edu::a7a023b6-404c-4a1f-907b-c8ddadc04544" providerId="AD" clId="Web-{EBBA1F82-2DD8-B3DA-A2AE-97E4E056E32B}" dt="2020-12-10T20:13:41.810" v="7" actId="1076"/>
          <ac:spMkLst>
            <pc:docMk/>
            <pc:sldMk cId="2863781910" sldId="264"/>
            <ac:spMk id="5" creationId="{466B353C-5D94-4425-A87D-20C92962812E}"/>
          </ac:spMkLst>
        </pc:spChg>
        <pc:picChg chg="del">
          <ac:chgData name="Hyde, Nathan" userId="S::nhyde@wpi.edu::a7a023b6-404c-4a1f-907b-c8ddadc04544" providerId="AD" clId="Web-{EBBA1F82-2DD8-B3DA-A2AE-97E4E056E32B}" dt="2020-12-10T20:13:33.342" v="2"/>
          <ac:picMkLst>
            <pc:docMk/>
            <pc:sldMk cId="2863781910" sldId="264"/>
            <ac:picMk id="2" creationId="{6BF9279B-7002-45A4-81D6-E84F21F5B09B}"/>
          </ac:picMkLst>
        </pc:picChg>
        <pc:picChg chg="del">
          <ac:chgData name="Hyde, Nathan" userId="S::nhyde@wpi.edu::a7a023b6-404c-4a1f-907b-c8ddadc04544" providerId="AD" clId="Web-{EBBA1F82-2DD8-B3DA-A2AE-97E4E056E32B}" dt="2020-12-10T20:13:33.920" v="3"/>
          <ac:picMkLst>
            <pc:docMk/>
            <pc:sldMk cId="2863781910" sldId="264"/>
            <ac:picMk id="3" creationId="{30385F62-7B75-4CCC-917C-292BD39E7F67}"/>
          </ac:picMkLst>
        </pc:picChg>
        <pc:picChg chg="add mod">
          <ac:chgData name="Hyde, Nathan" userId="S::nhyde@wpi.edu::a7a023b6-404c-4a1f-907b-c8ddadc04544" providerId="AD" clId="Web-{EBBA1F82-2DD8-B3DA-A2AE-97E4E056E32B}" dt="2020-12-10T20:22:44.339" v="99" actId="14100"/>
          <ac:picMkLst>
            <pc:docMk/>
            <pc:sldMk cId="2863781910" sldId="264"/>
            <ac:picMk id="4" creationId="{14D06521-26F3-4335-A100-14E9FDB9686D}"/>
          </ac:picMkLst>
        </pc:picChg>
      </pc:sldChg>
      <pc:sldChg chg="delSp del">
        <pc:chgData name="Hyde, Nathan" userId="S::nhyde@wpi.edu::a7a023b6-404c-4a1f-907b-c8ddadc04544" providerId="AD" clId="Web-{EBBA1F82-2DD8-B3DA-A2AE-97E4E056E32B}" dt="2020-12-10T20:36:05.826" v="101"/>
        <pc:sldMkLst>
          <pc:docMk/>
          <pc:sldMk cId="1271038376" sldId="266"/>
        </pc:sldMkLst>
        <pc:picChg chg="del">
          <ac:chgData name="Hyde, Nathan" userId="S::nhyde@wpi.edu::a7a023b6-404c-4a1f-907b-c8ddadc04544" providerId="AD" clId="Web-{EBBA1F82-2DD8-B3DA-A2AE-97E4E056E32B}" dt="2020-12-10T20:21:10.712" v="61"/>
          <ac:picMkLst>
            <pc:docMk/>
            <pc:sldMk cId="1271038376" sldId="266"/>
            <ac:picMk id="3" creationId="{017EA41C-F8A4-42E6-972A-AA554E02685A}"/>
          </ac:picMkLst>
        </pc:picChg>
        <pc:picChg chg="del">
          <ac:chgData name="Hyde, Nathan" userId="S::nhyde@wpi.edu::a7a023b6-404c-4a1f-907b-c8ddadc04544" providerId="AD" clId="Web-{EBBA1F82-2DD8-B3DA-A2AE-97E4E056E32B}" dt="2020-12-10T20:21:11.149" v="62"/>
          <ac:picMkLst>
            <pc:docMk/>
            <pc:sldMk cId="1271038376" sldId="266"/>
            <ac:picMk id="4" creationId="{F93BD10F-44DA-481F-8C59-1F069842C2B3}"/>
          </ac:picMkLst>
        </pc:picChg>
      </pc:sldChg>
      <pc:sldChg chg="delSp del">
        <pc:chgData name="Hyde, Nathan" userId="S::nhyde@wpi.edu::a7a023b6-404c-4a1f-907b-c8ddadc04544" providerId="AD" clId="Web-{EBBA1F82-2DD8-B3DA-A2AE-97E4E056E32B}" dt="2020-12-10T20:36:03.795" v="100"/>
        <pc:sldMkLst>
          <pc:docMk/>
          <pc:sldMk cId="2080895449" sldId="268"/>
        </pc:sldMkLst>
        <pc:picChg chg="del">
          <ac:chgData name="Hyde, Nathan" userId="S::nhyde@wpi.edu::a7a023b6-404c-4a1f-907b-c8ddadc04544" providerId="AD" clId="Web-{EBBA1F82-2DD8-B3DA-A2AE-97E4E056E32B}" dt="2020-12-10T20:21:14.368" v="65"/>
          <ac:picMkLst>
            <pc:docMk/>
            <pc:sldMk cId="2080895449" sldId="268"/>
            <ac:picMk id="2" creationId="{792D67CA-4FF7-4970-B50E-B102397D97FD}"/>
          </ac:picMkLst>
        </pc:picChg>
        <pc:picChg chg="del">
          <ac:chgData name="Hyde, Nathan" userId="S::nhyde@wpi.edu::a7a023b6-404c-4a1f-907b-c8ddadc04544" providerId="AD" clId="Web-{EBBA1F82-2DD8-B3DA-A2AE-97E4E056E32B}" dt="2020-12-10T20:21:13.602" v="63"/>
          <ac:picMkLst>
            <pc:docMk/>
            <pc:sldMk cId="2080895449" sldId="268"/>
            <ac:picMk id="3" creationId="{9D7F265C-E4BF-4C54-ACD4-7E54370A422A}"/>
          </ac:picMkLst>
        </pc:picChg>
        <pc:picChg chg="del">
          <ac:chgData name="Hyde, Nathan" userId="S::nhyde@wpi.edu::a7a023b6-404c-4a1f-907b-c8ddadc04544" providerId="AD" clId="Web-{EBBA1F82-2DD8-B3DA-A2AE-97E4E056E32B}" dt="2020-12-10T20:21:14.133" v="64"/>
          <ac:picMkLst>
            <pc:docMk/>
            <pc:sldMk cId="2080895449" sldId="268"/>
            <ac:picMk id="4" creationId="{1DC94BB4-B558-49CE-A712-49D66D9375C2}"/>
          </ac:picMkLst>
        </pc:picChg>
      </pc:sldChg>
      <pc:sldChg chg="addSp delSp modSp">
        <pc:chgData name="Hyde, Nathan" userId="S::nhyde@wpi.edu::a7a023b6-404c-4a1f-907b-c8ddadc04544" providerId="AD" clId="Web-{EBBA1F82-2DD8-B3DA-A2AE-97E4E056E32B}" dt="2020-12-10T20:36:59.624" v="110" actId="14100"/>
        <pc:sldMkLst>
          <pc:docMk/>
          <pc:sldMk cId="40492212" sldId="269"/>
        </pc:sldMkLst>
        <pc:spChg chg="mod">
          <ac:chgData name="Hyde, Nathan" userId="S::nhyde@wpi.edu::a7a023b6-404c-4a1f-907b-c8ddadc04544" providerId="AD" clId="Web-{EBBA1F82-2DD8-B3DA-A2AE-97E4E056E32B}" dt="2020-12-10T20:36:10.936" v="102" actId="1076"/>
          <ac:spMkLst>
            <pc:docMk/>
            <pc:sldMk cId="40492212" sldId="269"/>
            <ac:spMk id="4" creationId="{10608648-94E1-4379-9EEF-A43D61708879}"/>
          </ac:spMkLst>
        </pc:spChg>
        <pc:picChg chg="del">
          <ac:chgData name="Hyde, Nathan" userId="S::nhyde@wpi.edu::a7a023b6-404c-4a1f-907b-c8ddadc04544" providerId="AD" clId="Web-{EBBA1F82-2DD8-B3DA-A2AE-97E4E056E32B}" dt="2020-12-10T20:36:37.592" v="104"/>
          <ac:picMkLst>
            <pc:docMk/>
            <pc:sldMk cId="40492212" sldId="269"/>
            <ac:picMk id="2" creationId="{342201ED-C164-438A-8FC2-06AC6AA07B29}"/>
          </ac:picMkLst>
        </pc:picChg>
        <pc:picChg chg="del">
          <ac:chgData name="Hyde, Nathan" userId="S::nhyde@wpi.edu::a7a023b6-404c-4a1f-907b-c8ddadc04544" providerId="AD" clId="Web-{EBBA1F82-2DD8-B3DA-A2AE-97E4E056E32B}" dt="2020-12-10T20:36:38.202" v="105"/>
          <ac:picMkLst>
            <pc:docMk/>
            <pc:sldMk cId="40492212" sldId="269"/>
            <ac:picMk id="3" creationId="{B0287CDD-A22D-4FE3-81DD-724D58A6C25A}"/>
          </ac:picMkLst>
        </pc:picChg>
        <pc:picChg chg="add mod">
          <ac:chgData name="Hyde, Nathan" userId="S::nhyde@wpi.edu::a7a023b6-404c-4a1f-907b-c8ddadc04544" providerId="AD" clId="Web-{EBBA1F82-2DD8-B3DA-A2AE-97E4E056E32B}" dt="2020-12-10T20:36:59.624" v="110" actId="14100"/>
          <ac:picMkLst>
            <pc:docMk/>
            <pc:sldMk cId="40492212" sldId="269"/>
            <ac:picMk id="5" creationId="{55851548-22F9-4DD3-B5F7-CB58AC5791A9}"/>
          </ac:picMkLst>
        </pc:picChg>
      </pc:sldChg>
      <pc:sldChg chg="addSp delSp modSp">
        <pc:chgData name="Hyde, Nathan" userId="S::nhyde@wpi.edu::a7a023b6-404c-4a1f-907b-c8ddadc04544" providerId="AD" clId="Web-{EBBA1F82-2DD8-B3DA-A2AE-97E4E056E32B}" dt="2020-12-10T20:37:56.735" v="118" actId="14100"/>
        <pc:sldMkLst>
          <pc:docMk/>
          <pc:sldMk cId="2009427689" sldId="270"/>
        </pc:sldMkLst>
        <pc:spChg chg="mod">
          <ac:chgData name="Hyde, Nathan" userId="S::nhyde@wpi.edu::a7a023b6-404c-4a1f-907b-c8ddadc04544" providerId="AD" clId="Web-{EBBA1F82-2DD8-B3DA-A2AE-97E4E056E32B}" dt="2020-12-10T20:37:14.265" v="115" actId="1076"/>
          <ac:spMkLst>
            <pc:docMk/>
            <pc:sldMk cId="2009427689" sldId="270"/>
            <ac:spMk id="6" creationId="{BA0A679B-02BB-4F0C-923E-D77436609812}"/>
          </ac:spMkLst>
        </pc:spChg>
        <pc:picChg chg="del">
          <ac:chgData name="Hyde, Nathan" userId="S::nhyde@wpi.edu::a7a023b6-404c-4a1f-907b-c8ddadc04544" providerId="AD" clId="Web-{EBBA1F82-2DD8-B3DA-A2AE-97E4E056E32B}" dt="2020-12-10T20:37:03.640" v="111"/>
          <ac:picMkLst>
            <pc:docMk/>
            <pc:sldMk cId="2009427689" sldId="270"/>
            <ac:picMk id="2" creationId="{14A3368A-CD0E-41B1-A775-289A1762DB3B}"/>
          </ac:picMkLst>
        </pc:picChg>
        <pc:picChg chg="del">
          <ac:chgData name="Hyde, Nathan" userId="S::nhyde@wpi.edu::a7a023b6-404c-4a1f-907b-c8ddadc04544" providerId="AD" clId="Web-{EBBA1F82-2DD8-B3DA-A2AE-97E4E056E32B}" dt="2020-12-10T20:37:04.437" v="113"/>
          <ac:picMkLst>
            <pc:docMk/>
            <pc:sldMk cId="2009427689" sldId="270"/>
            <ac:picMk id="3" creationId="{8A84BDB2-59B0-47A9-8DE7-3CBB51012C64}"/>
          </ac:picMkLst>
        </pc:picChg>
        <pc:picChg chg="add mod">
          <ac:chgData name="Hyde, Nathan" userId="S::nhyde@wpi.edu::a7a023b6-404c-4a1f-907b-c8ddadc04544" providerId="AD" clId="Web-{EBBA1F82-2DD8-B3DA-A2AE-97E4E056E32B}" dt="2020-12-10T20:37:56.735" v="118" actId="14100"/>
          <ac:picMkLst>
            <pc:docMk/>
            <pc:sldMk cId="2009427689" sldId="270"/>
            <ac:picMk id="4" creationId="{8025F5AA-9B9F-4493-A747-EEF728B12EC0}"/>
          </ac:picMkLst>
        </pc:picChg>
        <pc:picChg chg="del">
          <ac:chgData name="Hyde, Nathan" userId="S::nhyde@wpi.edu::a7a023b6-404c-4a1f-907b-c8ddadc04544" providerId="AD" clId="Web-{EBBA1F82-2DD8-B3DA-A2AE-97E4E056E32B}" dt="2020-12-10T20:37:04.124" v="112"/>
          <ac:picMkLst>
            <pc:docMk/>
            <pc:sldMk cId="2009427689" sldId="270"/>
            <ac:picMk id="5" creationId="{EB3BBA5D-37D5-40B4-AC51-70427DFA61DE}"/>
          </ac:picMkLst>
        </pc:picChg>
      </pc:sldChg>
      <pc:sldChg chg="addSp delSp modSp">
        <pc:chgData name="Hyde, Nathan" userId="S::nhyde@wpi.edu::a7a023b6-404c-4a1f-907b-c8ddadc04544" providerId="AD" clId="Web-{EBBA1F82-2DD8-B3DA-A2AE-97E4E056E32B}" dt="2020-12-10T20:22:32.354" v="97" actId="14100"/>
        <pc:sldMkLst>
          <pc:docMk/>
          <pc:sldMk cId="4249975875" sldId="274"/>
        </pc:sldMkLst>
        <pc:spChg chg="mod">
          <ac:chgData name="Hyde, Nathan" userId="S::nhyde@wpi.edu::a7a023b6-404c-4a1f-907b-c8ddadc04544" providerId="AD" clId="Web-{EBBA1F82-2DD8-B3DA-A2AE-97E4E056E32B}" dt="2020-12-10T20:20:36.179" v="52" actId="1076"/>
          <ac:spMkLst>
            <pc:docMk/>
            <pc:sldMk cId="4249975875" sldId="274"/>
            <ac:spMk id="6" creationId="{846CDD71-85AB-4836-A7F1-C9AF72D6B1C9}"/>
          </ac:spMkLst>
        </pc:spChg>
        <pc:picChg chg="add mod">
          <ac:chgData name="Hyde, Nathan" userId="S::nhyde@wpi.edu::a7a023b6-404c-4a1f-907b-c8ddadc04544" providerId="AD" clId="Web-{EBBA1F82-2DD8-B3DA-A2AE-97E4E056E32B}" dt="2020-12-10T20:22:32.354" v="97" actId="14100"/>
          <ac:picMkLst>
            <pc:docMk/>
            <pc:sldMk cId="4249975875" sldId="274"/>
            <ac:picMk id="2" creationId="{DCAA02C4-CF82-4143-9313-921AD97D440B}"/>
          </ac:picMkLst>
        </pc:picChg>
        <pc:picChg chg="del">
          <ac:chgData name="Hyde, Nathan" userId="S::nhyde@wpi.edu::a7a023b6-404c-4a1f-907b-c8ddadc04544" providerId="AD" clId="Web-{EBBA1F82-2DD8-B3DA-A2AE-97E4E056E32B}" dt="2020-12-10T20:20:37.383" v="53"/>
          <ac:picMkLst>
            <pc:docMk/>
            <pc:sldMk cId="4249975875" sldId="274"/>
            <ac:picMk id="3" creationId="{B0303313-8C0D-43D0-B43A-05F6AAA03040}"/>
          </ac:picMkLst>
        </pc:picChg>
        <pc:picChg chg="del">
          <ac:chgData name="Hyde, Nathan" userId="S::nhyde@wpi.edu::a7a023b6-404c-4a1f-907b-c8ddadc04544" providerId="AD" clId="Web-{EBBA1F82-2DD8-B3DA-A2AE-97E4E056E32B}" dt="2020-12-10T20:20:38.305" v="55"/>
          <ac:picMkLst>
            <pc:docMk/>
            <pc:sldMk cId="4249975875" sldId="274"/>
            <ac:picMk id="4" creationId="{ABA0575B-82FD-427F-8B92-6191C515E229}"/>
          </ac:picMkLst>
        </pc:picChg>
        <pc:picChg chg="del">
          <ac:chgData name="Hyde, Nathan" userId="S::nhyde@wpi.edu::a7a023b6-404c-4a1f-907b-c8ddadc04544" providerId="AD" clId="Web-{EBBA1F82-2DD8-B3DA-A2AE-97E4E056E32B}" dt="2020-12-10T20:20:37.898" v="54"/>
          <ac:picMkLst>
            <pc:docMk/>
            <pc:sldMk cId="4249975875" sldId="274"/>
            <ac:picMk id="5" creationId="{2EA8E975-4C77-4F4B-BA48-7FAE57D46342}"/>
          </ac:picMkLst>
        </pc:picChg>
      </pc:sldChg>
      <pc:sldChg chg="delSp del">
        <pc:chgData name="Hyde, Nathan" userId="S::nhyde@wpi.edu::a7a023b6-404c-4a1f-907b-c8ddadc04544" providerId="AD" clId="Web-{EBBA1F82-2DD8-B3DA-A2AE-97E4E056E32B}" dt="2020-12-10T20:38:06.298" v="122"/>
        <pc:sldMkLst>
          <pc:docMk/>
          <pc:sldMk cId="2726444488" sldId="275"/>
        </pc:sldMkLst>
        <pc:picChg chg="del">
          <ac:chgData name="Hyde, Nathan" userId="S::nhyde@wpi.edu::a7a023b6-404c-4a1f-907b-c8ddadc04544" providerId="AD" clId="Web-{EBBA1F82-2DD8-B3DA-A2AE-97E4E056E32B}" dt="2020-12-10T20:38:03.876" v="121"/>
          <ac:picMkLst>
            <pc:docMk/>
            <pc:sldMk cId="2726444488" sldId="275"/>
            <ac:picMk id="2" creationId="{93FD9ADF-9C1B-4F18-A271-4B2BD17F2BFD}"/>
          </ac:picMkLst>
        </pc:picChg>
        <pc:picChg chg="del">
          <ac:chgData name="Hyde, Nathan" userId="S::nhyde@wpi.edu::a7a023b6-404c-4a1f-907b-c8ddadc04544" providerId="AD" clId="Web-{EBBA1F82-2DD8-B3DA-A2AE-97E4E056E32B}" dt="2020-12-10T20:38:03.548" v="120"/>
          <ac:picMkLst>
            <pc:docMk/>
            <pc:sldMk cId="2726444488" sldId="275"/>
            <ac:picMk id="3" creationId="{DB07ACD0-8E00-4B7B-9338-446484437FCC}"/>
          </ac:picMkLst>
        </pc:picChg>
        <pc:picChg chg="del">
          <ac:chgData name="Hyde, Nathan" userId="S::nhyde@wpi.edu::a7a023b6-404c-4a1f-907b-c8ddadc04544" providerId="AD" clId="Web-{EBBA1F82-2DD8-B3DA-A2AE-97E4E056E32B}" dt="2020-12-10T20:38:02.922" v="119"/>
          <ac:picMkLst>
            <pc:docMk/>
            <pc:sldMk cId="2726444488" sldId="275"/>
            <ac:picMk id="4" creationId="{F4D93A31-F7FD-4C4E-8B91-3D89FFDAF8A4}"/>
          </ac:picMkLst>
        </pc:picChg>
      </pc:sldChg>
      <pc:sldChg chg="addSp delSp modSp">
        <pc:chgData name="Hyde, Nathan" userId="S::nhyde@wpi.edu::a7a023b6-404c-4a1f-907b-c8ddadc04544" providerId="AD" clId="Web-{EBBA1F82-2DD8-B3DA-A2AE-97E4E056E32B}" dt="2020-12-10T20:38:45.033" v="131" actId="14100"/>
        <pc:sldMkLst>
          <pc:docMk/>
          <pc:sldMk cId="3951115252" sldId="276"/>
        </pc:sldMkLst>
        <pc:spChg chg="mod">
          <ac:chgData name="Hyde, Nathan" userId="S::nhyde@wpi.edu::a7a023b6-404c-4a1f-907b-c8ddadc04544" providerId="AD" clId="Web-{EBBA1F82-2DD8-B3DA-A2AE-97E4E056E32B}" dt="2020-12-10T20:38:15.220" v="127" actId="1076"/>
          <ac:spMkLst>
            <pc:docMk/>
            <pc:sldMk cId="3951115252" sldId="276"/>
            <ac:spMk id="6" creationId="{F427E1E3-818C-4533-BC4B-192F231F6F20}"/>
          </ac:spMkLst>
        </pc:spChg>
        <pc:picChg chg="add mod">
          <ac:chgData name="Hyde, Nathan" userId="S::nhyde@wpi.edu::a7a023b6-404c-4a1f-907b-c8ddadc04544" providerId="AD" clId="Web-{EBBA1F82-2DD8-B3DA-A2AE-97E4E056E32B}" dt="2020-12-10T20:38:45.033" v="131" actId="14100"/>
          <ac:picMkLst>
            <pc:docMk/>
            <pc:sldMk cId="3951115252" sldId="276"/>
            <ac:picMk id="2" creationId="{5E037227-62B8-4E20-8BC3-60AA728E217B}"/>
          </ac:picMkLst>
        </pc:picChg>
        <pc:picChg chg="del">
          <ac:chgData name="Hyde, Nathan" userId="S::nhyde@wpi.edu::a7a023b6-404c-4a1f-907b-c8ddadc04544" providerId="AD" clId="Web-{EBBA1F82-2DD8-B3DA-A2AE-97E4E056E32B}" dt="2020-12-10T20:38:08.751" v="123"/>
          <ac:picMkLst>
            <pc:docMk/>
            <pc:sldMk cId="3951115252" sldId="276"/>
            <ac:picMk id="3" creationId="{6A988D14-2431-4901-B7A0-D426704706E9}"/>
          </ac:picMkLst>
        </pc:picChg>
        <pc:picChg chg="del">
          <ac:chgData name="Hyde, Nathan" userId="S::nhyde@wpi.edu::a7a023b6-404c-4a1f-907b-c8ddadc04544" providerId="AD" clId="Web-{EBBA1F82-2DD8-B3DA-A2AE-97E4E056E32B}" dt="2020-12-10T20:38:09.423" v="125"/>
          <ac:picMkLst>
            <pc:docMk/>
            <pc:sldMk cId="3951115252" sldId="276"/>
            <ac:picMk id="4" creationId="{9C8F899A-F692-4DE1-AB88-C15AAFAFD2B5}"/>
          </ac:picMkLst>
        </pc:picChg>
        <pc:picChg chg="del">
          <ac:chgData name="Hyde, Nathan" userId="S::nhyde@wpi.edu::a7a023b6-404c-4a1f-907b-c8ddadc04544" providerId="AD" clId="Web-{EBBA1F82-2DD8-B3DA-A2AE-97E4E056E32B}" dt="2020-12-10T20:38:09.126" v="124"/>
          <ac:picMkLst>
            <pc:docMk/>
            <pc:sldMk cId="3951115252" sldId="276"/>
            <ac:picMk id="5" creationId="{345E3C76-29D6-480E-A29F-D6E390424314}"/>
          </ac:picMkLst>
        </pc:picChg>
      </pc:sldChg>
      <pc:sldChg chg="addSp delSp modSp">
        <pc:chgData name="Hyde, Nathan" userId="S::nhyde@wpi.edu::a7a023b6-404c-4a1f-907b-c8ddadc04544" providerId="AD" clId="Web-{EBBA1F82-2DD8-B3DA-A2AE-97E4E056E32B}" dt="2020-12-10T20:39:16.612" v="139" actId="14100"/>
        <pc:sldMkLst>
          <pc:docMk/>
          <pc:sldMk cId="2315412485" sldId="277"/>
        </pc:sldMkLst>
        <pc:spChg chg="mod">
          <ac:chgData name="Hyde, Nathan" userId="S::nhyde@wpi.edu::a7a023b6-404c-4a1f-907b-c8ddadc04544" providerId="AD" clId="Web-{EBBA1F82-2DD8-B3DA-A2AE-97E4E056E32B}" dt="2020-12-10T20:38:51.111" v="132" actId="1076"/>
          <ac:spMkLst>
            <pc:docMk/>
            <pc:sldMk cId="2315412485" sldId="277"/>
            <ac:spMk id="5" creationId="{79592E6B-9E97-4960-B06E-D227CF1A07AD}"/>
          </ac:spMkLst>
        </pc:spChg>
        <pc:picChg chg="add mod">
          <ac:chgData name="Hyde, Nathan" userId="S::nhyde@wpi.edu::a7a023b6-404c-4a1f-907b-c8ddadc04544" providerId="AD" clId="Web-{EBBA1F82-2DD8-B3DA-A2AE-97E4E056E32B}" dt="2020-12-10T20:39:16.612" v="139" actId="14100"/>
          <ac:picMkLst>
            <pc:docMk/>
            <pc:sldMk cId="2315412485" sldId="277"/>
            <ac:picMk id="2" creationId="{9E48EE87-5814-4766-86B7-37938AEA6788}"/>
          </ac:picMkLst>
        </pc:picChg>
        <pc:picChg chg="del">
          <ac:chgData name="Hyde, Nathan" userId="S::nhyde@wpi.edu::a7a023b6-404c-4a1f-907b-c8ddadc04544" providerId="AD" clId="Web-{EBBA1F82-2DD8-B3DA-A2AE-97E4E056E32B}" dt="2020-12-10T20:38:52.627" v="133"/>
          <ac:picMkLst>
            <pc:docMk/>
            <pc:sldMk cId="2315412485" sldId="277"/>
            <ac:picMk id="3" creationId="{B4CDABC2-DA74-4B1F-8C14-4461D176255D}"/>
          </ac:picMkLst>
        </pc:picChg>
        <pc:picChg chg="del">
          <ac:chgData name="Hyde, Nathan" userId="S::nhyde@wpi.edu::a7a023b6-404c-4a1f-907b-c8ddadc04544" providerId="AD" clId="Web-{EBBA1F82-2DD8-B3DA-A2AE-97E4E056E32B}" dt="2020-12-10T20:38:52.986" v="134"/>
          <ac:picMkLst>
            <pc:docMk/>
            <pc:sldMk cId="2315412485" sldId="277"/>
            <ac:picMk id="4" creationId="{89CAC774-2B83-4BE6-BBD3-CD5118DD5D8E}"/>
          </ac:picMkLst>
        </pc:picChg>
      </pc:sldChg>
      <pc:sldChg chg="addSp delSp modSp">
        <pc:chgData name="Hyde, Nathan" userId="S::nhyde@wpi.edu::a7a023b6-404c-4a1f-907b-c8ddadc04544" providerId="AD" clId="Web-{EBBA1F82-2DD8-B3DA-A2AE-97E4E056E32B}" dt="2020-12-10T20:39:48.316" v="147" actId="14100"/>
        <pc:sldMkLst>
          <pc:docMk/>
          <pc:sldMk cId="3779904284" sldId="278"/>
        </pc:sldMkLst>
        <pc:spChg chg="mod">
          <ac:chgData name="Hyde, Nathan" userId="S::nhyde@wpi.edu::a7a023b6-404c-4a1f-907b-c8ddadc04544" providerId="AD" clId="Web-{EBBA1F82-2DD8-B3DA-A2AE-97E4E056E32B}" dt="2020-12-10T20:39:22.268" v="140" actId="1076"/>
          <ac:spMkLst>
            <pc:docMk/>
            <pc:sldMk cId="3779904284" sldId="278"/>
            <ac:spMk id="4" creationId="{EEDDCD38-B43D-46F2-A320-B16BCA720E96}"/>
          </ac:spMkLst>
        </pc:spChg>
        <pc:picChg chg="del">
          <ac:chgData name="Hyde, Nathan" userId="S::nhyde@wpi.edu::a7a023b6-404c-4a1f-907b-c8ddadc04544" providerId="AD" clId="Web-{EBBA1F82-2DD8-B3DA-A2AE-97E4E056E32B}" dt="2020-12-10T20:39:23.331" v="141"/>
          <ac:picMkLst>
            <pc:docMk/>
            <pc:sldMk cId="3779904284" sldId="278"/>
            <ac:picMk id="2" creationId="{D42752CF-F32C-4A46-A49E-ACDC8E5057F0}"/>
          </ac:picMkLst>
        </pc:picChg>
        <pc:picChg chg="del">
          <ac:chgData name="Hyde, Nathan" userId="S::nhyde@wpi.edu::a7a023b6-404c-4a1f-907b-c8ddadc04544" providerId="AD" clId="Web-{EBBA1F82-2DD8-B3DA-A2AE-97E4E056E32B}" dt="2020-12-10T20:39:23.706" v="142"/>
          <ac:picMkLst>
            <pc:docMk/>
            <pc:sldMk cId="3779904284" sldId="278"/>
            <ac:picMk id="3" creationId="{20F67B3F-1C79-4647-A9C6-3FD23707D964}"/>
          </ac:picMkLst>
        </pc:picChg>
        <pc:picChg chg="add mod">
          <ac:chgData name="Hyde, Nathan" userId="S::nhyde@wpi.edu::a7a023b6-404c-4a1f-907b-c8ddadc04544" providerId="AD" clId="Web-{EBBA1F82-2DD8-B3DA-A2AE-97E4E056E32B}" dt="2020-12-10T20:39:48.316" v="147" actId="14100"/>
          <ac:picMkLst>
            <pc:docMk/>
            <pc:sldMk cId="3779904284" sldId="278"/>
            <ac:picMk id="5" creationId="{194DB50F-C729-4944-AC1A-4A4FC4DDAB9D}"/>
          </ac:picMkLst>
        </pc:picChg>
      </pc:sldChg>
      <pc:sldChg chg="addSp delSp modSp">
        <pc:chgData name="Hyde, Nathan" userId="S::nhyde@wpi.edu::a7a023b6-404c-4a1f-907b-c8ddadc04544" providerId="AD" clId="Web-{EBBA1F82-2DD8-B3DA-A2AE-97E4E056E32B}" dt="2020-12-10T20:40:16.472" v="155" actId="14100"/>
        <pc:sldMkLst>
          <pc:docMk/>
          <pc:sldMk cId="2575472122" sldId="279"/>
        </pc:sldMkLst>
        <pc:spChg chg="mod">
          <ac:chgData name="Hyde, Nathan" userId="S::nhyde@wpi.edu::a7a023b6-404c-4a1f-907b-c8ddadc04544" providerId="AD" clId="Web-{EBBA1F82-2DD8-B3DA-A2AE-97E4E056E32B}" dt="2020-12-10T20:39:53.472" v="148" actId="1076"/>
          <ac:spMkLst>
            <pc:docMk/>
            <pc:sldMk cId="2575472122" sldId="279"/>
            <ac:spMk id="4" creationId="{E8E7DA30-4A01-4B7E-B770-59C71F2FDC79}"/>
          </ac:spMkLst>
        </pc:spChg>
        <pc:picChg chg="del">
          <ac:chgData name="Hyde, Nathan" userId="S::nhyde@wpi.edu::a7a023b6-404c-4a1f-907b-c8ddadc04544" providerId="AD" clId="Web-{EBBA1F82-2DD8-B3DA-A2AE-97E4E056E32B}" dt="2020-12-10T20:39:54.534" v="149"/>
          <ac:picMkLst>
            <pc:docMk/>
            <pc:sldMk cId="2575472122" sldId="279"/>
            <ac:picMk id="2" creationId="{DC4444D1-CBF3-4947-9EA2-07292D66EAE4}"/>
          </ac:picMkLst>
        </pc:picChg>
        <pc:picChg chg="del">
          <ac:chgData name="Hyde, Nathan" userId="S::nhyde@wpi.edu::a7a023b6-404c-4a1f-907b-c8ddadc04544" providerId="AD" clId="Web-{EBBA1F82-2DD8-B3DA-A2AE-97E4E056E32B}" dt="2020-12-10T20:39:54.925" v="150"/>
          <ac:picMkLst>
            <pc:docMk/>
            <pc:sldMk cId="2575472122" sldId="279"/>
            <ac:picMk id="3" creationId="{4013D4FE-DA17-4DE7-9224-8A93AB9C9EC4}"/>
          </ac:picMkLst>
        </pc:picChg>
        <pc:picChg chg="add mod">
          <ac:chgData name="Hyde, Nathan" userId="S::nhyde@wpi.edu::a7a023b6-404c-4a1f-907b-c8ddadc04544" providerId="AD" clId="Web-{EBBA1F82-2DD8-B3DA-A2AE-97E4E056E32B}" dt="2020-12-10T20:40:16.472" v="155" actId="14100"/>
          <ac:picMkLst>
            <pc:docMk/>
            <pc:sldMk cId="2575472122" sldId="279"/>
            <ac:picMk id="5" creationId="{2D7E2F05-10C2-4B2E-9D46-C9EF32F8CAFD}"/>
          </ac:picMkLst>
        </pc:picChg>
      </pc:sldChg>
      <pc:sldChg chg="addSp delSp modSp">
        <pc:chgData name="Hyde, Nathan" userId="S::nhyde@wpi.edu::a7a023b6-404c-4a1f-907b-c8ddadc04544" providerId="AD" clId="Web-{EBBA1F82-2DD8-B3DA-A2AE-97E4E056E32B}" dt="2020-12-10T20:40:53.801" v="203" actId="14100"/>
        <pc:sldMkLst>
          <pc:docMk/>
          <pc:sldMk cId="728604456" sldId="280"/>
        </pc:sldMkLst>
        <pc:spChg chg="mod">
          <ac:chgData name="Hyde, Nathan" userId="S::nhyde@wpi.edu::a7a023b6-404c-4a1f-907b-c8ddadc04544" providerId="AD" clId="Web-{EBBA1F82-2DD8-B3DA-A2AE-97E4E056E32B}" dt="2020-12-10T20:40:35.270" v="200" actId="1076"/>
          <ac:spMkLst>
            <pc:docMk/>
            <pc:sldMk cId="728604456" sldId="280"/>
            <ac:spMk id="5" creationId="{98FE4FC9-0FE1-4B1D-B3DC-849219F92D97}"/>
          </ac:spMkLst>
        </pc:spChg>
        <pc:picChg chg="del">
          <ac:chgData name="Hyde, Nathan" userId="S::nhyde@wpi.edu::a7a023b6-404c-4a1f-907b-c8ddadc04544" providerId="AD" clId="Web-{EBBA1F82-2DD8-B3DA-A2AE-97E4E056E32B}" dt="2020-12-10T20:40:29.817" v="198"/>
          <ac:picMkLst>
            <pc:docMk/>
            <pc:sldMk cId="728604456" sldId="280"/>
            <ac:picMk id="2" creationId="{700C1E0E-8EFE-4EF8-BB5D-FEB8C9D572AC}"/>
          </ac:picMkLst>
        </pc:picChg>
        <pc:picChg chg="del mod">
          <ac:chgData name="Hyde, Nathan" userId="S::nhyde@wpi.edu::a7a023b6-404c-4a1f-907b-c8ddadc04544" providerId="AD" clId="Web-{EBBA1F82-2DD8-B3DA-A2AE-97E4E056E32B}" dt="2020-12-10T20:40:29.082" v="196"/>
          <ac:picMkLst>
            <pc:docMk/>
            <pc:sldMk cId="728604456" sldId="280"/>
            <ac:picMk id="3" creationId="{90B60ACC-46E7-4BCB-8EFE-496305B4991B}"/>
          </ac:picMkLst>
        </pc:picChg>
        <pc:picChg chg="del">
          <ac:chgData name="Hyde, Nathan" userId="S::nhyde@wpi.edu::a7a023b6-404c-4a1f-907b-c8ddadc04544" providerId="AD" clId="Web-{EBBA1F82-2DD8-B3DA-A2AE-97E4E056E32B}" dt="2020-12-10T20:40:29.567" v="197"/>
          <ac:picMkLst>
            <pc:docMk/>
            <pc:sldMk cId="728604456" sldId="280"/>
            <ac:picMk id="4" creationId="{AA721D58-2446-4559-86F6-8B935A87712C}"/>
          </ac:picMkLst>
        </pc:picChg>
        <pc:picChg chg="add mod">
          <ac:chgData name="Hyde, Nathan" userId="S::nhyde@wpi.edu::a7a023b6-404c-4a1f-907b-c8ddadc04544" providerId="AD" clId="Web-{EBBA1F82-2DD8-B3DA-A2AE-97E4E056E32B}" dt="2020-12-10T20:40:53.801" v="203" actId="14100"/>
          <ac:picMkLst>
            <pc:docMk/>
            <pc:sldMk cId="728604456" sldId="280"/>
            <ac:picMk id="6" creationId="{D9C4B31A-378D-4603-93E2-E47AF7F01D79}"/>
          </ac:picMkLst>
        </pc:picChg>
      </pc:sldChg>
      <pc:sldChg chg="del">
        <pc:chgData name="Hyde, Nathan" userId="S::nhyde@wpi.edu::a7a023b6-404c-4a1f-907b-c8ddadc04544" providerId="AD" clId="Web-{EBBA1F82-2DD8-B3DA-A2AE-97E4E056E32B}" dt="2020-12-10T20:40:57.583" v="204"/>
        <pc:sldMkLst>
          <pc:docMk/>
          <pc:sldMk cId="15829270" sldId="281"/>
        </pc:sldMkLst>
      </pc:sldChg>
      <pc:sldChg chg="del">
        <pc:chgData name="Hyde, Nathan" userId="S::nhyde@wpi.edu::a7a023b6-404c-4a1f-907b-c8ddadc04544" providerId="AD" clId="Web-{EBBA1F82-2DD8-B3DA-A2AE-97E4E056E32B}" dt="2020-12-10T20:41:00.583" v="205"/>
        <pc:sldMkLst>
          <pc:docMk/>
          <pc:sldMk cId="4196785993" sldId="282"/>
        </pc:sldMkLst>
      </pc:sldChg>
      <pc:sldChg chg="del">
        <pc:chgData name="Hyde, Nathan" userId="S::nhyde@wpi.edu::a7a023b6-404c-4a1f-907b-c8ddadc04544" providerId="AD" clId="Web-{EBBA1F82-2DD8-B3DA-A2AE-97E4E056E32B}" dt="2020-12-10T20:41:02.880" v="206"/>
        <pc:sldMkLst>
          <pc:docMk/>
          <pc:sldMk cId="3472093648" sldId="288"/>
        </pc:sldMkLst>
      </pc:sldChg>
      <pc:sldChg chg="addSp delSp modSp">
        <pc:chgData name="Hyde, Nathan" userId="S::nhyde@wpi.edu::a7a023b6-404c-4a1f-907b-c8ddadc04544" providerId="AD" clId="Web-{EBBA1F82-2DD8-B3DA-A2AE-97E4E056E32B}" dt="2020-12-10T20:22:38.042" v="98" actId="14100"/>
        <pc:sldMkLst>
          <pc:docMk/>
          <pc:sldMk cId="1136457953" sldId="289"/>
        </pc:sldMkLst>
        <pc:spChg chg="mod">
          <ac:chgData name="Hyde, Nathan" userId="S::nhyde@wpi.edu::a7a023b6-404c-4a1f-907b-c8ddadc04544" providerId="AD" clId="Web-{EBBA1F82-2DD8-B3DA-A2AE-97E4E056E32B}" dt="2020-12-10T20:21:46.665" v="93" actId="1076"/>
          <ac:spMkLst>
            <pc:docMk/>
            <pc:sldMk cId="1136457953" sldId="289"/>
            <ac:spMk id="5" creationId="{729059F7-6274-4FA8-A090-D0153FE994F3}"/>
          </ac:spMkLst>
        </pc:spChg>
        <pc:picChg chg="del">
          <ac:chgData name="Hyde, Nathan" userId="S::nhyde@wpi.edu::a7a023b6-404c-4a1f-907b-c8ddadc04544" providerId="AD" clId="Web-{EBBA1F82-2DD8-B3DA-A2AE-97E4E056E32B}" dt="2020-12-10T20:21:07.868" v="59"/>
          <ac:picMkLst>
            <pc:docMk/>
            <pc:sldMk cId="1136457953" sldId="289"/>
            <ac:picMk id="2" creationId="{71CCE00F-9D31-4783-ACB7-421393A9677F}"/>
          </ac:picMkLst>
        </pc:picChg>
        <pc:picChg chg="add mod">
          <ac:chgData name="Hyde, Nathan" userId="S::nhyde@wpi.edu::a7a023b6-404c-4a1f-907b-c8ddadc04544" providerId="AD" clId="Web-{EBBA1F82-2DD8-B3DA-A2AE-97E4E056E32B}" dt="2020-12-10T20:22:38.042" v="98" actId="14100"/>
          <ac:picMkLst>
            <pc:docMk/>
            <pc:sldMk cId="1136457953" sldId="289"/>
            <ac:picMk id="3" creationId="{A7C519B8-991D-49C5-91E3-2544D8973996}"/>
          </ac:picMkLst>
        </pc:picChg>
        <pc:picChg chg="del">
          <ac:chgData name="Hyde, Nathan" userId="S::nhyde@wpi.edu::a7a023b6-404c-4a1f-907b-c8ddadc04544" providerId="AD" clId="Web-{EBBA1F82-2DD8-B3DA-A2AE-97E4E056E32B}" dt="2020-12-10T20:21:08.383" v="60"/>
          <ac:picMkLst>
            <pc:docMk/>
            <pc:sldMk cId="1136457953" sldId="289"/>
            <ac:picMk id="6" creationId="{A1CC9029-75B0-4124-AA92-643ACD0AE7D7}"/>
          </ac:picMkLst>
        </pc:picChg>
      </pc:sldChg>
    </pc:docChg>
  </pc:docChgLst>
  <pc:docChgLst>
    <pc:chgData name="Hyde, Nathan" userId="S::nhyde@wpi.edu::a7a023b6-404c-4a1f-907b-c8ddadc04544" providerId="AD" clId="Web-{7CFD9691-2723-278F-51C1-F2F497CA8811}"/>
    <pc:docChg chg="modSld">
      <pc:chgData name="Hyde, Nathan" userId="S::nhyde@wpi.edu::a7a023b6-404c-4a1f-907b-c8ddadc04544" providerId="AD" clId="Web-{7CFD9691-2723-278F-51C1-F2F497CA8811}" dt="2020-12-10T23:11:20.427" v="21" actId="1076"/>
      <pc:docMkLst>
        <pc:docMk/>
      </pc:docMkLst>
      <pc:sldChg chg="addSp delSp modSp">
        <pc:chgData name="Hyde, Nathan" userId="S::nhyde@wpi.edu::a7a023b6-404c-4a1f-907b-c8ddadc04544" providerId="AD" clId="Web-{7CFD9691-2723-278F-51C1-F2F497CA8811}" dt="2020-12-10T23:11:20.427" v="21" actId="1076"/>
        <pc:sldMkLst>
          <pc:docMk/>
          <pc:sldMk cId="1992645816" sldId="292"/>
        </pc:sldMkLst>
        <pc:spChg chg="mod">
          <ac:chgData name="Hyde, Nathan" userId="S::nhyde@wpi.edu::a7a023b6-404c-4a1f-907b-c8ddadc04544" providerId="AD" clId="Web-{7CFD9691-2723-278F-51C1-F2F497CA8811}" dt="2020-12-10T23:11:15.443" v="20" actId="1076"/>
          <ac:spMkLst>
            <pc:docMk/>
            <pc:sldMk cId="1992645816" sldId="292"/>
            <ac:spMk id="4" creationId="{984E23D2-1A88-4DDC-AE73-C58DEAEEBE25}"/>
          </ac:spMkLst>
        </pc:spChg>
        <pc:picChg chg="del">
          <ac:chgData name="Hyde, Nathan" userId="S::nhyde@wpi.edu::a7a023b6-404c-4a1f-907b-c8ddadc04544" providerId="AD" clId="Web-{7CFD9691-2723-278F-51C1-F2F497CA8811}" dt="2020-12-10T23:10:51.333" v="10"/>
          <ac:picMkLst>
            <pc:docMk/>
            <pc:sldMk cId="1992645816" sldId="292"/>
            <ac:picMk id="2" creationId="{D018B0EC-AD85-4C09-8009-CED4D5A8E3B0}"/>
          </ac:picMkLst>
        </pc:picChg>
        <pc:picChg chg="del">
          <ac:chgData name="Hyde, Nathan" userId="S::nhyde@wpi.edu::a7a023b6-404c-4a1f-907b-c8ddadc04544" providerId="AD" clId="Web-{7CFD9691-2723-278F-51C1-F2F497CA8811}" dt="2020-12-10T23:10:02.347" v="0"/>
          <ac:picMkLst>
            <pc:docMk/>
            <pc:sldMk cId="1992645816" sldId="292"/>
            <ac:picMk id="3" creationId="{D586BC70-4548-4617-A6F2-3A7692256444}"/>
          </ac:picMkLst>
        </pc:picChg>
        <pc:picChg chg="add mod">
          <ac:chgData name="Hyde, Nathan" userId="S::nhyde@wpi.edu::a7a023b6-404c-4a1f-907b-c8ddadc04544" providerId="AD" clId="Web-{7CFD9691-2723-278F-51C1-F2F497CA8811}" dt="2020-12-10T23:11:20.427" v="21" actId="1076"/>
          <ac:picMkLst>
            <pc:docMk/>
            <pc:sldMk cId="1992645816" sldId="292"/>
            <ac:picMk id="5" creationId="{76621346-166C-483D-AE7A-9CAF3CCDD79A}"/>
          </ac:picMkLst>
        </pc:picChg>
        <pc:picChg chg="add mod">
          <ac:chgData name="Hyde, Nathan" userId="S::nhyde@wpi.edu::a7a023b6-404c-4a1f-907b-c8ddadc04544" providerId="AD" clId="Web-{7CFD9691-2723-278F-51C1-F2F497CA8811}" dt="2020-12-10T23:11:10.083" v="19" actId="1076"/>
          <ac:picMkLst>
            <pc:docMk/>
            <pc:sldMk cId="1992645816" sldId="292"/>
            <ac:picMk id="6" creationId="{123BD3D3-DCFC-4F4B-9927-9DF9A9BC9F3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p.wpi.edu/southafrica/projects/2020-projects/an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mtAdjhNTdqw?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CmNtx70n0xs?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P5yxyaAnVvw?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6u7JsjhxVnA?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uUla2l7jVQ8?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YCgIX8zd9l4?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OynyX8m7sBU?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DUIOoIOwzjY?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tNLTT_K0gc4?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lh8ybkZ0SSI?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mVZFyz4zfE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E80D0C11-3F33-44C1-94F3-C351CF9CA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0128" y="3530809"/>
            <a:ext cx="2837773" cy="2283581"/>
          </a:xfrm>
        </p:spPr>
        <p:txBody>
          <a:bodyPr vert="horz" lIns="91440" tIns="45720" rIns="91440" bIns="45720" rtlCol="0" anchor="ctr">
            <a:normAutofit/>
          </a:bodyPr>
          <a:lstStyle/>
          <a:p>
            <a:pPr algn="l"/>
            <a:r>
              <a:rPr lang="en-US" sz="4800" b="1">
                <a:cs typeface="Calibri Light"/>
              </a:rPr>
              <a:t>ANF Virtual Visibility</a:t>
            </a:r>
          </a:p>
        </p:txBody>
      </p:sp>
      <p:sp>
        <p:nvSpPr>
          <p:cNvPr id="3" name="Subtitle 2"/>
          <p:cNvSpPr>
            <a:spLocks noGrp="1"/>
          </p:cNvSpPr>
          <p:nvPr>
            <p:ph type="subTitle" idx="1"/>
          </p:nvPr>
        </p:nvSpPr>
        <p:spPr>
          <a:xfrm>
            <a:off x="3205783" y="3534597"/>
            <a:ext cx="8131555" cy="2267648"/>
          </a:xfrm>
        </p:spPr>
        <p:txBody>
          <a:bodyPr vert="horz" lIns="91440" tIns="45720" rIns="91440" bIns="45720" rtlCol="0" anchor="t">
            <a:noAutofit/>
          </a:bodyPr>
          <a:lstStyle/>
          <a:p>
            <a:pPr algn="l"/>
            <a:r>
              <a:rPr lang="en-US" sz="1600">
                <a:ea typeface="+mn-lt"/>
                <a:cs typeface="+mn-lt"/>
              </a:rPr>
              <a:t>This document was created by Alison Collard de Beaufort, Emily Minch, Nathan Hyde, and Speros Perakis as a record-keeping tool for the virtual visibility outcomes of their Angels-Net Foundation (ANF) project team, during the B’20 Cape Town Project Center. This is to ensure their project’s work is saved, in case of any upcoming changes or updates to ANF’s virtual presence (such as a website domain change, website redesign, etc...)</a:t>
            </a:r>
            <a:endParaRPr lang="en-US"/>
          </a:p>
          <a:p>
            <a:pPr algn="l"/>
            <a:r>
              <a:rPr lang="en-US" sz="1600">
                <a:ea typeface="+mn-lt"/>
                <a:cs typeface="+mn-lt"/>
              </a:rPr>
              <a:t>It is part of the “Enhancing Angels-Net Foundation’s STEAM Program and Visibility” Interactive Qualifying Project submitted to the faculty of Worcester Polytechnic Institute in partial fulfillment of the requirements for the Degree of Bachelor of Science.</a:t>
            </a:r>
          </a:p>
          <a:p>
            <a:pPr algn="l"/>
            <a:r>
              <a:rPr lang="en-US" sz="1600">
                <a:ea typeface="+mn-lt"/>
                <a:cs typeface="+mn-lt"/>
              </a:rPr>
              <a:t>To view the full project: </a:t>
            </a:r>
            <a:r>
              <a:rPr lang="en-US" sz="1600">
                <a:ea typeface="+mn-lt"/>
                <a:cs typeface="+mn-lt"/>
                <a:hlinkClick r:id="rId2"/>
              </a:rPr>
              <a:t>https://wp.wpi.edu/southafrica/projects/2020-projects/anf/</a:t>
            </a:r>
            <a:endParaRPr lang="en-US" sz="1600">
              <a:ea typeface="+mn-lt"/>
              <a:cs typeface="+mn-lt"/>
            </a:endParaRPr>
          </a:p>
          <a:p>
            <a:pPr algn="l"/>
            <a:endParaRPr lang="en-US" sz="1800">
              <a:latin typeface="Calibri Light"/>
              <a:ea typeface="+mn-lt"/>
              <a:cs typeface="+mn-lt"/>
            </a:endParaRPr>
          </a:p>
          <a:p>
            <a:pPr algn="l"/>
            <a:endParaRPr lang="en-US" sz="1800">
              <a:latin typeface="30"/>
              <a:cs typeface="Calibri"/>
            </a:endParaRPr>
          </a:p>
          <a:p>
            <a:pPr lvl="1" algn="l"/>
            <a:endParaRPr lang="en-US" sz="1000">
              <a:latin typeface="Calibri" panose="020F0502020204030204"/>
              <a:cs typeface="Calibri"/>
            </a:endParaRPr>
          </a:p>
        </p:txBody>
      </p:sp>
      <p:sp>
        <p:nvSpPr>
          <p:cNvPr id="15" name="Rectangle 14">
            <a:extLst>
              <a:ext uri="{FF2B5EF4-FFF2-40B4-BE49-F238E27FC236}">
                <a16:creationId xmlns:a16="http://schemas.microsoft.com/office/drawing/2014/main" id="{816D2053-BB10-4615-A38D-86EEC0D86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422144" cy="359902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7" name="Straight Connector 16">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9C6408-AA0E-411D-A5D2-E5F13306F8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5" name="Picture 5" descr="Logo, company name&#10;&#10;Description automatically generated">
            <a:extLst>
              <a:ext uri="{FF2B5EF4-FFF2-40B4-BE49-F238E27FC236}">
                <a16:creationId xmlns:a16="http://schemas.microsoft.com/office/drawing/2014/main" id="{526A5CFD-0CF5-4385-B379-9C1E70D3367E}"/>
              </a:ext>
            </a:extLst>
          </p:cNvPr>
          <p:cNvPicPr>
            <a:picLocks noChangeAspect="1"/>
          </p:cNvPicPr>
          <p:nvPr/>
        </p:nvPicPr>
        <p:blipFill>
          <a:blip r:embed="rId3"/>
          <a:stretch>
            <a:fillRect/>
          </a:stretch>
        </p:blipFill>
        <p:spPr>
          <a:xfrm>
            <a:off x="2551122" y="680724"/>
            <a:ext cx="7089756" cy="2749309"/>
          </a:xfrm>
          <a:prstGeom prst="rect">
            <a:avLst/>
          </a:prstGeom>
        </p:spPr>
      </p:pic>
    </p:spTree>
    <p:extLst>
      <p:ext uri="{BB962C8B-B14F-4D97-AF65-F5344CB8AC3E}">
        <p14:creationId xmlns:p14="http://schemas.microsoft.com/office/powerpoint/2010/main" val="3272208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592E6B-9E97-4960-B06E-D227CF1A07AD}"/>
              </a:ext>
            </a:extLst>
          </p:cNvPr>
          <p:cNvSpPr txBox="1"/>
          <p:nvPr/>
        </p:nvSpPr>
        <p:spPr>
          <a:xfrm>
            <a:off x="1053617" y="-617390"/>
            <a:ext cx="3888999" cy="307239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200" b="1">
                <a:latin typeface="+mj-lt"/>
                <a:ea typeface="+mj-ea"/>
                <a:cs typeface="+mj-cs"/>
              </a:rPr>
              <a:t>Kids Corner</a:t>
            </a:r>
            <a:endParaRPr lang="en-US" sz="4200" b="1">
              <a:latin typeface="+mj-lt"/>
              <a:ea typeface="+mj-ea"/>
              <a:cs typeface="Calibri Light"/>
            </a:endParaRPr>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5"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a:hlinkClick r:id="" action="ppaction://media"/>
            <a:extLst>
              <a:ext uri="{FF2B5EF4-FFF2-40B4-BE49-F238E27FC236}">
                <a16:creationId xmlns:a16="http://schemas.microsoft.com/office/drawing/2014/main" id="{9E48EE87-5814-4766-86B7-37938AEA6788}"/>
              </a:ext>
            </a:extLst>
          </p:cNvPr>
          <p:cNvPicPr>
            <a:picLocks noRot="1" noChangeAspect="1"/>
          </p:cNvPicPr>
          <p:nvPr>
            <a:videoFile r:link="rId1"/>
          </p:nvPr>
        </p:nvPicPr>
        <p:blipFill>
          <a:blip r:embed="rId3"/>
          <a:stretch>
            <a:fillRect/>
          </a:stretch>
        </p:blipFill>
        <p:spPr>
          <a:xfrm>
            <a:off x="2099734" y="1398059"/>
            <a:ext cx="8111066" cy="5010149"/>
          </a:xfrm>
          <a:prstGeom prst="rect">
            <a:avLst/>
          </a:prstGeom>
        </p:spPr>
      </p:pic>
    </p:spTree>
    <p:extLst>
      <p:ext uri="{BB962C8B-B14F-4D97-AF65-F5344CB8AC3E}">
        <p14:creationId xmlns:p14="http://schemas.microsoft.com/office/powerpoint/2010/main" val="231541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DDCD38-B43D-46F2-A320-B16BCA720E96}"/>
              </a:ext>
            </a:extLst>
          </p:cNvPr>
          <p:cNvSpPr txBox="1"/>
          <p:nvPr/>
        </p:nvSpPr>
        <p:spPr>
          <a:xfrm>
            <a:off x="1019136" y="-603279"/>
            <a:ext cx="3849624" cy="307239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200" b="1" kern="1200">
                <a:latin typeface="+mj-lt"/>
                <a:ea typeface="+mj-ea"/>
                <a:cs typeface="+mj-cs"/>
              </a:rPr>
              <a:t>Events</a:t>
            </a:r>
            <a:endParaRPr lang="en-US" sz="4200" b="1" kern="1200">
              <a:latin typeface="+mj-lt"/>
              <a:ea typeface="+mj-ea"/>
              <a:cs typeface="Calibri Light"/>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7EFC8B0-BA79-487C-9B2D-244FD28C3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4" name="Rectangle 64">
              <a:extLst>
                <a:ext uri="{FF2B5EF4-FFF2-40B4-BE49-F238E27FC236}">
                  <a16:creationId xmlns:a16="http://schemas.microsoft.com/office/drawing/2014/main" id="{625847B9-BDFD-41A5-9C76-ADF63FEB9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543DA088-4A6C-4B70-A1BD-93BF968FB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3D107A1F-AB10-4761-B249-CF61E4A1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322A2ED9-9343-4BF9-8AAD-F7F473ED5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84B1C7D2-9D3A-4D47-94E8-635DB802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A7971123-E6C6-41F4-A868-CE71A5A79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6C5C7061-527D-498C-BCE8-AE1079A8B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E6E3A9F3-F372-4BEE-BF02-8D7E82F9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1A530C9A-DA0D-46BD-AB2B-27FB028E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573DBEE6-BB99-4FC1-8363-A36890BD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DE52DA8E-7D9E-4DDA-91A9-E6F12A9A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F62E2E9-2B64-4003-9B18-08A28718B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FF289322-6350-4440-8F34-71AD51003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D6E4005-4648-4351-946E-EAFB8CB8E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BA39DB75-07C4-4922-9B89-33445E05C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6EF4F118-0A5E-4768-ADC2-4AFC817CA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95CF56B3-23B3-42E1-AAA1-4FA75BABA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EF5D08C1-A2F5-48D0-8321-A60CD6F41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283A081-DA50-4116-B883-74F49D7FD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8EA21E39-BF3E-4674-A0A3-75056D156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hlinkClick r:id="" action="ppaction://media"/>
            <a:extLst>
              <a:ext uri="{FF2B5EF4-FFF2-40B4-BE49-F238E27FC236}">
                <a16:creationId xmlns:a16="http://schemas.microsoft.com/office/drawing/2014/main" id="{194DB50F-C729-4944-AC1A-4A4FC4DDAB9D}"/>
              </a:ext>
            </a:extLst>
          </p:cNvPr>
          <p:cNvPicPr>
            <a:picLocks noRot="1" noChangeAspect="1"/>
          </p:cNvPicPr>
          <p:nvPr>
            <a:videoFile r:link="rId1"/>
          </p:nvPr>
        </p:nvPicPr>
        <p:blipFill>
          <a:blip r:embed="rId3"/>
          <a:stretch>
            <a:fillRect/>
          </a:stretch>
        </p:blipFill>
        <p:spPr>
          <a:xfrm>
            <a:off x="2023533" y="1347260"/>
            <a:ext cx="8356599" cy="5187949"/>
          </a:xfrm>
          <a:prstGeom prst="rect">
            <a:avLst/>
          </a:prstGeom>
        </p:spPr>
      </p:pic>
    </p:spTree>
    <p:extLst>
      <p:ext uri="{BB962C8B-B14F-4D97-AF65-F5344CB8AC3E}">
        <p14:creationId xmlns:p14="http://schemas.microsoft.com/office/powerpoint/2010/main" val="377990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8E7DA30-4A01-4B7E-B770-59C71F2FDC79}"/>
              </a:ext>
            </a:extLst>
          </p:cNvPr>
          <p:cNvSpPr txBox="1"/>
          <p:nvPr/>
        </p:nvSpPr>
        <p:spPr>
          <a:xfrm>
            <a:off x="954839" y="-634323"/>
            <a:ext cx="3888999" cy="307239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200" b="1">
                <a:latin typeface="+mj-lt"/>
                <a:ea typeface="+mj-ea"/>
                <a:cs typeface="+mj-cs"/>
              </a:rPr>
              <a:t>Get Involved</a:t>
            </a:r>
            <a:endParaRPr lang="en-US" sz="4200" b="1">
              <a:latin typeface="+mj-lt"/>
              <a:ea typeface="+mj-ea"/>
              <a:cs typeface="Calibri Light"/>
            </a:endParaRP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4"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hlinkClick r:id="" action="ppaction://media"/>
            <a:extLst>
              <a:ext uri="{FF2B5EF4-FFF2-40B4-BE49-F238E27FC236}">
                <a16:creationId xmlns:a16="http://schemas.microsoft.com/office/drawing/2014/main" id="{2D7E2F05-10C2-4B2E-9D46-C9EF32F8CAFD}"/>
              </a:ext>
            </a:extLst>
          </p:cNvPr>
          <p:cNvPicPr>
            <a:picLocks noRot="1" noChangeAspect="1"/>
          </p:cNvPicPr>
          <p:nvPr>
            <a:videoFile r:link="rId1"/>
          </p:nvPr>
        </p:nvPicPr>
        <p:blipFill>
          <a:blip r:embed="rId3"/>
          <a:stretch>
            <a:fillRect/>
          </a:stretch>
        </p:blipFill>
        <p:spPr>
          <a:xfrm>
            <a:off x="1905000" y="1372659"/>
            <a:ext cx="8517466" cy="5213349"/>
          </a:xfrm>
          <a:prstGeom prst="rect">
            <a:avLst/>
          </a:prstGeom>
        </p:spPr>
      </p:pic>
    </p:spTree>
    <p:extLst>
      <p:ext uri="{BB962C8B-B14F-4D97-AF65-F5344CB8AC3E}">
        <p14:creationId xmlns:p14="http://schemas.microsoft.com/office/powerpoint/2010/main" val="257547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FE4FC9-0FE1-4B1D-B3DC-849219F92D97}"/>
              </a:ext>
            </a:extLst>
          </p:cNvPr>
          <p:cNvSpPr txBox="1"/>
          <p:nvPr/>
        </p:nvSpPr>
        <p:spPr>
          <a:xfrm>
            <a:off x="1057231" y="375728"/>
            <a:ext cx="6214119" cy="72350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85000" lnSpcReduction="10000"/>
          </a:bodyPr>
          <a:lstStyle/>
          <a:p>
            <a:pPr>
              <a:lnSpc>
                <a:spcPct val="90000"/>
              </a:lnSpc>
              <a:spcBef>
                <a:spcPct val="0"/>
              </a:spcBef>
              <a:spcAft>
                <a:spcPts val="600"/>
              </a:spcAft>
            </a:pPr>
            <a:r>
              <a:rPr lang="en-US" sz="4200" b="1">
                <a:latin typeface="+mj-lt"/>
                <a:ea typeface="+mj-ea"/>
                <a:cs typeface="+mj-cs"/>
              </a:rPr>
              <a:t>Volunteer, Donate, and Contact</a:t>
            </a:r>
            <a:endParaRPr lang="en-US" sz="4200" b="1">
              <a:latin typeface="+mj-lt"/>
              <a:ea typeface="+mj-ea"/>
              <a:cs typeface="Calibri Light"/>
            </a:endParaRPr>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5"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hlinkClick r:id="" action="ppaction://media"/>
            <a:extLst>
              <a:ext uri="{FF2B5EF4-FFF2-40B4-BE49-F238E27FC236}">
                <a16:creationId xmlns:a16="http://schemas.microsoft.com/office/drawing/2014/main" id="{D9C4B31A-378D-4603-93E2-E47AF7F01D79}"/>
              </a:ext>
            </a:extLst>
          </p:cNvPr>
          <p:cNvPicPr>
            <a:picLocks noRot="1" noChangeAspect="1"/>
          </p:cNvPicPr>
          <p:nvPr>
            <a:videoFile r:link="rId1"/>
          </p:nvPr>
        </p:nvPicPr>
        <p:blipFill>
          <a:blip r:embed="rId3"/>
          <a:stretch>
            <a:fillRect/>
          </a:stretch>
        </p:blipFill>
        <p:spPr>
          <a:xfrm>
            <a:off x="2091267" y="1330325"/>
            <a:ext cx="7984066" cy="5060950"/>
          </a:xfrm>
          <a:prstGeom prst="rect">
            <a:avLst/>
          </a:prstGeom>
        </p:spPr>
      </p:pic>
    </p:spTree>
    <p:extLst>
      <p:ext uri="{BB962C8B-B14F-4D97-AF65-F5344CB8AC3E}">
        <p14:creationId xmlns:p14="http://schemas.microsoft.com/office/powerpoint/2010/main" val="72860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4FB2BD5-6AAB-46F7-A8D1-665DAE973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75145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4DE51F-9FD6-41B4-8F0D-CBA406E8953F}"/>
              </a:ext>
            </a:extLst>
          </p:cNvPr>
          <p:cNvSpPr txBox="1"/>
          <p:nvPr/>
        </p:nvSpPr>
        <p:spPr>
          <a:xfrm>
            <a:off x="1036685" y="1152144"/>
            <a:ext cx="6611024" cy="466676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8000" b="1" u="sng" kern="1200">
                <a:solidFill>
                  <a:schemeClr val="tx1"/>
                </a:solidFill>
                <a:latin typeface="+mj-lt"/>
                <a:ea typeface="+mj-ea"/>
                <a:cs typeface="+mj-cs"/>
              </a:rPr>
              <a:t>Social Media Pages</a:t>
            </a:r>
          </a:p>
        </p:txBody>
      </p:sp>
      <p:grpSp>
        <p:nvGrpSpPr>
          <p:cNvPr id="15" name="Group 14">
            <a:extLst>
              <a:ext uri="{FF2B5EF4-FFF2-40B4-BE49-F238E27FC236}">
                <a16:creationId xmlns:a16="http://schemas.microsoft.com/office/drawing/2014/main" id="{31D279A5-A726-4EB1-8C82-5DCAD7206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6" name="Rectangle 64">
              <a:extLst>
                <a:ext uri="{FF2B5EF4-FFF2-40B4-BE49-F238E27FC236}">
                  <a16:creationId xmlns:a16="http://schemas.microsoft.com/office/drawing/2014/main" id="{1CE5924F-E0EC-42CC-8DEC-805AA13D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E307F87-8A04-4995-972E-FDA64B90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B4F94FEB-6437-4F82-8162-102CD0F5A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AA0E57C3-AF35-4479-921A-4DE8AEE16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D90A8767-9020-4331-B099-51AE678E5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0E99A61B-8C5D-495B-B1E3-EDE182F2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F8091840-442B-48FC-B52B-A30A33D1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BA7ECAD-216B-44A5-B7A8-F01B7A61E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7C542924-4C61-497C-823F-6DABE94F3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A58E6AB-0D24-4203-BB36-23C46E1D45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786210C-FC2B-42A8-B9AD-B59D7BC74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6631C158-3987-4246-A8F0-A446381D3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7F89EDD3-5511-4A57-AAD1-2D188E9C4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D993D38-1E01-4DFD-A5D0-0A3781CD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D6FE807E-293A-446E-9F8F-3B87D763B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AC0B35E-8639-4057-9E0B-8109D67F8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892F8C1-D3BE-441F-BAB0-F3F7D6CA4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F068311-5A24-4E53-9104-6C62EE555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EC9C299-85CB-409E-80B2-F3F1E314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56E79AE-691C-4BA9-A736-A35E5BF52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882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84E23D2-1A88-4DDC-AE73-C58DEAEEBE25}"/>
              </a:ext>
            </a:extLst>
          </p:cNvPr>
          <p:cNvSpPr txBox="1"/>
          <p:nvPr/>
        </p:nvSpPr>
        <p:spPr>
          <a:xfrm>
            <a:off x="1041714" y="1702477"/>
            <a:ext cx="3849624" cy="307239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200" b="1">
                <a:latin typeface="+mj-lt"/>
                <a:ea typeface="+mj-ea"/>
                <a:cs typeface="+mj-cs"/>
              </a:rPr>
              <a:t>Instagram</a:t>
            </a:r>
            <a:endParaRPr lang="en-US">
              <a:ea typeface="+mj-ea"/>
            </a:endParaRPr>
          </a:p>
        </p:txBody>
      </p:sp>
      <p:sp>
        <p:nvSpPr>
          <p:cNvPr id="42" name="Rectangle 4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7EFC8B0-BA79-487C-9B2D-244FD28C3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45" name="Rectangle 64">
              <a:extLst>
                <a:ext uri="{FF2B5EF4-FFF2-40B4-BE49-F238E27FC236}">
                  <a16:creationId xmlns:a16="http://schemas.microsoft.com/office/drawing/2014/main" id="{625847B9-BDFD-41A5-9C76-ADF63FEB9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543DA088-4A6C-4B70-A1BD-93BF968FB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3D107A1F-AB10-4761-B249-CF61E4A1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22A2ED9-9343-4BF9-8AAD-F7F473ED5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84B1C7D2-9D3A-4D47-94E8-635DB802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A7971123-E6C6-41F4-A868-CE71A5A79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6C5C7061-527D-498C-BCE8-AE1079A8B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E6E3A9F3-F372-4BEE-BF02-8D7E82F9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1A530C9A-DA0D-46BD-AB2B-27FB028E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573DBEE6-BB99-4FC1-8363-A36890BD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DE52DA8E-7D9E-4DDA-91A9-E6F12A9A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DF62E2E9-2B64-4003-9B18-08A28718B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FF289322-6350-4440-8F34-71AD51003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8D6E4005-4648-4351-946E-EAFB8CB8E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BA39DB75-07C4-4922-9B89-33445E05C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6EF4F118-0A5E-4768-ADC2-4AFC817CA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95CF56B3-23B3-42E1-AAA1-4FA75BABA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EF5D08C1-A2F5-48D0-8321-A60CD6F41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6283A081-DA50-4116-B883-74F49D7FD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8EA21E39-BF3E-4674-A0A3-75056D156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raphical user interface, text, application&#10;&#10;Description automatically generated">
            <a:extLst>
              <a:ext uri="{FF2B5EF4-FFF2-40B4-BE49-F238E27FC236}">
                <a16:creationId xmlns:a16="http://schemas.microsoft.com/office/drawing/2014/main" id="{5427FAF5-1E7C-4E5B-BC6D-003601C95B8E}"/>
              </a:ext>
            </a:extLst>
          </p:cNvPr>
          <p:cNvPicPr>
            <a:picLocks noChangeAspect="1"/>
          </p:cNvPicPr>
          <p:nvPr/>
        </p:nvPicPr>
        <p:blipFill rotWithShape="1">
          <a:blip r:embed="rId2"/>
          <a:srcRect t="2772" r="-379" b="-213"/>
          <a:stretch/>
        </p:blipFill>
        <p:spPr>
          <a:xfrm>
            <a:off x="8142514" y="73379"/>
            <a:ext cx="3936246" cy="6767480"/>
          </a:xfrm>
          <a:prstGeom prst="rect">
            <a:avLst/>
          </a:prstGeom>
        </p:spPr>
      </p:pic>
    </p:spTree>
    <p:extLst>
      <p:ext uri="{BB962C8B-B14F-4D97-AF65-F5344CB8AC3E}">
        <p14:creationId xmlns:p14="http://schemas.microsoft.com/office/powerpoint/2010/main" val="223199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FE4FC9-0FE1-4B1D-B3DC-849219F92D97}"/>
              </a:ext>
            </a:extLst>
          </p:cNvPr>
          <p:cNvSpPr txBox="1"/>
          <p:nvPr/>
        </p:nvSpPr>
        <p:spPr>
          <a:xfrm>
            <a:off x="1116498" y="655128"/>
            <a:ext cx="4613919" cy="72350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200" b="1">
                <a:latin typeface="+mj-lt"/>
                <a:ea typeface="+mj-ea"/>
                <a:cs typeface="+mj-cs"/>
              </a:rPr>
              <a:t>LinkedIn</a:t>
            </a:r>
            <a:endParaRPr lang="en-US">
              <a:ea typeface="+mj-ea"/>
            </a:endParaRPr>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5"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group of people posing for the camera&#10;&#10;Description automatically generated">
            <a:extLst>
              <a:ext uri="{FF2B5EF4-FFF2-40B4-BE49-F238E27FC236}">
                <a16:creationId xmlns:a16="http://schemas.microsoft.com/office/drawing/2014/main" id="{DBD2C6D1-B907-476E-B09F-6E7CEBA62035}"/>
              </a:ext>
            </a:extLst>
          </p:cNvPr>
          <p:cNvPicPr>
            <a:picLocks noChangeAspect="1"/>
          </p:cNvPicPr>
          <p:nvPr/>
        </p:nvPicPr>
        <p:blipFill>
          <a:blip r:embed="rId2"/>
          <a:stretch>
            <a:fillRect/>
          </a:stretch>
        </p:blipFill>
        <p:spPr>
          <a:xfrm>
            <a:off x="5472290" y="125286"/>
            <a:ext cx="6637865" cy="2204761"/>
          </a:xfrm>
          <a:prstGeom prst="rect">
            <a:avLst/>
          </a:prstGeom>
        </p:spPr>
      </p:pic>
      <p:pic>
        <p:nvPicPr>
          <p:cNvPr id="9" name="Picture 10" descr="Graphical user interface&#10;&#10;Description automatically generated">
            <a:extLst>
              <a:ext uri="{FF2B5EF4-FFF2-40B4-BE49-F238E27FC236}">
                <a16:creationId xmlns:a16="http://schemas.microsoft.com/office/drawing/2014/main" id="{FBB2E46A-0350-4564-9F12-19DF0DB16168}"/>
              </a:ext>
            </a:extLst>
          </p:cNvPr>
          <p:cNvPicPr>
            <a:picLocks noChangeAspect="1"/>
          </p:cNvPicPr>
          <p:nvPr/>
        </p:nvPicPr>
        <p:blipFill>
          <a:blip r:embed="rId3"/>
          <a:stretch>
            <a:fillRect/>
          </a:stretch>
        </p:blipFill>
        <p:spPr>
          <a:xfrm>
            <a:off x="1055511" y="2455402"/>
            <a:ext cx="5043311" cy="4063863"/>
          </a:xfrm>
          <a:prstGeom prst="rect">
            <a:avLst/>
          </a:prstGeom>
        </p:spPr>
      </p:pic>
      <p:pic>
        <p:nvPicPr>
          <p:cNvPr id="11" name="Picture 12" descr="A picture containing graphical user interface, diagram&#10;&#10;Description automatically generated">
            <a:extLst>
              <a:ext uri="{FF2B5EF4-FFF2-40B4-BE49-F238E27FC236}">
                <a16:creationId xmlns:a16="http://schemas.microsoft.com/office/drawing/2014/main" id="{E5640974-25C2-4060-BDF8-700CCFB25D61}"/>
              </a:ext>
            </a:extLst>
          </p:cNvPr>
          <p:cNvPicPr>
            <a:picLocks noChangeAspect="1"/>
          </p:cNvPicPr>
          <p:nvPr/>
        </p:nvPicPr>
        <p:blipFill>
          <a:blip r:embed="rId4"/>
          <a:stretch>
            <a:fillRect/>
          </a:stretch>
        </p:blipFill>
        <p:spPr>
          <a:xfrm>
            <a:off x="6699956" y="2453890"/>
            <a:ext cx="5184422" cy="4066888"/>
          </a:xfrm>
          <a:prstGeom prst="rect">
            <a:avLst/>
          </a:prstGeom>
        </p:spPr>
      </p:pic>
    </p:spTree>
    <p:extLst>
      <p:ext uri="{BB962C8B-B14F-4D97-AF65-F5344CB8AC3E}">
        <p14:creationId xmlns:p14="http://schemas.microsoft.com/office/powerpoint/2010/main" val="176025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84E23D2-1A88-4DDC-AE73-C58DEAEEBE25}"/>
              </a:ext>
            </a:extLst>
          </p:cNvPr>
          <p:cNvSpPr txBox="1"/>
          <p:nvPr/>
        </p:nvSpPr>
        <p:spPr>
          <a:xfrm>
            <a:off x="922960" y="347"/>
            <a:ext cx="3849624" cy="307239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200" b="1">
                <a:latin typeface="+mj-lt"/>
                <a:ea typeface="+mj-ea"/>
                <a:cs typeface="+mj-cs"/>
              </a:rPr>
              <a:t>LinkedIn</a:t>
            </a:r>
            <a:endParaRPr lang="en-US">
              <a:ea typeface="+mj-ea"/>
            </a:endParaRPr>
          </a:p>
        </p:txBody>
      </p:sp>
      <p:sp>
        <p:nvSpPr>
          <p:cNvPr id="42" name="Rectangle 4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7EFC8B0-BA79-487C-9B2D-244FD28C3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45" name="Rectangle 64">
              <a:extLst>
                <a:ext uri="{FF2B5EF4-FFF2-40B4-BE49-F238E27FC236}">
                  <a16:creationId xmlns:a16="http://schemas.microsoft.com/office/drawing/2014/main" id="{625847B9-BDFD-41A5-9C76-ADF63FEB9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543DA088-4A6C-4B70-A1BD-93BF968FB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3D107A1F-AB10-4761-B249-CF61E4A1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22A2ED9-9343-4BF9-8AAD-F7F473ED5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84B1C7D2-9D3A-4D47-94E8-635DB802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A7971123-E6C6-41F4-A868-CE71A5A79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6C5C7061-527D-498C-BCE8-AE1079A8B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E6E3A9F3-F372-4BEE-BF02-8D7E82F9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1A530C9A-DA0D-46BD-AB2B-27FB028E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573DBEE6-BB99-4FC1-8363-A36890BD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DE52DA8E-7D9E-4DDA-91A9-E6F12A9A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DF62E2E9-2B64-4003-9B18-08A28718B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FF289322-6350-4440-8F34-71AD51003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8D6E4005-4648-4351-946E-EAFB8CB8E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BA39DB75-07C4-4922-9B89-33445E05C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6EF4F118-0A5E-4768-ADC2-4AFC817CA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95CF56B3-23B3-42E1-AAA1-4FA75BABA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EF5D08C1-A2F5-48D0-8321-A60CD6F41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6283A081-DA50-4116-B883-74F49D7FD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8EA21E39-BF3E-4674-A0A3-75056D156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Graphical user interface, text, application, email&#10;&#10;Description automatically generated">
            <a:extLst>
              <a:ext uri="{FF2B5EF4-FFF2-40B4-BE49-F238E27FC236}">
                <a16:creationId xmlns:a16="http://schemas.microsoft.com/office/drawing/2014/main" id="{76621346-166C-483D-AE7A-9CAF3CCDD79A}"/>
              </a:ext>
            </a:extLst>
          </p:cNvPr>
          <p:cNvPicPr>
            <a:picLocks noChangeAspect="1"/>
          </p:cNvPicPr>
          <p:nvPr/>
        </p:nvPicPr>
        <p:blipFill>
          <a:blip r:embed="rId2"/>
          <a:stretch>
            <a:fillRect/>
          </a:stretch>
        </p:blipFill>
        <p:spPr>
          <a:xfrm>
            <a:off x="728354" y="3068965"/>
            <a:ext cx="9017329" cy="3410309"/>
          </a:xfrm>
          <a:prstGeom prst="rect">
            <a:avLst/>
          </a:prstGeom>
        </p:spPr>
      </p:pic>
      <p:pic>
        <p:nvPicPr>
          <p:cNvPr id="6" name="Picture 6" descr="Graphical user interface, text, application, chat or text message&#10;&#10;Description automatically generated">
            <a:extLst>
              <a:ext uri="{FF2B5EF4-FFF2-40B4-BE49-F238E27FC236}">
                <a16:creationId xmlns:a16="http://schemas.microsoft.com/office/drawing/2014/main" id="{123BD3D3-DCFC-4F4B-9927-9DF9A9BC9F3C}"/>
              </a:ext>
            </a:extLst>
          </p:cNvPr>
          <p:cNvPicPr>
            <a:picLocks noChangeAspect="1"/>
          </p:cNvPicPr>
          <p:nvPr/>
        </p:nvPicPr>
        <p:blipFill>
          <a:blip r:embed="rId3"/>
          <a:stretch>
            <a:fillRect/>
          </a:stretch>
        </p:blipFill>
        <p:spPr>
          <a:xfrm>
            <a:off x="8969829" y="67596"/>
            <a:ext cx="3178628" cy="3546161"/>
          </a:xfrm>
          <a:prstGeom prst="rect">
            <a:avLst/>
          </a:prstGeom>
        </p:spPr>
      </p:pic>
    </p:spTree>
    <p:extLst>
      <p:ext uri="{BB962C8B-B14F-4D97-AF65-F5344CB8AC3E}">
        <p14:creationId xmlns:p14="http://schemas.microsoft.com/office/powerpoint/2010/main" val="1992645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84E23D2-1A88-4DDC-AE73-C58DEAEEBE25}"/>
              </a:ext>
            </a:extLst>
          </p:cNvPr>
          <p:cNvSpPr txBox="1"/>
          <p:nvPr/>
        </p:nvSpPr>
        <p:spPr>
          <a:xfrm>
            <a:off x="1041714" y="1702477"/>
            <a:ext cx="3849624" cy="307239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200" b="1">
                <a:latin typeface="+mj-lt"/>
                <a:ea typeface="+mj-ea"/>
                <a:cs typeface="+mj-cs"/>
              </a:rPr>
              <a:t>Facebook</a:t>
            </a:r>
            <a:endParaRPr lang="en-US">
              <a:ea typeface="+mj-ea"/>
            </a:endParaRPr>
          </a:p>
        </p:txBody>
      </p:sp>
      <p:sp>
        <p:nvSpPr>
          <p:cNvPr id="42" name="Rectangle 4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7EFC8B0-BA79-487C-9B2D-244FD28C3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45" name="Rectangle 64">
              <a:extLst>
                <a:ext uri="{FF2B5EF4-FFF2-40B4-BE49-F238E27FC236}">
                  <a16:creationId xmlns:a16="http://schemas.microsoft.com/office/drawing/2014/main" id="{625847B9-BDFD-41A5-9C76-ADF63FEB9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543DA088-4A6C-4B70-A1BD-93BF968FB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3D107A1F-AB10-4761-B249-CF61E4A1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22A2ED9-9343-4BF9-8AAD-F7F473ED5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84B1C7D2-9D3A-4D47-94E8-635DB802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A7971123-E6C6-41F4-A868-CE71A5A79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6C5C7061-527D-498C-BCE8-AE1079A8B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E6E3A9F3-F372-4BEE-BF02-8D7E82F9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1A530C9A-DA0D-46BD-AB2B-27FB028E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573DBEE6-BB99-4FC1-8363-A36890BD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DE52DA8E-7D9E-4DDA-91A9-E6F12A9A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DF62E2E9-2B64-4003-9B18-08A28718B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FF289322-6350-4440-8F34-71AD51003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8D6E4005-4648-4351-946E-EAFB8CB8E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BA39DB75-07C4-4922-9B89-33445E05C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6EF4F118-0A5E-4768-ADC2-4AFC817CA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95CF56B3-23B3-42E1-AAA1-4FA75BABA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EF5D08C1-A2F5-48D0-8321-A60CD6F41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6283A081-DA50-4116-B883-74F49D7FD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8EA21E39-BF3E-4674-A0A3-75056D156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raphical user interface, application, website&#10;&#10;Description automatically generated">
            <a:extLst>
              <a:ext uri="{FF2B5EF4-FFF2-40B4-BE49-F238E27FC236}">
                <a16:creationId xmlns:a16="http://schemas.microsoft.com/office/drawing/2014/main" id="{564C589C-3593-4D15-A2A8-F3D2A0FA73D5}"/>
              </a:ext>
            </a:extLst>
          </p:cNvPr>
          <p:cNvPicPr>
            <a:picLocks noChangeAspect="1"/>
          </p:cNvPicPr>
          <p:nvPr/>
        </p:nvPicPr>
        <p:blipFill>
          <a:blip r:embed="rId2"/>
          <a:stretch>
            <a:fillRect/>
          </a:stretch>
        </p:blipFill>
        <p:spPr>
          <a:xfrm>
            <a:off x="6716798" y="120071"/>
            <a:ext cx="5342375" cy="6586905"/>
          </a:xfrm>
          <a:prstGeom prst="rect">
            <a:avLst/>
          </a:prstGeom>
        </p:spPr>
      </p:pic>
    </p:spTree>
    <p:extLst>
      <p:ext uri="{BB962C8B-B14F-4D97-AF65-F5344CB8AC3E}">
        <p14:creationId xmlns:p14="http://schemas.microsoft.com/office/powerpoint/2010/main" val="291950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4FB2BD5-6AAB-46F7-A8D1-665DAE973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75145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3BB1EA-C006-484A-B48F-C11B81E3D486}"/>
              </a:ext>
            </a:extLst>
          </p:cNvPr>
          <p:cNvSpPr txBox="1"/>
          <p:nvPr/>
        </p:nvSpPr>
        <p:spPr>
          <a:xfrm>
            <a:off x="1036685" y="1152144"/>
            <a:ext cx="6977912" cy="466676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8000" b="1" u="sng" kern="1200">
                <a:solidFill>
                  <a:schemeClr val="tx1"/>
                </a:solidFill>
                <a:latin typeface="+mj-lt"/>
                <a:ea typeface="+mj-ea"/>
                <a:cs typeface="+mj-cs"/>
              </a:rPr>
              <a:t>Website (Wix)</a:t>
            </a:r>
            <a:endParaRPr lang="en-US" sz="8000" kern="1200">
              <a:solidFill>
                <a:schemeClr val="tx1"/>
              </a:solidFill>
              <a:latin typeface="+mj-lt"/>
              <a:ea typeface="+mj-ea"/>
              <a:cs typeface="+mj-cs"/>
            </a:endParaRPr>
          </a:p>
        </p:txBody>
      </p:sp>
      <p:grpSp>
        <p:nvGrpSpPr>
          <p:cNvPr id="15" name="Group 14">
            <a:extLst>
              <a:ext uri="{FF2B5EF4-FFF2-40B4-BE49-F238E27FC236}">
                <a16:creationId xmlns:a16="http://schemas.microsoft.com/office/drawing/2014/main" id="{31D279A5-A726-4EB1-8C82-5DCAD7206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6" name="Rectangle 64">
              <a:extLst>
                <a:ext uri="{FF2B5EF4-FFF2-40B4-BE49-F238E27FC236}">
                  <a16:creationId xmlns:a16="http://schemas.microsoft.com/office/drawing/2014/main" id="{1CE5924F-E0EC-42CC-8DEC-805AA13D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8E307F87-8A04-4995-972E-FDA64B90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B4F94FEB-6437-4F82-8162-102CD0F5A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AA0E57C3-AF35-4479-921A-4DE8AEE16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D90A8767-9020-4331-B099-51AE678E5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0E99A61B-8C5D-495B-B1E3-EDE182F2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F8091840-442B-48FC-B52B-A30A33D1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BA7ECAD-216B-44A5-B7A8-F01B7A61E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7C542924-4C61-497C-823F-6DABE94F3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A58E6AB-0D24-4203-BB36-23C46E1D45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786210C-FC2B-42A8-B9AD-B59D7BC74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6631C158-3987-4246-A8F0-A446381D3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7F89EDD3-5511-4A57-AAD1-2D188E9C4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D993D38-1E01-4DFD-A5D0-0A3781CD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D6FE807E-293A-446E-9F8F-3B87D763B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AC0B35E-8639-4057-9E0B-8109D67F8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892F8C1-D3BE-441F-BAB0-F3F7D6CA4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F068311-5A24-4E53-9104-6C62EE555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5EC9C299-85CB-409E-80B2-F3F1E314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56E79AE-691C-4BA9-A736-A35E5BF52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074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
            <a:extLst>
              <a:ext uri="{FF2B5EF4-FFF2-40B4-BE49-F238E27FC236}">
                <a16:creationId xmlns:a16="http://schemas.microsoft.com/office/drawing/2014/main" id="{909F1600-2F39-4B7A-B315-11B2E56B673E}"/>
              </a:ext>
            </a:extLst>
          </p:cNvPr>
          <p:cNvSpPr txBox="1"/>
          <p:nvPr/>
        </p:nvSpPr>
        <p:spPr>
          <a:xfrm>
            <a:off x="989498" y="-377805"/>
            <a:ext cx="4613919" cy="1499616"/>
          </a:xfrm>
          <a:prstGeom prst="rect">
            <a:avLst/>
          </a:prstGeom>
        </p:spPr>
        <p:txBody>
          <a:bodyPr rot="0" spcFirstLastPara="0" vert="horz" lIns="91440" tIns="45720" rIns="91440" bIns="45720" numCol="1" spcCol="0" rtlCol="0" fromWordArt="0" anchor="b"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200" b="1">
                <a:latin typeface="+mj-lt"/>
                <a:ea typeface="+mj-ea"/>
                <a:cs typeface="+mj-cs"/>
              </a:rPr>
              <a:t>Home page</a:t>
            </a:r>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hlinkClick r:id="" action="ppaction://media"/>
            <a:extLst>
              <a:ext uri="{FF2B5EF4-FFF2-40B4-BE49-F238E27FC236}">
                <a16:creationId xmlns:a16="http://schemas.microsoft.com/office/drawing/2014/main" id="{D626897A-486F-4B77-B506-4B21BCC9599D}"/>
              </a:ext>
            </a:extLst>
          </p:cNvPr>
          <p:cNvPicPr>
            <a:picLocks noRot="1" noChangeAspect="1"/>
          </p:cNvPicPr>
          <p:nvPr>
            <a:videoFile r:link="rId1"/>
          </p:nvPr>
        </p:nvPicPr>
        <p:blipFill>
          <a:blip r:embed="rId3"/>
          <a:stretch>
            <a:fillRect/>
          </a:stretch>
        </p:blipFill>
        <p:spPr>
          <a:xfrm>
            <a:off x="1143000" y="1211792"/>
            <a:ext cx="9982200" cy="5560483"/>
          </a:xfrm>
          <a:prstGeom prst="rect">
            <a:avLst/>
          </a:prstGeom>
        </p:spPr>
      </p:pic>
    </p:spTree>
    <p:extLst>
      <p:ext uri="{BB962C8B-B14F-4D97-AF65-F5344CB8AC3E}">
        <p14:creationId xmlns:p14="http://schemas.microsoft.com/office/powerpoint/2010/main" val="316083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6B353C-5D94-4425-A87D-20C92962812E}"/>
              </a:ext>
            </a:extLst>
          </p:cNvPr>
          <p:cNvSpPr txBox="1"/>
          <p:nvPr/>
        </p:nvSpPr>
        <p:spPr>
          <a:xfrm>
            <a:off x="875203" y="-1751923"/>
            <a:ext cx="3849624" cy="3072393"/>
          </a:xfrm>
          <a:prstGeom prst="rect">
            <a:avLst/>
          </a:prstGeom>
        </p:spPr>
        <p:txBody>
          <a:bodyPr rot="0" spcFirstLastPara="0" vert="horz" lIns="91440" tIns="45720" rIns="91440" bIns="45720" numCol="1" spcCol="0" rtlCol="0" fromWordArt="0" anchor="b"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5600" b="1">
                <a:latin typeface="+mj-lt"/>
                <a:ea typeface="+mj-ea"/>
                <a:cs typeface="+mj-cs"/>
              </a:rPr>
              <a:t>About Us</a:t>
            </a:r>
            <a:endParaRPr lang="en-US" sz="5600" b="1" kern="1200">
              <a:solidFill>
                <a:schemeClr val="tx1"/>
              </a:solidFill>
              <a:latin typeface="+mj-lt"/>
              <a:ea typeface="+mj-ea"/>
              <a:cs typeface="+mj-cs"/>
            </a:endParaRPr>
          </a:p>
        </p:txBody>
      </p:sp>
      <p:sp>
        <p:nvSpPr>
          <p:cNvPr id="20" name="Rectangle 2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77EFC8B0-BA79-487C-9B2D-244FD28C3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6" name="Rectangle 64">
              <a:extLst>
                <a:ext uri="{FF2B5EF4-FFF2-40B4-BE49-F238E27FC236}">
                  <a16:creationId xmlns:a16="http://schemas.microsoft.com/office/drawing/2014/main" id="{625847B9-BDFD-41A5-9C76-ADF63FEB9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43DA088-4A6C-4B70-A1BD-93BF968FB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D107A1F-AB10-4761-B249-CF61E4A1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322A2ED9-9343-4BF9-8AAD-F7F473ED5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84B1C7D2-9D3A-4D47-94E8-635DB802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A7971123-E6C6-41F4-A868-CE71A5A79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C5C7061-527D-498C-BCE8-AE1079A8B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E6E3A9F3-F372-4BEE-BF02-8D7E82F9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A530C9A-DA0D-46BD-AB2B-27FB028E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73DBEE6-BB99-4FC1-8363-A36890BD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DE52DA8E-7D9E-4DDA-91A9-E6F12A9A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DF62E2E9-2B64-4003-9B18-08A28718B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FF289322-6350-4440-8F34-71AD51003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D6E4005-4648-4351-946E-EAFB8CB8E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BA39DB75-07C4-4922-9B89-33445E05C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6EF4F118-0A5E-4768-ADC2-4AFC817CA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95CF56B3-23B3-42E1-AAA1-4FA75BABA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EF5D08C1-A2F5-48D0-8321-A60CD6F41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6283A081-DA50-4116-B883-74F49D7FD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8EA21E39-BF3E-4674-A0A3-75056D156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hlinkClick r:id="" action="ppaction://media"/>
            <a:extLst>
              <a:ext uri="{FF2B5EF4-FFF2-40B4-BE49-F238E27FC236}">
                <a16:creationId xmlns:a16="http://schemas.microsoft.com/office/drawing/2014/main" id="{14D06521-26F3-4335-A100-14E9FDB9686D}"/>
              </a:ext>
            </a:extLst>
          </p:cNvPr>
          <p:cNvPicPr>
            <a:picLocks noRot="1" noChangeAspect="1"/>
          </p:cNvPicPr>
          <p:nvPr>
            <a:videoFile r:link="rId1"/>
          </p:nvPr>
        </p:nvPicPr>
        <p:blipFill>
          <a:blip r:embed="rId3"/>
          <a:stretch>
            <a:fillRect/>
          </a:stretch>
        </p:blipFill>
        <p:spPr>
          <a:xfrm>
            <a:off x="1202267" y="1372659"/>
            <a:ext cx="9372600" cy="4705349"/>
          </a:xfrm>
          <a:prstGeom prst="rect">
            <a:avLst/>
          </a:prstGeom>
        </p:spPr>
      </p:pic>
    </p:spTree>
    <p:extLst>
      <p:ext uri="{BB962C8B-B14F-4D97-AF65-F5344CB8AC3E}">
        <p14:creationId xmlns:p14="http://schemas.microsoft.com/office/powerpoint/2010/main" val="286378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a:extLst>
              <a:ext uri="{FF2B5EF4-FFF2-40B4-BE49-F238E27FC236}">
                <a16:creationId xmlns:a16="http://schemas.microsoft.com/office/drawing/2014/main" id="{846CDD71-85AB-4836-A7F1-C9AF72D6B1C9}"/>
              </a:ext>
            </a:extLst>
          </p:cNvPr>
          <p:cNvSpPr txBox="1"/>
          <p:nvPr/>
        </p:nvSpPr>
        <p:spPr>
          <a:xfrm>
            <a:off x="1006431" y="-200005"/>
            <a:ext cx="4977985" cy="1499616"/>
          </a:xfrm>
          <a:prstGeom prst="rect">
            <a:avLst/>
          </a:prstGeom>
        </p:spPr>
        <p:txBody>
          <a:bodyPr rot="0" spcFirstLastPara="0" vert="horz" lIns="91440" tIns="45720" rIns="91440" bIns="45720" numCol="1" spcCol="0" rtlCol="0" fromWordArt="0" anchor="b"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200" b="1">
                <a:latin typeface="+mj-lt"/>
                <a:ea typeface="+mj-ea"/>
                <a:cs typeface="+mj-cs"/>
              </a:rPr>
              <a:t>Sponsors and Partners</a:t>
            </a:r>
            <a:endParaRPr lang="en-US" sz="4200" b="1" err="1">
              <a:latin typeface="+mj-lt"/>
              <a:ea typeface="+mj-ea"/>
              <a:cs typeface="Calibri Light"/>
            </a:endParaRPr>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a:hlinkClick r:id="" action="ppaction://media"/>
            <a:extLst>
              <a:ext uri="{FF2B5EF4-FFF2-40B4-BE49-F238E27FC236}">
                <a16:creationId xmlns:a16="http://schemas.microsoft.com/office/drawing/2014/main" id="{DCAA02C4-CF82-4143-9313-921AD97D440B}"/>
              </a:ext>
            </a:extLst>
          </p:cNvPr>
          <p:cNvPicPr>
            <a:picLocks noRot="1" noChangeAspect="1"/>
          </p:cNvPicPr>
          <p:nvPr>
            <a:videoFile r:link="rId1"/>
          </p:nvPr>
        </p:nvPicPr>
        <p:blipFill>
          <a:blip r:embed="rId3"/>
          <a:stretch>
            <a:fillRect/>
          </a:stretch>
        </p:blipFill>
        <p:spPr>
          <a:xfrm>
            <a:off x="1244600" y="1389592"/>
            <a:ext cx="9516533" cy="5179483"/>
          </a:xfrm>
          <a:prstGeom prst="rect">
            <a:avLst/>
          </a:prstGeom>
        </p:spPr>
      </p:pic>
    </p:spTree>
    <p:extLst>
      <p:ext uri="{BB962C8B-B14F-4D97-AF65-F5344CB8AC3E}">
        <p14:creationId xmlns:p14="http://schemas.microsoft.com/office/powerpoint/2010/main" val="424997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29059F7-6274-4FA8-A090-D0153FE994F3}"/>
              </a:ext>
            </a:extLst>
          </p:cNvPr>
          <p:cNvSpPr txBox="1"/>
          <p:nvPr/>
        </p:nvSpPr>
        <p:spPr>
          <a:xfrm>
            <a:off x="1036069" y="-1582589"/>
            <a:ext cx="8193024" cy="307239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600" b="1">
                <a:latin typeface="+mj-lt"/>
                <a:ea typeface="+mj-ea"/>
                <a:cs typeface="+mj-cs"/>
              </a:rPr>
              <a:t>ANF Community Members</a:t>
            </a:r>
            <a:endParaRPr lang="en-US" sz="5600" b="1" kern="1200">
              <a:solidFill>
                <a:schemeClr val="tx1"/>
              </a:solidFill>
              <a:latin typeface="+mj-lt"/>
              <a:ea typeface="+mj-ea"/>
              <a:cs typeface="+mj-cs"/>
            </a:endParaRPr>
          </a:p>
        </p:txBody>
      </p:sp>
      <p:sp>
        <p:nvSpPr>
          <p:cNvPr id="43" name="Rectangle 4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7EFC8B0-BA79-487C-9B2D-244FD28C3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46" name="Rectangle 64">
              <a:extLst>
                <a:ext uri="{FF2B5EF4-FFF2-40B4-BE49-F238E27FC236}">
                  <a16:creationId xmlns:a16="http://schemas.microsoft.com/office/drawing/2014/main" id="{625847B9-BDFD-41A5-9C76-ADF63FEB9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543DA088-4A6C-4B70-A1BD-93BF968FB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3D107A1F-AB10-4761-B249-CF61E4A1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322A2ED9-9343-4BF9-8AAD-F7F473ED5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84B1C7D2-9D3A-4D47-94E8-635DB802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A7971123-E6C6-41F4-A868-CE71A5A79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6C5C7061-527D-498C-BCE8-AE1079A8B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E6E3A9F3-F372-4BEE-BF02-8D7E82F9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1A530C9A-DA0D-46BD-AB2B-27FB028E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573DBEE6-BB99-4FC1-8363-A36890BD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DE52DA8E-7D9E-4DDA-91A9-E6F12A9A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DF62E2E9-2B64-4003-9B18-08A28718B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FF289322-6350-4440-8F34-71AD51003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8D6E4005-4648-4351-946E-EAFB8CB8E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BA39DB75-07C4-4922-9B89-33445E05C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6EF4F118-0A5E-4768-ADC2-4AFC817CA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95CF56B3-23B3-42E1-AAA1-4FA75BABA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EF5D08C1-A2F5-48D0-8321-A60CD6F41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6283A081-DA50-4116-B883-74F49D7FD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8EA21E39-BF3E-4674-A0A3-75056D156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ectangle 6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hlinkClick r:id="" action="ppaction://media"/>
            <a:extLst>
              <a:ext uri="{FF2B5EF4-FFF2-40B4-BE49-F238E27FC236}">
                <a16:creationId xmlns:a16="http://schemas.microsoft.com/office/drawing/2014/main" id="{A7C519B8-991D-49C5-91E3-2544D8973996}"/>
              </a:ext>
            </a:extLst>
          </p:cNvPr>
          <p:cNvPicPr>
            <a:picLocks noRot="1" noChangeAspect="1"/>
          </p:cNvPicPr>
          <p:nvPr>
            <a:videoFile r:link="rId1"/>
          </p:nvPr>
        </p:nvPicPr>
        <p:blipFill>
          <a:blip r:embed="rId3"/>
          <a:stretch>
            <a:fillRect/>
          </a:stretch>
        </p:blipFill>
        <p:spPr>
          <a:xfrm>
            <a:off x="1456267" y="1516592"/>
            <a:ext cx="8661400" cy="5060950"/>
          </a:xfrm>
          <a:prstGeom prst="rect">
            <a:avLst/>
          </a:prstGeom>
        </p:spPr>
      </p:pic>
    </p:spTree>
    <p:extLst>
      <p:ext uri="{BB962C8B-B14F-4D97-AF65-F5344CB8AC3E}">
        <p14:creationId xmlns:p14="http://schemas.microsoft.com/office/powerpoint/2010/main" val="113645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608648-94E1-4379-9EEF-A43D61708879}"/>
              </a:ext>
            </a:extLst>
          </p:cNvPr>
          <p:cNvSpPr txBox="1"/>
          <p:nvPr/>
        </p:nvSpPr>
        <p:spPr>
          <a:xfrm>
            <a:off x="1104417" y="-1726523"/>
            <a:ext cx="3888999" cy="307239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600" b="1">
                <a:latin typeface="+mj-lt"/>
                <a:ea typeface="+mj-ea"/>
                <a:cs typeface="+mj-cs"/>
              </a:rPr>
              <a:t>Programs</a:t>
            </a: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4"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hlinkClick r:id="" action="ppaction://media"/>
            <a:extLst>
              <a:ext uri="{FF2B5EF4-FFF2-40B4-BE49-F238E27FC236}">
                <a16:creationId xmlns:a16="http://schemas.microsoft.com/office/drawing/2014/main" id="{55851548-22F9-4DD3-B5F7-CB58AC5791A9}"/>
              </a:ext>
            </a:extLst>
          </p:cNvPr>
          <p:cNvPicPr>
            <a:picLocks noRot="1" noChangeAspect="1"/>
          </p:cNvPicPr>
          <p:nvPr>
            <a:videoFile r:link="rId1"/>
          </p:nvPr>
        </p:nvPicPr>
        <p:blipFill>
          <a:blip r:embed="rId3"/>
          <a:stretch>
            <a:fillRect/>
          </a:stretch>
        </p:blipFill>
        <p:spPr>
          <a:xfrm>
            <a:off x="1981200" y="1491192"/>
            <a:ext cx="8602132" cy="5027083"/>
          </a:xfrm>
          <a:prstGeom prst="rect">
            <a:avLst/>
          </a:prstGeom>
        </p:spPr>
      </p:pic>
    </p:spTree>
    <p:extLst>
      <p:ext uri="{BB962C8B-B14F-4D97-AF65-F5344CB8AC3E}">
        <p14:creationId xmlns:p14="http://schemas.microsoft.com/office/powerpoint/2010/main" val="4049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0A679B-02BB-4F0C-923E-D77436609812}"/>
              </a:ext>
            </a:extLst>
          </p:cNvPr>
          <p:cNvSpPr txBox="1"/>
          <p:nvPr/>
        </p:nvSpPr>
        <p:spPr>
          <a:xfrm>
            <a:off x="1048765" y="-149205"/>
            <a:ext cx="7060785" cy="149961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200" b="1" kern="1200">
                <a:solidFill>
                  <a:schemeClr val="tx1"/>
                </a:solidFill>
                <a:latin typeface="+mj-lt"/>
                <a:ea typeface="+mj-ea"/>
                <a:cs typeface="+mj-cs"/>
              </a:rPr>
              <a:t>Programs for Adults &amp; Families</a:t>
            </a:r>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E7DBC35-FD60-4571-B2DF-6F1AED41E8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E67F2E95-50AE-494A-A464-FE9115091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F49F11DA-979B-48D6-8B6B-C3B911535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8284787-B928-4B96-8215-DE0E240C7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0F83C599-4506-4911-82CA-AA8F8F283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98486DB-4E93-4B3A-A31C-0ACBAA6E8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2EBD488F-BCDA-4EFD-829B-C1254BCE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3CE0433-7255-48F7-8CAA-A043DBDB0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F57E4ECD-E1A6-41A2-A053-CD4B4480D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C6E0951-20BC-4664-A912-EC8DF6E899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C5861F2-A0AE-4542-BCF1-E75A411C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821891C2-E06B-4272-B595-9A53D9EA7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546E720-EE9E-4336-A4EA-F383931EA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561090E9-B190-4E68-998E-1B6C1892D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E6B4938C-7450-4B46-9C70-5368DB681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85FDDA5-33B3-47B1-BABA-EF3F85973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AF3217C-D71A-45E7-AFFC-302BE1599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85CB1885-1B6E-4FD2-B562-52E71361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8B92C391-3FD2-4694-A851-F4FCB9A9E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3DB927D-065A-47C1-AA91-55ACDE014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836DF0BC-492A-458B-82BA-F2C9B0D4B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a:hlinkClick r:id="" action="ppaction://media"/>
            <a:extLst>
              <a:ext uri="{FF2B5EF4-FFF2-40B4-BE49-F238E27FC236}">
                <a16:creationId xmlns:a16="http://schemas.microsoft.com/office/drawing/2014/main" id="{8025F5AA-9B9F-4493-A747-EEF728B12EC0}"/>
              </a:ext>
            </a:extLst>
          </p:cNvPr>
          <p:cNvPicPr>
            <a:picLocks noRot="1" noChangeAspect="1"/>
          </p:cNvPicPr>
          <p:nvPr>
            <a:videoFile r:link="rId1"/>
          </p:nvPr>
        </p:nvPicPr>
        <p:blipFill>
          <a:blip r:embed="rId3"/>
          <a:stretch>
            <a:fillRect/>
          </a:stretch>
        </p:blipFill>
        <p:spPr>
          <a:xfrm>
            <a:off x="1778000" y="1558926"/>
            <a:ext cx="8322733" cy="4790016"/>
          </a:xfrm>
          <a:prstGeom prst="rect">
            <a:avLst/>
          </a:prstGeom>
        </p:spPr>
      </p:pic>
    </p:spTree>
    <p:extLst>
      <p:ext uri="{BB962C8B-B14F-4D97-AF65-F5344CB8AC3E}">
        <p14:creationId xmlns:p14="http://schemas.microsoft.com/office/powerpoint/2010/main" val="200942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27E1E3-818C-4533-BC4B-192F231F6F20}"/>
              </a:ext>
            </a:extLst>
          </p:cNvPr>
          <p:cNvSpPr txBox="1"/>
          <p:nvPr/>
        </p:nvSpPr>
        <p:spPr>
          <a:xfrm>
            <a:off x="1057231" y="-89939"/>
            <a:ext cx="7060785" cy="149961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200" b="1" kern="1200">
                <a:latin typeface="+mj-lt"/>
                <a:ea typeface="+mj-ea"/>
                <a:cs typeface="+mj-cs"/>
              </a:rPr>
              <a:t>Programs for Children &amp; Youth</a:t>
            </a:r>
            <a:endParaRPr lang="en-US" sz="4200" b="1" kern="1200">
              <a:latin typeface="+mj-lt"/>
              <a:ea typeface="+mj-ea"/>
              <a:cs typeface="Calibri Light"/>
            </a:endParaRPr>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E7DBC35-FD60-4571-B2DF-6F1AED41E8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E67F2E95-50AE-494A-A464-FE9115091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F49F11DA-979B-48D6-8B6B-C3B911535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8284787-B928-4B96-8215-DE0E240C7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0F83C599-4506-4911-82CA-AA8F8F283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98486DB-4E93-4B3A-A31C-0ACBAA6E8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2EBD488F-BCDA-4EFD-829B-C1254BCE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3CE0433-7255-48F7-8CAA-A043DBDB0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F57E4ECD-E1A6-41A2-A053-CD4B4480D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C6E0951-20BC-4664-A912-EC8DF6E899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C5861F2-A0AE-4542-BCF1-E75A411C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821891C2-E06B-4272-B595-9A53D9EA7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546E720-EE9E-4336-A4EA-F383931EA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561090E9-B190-4E68-998E-1B6C1892D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E6B4938C-7450-4B46-9C70-5368DB681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E85FDDA5-33B3-47B1-BABA-EF3F85973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AF3217C-D71A-45E7-AFFC-302BE1599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85CB1885-1B6E-4FD2-B562-52E71361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8B92C391-3FD2-4694-A851-F4FCB9A9E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3DB927D-065A-47C1-AA91-55ACDE014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836DF0BC-492A-458B-82BA-F2C9B0D4B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a:hlinkClick r:id="" action="ppaction://media"/>
            <a:extLst>
              <a:ext uri="{FF2B5EF4-FFF2-40B4-BE49-F238E27FC236}">
                <a16:creationId xmlns:a16="http://schemas.microsoft.com/office/drawing/2014/main" id="{5E037227-62B8-4E20-8BC3-60AA728E217B}"/>
              </a:ext>
            </a:extLst>
          </p:cNvPr>
          <p:cNvPicPr>
            <a:picLocks noRot="1" noChangeAspect="1"/>
          </p:cNvPicPr>
          <p:nvPr>
            <a:videoFile r:link="rId1"/>
          </p:nvPr>
        </p:nvPicPr>
        <p:blipFill>
          <a:blip r:embed="rId3"/>
          <a:stretch>
            <a:fillRect/>
          </a:stretch>
        </p:blipFill>
        <p:spPr>
          <a:xfrm>
            <a:off x="2159000" y="1609726"/>
            <a:ext cx="7874000" cy="4688416"/>
          </a:xfrm>
          <a:prstGeom prst="rect">
            <a:avLst/>
          </a:prstGeom>
        </p:spPr>
      </p:pic>
    </p:spTree>
    <p:extLst>
      <p:ext uri="{BB962C8B-B14F-4D97-AF65-F5344CB8AC3E}">
        <p14:creationId xmlns:p14="http://schemas.microsoft.com/office/powerpoint/2010/main" val="39511152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ANF Virtual Visibility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2020-12-10T10:14:44Z</dcterms:created>
  <dcterms:modified xsi:type="dcterms:W3CDTF">2020-12-10T23:11:36Z</dcterms:modified>
</cp:coreProperties>
</file>