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58" r:id="rId3"/>
    <p:sldId id="257" r:id="rId4"/>
    <p:sldId id="332" r:id="rId5"/>
    <p:sldId id="339" r:id="rId6"/>
    <p:sldId id="368" r:id="rId7"/>
    <p:sldId id="279" r:id="rId8"/>
    <p:sldId id="333" r:id="rId9"/>
    <p:sldId id="335" r:id="rId10"/>
    <p:sldId id="309" r:id="rId11"/>
    <p:sldId id="349" r:id="rId12"/>
    <p:sldId id="352" r:id="rId13"/>
    <p:sldId id="338" r:id="rId14"/>
    <p:sldId id="365" r:id="rId15"/>
    <p:sldId id="304" r:id="rId16"/>
    <p:sldId id="260" r:id="rId17"/>
    <p:sldId id="290" r:id="rId18"/>
    <p:sldId id="294" r:id="rId19"/>
    <p:sldId id="360" r:id="rId20"/>
    <p:sldId id="334" r:id="rId21"/>
    <p:sldId id="292" r:id="rId22"/>
    <p:sldId id="278" r:id="rId23"/>
    <p:sldId id="289" r:id="rId24"/>
    <p:sldId id="375" r:id="rId25"/>
    <p:sldId id="374" r:id="rId26"/>
    <p:sldId id="376" r:id="rId27"/>
    <p:sldId id="297" r:id="rId28"/>
    <p:sldId id="362" r:id="rId29"/>
    <p:sldId id="336" r:id="rId30"/>
    <p:sldId id="328" r:id="rId31"/>
    <p:sldId id="340" r:id="rId32"/>
    <p:sldId id="341" r:id="rId33"/>
    <p:sldId id="342" r:id="rId34"/>
    <p:sldId id="343" r:id="rId35"/>
    <p:sldId id="326" r:id="rId36"/>
    <p:sldId id="364" r:id="rId37"/>
    <p:sldId id="329" r:id="rId38"/>
    <p:sldId id="330" r:id="rId39"/>
    <p:sldId id="377" r:id="rId40"/>
    <p:sldId id="369" r:id="rId41"/>
    <p:sldId id="370" r:id="rId42"/>
    <p:sldId id="29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82252" autoAdjust="0"/>
  </p:normalViewPr>
  <p:slideViewPr>
    <p:cSldViewPr snapToGrid="0" snapToObjects="1">
      <p:cViewPr>
        <p:scale>
          <a:sx n="67" d="100"/>
          <a:sy n="67" d="100"/>
        </p:scale>
        <p:origin x="-2176" y="-568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47-4275-B363-282C7BF64A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47-4275-B363-282C7BF64AE5}"/>
              </c:ext>
            </c:extLst>
          </c:dPt>
          <c:dLbls>
            <c:dLbl>
              <c:idx val="0"/>
              <c:layout>
                <c:manualLayout>
                  <c:x val="-0.183910347665764"/>
                  <c:y val="-0.2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47-4275-B363-282C7BF64AE5}"/>
                </c:ext>
                <c:ext xmlns:c15="http://schemas.microsoft.com/office/drawing/2012/chart" uri="{CE6537A1-D6FC-4f65-9D91-7224C49458BB}">
                  <c15:layout>
                    <c:manualLayout>
                      <c:w val="0.237267395665018"/>
                      <c:h val="0.2426666666666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5288955176277"/>
                  <c:y val="2.1872265966788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RESA Services ($)</c:v>
                </c:pt>
                <c:pt idx="1">
                  <c:v>Regular Performance Period Expenses ($)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4.13582375E6</c:v>
                </c:pt>
                <c:pt idx="1">
                  <c:v>544518.2149999978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47-4275-B363-282C7BF64AE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PREPA Energy ($)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Before Contract</c:v>
                </c:pt>
                <c:pt idx="1">
                  <c:v>During Contract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6.5E7</c:v>
                </c:pt>
                <c:pt idx="1">
                  <c:v>4.1E7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2-49CC-9B3C-E22FB8E705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RESA Services ($)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Before Contract</c:v>
                </c:pt>
                <c:pt idx="1">
                  <c:v>During Contract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 formatCode="General">
                  <c:v>0.0</c:v>
                </c:pt>
                <c:pt idx="1">
                  <c:v>2.0E7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D2-49CC-9B3C-E22FB8E705E4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Regular Performance Period Expenses ($)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Before Contract</c:v>
                </c:pt>
                <c:pt idx="1">
                  <c:v>During Contract</c:v>
                </c:pt>
              </c:strCache>
            </c:strRef>
          </c:cat>
          <c:val>
            <c:numRef>
              <c:f>Sheet1!$E$2:$E$3</c:f>
              <c:numCache>
                <c:formatCode>#,##0</c:formatCode>
                <c:ptCount val="2"/>
                <c:pt idx="0" formatCode="General">
                  <c:v>0.0</c:v>
                </c:pt>
                <c:pt idx="1">
                  <c:v>4.0E6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D2-49CC-9B3C-E22FB8E70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93670776"/>
        <c:axId val="-2093674488"/>
      </c:barChart>
      <c:catAx>
        <c:axId val="-209367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3674488"/>
        <c:crosses val="autoZero"/>
        <c:auto val="1"/>
        <c:lblAlgn val="ctr"/>
        <c:lblOffset val="100"/>
        <c:noMultiLvlLbl val="0"/>
      </c:catAx>
      <c:valAx>
        <c:axId val="-2093674488"/>
        <c:scaling>
          <c:orientation val="minMax"/>
          <c:max val="1.0E8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USCG’s Cash Flow ($)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crossAx val="-209367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PREPA Energy ($)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Before Contract</c:v>
                </c:pt>
                <c:pt idx="1">
                  <c:v>During Contract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6.5E7</c:v>
                </c:pt>
                <c:pt idx="1">
                  <c:v>6.5E7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2-49CC-9B3C-E22FB8E705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RESA Services ($)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Before Contract</c:v>
                </c:pt>
                <c:pt idx="1">
                  <c:v>During Contract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 formatCode="General">
                  <c:v>0.0</c:v>
                </c:pt>
                <c:pt idx="1">
                  <c:v>2.0E7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D2-49CC-9B3C-E22FB8E705E4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Regular Performance Period Expenses ($)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Before Contract</c:v>
                </c:pt>
                <c:pt idx="1">
                  <c:v>During Contract</c:v>
                </c:pt>
              </c:strCache>
            </c:strRef>
          </c:cat>
          <c:val>
            <c:numRef>
              <c:f>Sheet1!$E$2:$E$3</c:f>
              <c:numCache>
                <c:formatCode>#,##0</c:formatCode>
                <c:ptCount val="2"/>
                <c:pt idx="0" formatCode="General">
                  <c:v>0.0</c:v>
                </c:pt>
                <c:pt idx="1">
                  <c:v>4.0E6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D2-49CC-9B3C-E22FB8E70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91362568"/>
        <c:axId val="-2091358872"/>
      </c:barChart>
      <c:catAx>
        <c:axId val="-209136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1358872"/>
        <c:crosses val="autoZero"/>
        <c:auto val="1"/>
        <c:lblAlgn val="ctr"/>
        <c:lblOffset val="100"/>
        <c:noMultiLvlLbl val="0"/>
      </c:catAx>
      <c:valAx>
        <c:axId val="-209135887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USCG’s Cash Flow ($)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crossAx val="-209136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PREPA Energy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Before Contract</c:v>
                </c:pt>
                <c:pt idx="1">
                  <c:v>During Contract</c:v>
                </c:pt>
                <c:pt idx="2">
                  <c:v>After Contract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6.5E7</c:v>
                </c:pt>
                <c:pt idx="1">
                  <c:v>6.5E7</c:v>
                </c:pt>
                <c:pt idx="2">
                  <c:v>6.5E7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2-49CC-9B3C-E22FB8E705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ESCO Services/Debt Financing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Before Contract</c:v>
                </c:pt>
                <c:pt idx="1">
                  <c:v>During Contract</c:v>
                </c:pt>
                <c:pt idx="2">
                  <c:v>After Contract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 formatCode="General">
                  <c:v>0.0</c:v>
                </c:pt>
                <c:pt idx="1">
                  <c:v>8.0E6</c:v>
                </c:pt>
                <c:pt idx="2" formatCode="General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D2-49CC-9B3C-E22FB8E705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Before Contract</c:v>
                </c:pt>
                <c:pt idx="1">
                  <c:v>During Contract</c:v>
                </c:pt>
                <c:pt idx="2">
                  <c:v>After Contract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 formatCode="General">
                  <c:v>0.0</c:v>
                </c:pt>
                <c:pt idx="1">
                  <c:v>4.0E6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D2-49CC-9B3C-E22FB8E705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PV Energy + O&amp;M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Before Contract</c:v>
                </c:pt>
                <c:pt idx="1">
                  <c:v>During Contract</c:v>
                </c:pt>
                <c:pt idx="2">
                  <c:v>After Contract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 formatCode="General">
                  <c:v>0.0</c:v>
                </c:pt>
                <c:pt idx="1">
                  <c:v>1.3E7</c:v>
                </c:pt>
                <c:pt idx="2" formatCode="General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D2-49CC-9B3C-E22FB8E70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88954792"/>
        <c:axId val="-2088951016"/>
      </c:barChart>
      <c:catAx>
        <c:axId val="-208895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8951016"/>
        <c:crosses val="autoZero"/>
        <c:auto val="1"/>
        <c:lblAlgn val="ctr"/>
        <c:lblOffset val="100"/>
        <c:noMultiLvlLbl val="0"/>
      </c:catAx>
      <c:valAx>
        <c:axId val="-20889510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USCG’s Cash Flow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crossAx val="-208895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PREPA Energy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Before Contract</c:v>
                </c:pt>
                <c:pt idx="1">
                  <c:v>During Contract</c:v>
                </c:pt>
                <c:pt idx="2">
                  <c:v>After Contract</c:v>
                </c:pt>
              </c:strCache>
            </c:strRef>
          </c:cat>
          <c:val>
            <c:numRef>
              <c:f>Sheet1!$B$2:$B$4</c:f>
              <c:numCache>
                <c:formatCode>_-* #,##0.00_-;\-* #,##0.00_-;_-* "-"??_-;_-@_-</c:formatCode>
                <c:ptCount val="3"/>
                <c:pt idx="0" formatCode="#,##0">
                  <c:v>6.5E7</c:v>
                </c:pt>
                <c:pt idx="1">
                  <c:v>4.0E7</c:v>
                </c:pt>
                <c:pt idx="2">
                  <c:v>4.0E7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B4-466C-A011-EC3B2568D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ESCO Services/Debt Financing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Before Contract</c:v>
                </c:pt>
                <c:pt idx="1">
                  <c:v>During Contract</c:v>
                </c:pt>
                <c:pt idx="2">
                  <c:v>After Contract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 formatCode="General">
                  <c:v>0.0</c:v>
                </c:pt>
                <c:pt idx="1">
                  <c:v>8.0E6</c:v>
                </c:pt>
                <c:pt idx="2" formatCode="General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B4-466C-A011-EC3B2568D6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Before Contract</c:v>
                </c:pt>
                <c:pt idx="1">
                  <c:v>During Contract</c:v>
                </c:pt>
                <c:pt idx="2">
                  <c:v>After Contract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 formatCode="General">
                  <c:v>0.0</c:v>
                </c:pt>
                <c:pt idx="1">
                  <c:v>4.0E6</c:v>
                </c:pt>
                <c:pt idx="2">
                  <c:v>2.5E7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B4-466C-A011-EC3B2568D6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PV Energy + O&amp;M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Before Contract</c:v>
                </c:pt>
                <c:pt idx="1">
                  <c:v>During Contract</c:v>
                </c:pt>
                <c:pt idx="2">
                  <c:v>After Contract</c:v>
                </c:pt>
              </c:strCache>
            </c:strRef>
          </c:cat>
          <c:val>
            <c:numRef>
              <c:f>Sheet1!$E$2:$E$4</c:f>
              <c:numCache>
                <c:formatCode>_-* #,##0.00_-;\-* #,##0.00_-;_-* "-"??_-;_-@_-</c:formatCode>
                <c:ptCount val="3"/>
                <c:pt idx="0" formatCode="General">
                  <c:v>0.0</c:v>
                </c:pt>
                <c:pt idx="1">
                  <c:v>1.3E7</c:v>
                </c:pt>
                <c:pt idx="2" formatCode="General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B4-466C-A011-EC3B2568D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88887992"/>
        <c:axId val="-2088884216"/>
      </c:barChart>
      <c:catAx>
        <c:axId val="-208888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8884216"/>
        <c:crosses val="autoZero"/>
        <c:auto val="1"/>
        <c:lblAlgn val="ctr"/>
        <c:lblOffset val="100"/>
        <c:noMultiLvlLbl val="0"/>
      </c:catAx>
      <c:valAx>
        <c:axId val="-2088884216"/>
        <c:scaling>
          <c:orientation val="minMax"/>
          <c:max val="1.0E8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USCG’s Cash Flow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crossAx val="-2088887992"/>
        <c:crossesAt val="1.0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06572-0DF6-4B91-893E-EC09D4C7A3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8F076-37BD-4A1A-8393-67AF45F183A0}">
      <dgm:prSet/>
      <dgm:spPr/>
      <dgm:t>
        <a:bodyPr/>
        <a:lstStyle/>
        <a:p>
          <a:r>
            <a:rPr lang="en-US" dirty="0" smtClean="0"/>
            <a:t>576 kW </a:t>
          </a:r>
          <a:r>
            <a:rPr lang="en-US" b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of solar PV capacity in total</a:t>
          </a:r>
          <a:endParaRPr lang="en-US" dirty="0"/>
        </a:p>
      </dgm:t>
    </dgm:pt>
    <dgm:pt modelId="{51983A82-150B-4E70-AB48-03014D1BEA19}" type="parTrans" cxnId="{344631CF-9E92-4A2E-8525-720303609B11}">
      <dgm:prSet/>
      <dgm:spPr/>
      <dgm:t>
        <a:bodyPr/>
        <a:lstStyle/>
        <a:p>
          <a:endParaRPr lang="en-US"/>
        </a:p>
      </dgm:t>
    </dgm:pt>
    <dgm:pt modelId="{4B4E44E3-EDEE-4E5E-87CF-EEC8FC43A222}" type="sibTrans" cxnId="{344631CF-9E92-4A2E-8525-720303609B11}">
      <dgm:prSet/>
      <dgm:spPr/>
      <dgm:t>
        <a:bodyPr/>
        <a:lstStyle/>
        <a:p>
          <a:endParaRPr lang="en-US"/>
        </a:p>
      </dgm:t>
    </dgm:pt>
    <dgm:pt modelId="{D3BC12D0-EE97-4A81-9C18-38ADD1CB73DC}">
      <dgm:prSet/>
      <dgm:spPr/>
      <dgm:t>
        <a:bodyPr/>
        <a:lstStyle/>
        <a:p>
          <a:r>
            <a:rPr lang="en-US" dirty="0" smtClean="0"/>
            <a:t>2,451</a:t>
          </a:r>
          <a:r>
            <a:rPr lang="en-US" baseline="0" dirty="0" smtClean="0"/>
            <a:t> PV Modules</a:t>
          </a:r>
          <a:endParaRPr lang="en-US" dirty="0"/>
        </a:p>
      </dgm:t>
    </dgm:pt>
    <dgm:pt modelId="{E8007E9F-EF4E-4832-83FA-F7AD536C5298}" type="parTrans" cxnId="{21206103-F223-4D51-A3C5-EA3D80B59C24}">
      <dgm:prSet/>
      <dgm:spPr/>
      <dgm:t>
        <a:bodyPr/>
        <a:lstStyle/>
        <a:p>
          <a:endParaRPr lang="en-US"/>
        </a:p>
      </dgm:t>
    </dgm:pt>
    <dgm:pt modelId="{373A87A5-8B79-43FD-B8E9-CFD9CA636EB1}" type="sibTrans" cxnId="{21206103-F223-4D51-A3C5-EA3D80B59C24}">
      <dgm:prSet/>
      <dgm:spPr/>
      <dgm:t>
        <a:bodyPr/>
        <a:lstStyle/>
        <a:p>
          <a:endParaRPr lang="en-US"/>
        </a:p>
      </dgm:t>
    </dgm:pt>
    <dgm:pt modelId="{3AEFD6D1-9C52-46F0-9D2C-0D884580DD45}">
      <dgm:prSet/>
      <dgm:spPr/>
      <dgm:t>
        <a:bodyPr/>
        <a:lstStyle/>
        <a:p>
          <a:r>
            <a:rPr lang="en-US" dirty="0" smtClean="0"/>
            <a:t>85</a:t>
          </a:r>
          <a:r>
            <a:rPr lang="en-US" baseline="0" dirty="0" smtClean="0"/>
            <a:t> Inverters</a:t>
          </a:r>
          <a:endParaRPr lang="en-US" dirty="0"/>
        </a:p>
      </dgm:t>
    </dgm:pt>
    <dgm:pt modelId="{15A49636-1121-4506-BB69-BCEE13279D2E}" type="parTrans" cxnId="{BA77EF1C-BEFA-48D6-A71C-77C1191976DA}">
      <dgm:prSet/>
      <dgm:spPr/>
      <dgm:t>
        <a:bodyPr/>
        <a:lstStyle/>
        <a:p>
          <a:endParaRPr lang="en-US"/>
        </a:p>
      </dgm:t>
    </dgm:pt>
    <dgm:pt modelId="{9DB51AC7-79EC-4872-88F0-321F1225CEE3}" type="sibTrans" cxnId="{BA77EF1C-BEFA-48D6-A71C-77C1191976DA}">
      <dgm:prSet/>
      <dgm:spPr/>
      <dgm:t>
        <a:bodyPr/>
        <a:lstStyle/>
        <a:p>
          <a:endParaRPr lang="en-US"/>
        </a:p>
      </dgm:t>
    </dgm:pt>
    <dgm:pt modelId="{A49C3E0D-10BB-EF45-A79E-B9BD0FD8ABE1}">
      <dgm:prSet/>
      <dgm:spPr/>
      <dgm:t>
        <a:bodyPr/>
        <a:lstStyle/>
        <a:p>
          <a:r>
            <a:rPr lang="en-US" dirty="0" smtClean="0"/>
            <a:t>Enterprise Grade Monitoring System</a:t>
          </a:r>
          <a:endParaRPr lang="en-US" dirty="0"/>
        </a:p>
      </dgm:t>
    </dgm:pt>
    <dgm:pt modelId="{D3909F41-9C95-444F-8D2D-91E37466C6DD}" type="parTrans" cxnId="{E53C7CCD-6F2A-5645-874B-1A2B0B590536}">
      <dgm:prSet/>
      <dgm:spPr/>
    </dgm:pt>
    <dgm:pt modelId="{6DDBE60E-E84D-944B-89F6-BB1F4BAC71F3}" type="sibTrans" cxnId="{E53C7CCD-6F2A-5645-874B-1A2B0B590536}">
      <dgm:prSet/>
      <dgm:spPr/>
    </dgm:pt>
    <dgm:pt modelId="{EEC6F261-590A-4BC5-9805-32E008309F4C}" type="pres">
      <dgm:prSet presAssocID="{8BC06572-0DF6-4B91-893E-EC09D4C7A3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6CAAFA-5F25-4328-A73D-419165B0ACCE}" type="pres">
      <dgm:prSet presAssocID="{8BC06572-0DF6-4B91-893E-EC09D4C7A3D1}" presName="Name1" presStyleCnt="0"/>
      <dgm:spPr/>
    </dgm:pt>
    <dgm:pt modelId="{F84186F0-21DB-4AF5-B3D3-03D971048263}" type="pres">
      <dgm:prSet presAssocID="{8BC06572-0DF6-4B91-893E-EC09D4C7A3D1}" presName="cycle" presStyleCnt="0"/>
      <dgm:spPr/>
    </dgm:pt>
    <dgm:pt modelId="{35ADE54C-3150-4A8E-997F-BD3F142DF6A1}" type="pres">
      <dgm:prSet presAssocID="{8BC06572-0DF6-4B91-893E-EC09D4C7A3D1}" presName="srcNode" presStyleLbl="node1" presStyleIdx="0" presStyleCnt="4"/>
      <dgm:spPr/>
    </dgm:pt>
    <dgm:pt modelId="{78F4CACA-840F-4E96-B69C-9FC0467CC7E1}" type="pres">
      <dgm:prSet presAssocID="{8BC06572-0DF6-4B91-893E-EC09D4C7A3D1}" presName="conn" presStyleLbl="parChTrans1D2" presStyleIdx="0" presStyleCnt="1"/>
      <dgm:spPr/>
      <dgm:t>
        <a:bodyPr/>
        <a:lstStyle/>
        <a:p>
          <a:endParaRPr lang="en-US"/>
        </a:p>
      </dgm:t>
    </dgm:pt>
    <dgm:pt modelId="{5FCBC3CB-B832-46AE-9379-B0DC4D3799B6}" type="pres">
      <dgm:prSet presAssocID="{8BC06572-0DF6-4B91-893E-EC09D4C7A3D1}" presName="extraNode" presStyleLbl="node1" presStyleIdx="0" presStyleCnt="4"/>
      <dgm:spPr/>
    </dgm:pt>
    <dgm:pt modelId="{72F6102D-4249-4DF0-8474-3FFC34396C32}" type="pres">
      <dgm:prSet presAssocID="{8BC06572-0DF6-4B91-893E-EC09D4C7A3D1}" presName="dstNode" presStyleLbl="node1" presStyleIdx="0" presStyleCnt="4"/>
      <dgm:spPr/>
    </dgm:pt>
    <dgm:pt modelId="{87AF1AB3-8595-4AEB-B079-6E9C51B86E3B}" type="pres">
      <dgm:prSet presAssocID="{70C8F076-37BD-4A1A-8393-67AF45F183A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D4693-A398-4F73-948A-DDDDFEECDC85}" type="pres">
      <dgm:prSet presAssocID="{70C8F076-37BD-4A1A-8393-67AF45F183A0}" presName="accent_1" presStyleCnt="0"/>
      <dgm:spPr/>
    </dgm:pt>
    <dgm:pt modelId="{73CFEC4C-E944-4A1D-9265-D874C0A1A00E}" type="pres">
      <dgm:prSet presAssocID="{70C8F076-37BD-4A1A-8393-67AF45F183A0}" presName="accentRepeatNode" presStyleLbl="solidFgAcc1" presStyleIdx="0" presStyleCnt="4"/>
      <dgm:spPr/>
    </dgm:pt>
    <dgm:pt modelId="{89F7252F-B9AF-418B-82AA-8AAD9AA98FE0}" type="pres">
      <dgm:prSet presAssocID="{D3BC12D0-EE97-4A81-9C18-38ADD1CB73D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8C2F1-3831-4EF7-94E3-AAD0D42FF716}" type="pres">
      <dgm:prSet presAssocID="{D3BC12D0-EE97-4A81-9C18-38ADD1CB73DC}" presName="accent_2" presStyleCnt="0"/>
      <dgm:spPr/>
    </dgm:pt>
    <dgm:pt modelId="{01AFE254-0A0D-482A-9514-492405F47EA8}" type="pres">
      <dgm:prSet presAssocID="{D3BC12D0-EE97-4A81-9C18-38ADD1CB73DC}" presName="accentRepeatNode" presStyleLbl="solidFgAcc1" presStyleIdx="1" presStyleCnt="4"/>
      <dgm:spPr/>
    </dgm:pt>
    <dgm:pt modelId="{101EE338-FADF-4F06-B9B1-92355A0AB380}" type="pres">
      <dgm:prSet presAssocID="{3AEFD6D1-9C52-46F0-9D2C-0D884580DD4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5BD83-BCC5-46D5-8F04-82DDD0210543}" type="pres">
      <dgm:prSet presAssocID="{3AEFD6D1-9C52-46F0-9D2C-0D884580DD45}" presName="accent_3" presStyleCnt="0"/>
      <dgm:spPr/>
    </dgm:pt>
    <dgm:pt modelId="{DC5F2D2F-D10E-4732-8323-7DF8B08377E9}" type="pres">
      <dgm:prSet presAssocID="{3AEFD6D1-9C52-46F0-9D2C-0D884580DD45}" presName="accentRepeatNode" presStyleLbl="solidFgAcc1" presStyleIdx="2" presStyleCnt="4"/>
      <dgm:spPr/>
    </dgm:pt>
    <dgm:pt modelId="{DA5AEC3E-D3E6-624F-A25B-BE5C529A11C0}" type="pres">
      <dgm:prSet presAssocID="{A49C3E0D-10BB-EF45-A79E-B9BD0FD8ABE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686AB-2DFC-4942-A6AD-489468AFD7BC}" type="pres">
      <dgm:prSet presAssocID="{A49C3E0D-10BB-EF45-A79E-B9BD0FD8ABE1}" presName="accent_4" presStyleCnt="0"/>
      <dgm:spPr/>
    </dgm:pt>
    <dgm:pt modelId="{71B3D4BB-67CC-2B44-BE7E-5CDA0E7403BE}" type="pres">
      <dgm:prSet presAssocID="{A49C3E0D-10BB-EF45-A79E-B9BD0FD8ABE1}" presName="accentRepeatNode" presStyleLbl="solidFgAcc1" presStyleIdx="3" presStyleCnt="4"/>
      <dgm:spPr/>
    </dgm:pt>
  </dgm:ptLst>
  <dgm:cxnLst>
    <dgm:cxn modelId="{E53C7CCD-6F2A-5645-874B-1A2B0B590536}" srcId="{8BC06572-0DF6-4B91-893E-EC09D4C7A3D1}" destId="{A49C3E0D-10BB-EF45-A79E-B9BD0FD8ABE1}" srcOrd="3" destOrd="0" parTransId="{D3909F41-9C95-444F-8D2D-91E37466C6DD}" sibTransId="{6DDBE60E-E84D-944B-89F6-BB1F4BAC71F3}"/>
    <dgm:cxn modelId="{344631CF-9E92-4A2E-8525-720303609B11}" srcId="{8BC06572-0DF6-4B91-893E-EC09D4C7A3D1}" destId="{70C8F076-37BD-4A1A-8393-67AF45F183A0}" srcOrd="0" destOrd="0" parTransId="{51983A82-150B-4E70-AB48-03014D1BEA19}" sibTransId="{4B4E44E3-EDEE-4E5E-87CF-EEC8FC43A222}"/>
    <dgm:cxn modelId="{D925BDC1-C8B3-43E0-853F-B61B624C6B88}" type="presOf" srcId="{D3BC12D0-EE97-4A81-9C18-38ADD1CB73DC}" destId="{89F7252F-B9AF-418B-82AA-8AAD9AA98FE0}" srcOrd="0" destOrd="0" presId="urn:microsoft.com/office/officeart/2008/layout/VerticalCurvedList"/>
    <dgm:cxn modelId="{98C118DB-EA77-446E-803E-4305500E22D8}" type="presOf" srcId="{8BC06572-0DF6-4B91-893E-EC09D4C7A3D1}" destId="{EEC6F261-590A-4BC5-9805-32E008309F4C}" srcOrd="0" destOrd="0" presId="urn:microsoft.com/office/officeart/2008/layout/VerticalCurvedList"/>
    <dgm:cxn modelId="{BA77EF1C-BEFA-48D6-A71C-77C1191976DA}" srcId="{8BC06572-0DF6-4B91-893E-EC09D4C7A3D1}" destId="{3AEFD6D1-9C52-46F0-9D2C-0D884580DD45}" srcOrd="2" destOrd="0" parTransId="{15A49636-1121-4506-BB69-BCEE13279D2E}" sibTransId="{9DB51AC7-79EC-4872-88F0-321F1225CEE3}"/>
    <dgm:cxn modelId="{3EDBF816-1782-4DE9-AFB7-FB7BF3A6C35F}" type="presOf" srcId="{70C8F076-37BD-4A1A-8393-67AF45F183A0}" destId="{87AF1AB3-8595-4AEB-B079-6E9C51B86E3B}" srcOrd="0" destOrd="0" presId="urn:microsoft.com/office/officeart/2008/layout/VerticalCurvedList"/>
    <dgm:cxn modelId="{9BA57EE6-24EE-450A-9BAB-92F68C0BAD26}" type="presOf" srcId="{4B4E44E3-EDEE-4E5E-87CF-EEC8FC43A222}" destId="{78F4CACA-840F-4E96-B69C-9FC0467CC7E1}" srcOrd="0" destOrd="0" presId="urn:microsoft.com/office/officeart/2008/layout/VerticalCurvedList"/>
    <dgm:cxn modelId="{21206103-F223-4D51-A3C5-EA3D80B59C24}" srcId="{8BC06572-0DF6-4B91-893E-EC09D4C7A3D1}" destId="{D3BC12D0-EE97-4A81-9C18-38ADD1CB73DC}" srcOrd="1" destOrd="0" parTransId="{E8007E9F-EF4E-4832-83FA-F7AD536C5298}" sibTransId="{373A87A5-8B79-43FD-B8E9-CFD9CA636EB1}"/>
    <dgm:cxn modelId="{578D1B22-F38F-4981-83FA-A354B59C692F}" type="presOf" srcId="{3AEFD6D1-9C52-46F0-9D2C-0D884580DD45}" destId="{101EE338-FADF-4F06-B9B1-92355A0AB380}" srcOrd="0" destOrd="0" presId="urn:microsoft.com/office/officeart/2008/layout/VerticalCurvedList"/>
    <dgm:cxn modelId="{C0A1FAAA-49E9-964C-985C-AF5A6A97F107}" type="presOf" srcId="{A49C3E0D-10BB-EF45-A79E-B9BD0FD8ABE1}" destId="{DA5AEC3E-D3E6-624F-A25B-BE5C529A11C0}" srcOrd="0" destOrd="0" presId="urn:microsoft.com/office/officeart/2008/layout/VerticalCurvedList"/>
    <dgm:cxn modelId="{D66932B7-A27C-48EE-9B4D-ADBF62432721}" type="presParOf" srcId="{EEC6F261-590A-4BC5-9805-32E008309F4C}" destId="{EB6CAAFA-5F25-4328-A73D-419165B0ACCE}" srcOrd="0" destOrd="0" presId="urn:microsoft.com/office/officeart/2008/layout/VerticalCurvedList"/>
    <dgm:cxn modelId="{D44CD19C-C16B-4599-A2F4-1513D0018ED8}" type="presParOf" srcId="{EB6CAAFA-5F25-4328-A73D-419165B0ACCE}" destId="{F84186F0-21DB-4AF5-B3D3-03D971048263}" srcOrd="0" destOrd="0" presId="urn:microsoft.com/office/officeart/2008/layout/VerticalCurvedList"/>
    <dgm:cxn modelId="{609CBE27-A2AF-442A-802E-4107C41D760A}" type="presParOf" srcId="{F84186F0-21DB-4AF5-B3D3-03D971048263}" destId="{35ADE54C-3150-4A8E-997F-BD3F142DF6A1}" srcOrd="0" destOrd="0" presId="urn:microsoft.com/office/officeart/2008/layout/VerticalCurvedList"/>
    <dgm:cxn modelId="{81616010-FF7F-4846-9E9F-6BEB60128F07}" type="presParOf" srcId="{F84186F0-21DB-4AF5-B3D3-03D971048263}" destId="{78F4CACA-840F-4E96-B69C-9FC0467CC7E1}" srcOrd="1" destOrd="0" presId="urn:microsoft.com/office/officeart/2008/layout/VerticalCurvedList"/>
    <dgm:cxn modelId="{370C327C-F75A-4FF2-AE54-6E45C828918A}" type="presParOf" srcId="{F84186F0-21DB-4AF5-B3D3-03D971048263}" destId="{5FCBC3CB-B832-46AE-9379-B0DC4D3799B6}" srcOrd="2" destOrd="0" presId="urn:microsoft.com/office/officeart/2008/layout/VerticalCurvedList"/>
    <dgm:cxn modelId="{92EB0839-7A57-4E09-B849-0C8A49101573}" type="presParOf" srcId="{F84186F0-21DB-4AF5-B3D3-03D971048263}" destId="{72F6102D-4249-4DF0-8474-3FFC34396C32}" srcOrd="3" destOrd="0" presId="urn:microsoft.com/office/officeart/2008/layout/VerticalCurvedList"/>
    <dgm:cxn modelId="{2840C317-F423-42DB-ACDE-E984F2264082}" type="presParOf" srcId="{EB6CAAFA-5F25-4328-A73D-419165B0ACCE}" destId="{87AF1AB3-8595-4AEB-B079-6E9C51B86E3B}" srcOrd="1" destOrd="0" presId="urn:microsoft.com/office/officeart/2008/layout/VerticalCurvedList"/>
    <dgm:cxn modelId="{70EB5A05-4522-4F2F-A71E-FAADE554A365}" type="presParOf" srcId="{EB6CAAFA-5F25-4328-A73D-419165B0ACCE}" destId="{6ABD4693-A398-4F73-948A-DDDDFEECDC85}" srcOrd="2" destOrd="0" presId="urn:microsoft.com/office/officeart/2008/layout/VerticalCurvedList"/>
    <dgm:cxn modelId="{2AF67236-02D6-4311-97C1-2B55D214BAFC}" type="presParOf" srcId="{6ABD4693-A398-4F73-948A-DDDDFEECDC85}" destId="{73CFEC4C-E944-4A1D-9265-D874C0A1A00E}" srcOrd="0" destOrd="0" presId="urn:microsoft.com/office/officeart/2008/layout/VerticalCurvedList"/>
    <dgm:cxn modelId="{1520AA89-97C7-4342-A3F1-766F3CF1ADA9}" type="presParOf" srcId="{EB6CAAFA-5F25-4328-A73D-419165B0ACCE}" destId="{89F7252F-B9AF-418B-82AA-8AAD9AA98FE0}" srcOrd="3" destOrd="0" presId="urn:microsoft.com/office/officeart/2008/layout/VerticalCurvedList"/>
    <dgm:cxn modelId="{62F883CD-6C31-4444-ACB7-F90DE1D0714E}" type="presParOf" srcId="{EB6CAAFA-5F25-4328-A73D-419165B0ACCE}" destId="{49B8C2F1-3831-4EF7-94E3-AAD0D42FF716}" srcOrd="4" destOrd="0" presId="urn:microsoft.com/office/officeart/2008/layout/VerticalCurvedList"/>
    <dgm:cxn modelId="{EC44B480-EB8F-45A5-B890-38C3CF08B433}" type="presParOf" srcId="{49B8C2F1-3831-4EF7-94E3-AAD0D42FF716}" destId="{01AFE254-0A0D-482A-9514-492405F47EA8}" srcOrd="0" destOrd="0" presId="urn:microsoft.com/office/officeart/2008/layout/VerticalCurvedList"/>
    <dgm:cxn modelId="{23993ED7-C585-4C30-87CB-0EAE3D9651B5}" type="presParOf" srcId="{EB6CAAFA-5F25-4328-A73D-419165B0ACCE}" destId="{101EE338-FADF-4F06-B9B1-92355A0AB380}" srcOrd="5" destOrd="0" presId="urn:microsoft.com/office/officeart/2008/layout/VerticalCurvedList"/>
    <dgm:cxn modelId="{0C006EAD-4DA9-458E-9D78-900E7B39BBD0}" type="presParOf" srcId="{EB6CAAFA-5F25-4328-A73D-419165B0ACCE}" destId="{89C5BD83-BCC5-46D5-8F04-82DDD0210543}" srcOrd="6" destOrd="0" presId="urn:microsoft.com/office/officeart/2008/layout/VerticalCurvedList"/>
    <dgm:cxn modelId="{13504ED0-D67D-4276-B1F5-D4501089AE28}" type="presParOf" srcId="{89C5BD83-BCC5-46D5-8F04-82DDD0210543}" destId="{DC5F2D2F-D10E-4732-8323-7DF8B08377E9}" srcOrd="0" destOrd="0" presId="urn:microsoft.com/office/officeart/2008/layout/VerticalCurvedList"/>
    <dgm:cxn modelId="{1D04E6FB-D1C2-6141-A937-77A406A68B27}" type="presParOf" srcId="{EB6CAAFA-5F25-4328-A73D-419165B0ACCE}" destId="{DA5AEC3E-D3E6-624F-A25B-BE5C529A11C0}" srcOrd="7" destOrd="0" presId="urn:microsoft.com/office/officeart/2008/layout/VerticalCurvedList"/>
    <dgm:cxn modelId="{F1634786-A0B4-934F-84C2-63CA8A5211D4}" type="presParOf" srcId="{EB6CAAFA-5F25-4328-A73D-419165B0ACCE}" destId="{E1E686AB-2DFC-4942-A6AD-489468AFD7BC}" srcOrd="8" destOrd="0" presId="urn:microsoft.com/office/officeart/2008/layout/VerticalCurvedList"/>
    <dgm:cxn modelId="{DB66250F-2062-CF40-84B5-44CC9EA9A019}" type="presParOf" srcId="{E1E686AB-2DFC-4942-A6AD-489468AFD7BC}" destId="{71B3D4BB-67CC-2B44-BE7E-5CDA0E7403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25090C-AC1D-CD41-8D18-C6E9AA83C050}" type="doc">
      <dgm:prSet loTypeId="urn:microsoft.com/office/officeart/2005/8/layout/radial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E34D25-08D4-0A49-9B8A-8FB954E73EA6}">
      <dgm:prSet phldrT="[Text]" custT="1"/>
      <dgm:spPr>
        <a:effectLst/>
      </dgm:spPr>
      <dgm:t>
        <a:bodyPr/>
        <a:lstStyle/>
        <a:p>
          <a:r>
            <a:rPr lang="en-US" sz="1700" dirty="0"/>
            <a:t>Performance</a:t>
          </a:r>
        </a:p>
      </dgm:t>
    </dgm:pt>
    <dgm:pt modelId="{5B567952-F5A1-3044-8C63-46914242D2AC}" type="parTrans" cxnId="{2F847255-F92B-F944-8BFB-62C92287919D}">
      <dgm:prSet/>
      <dgm:spPr/>
      <dgm:t>
        <a:bodyPr/>
        <a:lstStyle/>
        <a:p>
          <a:endParaRPr lang="en-US"/>
        </a:p>
      </dgm:t>
    </dgm:pt>
    <dgm:pt modelId="{5B37A4CE-1488-F547-92D3-B5626290A5B2}" type="sibTrans" cxnId="{2F847255-F92B-F944-8BFB-62C92287919D}">
      <dgm:prSet/>
      <dgm:spPr/>
      <dgm:t>
        <a:bodyPr/>
        <a:lstStyle/>
        <a:p>
          <a:endParaRPr lang="en-US"/>
        </a:p>
      </dgm:t>
    </dgm:pt>
    <dgm:pt modelId="{F14563EE-D3C1-A441-81CC-297F8BC26A9F}">
      <dgm:prSet phldrT="[Text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700" b="1" dirty="0"/>
            <a:t>Savings and Costs</a:t>
          </a:r>
        </a:p>
      </dgm:t>
    </dgm:pt>
    <dgm:pt modelId="{0845F40E-0E22-6347-8B9D-46CB700380AE}" type="parTrans" cxnId="{E9632B02-6488-6C42-BBB8-9C5D81FD3713}">
      <dgm:prSet/>
      <dgm:spPr/>
      <dgm:t>
        <a:bodyPr/>
        <a:lstStyle/>
        <a:p>
          <a:endParaRPr lang="en-US"/>
        </a:p>
      </dgm:t>
    </dgm:pt>
    <dgm:pt modelId="{55FBA935-6809-B947-A331-EBEE69D10046}" type="sibTrans" cxnId="{E9632B02-6488-6C42-BBB8-9C5D81FD3713}">
      <dgm:prSet/>
      <dgm:spPr/>
      <dgm:t>
        <a:bodyPr/>
        <a:lstStyle/>
        <a:p>
          <a:endParaRPr lang="en-US"/>
        </a:p>
      </dgm:t>
    </dgm:pt>
    <dgm:pt modelId="{AD9A4442-911D-A645-A626-74AD040BB82D}">
      <dgm:prSet phldrT="[Text]" custT="1"/>
      <dgm:spPr/>
      <dgm:t>
        <a:bodyPr/>
        <a:lstStyle/>
        <a:p>
          <a:r>
            <a:rPr lang="en-US" sz="1700" dirty="0"/>
            <a:t>Back-up Batteries</a:t>
          </a:r>
        </a:p>
      </dgm:t>
    </dgm:pt>
    <dgm:pt modelId="{1D647C6F-851A-F94C-84EC-B9D727D3C079}" type="parTrans" cxnId="{D09E44EF-3A6B-D149-9D9F-6EC775412798}">
      <dgm:prSet/>
      <dgm:spPr/>
      <dgm:t>
        <a:bodyPr/>
        <a:lstStyle/>
        <a:p>
          <a:endParaRPr lang="en-US"/>
        </a:p>
      </dgm:t>
    </dgm:pt>
    <dgm:pt modelId="{1196D589-A644-D441-A716-F367063C9244}" type="sibTrans" cxnId="{D09E44EF-3A6B-D149-9D9F-6EC775412798}">
      <dgm:prSet/>
      <dgm:spPr/>
      <dgm:t>
        <a:bodyPr/>
        <a:lstStyle/>
        <a:p>
          <a:endParaRPr lang="en-US"/>
        </a:p>
      </dgm:t>
    </dgm:pt>
    <dgm:pt modelId="{450F13C4-959C-7C4D-B472-0340211673FA}">
      <dgm:prSet custT="1"/>
      <dgm:spPr/>
      <dgm:t>
        <a:bodyPr/>
        <a:lstStyle/>
        <a:p>
          <a:r>
            <a:rPr lang="en-US" sz="1700" dirty="0"/>
            <a:t>Contracts</a:t>
          </a:r>
        </a:p>
      </dgm:t>
    </dgm:pt>
    <dgm:pt modelId="{AE0D4D8F-559A-4B44-8DFC-EFCC2C9060CE}" type="parTrans" cxnId="{87B2CF4E-6DB3-7543-8B03-B0BD2A18AD76}">
      <dgm:prSet/>
      <dgm:spPr/>
      <dgm:t>
        <a:bodyPr/>
        <a:lstStyle/>
        <a:p>
          <a:endParaRPr lang="en-US"/>
        </a:p>
      </dgm:t>
    </dgm:pt>
    <dgm:pt modelId="{B33A6410-927C-E540-9C4C-ED4483B1EE6F}" type="sibTrans" cxnId="{87B2CF4E-6DB3-7543-8B03-B0BD2A18AD76}">
      <dgm:prSet/>
      <dgm:spPr/>
      <dgm:t>
        <a:bodyPr/>
        <a:lstStyle/>
        <a:p>
          <a:endParaRPr lang="en-US"/>
        </a:p>
      </dgm:t>
    </dgm:pt>
    <dgm:pt modelId="{303C2E81-F3AB-D847-900E-C8AF2A0AB0AE}" type="pres">
      <dgm:prSet presAssocID="{7525090C-AC1D-CD41-8D18-C6E9AA83C05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16F8A-B85E-A246-91DB-7A960A644A11}" type="pres">
      <dgm:prSet presAssocID="{7525090C-AC1D-CD41-8D18-C6E9AA83C050}" presName="cycle" presStyleCnt="0"/>
      <dgm:spPr/>
    </dgm:pt>
    <dgm:pt modelId="{6DA21C56-8DEA-D648-AE6E-37B3FB897F63}" type="pres">
      <dgm:prSet presAssocID="{7525090C-AC1D-CD41-8D18-C6E9AA83C050}" presName="centerShape" presStyleCnt="0"/>
      <dgm:spPr/>
    </dgm:pt>
    <dgm:pt modelId="{4306A464-AC6C-C747-BC70-E8FF482C5374}" type="pres">
      <dgm:prSet presAssocID="{7525090C-AC1D-CD41-8D18-C6E9AA83C050}" presName="connSite" presStyleLbl="node1" presStyleIdx="0" presStyleCnt="5"/>
      <dgm:spPr/>
    </dgm:pt>
    <dgm:pt modelId="{557DC5F0-5CAF-604A-AB1C-1B75964E3C8B}" type="pres">
      <dgm:prSet presAssocID="{7525090C-AC1D-CD41-8D18-C6E9AA83C050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266C22F-7671-F74D-A8CF-044F2D867704}" type="pres">
      <dgm:prSet presAssocID="{AE0D4D8F-559A-4B44-8DFC-EFCC2C9060CE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76FFCD3-C012-6745-9E5C-CA401F018BF4}" type="pres">
      <dgm:prSet presAssocID="{450F13C4-959C-7C4D-B472-0340211673FA}" presName="node" presStyleCnt="0"/>
      <dgm:spPr/>
    </dgm:pt>
    <dgm:pt modelId="{84986EA8-5E2C-DC45-8D93-2A97FED48FB5}" type="pres">
      <dgm:prSet presAssocID="{450F13C4-959C-7C4D-B472-0340211673FA}" presName="parentNode" presStyleLbl="node1" presStyleIdx="1" presStyleCnt="5" custScaleX="127057" custScaleY="127057" custLinFactNeighborX="43436" custLinFactNeighborY="42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11D5A-CD4B-AD40-8D6E-A29964454A3A}" type="pres">
      <dgm:prSet presAssocID="{450F13C4-959C-7C4D-B472-0340211673FA}" presName="childNode" presStyleLbl="revTx" presStyleIdx="0" presStyleCnt="0">
        <dgm:presLayoutVars>
          <dgm:bulletEnabled val="1"/>
        </dgm:presLayoutVars>
      </dgm:prSet>
      <dgm:spPr/>
    </dgm:pt>
    <dgm:pt modelId="{1BF778AB-1D86-6443-BFBF-8FD1BEE8F9E8}" type="pres">
      <dgm:prSet presAssocID="{5B567952-F5A1-3044-8C63-46914242D2AC}" presName="Name25" presStyleLbl="parChTrans1D1" presStyleIdx="1" presStyleCnt="4"/>
      <dgm:spPr/>
      <dgm:t>
        <a:bodyPr/>
        <a:lstStyle/>
        <a:p>
          <a:endParaRPr lang="en-US"/>
        </a:p>
      </dgm:t>
    </dgm:pt>
    <dgm:pt modelId="{9B3B8A67-D51C-AC4B-BEFC-BFF27F685D42}" type="pres">
      <dgm:prSet presAssocID="{CDE34D25-08D4-0A49-9B8A-8FB954E73EA6}" presName="node" presStyleCnt="0"/>
      <dgm:spPr/>
    </dgm:pt>
    <dgm:pt modelId="{D729D926-7899-A244-A515-138F3F090402}" type="pres">
      <dgm:prSet presAssocID="{CDE34D25-08D4-0A49-9B8A-8FB954E73EA6}" presName="parentNode" presStyleLbl="node1" presStyleIdx="2" presStyleCnt="5" custScaleX="127057" custScaleY="127057" custLinFactX="5125" custLinFactNeighborX="100000" custLinFactNeighborY="-167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D454-5D5B-634F-805A-5B9F128DB3CF}" type="pres">
      <dgm:prSet presAssocID="{CDE34D25-08D4-0A49-9B8A-8FB954E73EA6}" presName="childNode" presStyleLbl="revTx" presStyleIdx="0" presStyleCnt="0">
        <dgm:presLayoutVars>
          <dgm:bulletEnabled val="1"/>
        </dgm:presLayoutVars>
      </dgm:prSet>
      <dgm:spPr/>
    </dgm:pt>
    <dgm:pt modelId="{5BC4AE81-6EFF-D943-A826-F43A038BC2D8}" type="pres">
      <dgm:prSet presAssocID="{0845F40E-0E22-6347-8B9D-46CB700380AE}" presName="Name25" presStyleLbl="parChTrans1D1" presStyleIdx="2" presStyleCnt="4"/>
      <dgm:spPr/>
      <dgm:t>
        <a:bodyPr/>
        <a:lstStyle/>
        <a:p>
          <a:endParaRPr lang="en-US"/>
        </a:p>
      </dgm:t>
    </dgm:pt>
    <dgm:pt modelId="{4401AC70-6141-434D-9EAC-237267D25EE7}" type="pres">
      <dgm:prSet presAssocID="{F14563EE-D3C1-A441-81CC-297F8BC26A9F}" presName="node" presStyleCnt="0"/>
      <dgm:spPr/>
    </dgm:pt>
    <dgm:pt modelId="{E1561CC3-3290-D94F-97F2-34CAB0DEF194}" type="pres">
      <dgm:prSet presAssocID="{F14563EE-D3C1-A441-81CC-297F8BC26A9F}" presName="parentNode" presStyleLbl="node1" presStyleIdx="3" presStyleCnt="5" custScaleX="127057" custScaleY="127057" custLinFactX="5125" custLinFactNeighborX="100000" custLinFactNeighborY="149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CB9E7-CB73-4141-B8D0-282129E5C124}" type="pres">
      <dgm:prSet presAssocID="{F14563EE-D3C1-A441-81CC-297F8BC26A9F}" presName="childNode" presStyleLbl="revTx" presStyleIdx="0" presStyleCnt="0">
        <dgm:presLayoutVars>
          <dgm:bulletEnabled val="1"/>
        </dgm:presLayoutVars>
      </dgm:prSet>
      <dgm:spPr/>
    </dgm:pt>
    <dgm:pt modelId="{CBB2B367-3D79-7F41-A549-27C391FA0A45}" type="pres">
      <dgm:prSet presAssocID="{1D647C6F-851A-F94C-84EC-B9D727D3C079}" presName="Name25" presStyleLbl="parChTrans1D1" presStyleIdx="3" presStyleCnt="4"/>
      <dgm:spPr/>
      <dgm:t>
        <a:bodyPr/>
        <a:lstStyle/>
        <a:p>
          <a:endParaRPr lang="en-US"/>
        </a:p>
      </dgm:t>
    </dgm:pt>
    <dgm:pt modelId="{D301BB47-BE56-5746-9F07-28D5F80C71D0}" type="pres">
      <dgm:prSet presAssocID="{AD9A4442-911D-A645-A626-74AD040BB82D}" presName="node" presStyleCnt="0"/>
      <dgm:spPr/>
    </dgm:pt>
    <dgm:pt modelId="{EBCB5B3E-1601-4F4A-9088-A3D9F51E7CA0}" type="pres">
      <dgm:prSet presAssocID="{AD9A4442-911D-A645-A626-74AD040BB82D}" presName="parentNode" presStyleLbl="node1" presStyleIdx="4" presStyleCnt="5" custScaleX="127057" custScaleY="127057" custLinFactNeighborX="44163" custLinFactNeighborY="-6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E155E-8D33-6F4D-A6DE-311B7A491E57}" type="pres">
      <dgm:prSet presAssocID="{AD9A4442-911D-A645-A626-74AD040BB82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9F5AACF-9317-D84C-A79E-DEF15480CDFC}" type="presOf" srcId="{CDE34D25-08D4-0A49-9B8A-8FB954E73EA6}" destId="{D729D926-7899-A244-A515-138F3F090402}" srcOrd="0" destOrd="0" presId="urn:microsoft.com/office/officeart/2005/8/layout/radial2"/>
    <dgm:cxn modelId="{E9F8A788-EBEF-0F49-B64C-A54CEDFED9B1}" type="presOf" srcId="{F14563EE-D3C1-A441-81CC-297F8BC26A9F}" destId="{E1561CC3-3290-D94F-97F2-34CAB0DEF194}" srcOrd="0" destOrd="0" presId="urn:microsoft.com/office/officeart/2005/8/layout/radial2"/>
    <dgm:cxn modelId="{7FE92A83-719A-B642-9D4B-DAD5FC7A2E76}" type="presOf" srcId="{AE0D4D8F-559A-4B44-8DFC-EFCC2C9060CE}" destId="{3266C22F-7671-F74D-A8CF-044F2D867704}" srcOrd="0" destOrd="0" presId="urn:microsoft.com/office/officeart/2005/8/layout/radial2"/>
    <dgm:cxn modelId="{2F847255-F92B-F944-8BFB-62C92287919D}" srcId="{7525090C-AC1D-CD41-8D18-C6E9AA83C050}" destId="{CDE34D25-08D4-0A49-9B8A-8FB954E73EA6}" srcOrd="1" destOrd="0" parTransId="{5B567952-F5A1-3044-8C63-46914242D2AC}" sibTransId="{5B37A4CE-1488-F547-92D3-B5626290A5B2}"/>
    <dgm:cxn modelId="{7C5F9B77-69E6-EE4C-8D39-A9462ECC49FF}" type="presOf" srcId="{7525090C-AC1D-CD41-8D18-C6E9AA83C050}" destId="{303C2E81-F3AB-D847-900E-C8AF2A0AB0AE}" srcOrd="0" destOrd="0" presId="urn:microsoft.com/office/officeart/2005/8/layout/radial2"/>
    <dgm:cxn modelId="{33494DC8-CA0B-4945-BF4A-AC8595DBDC2D}" type="presOf" srcId="{1D647C6F-851A-F94C-84EC-B9D727D3C079}" destId="{CBB2B367-3D79-7F41-A549-27C391FA0A45}" srcOrd="0" destOrd="0" presId="urn:microsoft.com/office/officeart/2005/8/layout/radial2"/>
    <dgm:cxn modelId="{D09E44EF-3A6B-D149-9D9F-6EC775412798}" srcId="{7525090C-AC1D-CD41-8D18-C6E9AA83C050}" destId="{AD9A4442-911D-A645-A626-74AD040BB82D}" srcOrd="3" destOrd="0" parTransId="{1D647C6F-851A-F94C-84EC-B9D727D3C079}" sibTransId="{1196D589-A644-D441-A716-F367063C9244}"/>
    <dgm:cxn modelId="{846B56AD-ED5C-3545-9135-EAF2D67686D5}" type="presOf" srcId="{5B567952-F5A1-3044-8C63-46914242D2AC}" destId="{1BF778AB-1D86-6443-BFBF-8FD1BEE8F9E8}" srcOrd="0" destOrd="0" presId="urn:microsoft.com/office/officeart/2005/8/layout/radial2"/>
    <dgm:cxn modelId="{FCFE732C-29BA-A343-9639-011FF5EEE3BC}" type="presOf" srcId="{AD9A4442-911D-A645-A626-74AD040BB82D}" destId="{EBCB5B3E-1601-4F4A-9088-A3D9F51E7CA0}" srcOrd="0" destOrd="0" presId="urn:microsoft.com/office/officeart/2005/8/layout/radial2"/>
    <dgm:cxn modelId="{87B2CF4E-6DB3-7543-8B03-B0BD2A18AD76}" srcId="{7525090C-AC1D-CD41-8D18-C6E9AA83C050}" destId="{450F13C4-959C-7C4D-B472-0340211673FA}" srcOrd="0" destOrd="0" parTransId="{AE0D4D8F-559A-4B44-8DFC-EFCC2C9060CE}" sibTransId="{B33A6410-927C-E540-9C4C-ED4483B1EE6F}"/>
    <dgm:cxn modelId="{C144E6B2-28BF-2D49-B206-7EA973E42BE9}" type="presOf" srcId="{0845F40E-0E22-6347-8B9D-46CB700380AE}" destId="{5BC4AE81-6EFF-D943-A826-F43A038BC2D8}" srcOrd="0" destOrd="0" presId="urn:microsoft.com/office/officeart/2005/8/layout/radial2"/>
    <dgm:cxn modelId="{E9632B02-6488-6C42-BBB8-9C5D81FD3713}" srcId="{7525090C-AC1D-CD41-8D18-C6E9AA83C050}" destId="{F14563EE-D3C1-A441-81CC-297F8BC26A9F}" srcOrd="2" destOrd="0" parTransId="{0845F40E-0E22-6347-8B9D-46CB700380AE}" sibTransId="{55FBA935-6809-B947-A331-EBEE69D10046}"/>
    <dgm:cxn modelId="{3EB7F44E-0174-9C47-A7C6-44823042C1CA}" type="presOf" srcId="{450F13C4-959C-7C4D-B472-0340211673FA}" destId="{84986EA8-5E2C-DC45-8D93-2A97FED48FB5}" srcOrd="0" destOrd="0" presId="urn:microsoft.com/office/officeart/2005/8/layout/radial2"/>
    <dgm:cxn modelId="{07A6E750-7A75-F541-A800-0110F171C5BF}" type="presParOf" srcId="{303C2E81-F3AB-D847-900E-C8AF2A0AB0AE}" destId="{C9D16F8A-B85E-A246-91DB-7A960A644A11}" srcOrd="0" destOrd="0" presId="urn:microsoft.com/office/officeart/2005/8/layout/radial2"/>
    <dgm:cxn modelId="{201CA4CF-195E-494D-88C6-97C340545A08}" type="presParOf" srcId="{C9D16F8A-B85E-A246-91DB-7A960A644A11}" destId="{6DA21C56-8DEA-D648-AE6E-37B3FB897F63}" srcOrd="0" destOrd="0" presId="urn:microsoft.com/office/officeart/2005/8/layout/radial2"/>
    <dgm:cxn modelId="{1265D63A-5D6F-AC4F-98AA-C97360C0C12C}" type="presParOf" srcId="{6DA21C56-8DEA-D648-AE6E-37B3FB897F63}" destId="{4306A464-AC6C-C747-BC70-E8FF482C5374}" srcOrd="0" destOrd="0" presId="urn:microsoft.com/office/officeart/2005/8/layout/radial2"/>
    <dgm:cxn modelId="{5FF32963-E583-A347-9949-9F1BDC2DA6BA}" type="presParOf" srcId="{6DA21C56-8DEA-D648-AE6E-37B3FB897F63}" destId="{557DC5F0-5CAF-604A-AB1C-1B75964E3C8B}" srcOrd="1" destOrd="0" presId="urn:microsoft.com/office/officeart/2005/8/layout/radial2"/>
    <dgm:cxn modelId="{5865B3CA-106D-AA4A-BAD8-437FAD971888}" type="presParOf" srcId="{C9D16F8A-B85E-A246-91DB-7A960A644A11}" destId="{3266C22F-7671-F74D-A8CF-044F2D867704}" srcOrd="1" destOrd="0" presId="urn:microsoft.com/office/officeart/2005/8/layout/radial2"/>
    <dgm:cxn modelId="{E774CB99-EB82-8842-BE7B-D71FF7B246F6}" type="presParOf" srcId="{C9D16F8A-B85E-A246-91DB-7A960A644A11}" destId="{D76FFCD3-C012-6745-9E5C-CA401F018BF4}" srcOrd="2" destOrd="0" presId="urn:microsoft.com/office/officeart/2005/8/layout/radial2"/>
    <dgm:cxn modelId="{38681476-7227-914A-B762-B0A11DBDD757}" type="presParOf" srcId="{D76FFCD3-C012-6745-9E5C-CA401F018BF4}" destId="{84986EA8-5E2C-DC45-8D93-2A97FED48FB5}" srcOrd="0" destOrd="0" presId="urn:microsoft.com/office/officeart/2005/8/layout/radial2"/>
    <dgm:cxn modelId="{4A13B5AC-292A-E44E-B52E-35FE404B13EA}" type="presParOf" srcId="{D76FFCD3-C012-6745-9E5C-CA401F018BF4}" destId="{B5C11D5A-CD4B-AD40-8D6E-A29964454A3A}" srcOrd="1" destOrd="0" presId="urn:microsoft.com/office/officeart/2005/8/layout/radial2"/>
    <dgm:cxn modelId="{160EE58A-2962-C844-ADFB-62BFF2BDFF6A}" type="presParOf" srcId="{C9D16F8A-B85E-A246-91DB-7A960A644A11}" destId="{1BF778AB-1D86-6443-BFBF-8FD1BEE8F9E8}" srcOrd="3" destOrd="0" presId="urn:microsoft.com/office/officeart/2005/8/layout/radial2"/>
    <dgm:cxn modelId="{6F0E2BE2-BC78-8243-B807-A12E34F7F20A}" type="presParOf" srcId="{C9D16F8A-B85E-A246-91DB-7A960A644A11}" destId="{9B3B8A67-D51C-AC4B-BEFC-BFF27F685D42}" srcOrd="4" destOrd="0" presId="urn:microsoft.com/office/officeart/2005/8/layout/radial2"/>
    <dgm:cxn modelId="{D33E33CE-B4A7-2946-B6C6-170FB917618B}" type="presParOf" srcId="{9B3B8A67-D51C-AC4B-BEFC-BFF27F685D42}" destId="{D729D926-7899-A244-A515-138F3F090402}" srcOrd="0" destOrd="0" presId="urn:microsoft.com/office/officeart/2005/8/layout/radial2"/>
    <dgm:cxn modelId="{BBE67EE7-5C09-0146-A49E-3724A8904AFA}" type="presParOf" srcId="{9B3B8A67-D51C-AC4B-BEFC-BFF27F685D42}" destId="{4A9AD454-5D5B-634F-805A-5B9F128DB3CF}" srcOrd="1" destOrd="0" presId="urn:microsoft.com/office/officeart/2005/8/layout/radial2"/>
    <dgm:cxn modelId="{BDD11E3B-489C-454E-82F9-42F838E0DB53}" type="presParOf" srcId="{C9D16F8A-B85E-A246-91DB-7A960A644A11}" destId="{5BC4AE81-6EFF-D943-A826-F43A038BC2D8}" srcOrd="5" destOrd="0" presId="urn:microsoft.com/office/officeart/2005/8/layout/radial2"/>
    <dgm:cxn modelId="{7431FB66-8F44-E241-A603-C9D70E22C3A7}" type="presParOf" srcId="{C9D16F8A-B85E-A246-91DB-7A960A644A11}" destId="{4401AC70-6141-434D-9EAC-237267D25EE7}" srcOrd="6" destOrd="0" presId="urn:microsoft.com/office/officeart/2005/8/layout/radial2"/>
    <dgm:cxn modelId="{A90AD31E-BDFB-AC49-9089-05A9E46F5FED}" type="presParOf" srcId="{4401AC70-6141-434D-9EAC-237267D25EE7}" destId="{E1561CC3-3290-D94F-97F2-34CAB0DEF194}" srcOrd="0" destOrd="0" presId="urn:microsoft.com/office/officeart/2005/8/layout/radial2"/>
    <dgm:cxn modelId="{DEE0A58F-16A5-2040-8A80-FFCFF805E089}" type="presParOf" srcId="{4401AC70-6141-434D-9EAC-237267D25EE7}" destId="{F7BCB9E7-CB73-4141-B8D0-282129E5C124}" srcOrd="1" destOrd="0" presId="urn:microsoft.com/office/officeart/2005/8/layout/radial2"/>
    <dgm:cxn modelId="{4312596F-A0B4-B145-AAA2-2D27EA8AEB6D}" type="presParOf" srcId="{C9D16F8A-B85E-A246-91DB-7A960A644A11}" destId="{CBB2B367-3D79-7F41-A549-27C391FA0A45}" srcOrd="7" destOrd="0" presId="urn:microsoft.com/office/officeart/2005/8/layout/radial2"/>
    <dgm:cxn modelId="{381696B8-A7C9-254F-8DDE-A1516F909597}" type="presParOf" srcId="{C9D16F8A-B85E-A246-91DB-7A960A644A11}" destId="{D301BB47-BE56-5746-9F07-28D5F80C71D0}" srcOrd="8" destOrd="0" presId="urn:microsoft.com/office/officeart/2005/8/layout/radial2"/>
    <dgm:cxn modelId="{3C4DC33E-B3BC-B34E-ABCE-277193CAAA43}" type="presParOf" srcId="{D301BB47-BE56-5746-9F07-28D5F80C71D0}" destId="{EBCB5B3E-1601-4F4A-9088-A3D9F51E7CA0}" srcOrd="0" destOrd="0" presId="urn:microsoft.com/office/officeart/2005/8/layout/radial2"/>
    <dgm:cxn modelId="{FC130C6B-33C0-724B-8311-DE77DFFF87AD}" type="presParOf" srcId="{D301BB47-BE56-5746-9F07-28D5F80C71D0}" destId="{11FE155E-8D33-6F4D-A6DE-311B7A491E5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DE9A37-22B1-3949-AFAF-7BDCEDAB677D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1CE527-0A08-3742-812B-7C623B0FDFF4}">
      <dgm:prSet phldrT="[Text]"/>
      <dgm:spPr>
        <a:solidFill>
          <a:schemeClr val="accent2"/>
        </a:solidFill>
      </dgm:spPr>
      <dgm:t>
        <a:bodyPr/>
        <a:lstStyle/>
        <a:p>
          <a:fld id="{614A82B6-3835-4B4E-9291-06C8CFFC2D41}" type="CATEGORYNAME">
            <a:rPr lang="en-US" smtClean="0"/>
            <a:pPr/>
            <a:t>Regular Performance Period Expenses ($)</a:t>
          </a:fld>
          <a:endParaRPr lang="en-US" dirty="0"/>
        </a:p>
      </dgm:t>
    </dgm:pt>
    <dgm:pt modelId="{2F7F8796-8487-E043-8861-164D4E077104}" type="parTrans" cxnId="{BFC6EE9F-E194-F041-9E04-DD455630EE07}">
      <dgm:prSet/>
      <dgm:spPr/>
      <dgm:t>
        <a:bodyPr/>
        <a:lstStyle/>
        <a:p>
          <a:endParaRPr lang="en-US"/>
        </a:p>
      </dgm:t>
    </dgm:pt>
    <dgm:pt modelId="{0EB4D823-A096-2D49-A777-839AFD44FAC8}" type="sibTrans" cxnId="{BFC6EE9F-E194-F041-9E04-DD455630EE07}">
      <dgm:prSet/>
      <dgm:spPr/>
      <dgm:t>
        <a:bodyPr/>
        <a:lstStyle/>
        <a:p>
          <a:endParaRPr lang="en-US"/>
        </a:p>
      </dgm:t>
    </dgm:pt>
    <dgm:pt modelId="{BBDA05C2-0ABD-814E-B2F0-4C0A994BEE1E}">
      <dgm:prSet phldrT="[Text]"/>
      <dgm:spPr/>
      <dgm:t>
        <a:bodyPr/>
        <a:lstStyle/>
        <a:p>
          <a:r>
            <a:rPr lang="en-US" dirty="0"/>
            <a:t>Management and Administration</a:t>
          </a:r>
        </a:p>
      </dgm:t>
    </dgm:pt>
    <dgm:pt modelId="{1FAFD3B2-3DCE-D94D-BA49-E557EB0D8104}" type="parTrans" cxnId="{8E92D81C-4ADB-2241-BC30-1DC320F6C177}">
      <dgm:prSet/>
      <dgm:spPr/>
      <dgm:t>
        <a:bodyPr/>
        <a:lstStyle/>
        <a:p>
          <a:endParaRPr lang="en-US"/>
        </a:p>
      </dgm:t>
    </dgm:pt>
    <dgm:pt modelId="{43571410-4E5B-404E-B83F-5A6D9EAB0C76}" type="sibTrans" cxnId="{8E92D81C-4ADB-2241-BC30-1DC320F6C177}">
      <dgm:prSet/>
      <dgm:spPr/>
      <dgm:t>
        <a:bodyPr/>
        <a:lstStyle/>
        <a:p>
          <a:endParaRPr lang="en-US"/>
        </a:p>
      </dgm:t>
    </dgm:pt>
    <dgm:pt modelId="{D1FB82D8-2AC9-6341-B627-3D73DCC860C0}">
      <dgm:prSet/>
      <dgm:spPr/>
      <dgm:t>
        <a:bodyPr/>
        <a:lstStyle/>
        <a:p>
          <a:r>
            <a:rPr lang="en-US" dirty="0"/>
            <a:t>Measurement and Verification</a:t>
          </a:r>
        </a:p>
      </dgm:t>
    </dgm:pt>
    <dgm:pt modelId="{78191610-2BE2-664C-8C07-EF5830761D99}" type="parTrans" cxnId="{6991AB89-7AAF-9D46-B265-1DADBF609ED0}">
      <dgm:prSet/>
      <dgm:spPr/>
      <dgm:t>
        <a:bodyPr/>
        <a:lstStyle/>
        <a:p>
          <a:endParaRPr lang="en-US"/>
        </a:p>
      </dgm:t>
    </dgm:pt>
    <dgm:pt modelId="{51A66527-63B2-8C40-AF84-4D14AAC3A5A2}" type="sibTrans" cxnId="{6991AB89-7AAF-9D46-B265-1DADBF609ED0}">
      <dgm:prSet/>
      <dgm:spPr/>
      <dgm:t>
        <a:bodyPr/>
        <a:lstStyle/>
        <a:p>
          <a:endParaRPr lang="en-US"/>
        </a:p>
      </dgm:t>
    </dgm:pt>
    <dgm:pt modelId="{9A1E3D9C-1039-1741-8180-0DDF5AB43376}">
      <dgm:prSet/>
      <dgm:spPr/>
      <dgm:t>
        <a:bodyPr/>
        <a:lstStyle/>
        <a:p>
          <a:r>
            <a:rPr lang="en-US" dirty="0"/>
            <a:t>Maintenance </a:t>
          </a:r>
        </a:p>
      </dgm:t>
    </dgm:pt>
    <dgm:pt modelId="{49ECB2C6-73E0-C447-BE0D-BEFC39D3B65A}" type="parTrans" cxnId="{0085E837-CFFF-A24B-8BB5-5CDA9AD8FE87}">
      <dgm:prSet/>
      <dgm:spPr/>
      <dgm:t>
        <a:bodyPr/>
        <a:lstStyle/>
        <a:p>
          <a:endParaRPr lang="en-US"/>
        </a:p>
      </dgm:t>
    </dgm:pt>
    <dgm:pt modelId="{E4511D23-F755-2A46-B66D-E61656001C83}" type="sibTrans" cxnId="{0085E837-CFFF-A24B-8BB5-5CDA9AD8FE87}">
      <dgm:prSet/>
      <dgm:spPr/>
      <dgm:t>
        <a:bodyPr/>
        <a:lstStyle/>
        <a:p>
          <a:endParaRPr lang="en-US"/>
        </a:p>
      </dgm:t>
    </dgm:pt>
    <dgm:pt modelId="{24762A0A-D833-0946-9660-4CC13A5BDFB8}" type="pres">
      <dgm:prSet presAssocID="{B7DE9A37-22B1-3949-AFAF-7BDCEDAB67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F0466-3545-0D45-8357-3F52BCAB6759}" type="pres">
      <dgm:prSet presAssocID="{841CE527-0A08-3742-812B-7C623B0FDFF4}" presName="centerShape" presStyleLbl="node0" presStyleIdx="0" presStyleCnt="1"/>
      <dgm:spPr/>
      <dgm:t>
        <a:bodyPr/>
        <a:lstStyle/>
        <a:p>
          <a:endParaRPr lang="en-US"/>
        </a:p>
      </dgm:t>
    </dgm:pt>
    <dgm:pt modelId="{1999F69C-BBA6-884D-B257-4FE24E730449}" type="pres">
      <dgm:prSet presAssocID="{1FAFD3B2-3DCE-D94D-BA49-E557EB0D810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BC8B32F-4841-2B4A-B4B9-93AFB90CDCBE}" type="pres">
      <dgm:prSet presAssocID="{BBDA05C2-0ABD-814E-B2F0-4C0A994BEE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66199-F0D0-6E4B-8E67-BA1F7BB78341}" type="pres">
      <dgm:prSet presAssocID="{78191610-2BE2-664C-8C07-EF5830761D9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0CEB5AA-2F37-8548-82D6-C9EB93C148CB}" type="pres">
      <dgm:prSet presAssocID="{D1FB82D8-2AC9-6341-B627-3D73DCC860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6393B-CDDC-1D46-B140-D54B4CF5DCE7}" type="pres">
      <dgm:prSet presAssocID="{49ECB2C6-73E0-C447-BE0D-BEFC39D3B65A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D12F090-D429-8C4B-852B-AE27BE944561}" type="pres">
      <dgm:prSet presAssocID="{9A1E3D9C-1039-1741-8180-0DDF5AB433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BE5196-42CB-384C-8432-7071FAC6B2A2}" type="presOf" srcId="{49ECB2C6-73E0-C447-BE0D-BEFC39D3B65A}" destId="{99F6393B-CDDC-1D46-B140-D54B4CF5DCE7}" srcOrd="0" destOrd="0" presId="urn:microsoft.com/office/officeart/2005/8/layout/radial4"/>
    <dgm:cxn modelId="{0BCA119E-11E0-464B-BC75-2F3E8811B48D}" type="presOf" srcId="{B7DE9A37-22B1-3949-AFAF-7BDCEDAB677D}" destId="{24762A0A-D833-0946-9660-4CC13A5BDFB8}" srcOrd="0" destOrd="0" presId="urn:microsoft.com/office/officeart/2005/8/layout/radial4"/>
    <dgm:cxn modelId="{58117A06-3E60-2844-8E7D-E8676FF81D19}" type="presOf" srcId="{841CE527-0A08-3742-812B-7C623B0FDFF4}" destId="{6EFF0466-3545-0D45-8357-3F52BCAB6759}" srcOrd="0" destOrd="0" presId="urn:microsoft.com/office/officeart/2005/8/layout/radial4"/>
    <dgm:cxn modelId="{2FD38212-B90F-2B42-928C-88494F13277B}" type="presOf" srcId="{1FAFD3B2-3DCE-D94D-BA49-E557EB0D8104}" destId="{1999F69C-BBA6-884D-B257-4FE24E730449}" srcOrd="0" destOrd="0" presId="urn:microsoft.com/office/officeart/2005/8/layout/radial4"/>
    <dgm:cxn modelId="{8E92D81C-4ADB-2241-BC30-1DC320F6C177}" srcId="{841CE527-0A08-3742-812B-7C623B0FDFF4}" destId="{BBDA05C2-0ABD-814E-B2F0-4C0A994BEE1E}" srcOrd="0" destOrd="0" parTransId="{1FAFD3B2-3DCE-D94D-BA49-E557EB0D8104}" sibTransId="{43571410-4E5B-404E-B83F-5A6D9EAB0C76}"/>
    <dgm:cxn modelId="{CE5F5A94-B428-2940-8766-08F09CB7A4C4}" type="presOf" srcId="{9A1E3D9C-1039-1741-8180-0DDF5AB43376}" destId="{9D12F090-D429-8C4B-852B-AE27BE944561}" srcOrd="0" destOrd="0" presId="urn:microsoft.com/office/officeart/2005/8/layout/radial4"/>
    <dgm:cxn modelId="{0085E837-CFFF-A24B-8BB5-5CDA9AD8FE87}" srcId="{841CE527-0A08-3742-812B-7C623B0FDFF4}" destId="{9A1E3D9C-1039-1741-8180-0DDF5AB43376}" srcOrd="2" destOrd="0" parTransId="{49ECB2C6-73E0-C447-BE0D-BEFC39D3B65A}" sibTransId="{E4511D23-F755-2A46-B66D-E61656001C83}"/>
    <dgm:cxn modelId="{6991AB89-7AAF-9D46-B265-1DADBF609ED0}" srcId="{841CE527-0A08-3742-812B-7C623B0FDFF4}" destId="{D1FB82D8-2AC9-6341-B627-3D73DCC860C0}" srcOrd="1" destOrd="0" parTransId="{78191610-2BE2-664C-8C07-EF5830761D99}" sibTransId="{51A66527-63B2-8C40-AF84-4D14AAC3A5A2}"/>
    <dgm:cxn modelId="{E3D6C221-D17F-7648-BD87-9A1AC91FFA6F}" type="presOf" srcId="{D1FB82D8-2AC9-6341-B627-3D73DCC860C0}" destId="{F0CEB5AA-2F37-8548-82D6-C9EB93C148CB}" srcOrd="0" destOrd="0" presId="urn:microsoft.com/office/officeart/2005/8/layout/radial4"/>
    <dgm:cxn modelId="{82EAA039-E70A-EA44-B839-B911939CA9B1}" type="presOf" srcId="{BBDA05C2-0ABD-814E-B2F0-4C0A994BEE1E}" destId="{DBC8B32F-4841-2B4A-B4B9-93AFB90CDCBE}" srcOrd="0" destOrd="0" presId="urn:microsoft.com/office/officeart/2005/8/layout/radial4"/>
    <dgm:cxn modelId="{BFC6EE9F-E194-F041-9E04-DD455630EE07}" srcId="{B7DE9A37-22B1-3949-AFAF-7BDCEDAB677D}" destId="{841CE527-0A08-3742-812B-7C623B0FDFF4}" srcOrd="0" destOrd="0" parTransId="{2F7F8796-8487-E043-8861-164D4E077104}" sibTransId="{0EB4D823-A096-2D49-A777-839AFD44FAC8}"/>
    <dgm:cxn modelId="{5A6EEA29-7277-AB49-8F85-4EFF9F2F4B56}" type="presOf" srcId="{78191610-2BE2-664C-8C07-EF5830761D99}" destId="{9A966199-F0D0-6E4B-8E67-BA1F7BB78341}" srcOrd="0" destOrd="0" presId="urn:microsoft.com/office/officeart/2005/8/layout/radial4"/>
    <dgm:cxn modelId="{DB68098B-CD72-8F44-A022-9ECA0DBE1846}" type="presParOf" srcId="{24762A0A-D833-0946-9660-4CC13A5BDFB8}" destId="{6EFF0466-3545-0D45-8357-3F52BCAB6759}" srcOrd="0" destOrd="0" presId="urn:microsoft.com/office/officeart/2005/8/layout/radial4"/>
    <dgm:cxn modelId="{8BA02F94-CCB1-5941-8BE1-5A1F957E28DF}" type="presParOf" srcId="{24762A0A-D833-0946-9660-4CC13A5BDFB8}" destId="{1999F69C-BBA6-884D-B257-4FE24E730449}" srcOrd="1" destOrd="0" presId="urn:microsoft.com/office/officeart/2005/8/layout/radial4"/>
    <dgm:cxn modelId="{464578AE-CE30-A347-8E03-0170DC32831D}" type="presParOf" srcId="{24762A0A-D833-0946-9660-4CC13A5BDFB8}" destId="{DBC8B32F-4841-2B4A-B4B9-93AFB90CDCBE}" srcOrd="2" destOrd="0" presId="urn:microsoft.com/office/officeart/2005/8/layout/radial4"/>
    <dgm:cxn modelId="{7E5EB3E5-C520-4141-9637-40C556AC6AF0}" type="presParOf" srcId="{24762A0A-D833-0946-9660-4CC13A5BDFB8}" destId="{9A966199-F0D0-6E4B-8E67-BA1F7BB78341}" srcOrd="3" destOrd="0" presId="urn:microsoft.com/office/officeart/2005/8/layout/radial4"/>
    <dgm:cxn modelId="{0D3D2757-3B76-4549-8323-89D1B85AF04F}" type="presParOf" srcId="{24762A0A-D833-0946-9660-4CC13A5BDFB8}" destId="{F0CEB5AA-2F37-8548-82D6-C9EB93C148CB}" srcOrd="4" destOrd="0" presId="urn:microsoft.com/office/officeart/2005/8/layout/radial4"/>
    <dgm:cxn modelId="{1D618213-E845-1C49-8CFB-E6A6931262C4}" type="presParOf" srcId="{24762A0A-D833-0946-9660-4CC13A5BDFB8}" destId="{99F6393B-CDDC-1D46-B140-D54B4CF5DCE7}" srcOrd="5" destOrd="0" presId="urn:microsoft.com/office/officeart/2005/8/layout/radial4"/>
    <dgm:cxn modelId="{530A2AF2-1914-F04D-9337-74220BB0E50F}" type="presParOf" srcId="{24762A0A-D833-0946-9660-4CC13A5BDFB8}" destId="{9D12F090-D429-8C4B-852B-AE27BE94456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2EDA03-DDF3-074D-BE82-A051B06875F3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51E1020C-C43E-3F4A-B94B-F7028D63ECAF}">
      <dgm:prSet phldrT="[Text]" custT="1"/>
      <dgm:spPr/>
      <dgm:t>
        <a:bodyPr/>
        <a:lstStyle/>
        <a:p>
          <a:r>
            <a:rPr lang="en-US" sz="2400" b="0" dirty="0"/>
            <a:t>Actual Production (kWh) </a:t>
          </a:r>
        </a:p>
      </dgm:t>
    </dgm:pt>
    <dgm:pt modelId="{BEFD0662-7222-FF44-8609-D36896581FC8}" type="parTrans" cxnId="{494D1982-0663-0B45-9DCF-CAC0D3E213F2}">
      <dgm:prSet/>
      <dgm:spPr/>
      <dgm:t>
        <a:bodyPr/>
        <a:lstStyle/>
        <a:p>
          <a:endParaRPr lang="en-US"/>
        </a:p>
      </dgm:t>
    </dgm:pt>
    <dgm:pt modelId="{2097C127-401E-4849-9E34-018D60A8E909}" type="sibTrans" cxnId="{494D1982-0663-0B45-9DCF-CAC0D3E213F2}">
      <dgm:prSet/>
      <dgm:spPr/>
      <dgm:t>
        <a:bodyPr/>
        <a:lstStyle/>
        <a:p>
          <a:endParaRPr lang="en-US"/>
        </a:p>
      </dgm:t>
    </dgm:pt>
    <dgm:pt modelId="{794D621B-8836-1E4D-BFE9-29C3ED6BC819}">
      <dgm:prSet phldrT="[Text]" custT="1"/>
      <dgm:spPr/>
      <dgm:t>
        <a:bodyPr/>
        <a:lstStyle/>
        <a:p>
          <a:r>
            <a:rPr lang="en-US" sz="2400" b="0" dirty="0"/>
            <a:t>Adjustments to Production</a:t>
          </a:r>
        </a:p>
        <a:p>
          <a:r>
            <a:rPr lang="en-US" sz="2400" b="0" dirty="0"/>
            <a:t>(kWh)</a:t>
          </a:r>
        </a:p>
      </dgm:t>
    </dgm:pt>
    <dgm:pt modelId="{4842541A-D096-0148-AADB-99F2F6C55D4B}" type="parTrans" cxnId="{1A717E15-2CD0-6140-821D-80589F9664C3}">
      <dgm:prSet/>
      <dgm:spPr/>
      <dgm:t>
        <a:bodyPr/>
        <a:lstStyle/>
        <a:p>
          <a:endParaRPr lang="en-US"/>
        </a:p>
      </dgm:t>
    </dgm:pt>
    <dgm:pt modelId="{675DFB16-CFBF-6246-ABFA-BE5DD17F1ED7}" type="sibTrans" cxnId="{1A717E15-2CD0-6140-821D-80589F9664C3}">
      <dgm:prSet/>
      <dgm:spPr/>
      <dgm:t>
        <a:bodyPr/>
        <a:lstStyle/>
        <a:p>
          <a:endParaRPr lang="en-US"/>
        </a:p>
      </dgm:t>
    </dgm:pt>
    <dgm:pt modelId="{1B1E9690-74C4-8147-9F78-ED5A2794F6B7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total kWh of Services</a:t>
          </a:r>
        </a:p>
      </dgm:t>
    </dgm:pt>
    <dgm:pt modelId="{FAAF8752-0EE2-4D4E-99C0-F5DC6A2C8E5D}" type="parTrans" cxnId="{4EEA2DC4-BCFB-064E-99F2-381F137BDC5C}">
      <dgm:prSet/>
      <dgm:spPr/>
      <dgm:t>
        <a:bodyPr/>
        <a:lstStyle/>
        <a:p>
          <a:endParaRPr lang="en-US"/>
        </a:p>
      </dgm:t>
    </dgm:pt>
    <dgm:pt modelId="{79D16400-658D-7841-8409-0F31A8343DE0}" type="sibTrans" cxnId="{4EEA2DC4-BCFB-064E-99F2-381F137BDC5C}">
      <dgm:prSet/>
      <dgm:spPr/>
      <dgm:t>
        <a:bodyPr/>
        <a:lstStyle/>
        <a:p>
          <a:endParaRPr lang="en-US"/>
        </a:p>
      </dgm:t>
    </dgm:pt>
    <dgm:pt modelId="{14315101-9426-A44A-AD81-D55355A1E0DB}" type="pres">
      <dgm:prSet presAssocID="{FD2EDA03-DDF3-074D-BE82-A051B06875F3}" presName="linearFlow" presStyleCnt="0">
        <dgm:presLayoutVars>
          <dgm:dir/>
          <dgm:resizeHandles val="exact"/>
        </dgm:presLayoutVars>
      </dgm:prSet>
      <dgm:spPr/>
    </dgm:pt>
    <dgm:pt modelId="{19487363-0822-CF4D-9E75-447A7D51A8F8}" type="pres">
      <dgm:prSet presAssocID="{51E1020C-C43E-3F4A-B94B-F7028D63ECAF}" presName="node" presStyleLbl="node1" presStyleIdx="0" presStyleCnt="3" custScaleX="110000" custScaleY="109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2793D-1259-CD40-A82C-7EA99B667D0E}" type="pres">
      <dgm:prSet presAssocID="{2097C127-401E-4849-9E34-018D60A8E909}" presName="spacerL" presStyleCnt="0"/>
      <dgm:spPr/>
    </dgm:pt>
    <dgm:pt modelId="{1154240B-0F88-4348-A60F-5C78C205337E}" type="pres">
      <dgm:prSet presAssocID="{2097C127-401E-4849-9E34-018D60A8E90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0B41433-D540-EE4A-BE4E-9A9BA860FB16}" type="pres">
      <dgm:prSet presAssocID="{2097C127-401E-4849-9E34-018D60A8E909}" presName="spacerR" presStyleCnt="0"/>
      <dgm:spPr/>
    </dgm:pt>
    <dgm:pt modelId="{87E7E4EC-4491-AF4B-9554-7120E117B308}" type="pres">
      <dgm:prSet presAssocID="{794D621B-8836-1E4D-BFE9-29C3ED6BC819}" presName="node" presStyleLbl="node1" presStyleIdx="1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B9951-F57B-294A-B668-EA51E3A0466F}" type="pres">
      <dgm:prSet presAssocID="{675DFB16-CFBF-6246-ABFA-BE5DD17F1ED7}" presName="spacerL" presStyleCnt="0"/>
      <dgm:spPr/>
    </dgm:pt>
    <dgm:pt modelId="{023D6B0B-DE7E-B24C-AA8B-F152AAFD723C}" type="pres">
      <dgm:prSet presAssocID="{675DFB16-CFBF-6246-ABFA-BE5DD17F1ED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FAA3059-80DE-D94E-9910-BEAC92EC9DA8}" type="pres">
      <dgm:prSet presAssocID="{675DFB16-CFBF-6246-ABFA-BE5DD17F1ED7}" presName="spacerR" presStyleCnt="0"/>
      <dgm:spPr/>
    </dgm:pt>
    <dgm:pt modelId="{C4818ECD-9158-7048-9C42-A29984B5E737}" type="pres">
      <dgm:prSet presAssocID="{1B1E9690-74C4-8147-9F78-ED5A2794F6B7}" presName="node" presStyleLbl="node1" presStyleIdx="2" presStyleCnt="3" custScaleX="110000" custScaleY="1100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D54D2D-0FB9-8A40-A409-22567194DF29}" type="presOf" srcId="{2097C127-401E-4849-9E34-018D60A8E909}" destId="{1154240B-0F88-4348-A60F-5C78C205337E}" srcOrd="0" destOrd="0" presId="urn:microsoft.com/office/officeart/2005/8/layout/equation1"/>
    <dgm:cxn modelId="{CCEF3432-28A2-8646-A75A-288254BF0546}" type="presOf" srcId="{1B1E9690-74C4-8147-9F78-ED5A2794F6B7}" destId="{C4818ECD-9158-7048-9C42-A29984B5E737}" srcOrd="0" destOrd="0" presId="urn:microsoft.com/office/officeart/2005/8/layout/equation1"/>
    <dgm:cxn modelId="{481A38A3-EBF1-7B49-A0F0-69F76C56A94C}" type="presOf" srcId="{794D621B-8836-1E4D-BFE9-29C3ED6BC819}" destId="{87E7E4EC-4491-AF4B-9554-7120E117B308}" srcOrd="0" destOrd="0" presId="urn:microsoft.com/office/officeart/2005/8/layout/equation1"/>
    <dgm:cxn modelId="{1A717E15-2CD0-6140-821D-80589F9664C3}" srcId="{FD2EDA03-DDF3-074D-BE82-A051B06875F3}" destId="{794D621B-8836-1E4D-BFE9-29C3ED6BC819}" srcOrd="1" destOrd="0" parTransId="{4842541A-D096-0148-AADB-99F2F6C55D4B}" sibTransId="{675DFB16-CFBF-6246-ABFA-BE5DD17F1ED7}"/>
    <dgm:cxn modelId="{494D1982-0663-0B45-9DCF-CAC0D3E213F2}" srcId="{FD2EDA03-DDF3-074D-BE82-A051B06875F3}" destId="{51E1020C-C43E-3F4A-B94B-F7028D63ECAF}" srcOrd="0" destOrd="0" parTransId="{BEFD0662-7222-FF44-8609-D36896581FC8}" sibTransId="{2097C127-401E-4849-9E34-018D60A8E909}"/>
    <dgm:cxn modelId="{17EB1E93-68CC-8D40-8AFB-0C0E9D8975E5}" type="presOf" srcId="{FD2EDA03-DDF3-074D-BE82-A051B06875F3}" destId="{14315101-9426-A44A-AD81-D55355A1E0DB}" srcOrd="0" destOrd="0" presId="urn:microsoft.com/office/officeart/2005/8/layout/equation1"/>
    <dgm:cxn modelId="{4EEA2DC4-BCFB-064E-99F2-381F137BDC5C}" srcId="{FD2EDA03-DDF3-074D-BE82-A051B06875F3}" destId="{1B1E9690-74C4-8147-9F78-ED5A2794F6B7}" srcOrd="2" destOrd="0" parTransId="{FAAF8752-0EE2-4D4E-99C0-F5DC6A2C8E5D}" sibTransId="{79D16400-658D-7841-8409-0F31A8343DE0}"/>
    <dgm:cxn modelId="{5318DA88-2133-0E46-9F47-8C6DFBF2ACAD}" type="presOf" srcId="{675DFB16-CFBF-6246-ABFA-BE5DD17F1ED7}" destId="{023D6B0B-DE7E-B24C-AA8B-F152AAFD723C}" srcOrd="0" destOrd="0" presId="urn:microsoft.com/office/officeart/2005/8/layout/equation1"/>
    <dgm:cxn modelId="{B6EBB35C-31BC-994F-9F2E-69642B0466F1}" type="presOf" srcId="{51E1020C-C43E-3F4A-B94B-F7028D63ECAF}" destId="{19487363-0822-CF4D-9E75-447A7D51A8F8}" srcOrd="0" destOrd="0" presId="urn:microsoft.com/office/officeart/2005/8/layout/equation1"/>
    <dgm:cxn modelId="{96A690E1-2E5F-2741-AFE6-D66FEA5720AC}" type="presParOf" srcId="{14315101-9426-A44A-AD81-D55355A1E0DB}" destId="{19487363-0822-CF4D-9E75-447A7D51A8F8}" srcOrd="0" destOrd="0" presId="urn:microsoft.com/office/officeart/2005/8/layout/equation1"/>
    <dgm:cxn modelId="{ABED5F73-714C-EC47-9E1D-14EA61FD387B}" type="presParOf" srcId="{14315101-9426-A44A-AD81-D55355A1E0DB}" destId="{9652793D-1259-CD40-A82C-7EA99B667D0E}" srcOrd="1" destOrd="0" presId="urn:microsoft.com/office/officeart/2005/8/layout/equation1"/>
    <dgm:cxn modelId="{78D37474-F7CE-A640-BB62-F90FBA35E681}" type="presParOf" srcId="{14315101-9426-A44A-AD81-D55355A1E0DB}" destId="{1154240B-0F88-4348-A60F-5C78C205337E}" srcOrd="2" destOrd="0" presId="urn:microsoft.com/office/officeart/2005/8/layout/equation1"/>
    <dgm:cxn modelId="{51E989E4-A8E7-8147-998C-CCED554CA976}" type="presParOf" srcId="{14315101-9426-A44A-AD81-D55355A1E0DB}" destId="{10B41433-D540-EE4A-BE4E-9A9BA860FB16}" srcOrd="3" destOrd="0" presId="urn:microsoft.com/office/officeart/2005/8/layout/equation1"/>
    <dgm:cxn modelId="{8C3FB564-B58A-0D4A-812E-23DB574788F7}" type="presParOf" srcId="{14315101-9426-A44A-AD81-D55355A1E0DB}" destId="{87E7E4EC-4491-AF4B-9554-7120E117B308}" srcOrd="4" destOrd="0" presId="urn:microsoft.com/office/officeart/2005/8/layout/equation1"/>
    <dgm:cxn modelId="{9323A21C-D3DB-D043-9A0A-2A56EAF322A6}" type="presParOf" srcId="{14315101-9426-A44A-AD81-D55355A1E0DB}" destId="{19CB9951-F57B-294A-B668-EA51E3A0466F}" srcOrd="5" destOrd="0" presId="urn:microsoft.com/office/officeart/2005/8/layout/equation1"/>
    <dgm:cxn modelId="{45C84DD2-9135-404D-932D-E5AD8FB19A2F}" type="presParOf" srcId="{14315101-9426-A44A-AD81-D55355A1E0DB}" destId="{023D6B0B-DE7E-B24C-AA8B-F152AAFD723C}" srcOrd="6" destOrd="0" presId="urn:microsoft.com/office/officeart/2005/8/layout/equation1"/>
    <dgm:cxn modelId="{50244089-63DF-DF49-8863-BC6432B472F4}" type="presParOf" srcId="{14315101-9426-A44A-AD81-D55355A1E0DB}" destId="{6FAA3059-80DE-D94E-9910-BEAC92EC9DA8}" srcOrd="7" destOrd="0" presId="urn:microsoft.com/office/officeart/2005/8/layout/equation1"/>
    <dgm:cxn modelId="{99CE2516-DFF1-7449-AB0B-E4E66CA9FE07}" type="presParOf" srcId="{14315101-9426-A44A-AD81-D55355A1E0DB}" destId="{C4818ECD-9158-7048-9C42-A29984B5E73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2EDA03-DDF3-074D-BE82-A051B06875F3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51E1020C-C43E-3F4A-B94B-F7028D63ECA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total kWh of Services</a:t>
          </a:r>
          <a:endParaRPr lang="en-US" sz="2400" b="0" dirty="0"/>
        </a:p>
      </dgm:t>
    </dgm:pt>
    <dgm:pt modelId="{BEFD0662-7222-FF44-8609-D36896581FC8}" type="parTrans" cxnId="{494D1982-0663-0B45-9DCF-CAC0D3E213F2}">
      <dgm:prSet/>
      <dgm:spPr/>
      <dgm:t>
        <a:bodyPr/>
        <a:lstStyle/>
        <a:p>
          <a:endParaRPr lang="en-US"/>
        </a:p>
      </dgm:t>
    </dgm:pt>
    <dgm:pt modelId="{2097C127-401E-4849-9E34-018D60A8E909}" type="sibTrans" cxnId="{494D1982-0663-0B45-9DCF-CAC0D3E213F2}">
      <dgm:prSet/>
      <dgm:spPr/>
      <dgm:t>
        <a:bodyPr/>
        <a:lstStyle/>
        <a:p>
          <a:endParaRPr lang="en-US"/>
        </a:p>
      </dgm:t>
    </dgm:pt>
    <dgm:pt modelId="{794D621B-8836-1E4D-BFE9-29C3ED6BC819}">
      <dgm:prSet phldrT="[Text]" custT="1"/>
      <dgm:spPr/>
      <dgm:t>
        <a:bodyPr/>
        <a:lstStyle/>
        <a:p>
          <a:r>
            <a:rPr lang="en-US" sz="2400" b="0" dirty="0"/>
            <a:t>RESA rate per kWh</a:t>
          </a:r>
        </a:p>
      </dgm:t>
    </dgm:pt>
    <dgm:pt modelId="{4842541A-D096-0148-AADB-99F2F6C55D4B}" type="parTrans" cxnId="{1A717E15-2CD0-6140-821D-80589F9664C3}">
      <dgm:prSet/>
      <dgm:spPr/>
      <dgm:t>
        <a:bodyPr/>
        <a:lstStyle/>
        <a:p>
          <a:endParaRPr lang="en-US"/>
        </a:p>
      </dgm:t>
    </dgm:pt>
    <dgm:pt modelId="{675DFB16-CFBF-6246-ABFA-BE5DD17F1ED7}" type="sibTrans" cxnId="{1A717E15-2CD0-6140-821D-80589F9664C3}">
      <dgm:prSet/>
      <dgm:spPr/>
      <dgm:t>
        <a:bodyPr/>
        <a:lstStyle/>
        <a:p>
          <a:endParaRPr lang="en-US"/>
        </a:p>
      </dgm:t>
    </dgm:pt>
    <dgm:pt modelId="{1B1E9690-74C4-8147-9F78-ED5A2794F6B7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dirty="0"/>
            <a:t>RESA Services ($)</a:t>
          </a:r>
        </a:p>
      </dgm:t>
    </dgm:pt>
    <dgm:pt modelId="{FAAF8752-0EE2-4D4E-99C0-F5DC6A2C8E5D}" type="parTrans" cxnId="{4EEA2DC4-BCFB-064E-99F2-381F137BDC5C}">
      <dgm:prSet/>
      <dgm:spPr/>
      <dgm:t>
        <a:bodyPr/>
        <a:lstStyle/>
        <a:p>
          <a:endParaRPr lang="en-US"/>
        </a:p>
      </dgm:t>
    </dgm:pt>
    <dgm:pt modelId="{79D16400-658D-7841-8409-0F31A8343DE0}" type="sibTrans" cxnId="{4EEA2DC4-BCFB-064E-99F2-381F137BDC5C}">
      <dgm:prSet/>
      <dgm:spPr/>
      <dgm:t>
        <a:bodyPr/>
        <a:lstStyle/>
        <a:p>
          <a:endParaRPr lang="en-US"/>
        </a:p>
      </dgm:t>
    </dgm:pt>
    <dgm:pt modelId="{14315101-9426-A44A-AD81-D55355A1E0DB}" type="pres">
      <dgm:prSet presAssocID="{FD2EDA03-DDF3-074D-BE82-A051B06875F3}" presName="linearFlow" presStyleCnt="0">
        <dgm:presLayoutVars>
          <dgm:dir/>
          <dgm:resizeHandles val="exact"/>
        </dgm:presLayoutVars>
      </dgm:prSet>
      <dgm:spPr/>
    </dgm:pt>
    <dgm:pt modelId="{19487363-0822-CF4D-9E75-447A7D51A8F8}" type="pres">
      <dgm:prSet presAssocID="{51E1020C-C43E-3F4A-B94B-F7028D63ECAF}" presName="node" presStyleLbl="node1" presStyleIdx="0" presStyleCnt="3" custScaleX="110000" custScaleY="11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652793D-1259-CD40-A82C-7EA99B667D0E}" type="pres">
      <dgm:prSet presAssocID="{2097C127-401E-4849-9E34-018D60A8E909}" presName="spacerL" presStyleCnt="0"/>
      <dgm:spPr/>
    </dgm:pt>
    <dgm:pt modelId="{1154240B-0F88-4348-A60F-5C78C205337E}" type="pres">
      <dgm:prSet presAssocID="{2097C127-401E-4849-9E34-018D60A8E909}" presName="sibTrans" presStyleLbl="sibTrans2D1" presStyleIdx="0" presStyleCnt="2"/>
      <dgm:spPr>
        <a:prstGeom prst="mathMultiply">
          <a:avLst/>
        </a:prstGeom>
      </dgm:spPr>
      <dgm:t>
        <a:bodyPr/>
        <a:lstStyle/>
        <a:p>
          <a:endParaRPr lang="en-US"/>
        </a:p>
      </dgm:t>
    </dgm:pt>
    <dgm:pt modelId="{10B41433-D540-EE4A-BE4E-9A9BA860FB16}" type="pres">
      <dgm:prSet presAssocID="{2097C127-401E-4849-9E34-018D60A8E909}" presName="spacerR" presStyleCnt="0"/>
      <dgm:spPr/>
    </dgm:pt>
    <dgm:pt modelId="{87E7E4EC-4491-AF4B-9554-7120E117B308}" type="pres">
      <dgm:prSet presAssocID="{794D621B-8836-1E4D-BFE9-29C3ED6BC819}" presName="node" presStyleLbl="node1" presStyleIdx="1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B9951-F57B-294A-B668-EA51E3A0466F}" type="pres">
      <dgm:prSet presAssocID="{675DFB16-CFBF-6246-ABFA-BE5DD17F1ED7}" presName="spacerL" presStyleCnt="0"/>
      <dgm:spPr/>
    </dgm:pt>
    <dgm:pt modelId="{023D6B0B-DE7E-B24C-AA8B-F152AAFD723C}" type="pres">
      <dgm:prSet presAssocID="{675DFB16-CFBF-6246-ABFA-BE5DD17F1ED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FAA3059-80DE-D94E-9910-BEAC92EC9DA8}" type="pres">
      <dgm:prSet presAssocID="{675DFB16-CFBF-6246-ABFA-BE5DD17F1ED7}" presName="spacerR" presStyleCnt="0"/>
      <dgm:spPr/>
    </dgm:pt>
    <dgm:pt modelId="{C4818ECD-9158-7048-9C42-A29984B5E737}" type="pres">
      <dgm:prSet presAssocID="{1B1E9690-74C4-8147-9F78-ED5A2794F6B7}" presName="node" presStyleLbl="node1" presStyleIdx="2" presStyleCnt="3" custScaleX="110000" custScaleY="11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9A43EC9-3757-F84D-ADD0-EDA5C5424E46}" type="presOf" srcId="{FD2EDA03-DDF3-074D-BE82-A051B06875F3}" destId="{14315101-9426-A44A-AD81-D55355A1E0DB}" srcOrd="0" destOrd="0" presId="urn:microsoft.com/office/officeart/2005/8/layout/equation1"/>
    <dgm:cxn modelId="{59E7F61D-9D42-3A44-8C64-B5E569EE4FA8}" type="presOf" srcId="{2097C127-401E-4849-9E34-018D60A8E909}" destId="{1154240B-0F88-4348-A60F-5C78C205337E}" srcOrd="0" destOrd="0" presId="urn:microsoft.com/office/officeart/2005/8/layout/equation1"/>
    <dgm:cxn modelId="{94469F3F-AC02-954F-8CC5-433D18F08CFF}" type="presOf" srcId="{51E1020C-C43E-3F4A-B94B-F7028D63ECAF}" destId="{19487363-0822-CF4D-9E75-447A7D51A8F8}" srcOrd="0" destOrd="0" presId="urn:microsoft.com/office/officeart/2005/8/layout/equation1"/>
    <dgm:cxn modelId="{1A717E15-2CD0-6140-821D-80589F9664C3}" srcId="{FD2EDA03-DDF3-074D-BE82-A051B06875F3}" destId="{794D621B-8836-1E4D-BFE9-29C3ED6BC819}" srcOrd="1" destOrd="0" parTransId="{4842541A-D096-0148-AADB-99F2F6C55D4B}" sibTransId="{675DFB16-CFBF-6246-ABFA-BE5DD17F1ED7}"/>
    <dgm:cxn modelId="{71213EC4-4FE0-DD45-B31D-3E6DFE19E9C5}" type="presOf" srcId="{675DFB16-CFBF-6246-ABFA-BE5DD17F1ED7}" destId="{023D6B0B-DE7E-B24C-AA8B-F152AAFD723C}" srcOrd="0" destOrd="0" presId="urn:microsoft.com/office/officeart/2005/8/layout/equation1"/>
    <dgm:cxn modelId="{4EEA2DC4-BCFB-064E-99F2-381F137BDC5C}" srcId="{FD2EDA03-DDF3-074D-BE82-A051B06875F3}" destId="{1B1E9690-74C4-8147-9F78-ED5A2794F6B7}" srcOrd="2" destOrd="0" parTransId="{FAAF8752-0EE2-4D4E-99C0-F5DC6A2C8E5D}" sibTransId="{79D16400-658D-7841-8409-0F31A8343DE0}"/>
    <dgm:cxn modelId="{453D0FB2-F585-074B-9F7A-8E68F6F71D09}" type="presOf" srcId="{794D621B-8836-1E4D-BFE9-29C3ED6BC819}" destId="{87E7E4EC-4491-AF4B-9554-7120E117B308}" srcOrd="0" destOrd="0" presId="urn:microsoft.com/office/officeart/2005/8/layout/equation1"/>
    <dgm:cxn modelId="{A5C20CA8-4902-3543-BA74-F1C3BA6B6D5F}" type="presOf" srcId="{1B1E9690-74C4-8147-9F78-ED5A2794F6B7}" destId="{C4818ECD-9158-7048-9C42-A29984B5E737}" srcOrd="0" destOrd="0" presId="urn:microsoft.com/office/officeart/2005/8/layout/equation1"/>
    <dgm:cxn modelId="{494D1982-0663-0B45-9DCF-CAC0D3E213F2}" srcId="{FD2EDA03-DDF3-074D-BE82-A051B06875F3}" destId="{51E1020C-C43E-3F4A-B94B-F7028D63ECAF}" srcOrd="0" destOrd="0" parTransId="{BEFD0662-7222-FF44-8609-D36896581FC8}" sibTransId="{2097C127-401E-4849-9E34-018D60A8E909}"/>
    <dgm:cxn modelId="{E192EDB9-B870-A04F-A00F-DA419B4000C7}" type="presParOf" srcId="{14315101-9426-A44A-AD81-D55355A1E0DB}" destId="{19487363-0822-CF4D-9E75-447A7D51A8F8}" srcOrd="0" destOrd="0" presId="urn:microsoft.com/office/officeart/2005/8/layout/equation1"/>
    <dgm:cxn modelId="{A4BAEBEF-47D7-5145-8DEE-C8219D708A72}" type="presParOf" srcId="{14315101-9426-A44A-AD81-D55355A1E0DB}" destId="{9652793D-1259-CD40-A82C-7EA99B667D0E}" srcOrd="1" destOrd="0" presId="urn:microsoft.com/office/officeart/2005/8/layout/equation1"/>
    <dgm:cxn modelId="{AF86605D-FC63-0F4F-B6BC-BC4535CD2548}" type="presParOf" srcId="{14315101-9426-A44A-AD81-D55355A1E0DB}" destId="{1154240B-0F88-4348-A60F-5C78C205337E}" srcOrd="2" destOrd="0" presId="urn:microsoft.com/office/officeart/2005/8/layout/equation1"/>
    <dgm:cxn modelId="{AFE9DDA0-3CAB-D743-80B3-DE8CD300017C}" type="presParOf" srcId="{14315101-9426-A44A-AD81-D55355A1E0DB}" destId="{10B41433-D540-EE4A-BE4E-9A9BA860FB16}" srcOrd="3" destOrd="0" presId="urn:microsoft.com/office/officeart/2005/8/layout/equation1"/>
    <dgm:cxn modelId="{DD21006C-DFF9-814A-BAF1-E1E2F68B52A4}" type="presParOf" srcId="{14315101-9426-A44A-AD81-D55355A1E0DB}" destId="{87E7E4EC-4491-AF4B-9554-7120E117B308}" srcOrd="4" destOrd="0" presId="urn:microsoft.com/office/officeart/2005/8/layout/equation1"/>
    <dgm:cxn modelId="{A40CDAFA-83E7-8548-8EC1-503C5772E5EC}" type="presParOf" srcId="{14315101-9426-A44A-AD81-D55355A1E0DB}" destId="{19CB9951-F57B-294A-B668-EA51E3A0466F}" srcOrd="5" destOrd="0" presId="urn:microsoft.com/office/officeart/2005/8/layout/equation1"/>
    <dgm:cxn modelId="{AB14311A-0729-3D4B-8A2C-0F86AA51986E}" type="presParOf" srcId="{14315101-9426-A44A-AD81-D55355A1E0DB}" destId="{023D6B0B-DE7E-B24C-AA8B-F152AAFD723C}" srcOrd="6" destOrd="0" presId="urn:microsoft.com/office/officeart/2005/8/layout/equation1"/>
    <dgm:cxn modelId="{C2642C36-49D9-9E41-9F64-4CA17F2D5ADF}" type="presParOf" srcId="{14315101-9426-A44A-AD81-D55355A1E0DB}" destId="{6FAA3059-80DE-D94E-9910-BEAC92EC9DA8}" srcOrd="7" destOrd="0" presId="urn:microsoft.com/office/officeart/2005/8/layout/equation1"/>
    <dgm:cxn modelId="{1EC72B8E-6C9D-D541-9D74-5A709846C21F}" type="presParOf" srcId="{14315101-9426-A44A-AD81-D55355A1E0DB}" destId="{C4818ECD-9158-7048-9C42-A29984B5E73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25090C-AC1D-CD41-8D18-C6E9AA83C050}" type="doc">
      <dgm:prSet loTypeId="urn:microsoft.com/office/officeart/2005/8/layout/radial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E34D25-08D4-0A49-9B8A-8FB954E73EA6}">
      <dgm:prSet phldrT="[Text]" custT="1"/>
      <dgm:spPr>
        <a:effectLst/>
      </dgm:spPr>
      <dgm:t>
        <a:bodyPr/>
        <a:lstStyle/>
        <a:p>
          <a:r>
            <a:rPr lang="en-US" sz="1700" dirty="0"/>
            <a:t>Performance</a:t>
          </a:r>
        </a:p>
      </dgm:t>
    </dgm:pt>
    <dgm:pt modelId="{5B567952-F5A1-3044-8C63-46914242D2AC}" type="parTrans" cxnId="{2F847255-F92B-F944-8BFB-62C92287919D}">
      <dgm:prSet/>
      <dgm:spPr/>
      <dgm:t>
        <a:bodyPr/>
        <a:lstStyle/>
        <a:p>
          <a:endParaRPr lang="en-US"/>
        </a:p>
      </dgm:t>
    </dgm:pt>
    <dgm:pt modelId="{5B37A4CE-1488-F547-92D3-B5626290A5B2}" type="sibTrans" cxnId="{2F847255-F92B-F944-8BFB-62C92287919D}">
      <dgm:prSet/>
      <dgm:spPr/>
      <dgm:t>
        <a:bodyPr/>
        <a:lstStyle/>
        <a:p>
          <a:endParaRPr lang="en-US"/>
        </a:p>
      </dgm:t>
    </dgm:pt>
    <dgm:pt modelId="{F14563EE-D3C1-A441-81CC-297F8BC26A9F}">
      <dgm:prSet phldrT="[Text]" custT="1"/>
      <dgm:spPr>
        <a:effectLst/>
      </dgm:spPr>
      <dgm:t>
        <a:bodyPr/>
        <a:lstStyle/>
        <a:p>
          <a:r>
            <a:rPr lang="en-US" sz="1700" dirty="0"/>
            <a:t>Savings and Costs</a:t>
          </a:r>
        </a:p>
      </dgm:t>
    </dgm:pt>
    <dgm:pt modelId="{0845F40E-0E22-6347-8B9D-46CB700380AE}" type="parTrans" cxnId="{E9632B02-6488-6C42-BBB8-9C5D81FD3713}">
      <dgm:prSet/>
      <dgm:spPr/>
      <dgm:t>
        <a:bodyPr/>
        <a:lstStyle/>
        <a:p>
          <a:endParaRPr lang="en-US"/>
        </a:p>
      </dgm:t>
    </dgm:pt>
    <dgm:pt modelId="{55FBA935-6809-B947-A331-EBEE69D10046}" type="sibTrans" cxnId="{E9632B02-6488-6C42-BBB8-9C5D81FD3713}">
      <dgm:prSet/>
      <dgm:spPr/>
      <dgm:t>
        <a:bodyPr/>
        <a:lstStyle/>
        <a:p>
          <a:endParaRPr lang="en-US"/>
        </a:p>
      </dgm:t>
    </dgm:pt>
    <dgm:pt modelId="{AD9A4442-911D-A645-A626-74AD040BB82D}">
      <dgm:prSet phldrT="[Text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700" b="1" dirty="0"/>
            <a:t>Back-up Batteries</a:t>
          </a:r>
        </a:p>
      </dgm:t>
    </dgm:pt>
    <dgm:pt modelId="{1D647C6F-851A-F94C-84EC-B9D727D3C079}" type="parTrans" cxnId="{D09E44EF-3A6B-D149-9D9F-6EC775412798}">
      <dgm:prSet/>
      <dgm:spPr/>
      <dgm:t>
        <a:bodyPr/>
        <a:lstStyle/>
        <a:p>
          <a:endParaRPr lang="en-US"/>
        </a:p>
      </dgm:t>
    </dgm:pt>
    <dgm:pt modelId="{1196D589-A644-D441-A716-F367063C9244}" type="sibTrans" cxnId="{D09E44EF-3A6B-D149-9D9F-6EC775412798}">
      <dgm:prSet/>
      <dgm:spPr/>
      <dgm:t>
        <a:bodyPr/>
        <a:lstStyle/>
        <a:p>
          <a:endParaRPr lang="en-US"/>
        </a:p>
      </dgm:t>
    </dgm:pt>
    <dgm:pt modelId="{450F13C4-959C-7C4D-B472-0340211673FA}">
      <dgm:prSet custT="1"/>
      <dgm:spPr/>
      <dgm:t>
        <a:bodyPr/>
        <a:lstStyle/>
        <a:p>
          <a:r>
            <a:rPr lang="en-US" sz="1700" dirty="0"/>
            <a:t>Contracts</a:t>
          </a:r>
        </a:p>
      </dgm:t>
    </dgm:pt>
    <dgm:pt modelId="{AE0D4D8F-559A-4B44-8DFC-EFCC2C9060CE}" type="parTrans" cxnId="{87B2CF4E-6DB3-7543-8B03-B0BD2A18AD76}">
      <dgm:prSet/>
      <dgm:spPr/>
      <dgm:t>
        <a:bodyPr/>
        <a:lstStyle/>
        <a:p>
          <a:endParaRPr lang="en-US"/>
        </a:p>
      </dgm:t>
    </dgm:pt>
    <dgm:pt modelId="{B33A6410-927C-E540-9C4C-ED4483B1EE6F}" type="sibTrans" cxnId="{87B2CF4E-6DB3-7543-8B03-B0BD2A18AD76}">
      <dgm:prSet/>
      <dgm:spPr/>
      <dgm:t>
        <a:bodyPr/>
        <a:lstStyle/>
        <a:p>
          <a:endParaRPr lang="en-US"/>
        </a:p>
      </dgm:t>
    </dgm:pt>
    <dgm:pt modelId="{303C2E81-F3AB-D847-900E-C8AF2A0AB0AE}" type="pres">
      <dgm:prSet presAssocID="{7525090C-AC1D-CD41-8D18-C6E9AA83C05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16F8A-B85E-A246-91DB-7A960A644A11}" type="pres">
      <dgm:prSet presAssocID="{7525090C-AC1D-CD41-8D18-C6E9AA83C050}" presName="cycle" presStyleCnt="0"/>
      <dgm:spPr/>
    </dgm:pt>
    <dgm:pt modelId="{6DA21C56-8DEA-D648-AE6E-37B3FB897F63}" type="pres">
      <dgm:prSet presAssocID="{7525090C-AC1D-CD41-8D18-C6E9AA83C050}" presName="centerShape" presStyleCnt="0"/>
      <dgm:spPr/>
    </dgm:pt>
    <dgm:pt modelId="{4306A464-AC6C-C747-BC70-E8FF482C5374}" type="pres">
      <dgm:prSet presAssocID="{7525090C-AC1D-CD41-8D18-C6E9AA83C050}" presName="connSite" presStyleLbl="node1" presStyleIdx="0" presStyleCnt="5"/>
      <dgm:spPr/>
    </dgm:pt>
    <dgm:pt modelId="{557DC5F0-5CAF-604A-AB1C-1B75964E3C8B}" type="pres">
      <dgm:prSet presAssocID="{7525090C-AC1D-CD41-8D18-C6E9AA83C050}" presName="visible" presStyleLbl="nod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219" r="1219"/>
          </a:stretch>
        </a:blipFill>
      </dgm:spPr>
    </dgm:pt>
    <dgm:pt modelId="{3266C22F-7671-F74D-A8CF-044F2D867704}" type="pres">
      <dgm:prSet presAssocID="{AE0D4D8F-559A-4B44-8DFC-EFCC2C9060CE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76FFCD3-C012-6745-9E5C-CA401F018BF4}" type="pres">
      <dgm:prSet presAssocID="{450F13C4-959C-7C4D-B472-0340211673FA}" presName="node" presStyleCnt="0"/>
      <dgm:spPr/>
    </dgm:pt>
    <dgm:pt modelId="{84986EA8-5E2C-DC45-8D93-2A97FED48FB5}" type="pres">
      <dgm:prSet presAssocID="{450F13C4-959C-7C4D-B472-0340211673FA}" presName="parentNode" presStyleLbl="node1" presStyleIdx="1" presStyleCnt="5" custScaleX="127057" custScaleY="127057" custLinFactNeighborX="43436" custLinFactNeighborY="42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11D5A-CD4B-AD40-8D6E-A29964454A3A}" type="pres">
      <dgm:prSet presAssocID="{450F13C4-959C-7C4D-B472-0340211673FA}" presName="childNode" presStyleLbl="revTx" presStyleIdx="0" presStyleCnt="0">
        <dgm:presLayoutVars>
          <dgm:bulletEnabled val="1"/>
        </dgm:presLayoutVars>
      </dgm:prSet>
      <dgm:spPr/>
    </dgm:pt>
    <dgm:pt modelId="{1BF778AB-1D86-6443-BFBF-8FD1BEE8F9E8}" type="pres">
      <dgm:prSet presAssocID="{5B567952-F5A1-3044-8C63-46914242D2AC}" presName="Name25" presStyleLbl="parChTrans1D1" presStyleIdx="1" presStyleCnt="4"/>
      <dgm:spPr/>
      <dgm:t>
        <a:bodyPr/>
        <a:lstStyle/>
        <a:p>
          <a:endParaRPr lang="en-US"/>
        </a:p>
      </dgm:t>
    </dgm:pt>
    <dgm:pt modelId="{9B3B8A67-D51C-AC4B-BEFC-BFF27F685D42}" type="pres">
      <dgm:prSet presAssocID="{CDE34D25-08D4-0A49-9B8A-8FB954E73EA6}" presName="node" presStyleCnt="0"/>
      <dgm:spPr/>
    </dgm:pt>
    <dgm:pt modelId="{D729D926-7899-A244-A515-138F3F090402}" type="pres">
      <dgm:prSet presAssocID="{CDE34D25-08D4-0A49-9B8A-8FB954E73EA6}" presName="parentNode" presStyleLbl="node1" presStyleIdx="2" presStyleCnt="5" custScaleX="127057" custScaleY="127057" custLinFactX="5125" custLinFactNeighborX="100000" custLinFactNeighborY="-167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D454-5D5B-634F-805A-5B9F128DB3CF}" type="pres">
      <dgm:prSet presAssocID="{CDE34D25-08D4-0A49-9B8A-8FB954E73EA6}" presName="childNode" presStyleLbl="revTx" presStyleIdx="0" presStyleCnt="0">
        <dgm:presLayoutVars>
          <dgm:bulletEnabled val="1"/>
        </dgm:presLayoutVars>
      </dgm:prSet>
      <dgm:spPr/>
    </dgm:pt>
    <dgm:pt modelId="{5BC4AE81-6EFF-D943-A826-F43A038BC2D8}" type="pres">
      <dgm:prSet presAssocID="{0845F40E-0E22-6347-8B9D-46CB700380AE}" presName="Name25" presStyleLbl="parChTrans1D1" presStyleIdx="2" presStyleCnt="4"/>
      <dgm:spPr/>
      <dgm:t>
        <a:bodyPr/>
        <a:lstStyle/>
        <a:p>
          <a:endParaRPr lang="en-US"/>
        </a:p>
      </dgm:t>
    </dgm:pt>
    <dgm:pt modelId="{4401AC70-6141-434D-9EAC-237267D25EE7}" type="pres">
      <dgm:prSet presAssocID="{F14563EE-D3C1-A441-81CC-297F8BC26A9F}" presName="node" presStyleCnt="0"/>
      <dgm:spPr/>
    </dgm:pt>
    <dgm:pt modelId="{E1561CC3-3290-D94F-97F2-34CAB0DEF194}" type="pres">
      <dgm:prSet presAssocID="{F14563EE-D3C1-A441-81CC-297F8BC26A9F}" presName="parentNode" presStyleLbl="node1" presStyleIdx="3" presStyleCnt="5" custScaleX="127057" custScaleY="127057" custLinFactX="5125" custLinFactNeighborX="100000" custLinFactNeighborY="149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CB9E7-CB73-4141-B8D0-282129E5C124}" type="pres">
      <dgm:prSet presAssocID="{F14563EE-D3C1-A441-81CC-297F8BC26A9F}" presName="childNode" presStyleLbl="revTx" presStyleIdx="0" presStyleCnt="0">
        <dgm:presLayoutVars>
          <dgm:bulletEnabled val="1"/>
        </dgm:presLayoutVars>
      </dgm:prSet>
      <dgm:spPr/>
    </dgm:pt>
    <dgm:pt modelId="{CBB2B367-3D79-7F41-A549-27C391FA0A45}" type="pres">
      <dgm:prSet presAssocID="{1D647C6F-851A-F94C-84EC-B9D727D3C079}" presName="Name25" presStyleLbl="parChTrans1D1" presStyleIdx="3" presStyleCnt="4"/>
      <dgm:spPr/>
      <dgm:t>
        <a:bodyPr/>
        <a:lstStyle/>
        <a:p>
          <a:endParaRPr lang="en-US"/>
        </a:p>
      </dgm:t>
    </dgm:pt>
    <dgm:pt modelId="{D301BB47-BE56-5746-9F07-28D5F80C71D0}" type="pres">
      <dgm:prSet presAssocID="{AD9A4442-911D-A645-A626-74AD040BB82D}" presName="node" presStyleCnt="0"/>
      <dgm:spPr/>
    </dgm:pt>
    <dgm:pt modelId="{EBCB5B3E-1601-4F4A-9088-A3D9F51E7CA0}" type="pres">
      <dgm:prSet presAssocID="{AD9A4442-911D-A645-A626-74AD040BB82D}" presName="parentNode" presStyleLbl="node1" presStyleIdx="4" presStyleCnt="5" custScaleX="127057" custScaleY="127057" custLinFactNeighborX="44163" custLinFactNeighborY="-6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E155E-8D33-6F4D-A6DE-311B7A491E57}" type="pres">
      <dgm:prSet presAssocID="{AD9A4442-911D-A645-A626-74AD040BB82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02731C6-0C7C-5C48-9B66-5369C83FB2CD}" type="presOf" srcId="{5B567952-F5A1-3044-8C63-46914242D2AC}" destId="{1BF778AB-1D86-6443-BFBF-8FD1BEE8F9E8}" srcOrd="0" destOrd="0" presId="urn:microsoft.com/office/officeart/2005/8/layout/radial2"/>
    <dgm:cxn modelId="{08CF5691-77A5-9B42-B9D6-602DA09081A9}" type="presOf" srcId="{AD9A4442-911D-A645-A626-74AD040BB82D}" destId="{EBCB5B3E-1601-4F4A-9088-A3D9F51E7CA0}" srcOrd="0" destOrd="0" presId="urn:microsoft.com/office/officeart/2005/8/layout/radial2"/>
    <dgm:cxn modelId="{E11DE279-B51F-A642-92FB-B11F63E24DFA}" type="presOf" srcId="{0845F40E-0E22-6347-8B9D-46CB700380AE}" destId="{5BC4AE81-6EFF-D943-A826-F43A038BC2D8}" srcOrd="0" destOrd="0" presId="urn:microsoft.com/office/officeart/2005/8/layout/radial2"/>
    <dgm:cxn modelId="{D5EE57CC-67FC-194F-8AF1-7877472D36F1}" type="presOf" srcId="{F14563EE-D3C1-A441-81CC-297F8BC26A9F}" destId="{E1561CC3-3290-D94F-97F2-34CAB0DEF194}" srcOrd="0" destOrd="0" presId="urn:microsoft.com/office/officeart/2005/8/layout/radial2"/>
    <dgm:cxn modelId="{2F847255-F92B-F944-8BFB-62C92287919D}" srcId="{7525090C-AC1D-CD41-8D18-C6E9AA83C050}" destId="{CDE34D25-08D4-0A49-9B8A-8FB954E73EA6}" srcOrd="1" destOrd="0" parTransId="{5B567952-F5A1-3044-8C63-46914242D2AC}" sibTransId="{5B37A4CE-1488-F547-92D3-B5626290A5B2}"/>
    <dgm:cxn modelId="{D4317269-E755-DB45-9C37-7F1083A72FBE}" type="presOf" srcId="{7525090C-AC1D-CD41-8D18-C6E9AA83C050}" destId="{303C2E81-F3AB-D847-900E-C8AF2A0AB0AE}" srcOrd="0" destOrd="0" presId="urn:microsoft.com/office/officeart/2005/8/layout/radial2"/>
    <dgm:cxn modelId="{D09E44EF-3A6B-D149-9D9F-6EC775412798}" srcId="{7525090C-AC1D-CD41-8D18-C6E9AA83C050}" destId="{AD9A4442-911D-A645-A626-74AD040BB82D}" srcOrd="3" destOrd="0" parTransId="{1D647C6F-851A-F94C-84EC-B9D727D3C079}" sibTransId="{1196D589-A644-D441-A716-F367063C9244}"/>
    <dgm:cxn modelId="{C390C292-F536-814E-A208-CAE995E183BD}" type="presOf" srcId="{CDE34D25-08D4-0A49-9B8A-8FB954E73EA6}" destId="{D729D926-7899-A244-A515-138F3F090402}" srcOrd="0" destOrd="0" presId="urn:microsoft.com/office/officeart/2005/8/layout/radial2"/>
    <dgm:cxn modelId="{7ABF1490-537F-1C4B-A946-7A8495EC429F}" type="presOf" srcId="{AE0D4D8F-559A-4B44-8DFC-EFCC2C9060CE}" destId="{3266C22F-7671-F74D-A8CF-044F2D867704}" srcOrd="0" destOrd="0" presId="urn:microsoft.com/office/officeart/2005/8/layout/radial2"/>
    <dgm:cxn modelId="{D6800D2F-4A14-5849-A8D4-136270088EF9}" type="presOf" srcId="{1D647C6F-851A-F94C-84EC-B9D727D3C079}" destId="{CBB2B367-3D79-7F41-A549-27C391FA0A45}" srcOrd="0" destOrd="0" presId="urn:microsoft.com/office/officeart/2005/8/layout/radial2"/>
    <dgm:cxn modelId="{87B2CF4E-6DB3-7543-8B03-B0BD2A18AD76}" srcId="{7525090C-AC1D-CD41-8D18-C6E9AA83C050}" destId="{450F13C4-959C-7C4D-B472-0340211673FA}" srcOrd="0" destOrd="0" parTransId="{AE0D4D8F-559A-4B44-8DFC-EFCC2C9060CE}" sibTransId="{B33A6410-927C-E540-9C4C-ED4483B1EE6F}"/>
    <dgm:cxn modelId="{D527C57B-546F-394E-8D09-F2F8AF45BB3D}" type="presOf" srcId="{450F13C4-959C-7C4D-B472-0340211673FA}" destId="{84986EA8-5E2C-DC45-8D93-2A97FED48FB5}" srcOrd="0" destOrd="0" presId="urn:microsoft.com/office/officeart/2005/8/layout/radial2"/>
    <dgm:cxn modelId="{E9632B02-6488-6C42-BBB8-9C5D81FD3713}" srcId="{7525090C-AC1D-CD41-8D18-C6E9AA83C050}" destId="{F14563EE-D3C1-A441-81CC-297F8BC26A9F}" srcOrd="2" destOrd="0" parTransId="{0845F40E-0E22-6347-8B9D-46CB700380AE}" sibTransId="{55FBA935-6809-B947-A331-EBEE69D10046}"/>
    <dgm:cxn modelId="{F75B3B8B-7855-6647-8E6F-084E65A47A08}" type="presParOf" srcId="{303C2E81-F3AB-D847-900E-C8AF2A0AB0AE}" destId="{C9D16F8A-B85E-A246-91DB-7A960A644A11}" srcOrd="0" destOrd="0" presId="urn:microsoft.com/office/officeart/2005/8/layout/radial2"/>
    <dgm:cxn modelId="{6ACA11EC-EE1C-1443-9B41-BBD0AED39569}" type="presParOf" srcId="{C9D16F8A-B85E-A246-91DB-7A960A644A11}" destId="{6DA21C56-8DEA-D648-AE6E-37B3FB897F63}" srcOrd="0" destOrd="0" presId="urn:microsoft.com/office/officeart/2005/8/layout/radial2"/>
    <dgm:cxn modelId="{7B798692-F480-1C43-AD2D-C15D8C2561B2}" type="presParOf" srcId="{6DA21C56-8DEA-D648-AE6E-37B3FB897F63}" destId="{4306A464-AC6C-C747-BC70-E8FF482C5374}" srcOrd="0" destOrd="0" presId="urn:microsoft.com/office/officeart/2005/8/layout/radial2"/>
    <dgm:cxn modelId="{D11A645C-75B9-514A-A257-5123A14494E0}" type="presParOf" srcId="{6DA21C56-8DEA-D648-AE6E-37B3FB897F63}" destId="{557DC5F0-5CAF-604A-AB1C-1B75964E3C8B}" srcOrd="1" destOrd="0" presId="urn:microsoft.com/office/officeart/2005/8/layout/radial2"/>
    <dgm:cxn modelId="{F255791A-C8F1-B149-B322-4734FFE928C7}" type="presParOf" srcId="{C9D16F8A-B85E-A246-91DB-7A960A644A11}" destId="{3266C22F-7671-F74D-A8CF-044F2D867704}" srcOrd="1" destOrd="0" presId="urn:microsoft.com/office/officeart/2005/8/layout/radial2"/>
    <dgm:cxn modelId="{4EBF47C7-B2DB-9745-BA64-B36D8856DCC4}" type="presParOf" srcId="{C9D16F8A-B85E-A246-91DB-7A960A644A11}" destId="{D76FFCD3-C012-6745-9E5C-CA401F018BF4}" srcOrd="2" destOrd="0" presId="urn:microsoft.com/office/officeart/2005/8/layout/radial2"/>
    <dgm:cxn modelId="{80921808-9131-D44C-A6B7-47E8A8A5C70F}" type="presParOf" srcId="{D76FFCD3-C012-6745-9E5C-CA401F018BF4}" destId="{84986EA8-5E2C-DC45-8D93-2A97FED48FB5}" srcOrd="0" destOrd="0" presId="urn:microsoft.com/office/officeart/2005/8/layout/radial2"/>
    <dgm:cxn modelId="{4C096D3F-2A8E-6442-B818-C9151A3CF3D8}" type="presParOf" srcId="{D76FFCD3-C012-6745-9E5C-CA401F018BF4}" destId="{B5C11D5A-CD4B-AD40-8D6E-A29964454A3A}" srcOrd="1" destOrd="0" presId="urn:microsoft.com/office/officeart/2005/8/layout/radial2"/>
    <dgm:cxn modelId="{0218F9F3-F877-8F45-B5AF-55429E9FDB45}" type="presParOf" srcId="{C9D16F8A-B85E-A246-91DB-7A960A644A11}" destId="{1BF778AB-1D86-6443-BFBF-8FD1BEE8F9E8}" srcOrd="3" destOrd="0" presId="urn:microsoft.com/office/officeart/2005/8/layout/radial2"/>
    <dgm:cxn modelId="{9ADE7ECF-B967-364D-AE4B-937002A50224}" type="presParOf" srcId="{C9D16F8A-B85E-A246-91DB-7A960A644A11}" destId="{9B3B8A67-D51C-AC4B-BEFC-BFF27F685D42}" srcOrd="4" destOrd="0" presId="urn:microsoft.com/office/officeart/2005/8/layout/radial2"/>
    <dgm:cxn modelId="{4F489387-6FE8-7F4C-B204-957F05D57B39}" type="presParOf" srcId="{9B3B8A67-D51C-AC4B-BEFC-BFF27F685D42}" destId="{D729D926-7899-A244-A515-138F3F090402}" srcOrd="0" destOrd="0" presId="urn:microsoft.com/office/officeart/2005/8/layout/radial2"/>
    <dgm:cxn modelId="{BE95A264-A037-8B4C-8998-808EC13CB1CC}" type="presParOf" srcId="{9B3B8A67-D51C-AC4B-BEFC-BFF27F685D42}" destId="{4A9AD454-5D5B-634F-805A-5B9F128DB3CF}" srcOrd="1" destOrd="0" presId="urn:microsoft.com/office/officeart/2005/8/layout/radial2"/>
    <dgm:cxn modelId="{48FC39CF-4F6B-F642-A073-11A8CE2C0468}" type="presParOf" srcId="{C9D16F8A-B85E-A246-91DB-7A960A644A11}" destId="{5BC4AE81-6EFF-D943-A826-F43A038BC2D8}" srcOrd="5" destOrd="0" presId="urn:microsoft.com/office/officeart/2005/8/layout/radial2"/>
    <dgm:cxn modelId="{E28E0937-B698-9440-A1B4-7989161A18E2}" type="presParOf" srcId="{C9D16F8A-B85E-A246-91DB-7A960A644A11}" destId="{4401AC70-6141-434D-9EAC-237267D25EE7}" srcOrd="6" destOrd="0" presId="urn:microsoft.com/office/officeart/2005/8/layout/radial2"/>
    <dgm:cxn modelId="{11BB494B-0172-CE4F-BD12-18B03C1E52F7}" type="presParOf" srcId="{4401AC70-6141-434D-9EAC-237267D25EE7}" destId="{E1561CC3-3290-D94F-97F2-34CAB0DEF194}" srcOrd="0" destOrd="0" presId="urn:microsoft.com/office/officeart/2005/8/layout/radial2"/>
    <dgm:cxn modelId="{F08EF17D-B551-B241-A1BE-8A5C0A6A3C93}" type="presParOf" srcId="{4401AC70-6141-434D-9EAC-237267D25EE7}" destId="{F7BCB9E7-CB73-4141-B8D0-282129E5C124}" srcOrd="1" destOrd="0" presId="urn:microsoft.com/office/officeart/2005/8/layout/radial2"/>
    <dgm:cxn modelId="{BC3D5A28-FF44-4341-B47D-196CBF1F6DAD}" type="presParOf" srcId="{C9D16F8A-B85E-A246-91DB-7A960A644A11}" destId="{CBB2B367-3D79-7F41-A549-27C391FA0A45}" srcOrd="7" destOrd="0" presId="urn:microsoft.com/office/officeart/2005/8/layout/radial2"/>
    <dgm:cxn modelId="{5FAA1A19-68F3-2640-B934-6D5803C81199}" type="presParOf" srcId="{C9D16F8A-B85E-A246-91DB-7A960A644A11}" destId="{D301BB47-BE56-5746-9F07-28D5F80C71D0}" srcOrd="8" destOrd="0" presId="urn:microsoft.com/office/officeart/2005/8/layout/radial2"/>
    <dgm:cxn modelId="{30D67017-0DE2-CA43-ABE3-2044F384ACAE}" type="presParOf" srcId="{D301BB47-BE56-5746-9F07-28D5F80C71D0}" destId="{EBCB5B3E-1601-4F4A-9088-A3D9F51E7CA0}" srcOrd="0" destOrd="0" presId="urn:microsoft.com/office/officeart/2005/8/layout/radial2"/>
    <dgm:cxn modelId="{B0387028-2C57-594E-82CD-EB5A43C74A67}" type="presParOf" srcId="{D301BB47-BE56-5746-9F07-28D5F80C71D0}" destId="{11FE155E-8D33-6F4D-A6DE-311B7A491E5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8D2B51-2A98-B848-8F74-449BB51928E4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C35F-0E03-F540-B471-E006883FAEFA}">
      <dgm:prSet phldrT="[Text]"/>
      <dgm:spPr/>
      <dgm:t>
        <a:bodyPr/>
        <a:lstStyle/>
        <a:p>
          <a:r>
            <a:rPr lang="en-US" dirty="0"/>
            <a:t>Battery Types</a:t>
          </a:r>
        </a:p>
      </dgm:t>
    </dgm:pt>
    <dgm:pt modelId="{B29C9A3D-E3A4-1147-BBCA-4C80FCA4F830}" type="parTrans" cxnId="{A7C5F2A5-6B15-2C4A-A999-F28B60183355}">
      <dgm:prSet/>
      <dgm:spPr/>
      <dgm:t>
        <a:bodyPr/>
        <a:lstStyle/>
        <a:p>
          <a:endParaRPr lang="en-US"/>
        </a:p>
      </dgm:t>
    </dgm:pt>
    <dgm:pt modelId="{F232865A-6153-9E46-A061-4187E7A45A80}" type="sibTrans" cxnId="{A7C5F2A5-6B15-2C4A-A999-F28B60183355}">
      <dgm:prSet/>
      <dgm:spPr/>
      <dgm:t>
        <a:bodyPr/>
        <a:lstStyle/>
        <a:p>
          <a:endParaRPr lang="en-US"/>
        </a:p>
      </dgm:t>
    </dgm:pt>
    <dgm:pt modelId="{9938D0A0-57E9-5B4F-B3F4-B1911E194596}">
      <dgm:prSet phldrT="[Text]"/>
      <dgm:spPr/>
      <dgm:t>
        <a:bodyPr/>
        <a:lstStyle/>
        <a:p>
          <a:r>
            <a:rPr lang="en-US" dirty="0"/>
            <a:t>Sealed Lead Acid</a:t>
          </a:r>
        </a:p>
      </dgm:t>
    </dgm:pt>
    <dgm:pt modelId="{A7CB52AE-61AF-E744-A98C-D23EF9AB855C}" type="parTrans" cxnId="{F4D7ED50-F315-5B41-A315-A11E58C5E139}">
      <dgm:prSet/>
      <dgm:spPr/>
      <dgm:t>
        <a:bodyPr/>
        <a:lstStyle/>
        <a:p>
          <a:endParaRPr lang="en-US"/>
        </a:p>
      </dgm:t>
    </dgm:pt>
    <dgm:pt modelId="{78751164-3723-A745-93A4-8F77BF0E0932}" type="sibTrans" cxnId="{F4D7ED50-F315-5B41-A315-A11E58C5E139}">
      <dgm:prSet/>
      <dgm:spPr/>
      <dgm:t>
        <a:bodyPr/>
        <a:lstStyle/>
        <a:p>
          <a:endParaRPr lang="en-US"/>
        </a:p>
      </dgm:t>
    </dgm:pt>
    <dgm:pt modelId="{9A05B8E4-295A-9245-A186-79CDCC5A30FB}">
      <dgm:prSet phldrT="[Text]"/>
      <dgm:spPr/>
      <dgm:t>
        <a:bodyPr/>
        <a:lstStyle/>
        <a:p>
          <a:r>
            <a:rPr lang="en-US" dirty="0"/>
            <a:t>AGM</a:t>
          </a:r>
        </a:p>
      </dgm:t>
    </dgm:pt>
    <dgm:pt modelId="{8C4AC4A6-D78B-9E41-99FD-A56CB47BBDBD}" type="parTrans" cxnId="{3910E415-E157-4743-B884-5E4A6394E29F}">
      <dgm:prSet/>
      <dgm:spPr/>
      <dgm:t>
        <a:bodyPr/>
        <a:lstStyle/>
        <a:p>
          <a:endParaRPr lang="en-US"/>
        </a:p>
      </dgm:t>
    </dgm:pt>
    <dgm:pt modelId="{ABA815EE-810B-FD42-B982-F48BAE3CB318}" type="sibTrans" cxnId="{3910E415-E157-4743-B884-5E4A6394E29F}">
      <dgm:prSet/>
      <dgm:spPr/>
      <dgm:t>
        <a:bodyPr/>
        <a:lstStyle/>
        <a:p>
          <a:endParaRPr lang="en-US"/>
        </a:p>
      </dgm:t>
    </dgm:pt>
    <dgm:pt modelId="{5D415345-3695-1D4D-BAF3-67DA641C7B4A}">
      <dgm:prSet phldrT="[Text]"/>
      <dgm:spPr/>
      <dgm:t>
        <a:bodyPr/>
        <a:lstStyle/>
        <a:p>
          <a:r>
            <a:rPr lang="en-US" dirty="0"/>
            <a:t>Gel</a:t>
          </a:r>
        </a:p>
      </dgm:t>
    </dgm:pt>
    <dgm:pt modelId="{C678DCB8-D385-BF4E-A9EF-4A475440EEEA}" type="parTrans" cxnId="{E36F2BCC-3294-414F-9DAE-8F21817321DA}">
      <dgm:prSet/>
      <dgm:spPr/>
      <dgm:t>
        <a:bodyPr/>
        <a:lstStyle/>
        <a:p>
          <a:endParaRPr lang="en-US"/>
        </a:p>
      </dgm:t>
    </dgm:pt>
    <dgm:pt modelId="{1263C326-6168-FE43-B178-D2F93D433EC7}" type="sibTrans" cxnId="{E36F2BCC-3294-414F-9DAE-8F21817321DA}">
      <dgm:prSet/>
      <dgm:spPr/>
      <dgm:t>
        <a:bodyPr/>
        <a:lstStyle/>
        <a:p>
          <a:endParaRPr lang="en-US"/>
        </a:p>
      </dgm:t>
    </dgm:pt>
    <dgm:pt modelId="{58FE5453-DF11-FA4F-AFDC-4748A35EDB3D}">
      <dgm:prSet phldrT="[Text]"/>
      <dgm:spPr/>
      <dgm:t>
        <a:bodyPr/>
        <a:lstStyle/>
        <a:p>
          <a:r>
            <a:rPr lang="en-US" dirty="0"/>
            <a:t>Lithium Ion </a:t>
          </a:r>
        </a:p>
      </dgm:t>
    </dgm:pt>
    <dgm:pt modelId="{9B9F9F56-9E33-1147-BC47-76B65359B6FA}" type="parTrans" cxnId="{814F9C02-5A5D-F64E-B572-8C49A105B7A0}">
      <dgm:prSet/>
      <dgm:spPr/>
      <dgm:t>
        <a:bodyPr/>
        <a:lstStyle/>
        <a:p>
          <a:endParaRPr lang="en-US"/>
        </a:p>
      </dgm:t>
    </dgm:pt>
    <dgm:pt modelId="{2DA07942-4142-334F-88A5-9570E52AFA64}" type="sibTrans" cxnId="{814F9C02-5A5D-F64E-B572-8C49A105B7A0}">
      <dgm:prSet/>
      <dgm:spPr/>
      <dgm:t>
        <a:bodyPr/>
        <a:lstStyle/>
        <a:p>
          <a:endParaRPr lang="en-US"/>
        </a:p>
      </dgm:t>
    </dgm:pt>
    <dgm:pt modelId="{33452289-91B4-9F4C-BD6E-A036FA993BB2}">
      <dgm:prSet/>
      <dgm:spPr/>
      <dgm:t>
        <a:bodyPr/>
        <a:lstStyle/>
        <a:p>
          <a:r>
            <a:rPr lang="en-US" dirty="0"/>
            <a:t>Flooded Lead Acid</a:t>
          </a:r>
        </a:p>
      </dgm:t>
    </dgm:pt>
    <dgm:pt modelId="{D0909611-7F15-A547-8EC8-0B28B5D9DEDC}" type="parTrans" cxnId="{750B40E5-0652-5449-AB2B-6F91BDA136B1}">
      <dgm:prSet/>
      <dgm:spPr/>
      <dgm:t>
        <a:bodyPr/>
        <a:lstStyle/>
        <a:p>
          <a:endParaRPr lang="en-US"/>
        </a:p>
      </dgm:t>
    </dgm:pt>
    <dgm:pt modelId="{08D7D84C-8A32-6441-A32B-FFA1421E6299}" type="sibTrans" cxnId="{750B40E5-0652-5449-AB2B-6F91BDA136B1}">
      <dgm:prSet/>
      <dgm:spPr/>
      <dgm:t>
        <a:bodyPr/>
        <a:lstStyle/>
        <a:p>
          <a:endParaRPr lang="en-US"/>
        </a:p>
      </dgm:t>
    </dgm:pt>
    <dgm:pt modelId="{D8227287-4367-7741-A657-A356091A0252}" type="pres">
      <dgm:prSet presAssocID="{A58D2B51-2A98-B848-8F74-449BB51928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6AB7BC-4036-954F-8457-1EEA91F81227}" type="pres">
      <dgm:prSet presAssocID="{6B4DC35F-0E03-F540-B471-E006883FAEFA}" presName="root1" presStyleCnt="0"/>
      <dgm:spPr/>
    </dgm:pt>
    <dgm:pt modelId="{4DC7BA86-AD33-194E-B81A-299E8D26CB84}" type="pres">
      <dgm:prSet presAssocID="{6B4DC35F-0E03-F540-B471-E006883FAEF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EEC61-AE62-A14B-9558-708DD9D82D0E}" type="pres">
      <dgm:prSet presAssocID="{6B4DC35F-0E03-F540-B471-E006883FAEFA}" presName="level2hierChild" presStyleCnt="0"/>
      <dgm:spPr/>
    </dgm:pt>
    <dgm:pt modelId="{AF2A8DD2-99B7-5D48-AB4F-E69EFDA8A092}" type="pres">
      <dgm:prSet presAssocID="{A7CB52AE-61AF-E744-A98C-D23EF9AB855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87896ED-2DCD-4240-A1D9-F5D4EAA12493}" type="pres">
      <dgm:prSet presAssocID="{A7CB52AE-61AF-E744-A98C-D23EF9AB855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299E270-A9C6-C846-8AB3-617604209245}" type="pres">
      <dgm:prSet presAssocID="{9938D0A0-57E9-5B4F-B3F4-B1911E194596}" presName="root2" presStyleCnt="0"/>
      <dgm:spPr/>
    </dgm:pt>
    <dgm:pt modelId="{9EB27155-FA85-4748-87AD-FDD164C79F8C}" type="pres">
      <dgm:prSet presAssocID="{9938D0A0-57E9-5B4F-B3F4-B1911E194596}" presName="LevelTwoTextNode" presStyleLbl="node2" presStyleIdx="0" presStyleCnt="3" custLinFactY="16550" custLinFactNeighborX="94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226AB5-0D3A-664E-89C7-51727F8227BC}" type="pres">
      <dgm:prSet presAssocID="{9938D0A0-57E9-5B4F-B3F4-B1911E194596}" presName="level3hierChild" presStyleCnt="0"/>
      <dgm:spPr/>
    </dgm:pt>
    <dgm:pt modelId="{702A2853-2242-1143-B4BC-E0008F952968}" type="pres">
      <dgm:prSet presAssocID="{8C4AC4A6-D78B-9E41-99FD-A56CB47BBDBD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457CE317-8208-D444-A2A5-F65D39F09F18}" type="pres">
      <dgm:prSet presAssocID="{8C4AC4A6-D78B-9E41-99FD-A56CB47BBDB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718032A-78FE-624B-9B80-F04203A5C156}" type="pres">
      <dgm:prSet presAssocID="{9A05B8E4-295A-9245-A186-79CDCC5A30FB}" presName="root2" presStyleCnt="0"/>
      <dgm:spPr/>
    </dgm:pt>
    <dgm:pt modelId="{F7CDE75D-212A-1649-A28A-C0B909638288}" type="pres">
      <dgm:prSet presAssocID="{9A05B8E4-295A-9245-A186-79CDCC5A30FB}" presName="LevelTwoTextNode" presStyleLbl="node3" presStyleIdx="0" presStyleCnt="2" custLinFactY="1509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075CA9-BF32-AE41-B337-32975E0E3E13}" type="pres">
      <dgm:prSet presAssocID="{9A05B8E4-295A-9245-A186-79CDCC5A30FB}" presName="level3hierChild" presStyleCnt="0"/>
      <dgm:spPr/>
    </dgm:pt>
    <dgm:pt modelId="{5053EAEB-EE2C-2C48-B434-ED666A6CA81D}" type="pres">
      <dgm:prSet presAssocID="{C678DCB8-D385-BF4E-A9EF-4A475440EEE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AE5DD7E5-9241-A244-A331-A1C610AB0E84}" type="pres">
      <dgm:prSet presAssocID="{C678DCB8-D385-BF4E-A9EF-4A475440EEE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C68D9DB9-D3A9-204D-9CC2-C6E604439255}" type="pres">
      <dgm:prSet presAssocID="{5D415345-3695-1D4D-BAF3-67DA641C7B4A}" presName="root2" presStyleCnt="0"/>
      <dgm:spPr/>
    </dgm:pt>
    <dgm:pt modelId="{49379460-DFB0-BF48-BFD1-15FFB476CA8A}" type="pres">
      <dgm:prSet presAssocID="{5D415345-3695-1D4D-BAF3-67DA641C7B4A}" presName="LevelTwoTextNode" presStyleLbl="node3" presStyleIdx="1" presStyleCnt="2" custLinFactY="20317" custLinFactNeighborX="2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A38F80-ACAD-2344-96AB-F3EE79EB0756}" type="pres">
      <dgm:prSet presAssocID="{5D415345-3695-1D4D-BAF3-67DA641C7B4A}" presName="level3hierChild" presStyleCnt="0"/>
      <dgm:spPr/>
    </dgm:pt>
    <dgm:pt modelId="{10ED37F4-3FB4-0646-A17C-0FC523A10B90}" type="pres">
      <dgm:prSet presAssocID="{D0909611-7F15-A547-8EC8-0B28B5D9DED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1A98E01-E946-BD47-BC56-F22F79ED4C11}" type="pres">
      <dgm:prSet presAssocID="{D0909611-7F15-A547-8EC8-0B28B5D9DED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792148-B4EE-3549-8ACD-EF4DDC67CD35}" type="pres">
      <dgm:prSet presAssocID="{33452289-91B4-9F4C-BD6E-A036FA993BB2}" presName="root2" presStyleCnt="0"/>
      <dgm:spPr/>
    </dgm:pt>
    <dgm:pt modelId="{8D9BBADA-2D91-5A48-AABF-C14B317FADC7}" type="pres">
      <dgm:prSet presAssocID="{33452289-91B4-9F4C-BD6E-A036FA993BB2}" presName="LevelTwoTextNode" presStyleLbl="node2" presStyleIdx="1" presStyleCnt="3" custLinFactY="-2417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E82970-AA20-C24E-B0BA-C36581CC1928}" type="pres">
      <dgm:prSet presAssocID="{33452289-91B4-9F4C-BD6E-A036FA993BB2}" presName="level3hierChild" presStyleCnt="0"/>
      <dgm:spPr/>
    </dgm:pt>
    <dgm:pt modelId="{20387DB5-4241-2C45-895C-9A0D42A5E453}" type="pres">
      <dgm:prSet presAssocID="{9B9F9F56-9E33-1147-BC47-76B65359B6F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30BD642-F5E3-EF46-94CD-2C2AD68B15C9}" type="pres">
      <dgm:prSet presAssocID="{9B9F9F56-9E33-1147-BC47-76B65359B6F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998074C-EF9D-3747-A0B9-202A7FC33C1C}" type="pres">
      <dgm:prSet presAssocID="{58FE5453-DF11-FA4F-AFDC-4748A35EDB3D}" presName="root2" presStyleCnt="0"/>
      <dgm:spPr/>
    </dgm:pt>
    <dgm:pt modelId="{ADA713E1-575B-9946-8C97-1544FA252B64}" type="pres">
      <dgm:prSet presAssocID="{58FE5453-DF11-FA4F-AFDC-4748A35EDB3D}" presName="LevelTwoTextNode" presStyleLbl="node2" presStyleIdx="2" presStyleCnt="3" custLinFactNeighborX="1353" custLinFactNeighborY="9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067B4D-AD16-FE47-BB09-2A338484EE82}" type="pres">
      <dgm:prSet presAssocID="{58FE5453-DF11-FA4F-AFDC-4748A35EDB3D}" presName="level3hierChild" presStyleCnt="0"/>
      <dgm:spPr/>
    </dgm:pt>
  </dgm:ptLst>
  <dgm:cxnLst>
    <dgm:cxn modelId="{AE0572BA-63A7-2C4B-A0E6-A5FFB3377776}" type="presOf" srcId="{9B9F9F56-9E33-1147-BC47-76B65359B6FA}" destId="{F30BD642-F5E3-EF46-94CD-2C2AD68B15C9}" srcOrd="1" destOrd="0" presId="urn:microsoft.com/office/officeart/2005/8/layout/hierarchy2"/>
    <dgm:cxn modelId="{750B40E5-0652-5449-AB2B-6F91BDA136B1}" srcId="{6B4DC35F-0E03-F540-B471-E006883FAEFA}" destId="{33452289-91B4-9F4C-BD6E-A036FA993BB2}" srcOrd="1" destOrd="0" parTransId="{D0909611-7F15-A547-8EC8-0B28B5D9DEDC}" sibTransId="{08D7D84C-8A32-6441-A32B-FFA1421E6299}"/>
    <dgm:cxn modelId="{E36F2BCC-3294-414F-9DAE-8F21817321DA}" srcId="{9938D0A0-57E9-5B4F-B3F4-B1911E194596}" destId="{5D415345-3695-1D4D-BAF3-67DA641C7B4A}" srcOrd="1" destOrd="0" parTransId="{C678DCB8-D385-BF4E-A9EF-4A475440EEEA}" sibTransId="{1263C326-6168-FE43-B178-D2F93D433EC7}"/>
    <dgm:cxn modelId="{F4D7ED50-F315-5B41-A315-A11E58C5E139}" srcId="{6B4DC35F-0E03-F540-B471-E006883FAEFA}" destId="{9938D0A0-57E9-5B4F-B3F4-B1911E194596}" srcOrd="0" destOrd="0" parTransId="{A7CB52AE-61AF-E744-A98C-D23EF9AB855C}" sibTransId="{78751164-3723-A745-93A4-8F77BF0E0932}"/>
    <dgm:cxn modelId="{7F3DEB65-C7B8-944B-AFA6-91E6C24D3A67}" type="presOf" srcId="{C678DCB8-D385-BF4E-A9EF-4A475440EEEA}" destId="{5053EAEB-EE2C-2C48-B434-ED666A6CA81D}" srcOrd="0" destOrd="0" presId="urn:microsoft.com/office/officeart/2005/8/layout/hierarchy2"/>
    <dgm:cxn modelId="{C3432AB9-FDEB-0341-B1F1-C73DAC3A1E06}" type="presOf" srcId="{5D415345-3695-1D4D-BAF3-67DA641C7B4A}" destId="{49379460-DFB0-BF48-BFD1-15FFB476CA8A}" srcOrd="0" destOrd="0" presId="urn:microsoft.com/office/officeart/2005/8/layout/hierarchy2"/>
    <dgm:cxn modelId="{814F9C02-5A5D-F64E-B572-8C49A105B7A0}" srcId="{6B4DC35F-0E03-F540-B471-E006883FAEFA}" destId="{58FE5453-DF11-FA4F-AFDC-4748A35EDB3D}" srcOrd="2" destOrd="0" parTransId="{9B9F9F56-9E33-1147-BC47-76B65359B6FA}" sibTransId="{2DA07942-4142-334F-88A5-9570E52AFA64}"/>
    <dgm:cxn modelId="{29F0BC7B-7923-B24B-898E-FD45BC9B3D64}" type="presOf" srcId="{8C4AC4A6-D78B-9E41-99FD-A56CB47BBDBD}" destId="{457CE317-8208-D444-A2A5-F65D39F09F18}" srcOrd="1" destOrd="0" presId="urn:microsoft.com/office/officeart/2005/8/layout/hierarchy2"/>
    <dgm:cxn modelId="{54A15259-9EDA-FE4A-A589-505B8391BD7B}" type="presOf" srcId="{A7CB52AE-61AF-E744-A98C-D23EF9AB855C}" destId="{AF2A8DD2-99B7-5D48-AB4F-E69EFDA8A092}" srcOrd="0" destOrd="0" presId="urn:microsoft.com/office/officeart/2005/8/layout/hierarchy2"/>
    <dgm:cxn modelId="{7331FBA5-54BB-C14D-805F-C4FAEFC421F0}" type="presOf" srcId="{C678DCB8-D385-BF4E-A9EF-4A475440EEEA}" destId="{AE5DD7E5-9241-A244-A331-A1C610AB0E84}" srcOrd="1" destOrd="0" presId="urn:microsoft.com/office/officeart/2005/8/layout/hierarchy2"/>
    <dgm:cxn modelId="{03811C26-FCB9-A34A-B7B4-EF26F6ECAF34}" type="presOf" srcId="{A7CB52AE-61AF-E744-A98C-D23EF9AB855C}" destId="{987896ED-2DCD-4240-A1D9-F5D4EAA12493}" srcOrd="1" destOrd="0" presId="urn:microsoft.com/office/officeart/2005/8/layout/hierarchy2"/>
    <dgm:cxn modelId="{B5C663A1-7380-4E46-906A-9D7604971B29}" type="presOf" srcId="{8C4AC4A6-D78B-9E41-99FD-A56CB47BBDBD}" destId="{702A2853-2242-1143-B4BC-E0008F952968}" srcOrd="0" destOrd="0" presId="urn:microsoft.com/office/officeart/2005/8/layout/hierarchy2"/>
    <dgm:cxn modelId="{56ED75A8-5BC2-B74C-94D3-E112EA5D338C}" type="presOf" srcId="{D0909611-7F15-A547-8EC8-0B28B5D9DEDC}" destId="{51A98E01-E946-BD47-BC56-F22F79ED4C11}" srcOrd="1" destOrd="0" presId="urn:microsoft.com/office/officeart/2005/8/layout/hierarchy2"/>
    <dgm:cxn modelId="{1D9F661C-DBFD-CA4C-A853-99B07007FD86}" type="presOf" srcId="{9B9F9F56-9E33-1147-BC47-76B65359B6FA}" destId="{20387DB5-4241-2C45-895C-9A0D42A5E453}" srcOrd="0" destOrd="0" presId="urn:microsoft.com/office/officeart/2005/8/layout/hierarchy2"/>
    <dgm:cxn modelId="{82024D30-F545-1541-9677-0FD340251409}" type="presOf" srcId="{58FE5453-DF11-FA4F-AFDC-4748A35EDB3D}" destId="{ADA713E1-575B-9946-8C97-1544FA252B64}" srcOrd="0" destOrd="0" presId="urn:microsoft.com/office/officeart/2005/8/layout/hierarchy2"/>
    <dgm:cxn modelId="{3910E415-E157-4743-B884-5E4A6394E29F}" srcId="{9938D0A0-57E9-5B4F-B3F4-B1911E194596}" destId="{9A05B8E4-295A-9245-A186-79CDCC5A30FB}" srcOrd="0" destOrd="0" parTransId="{8C4AC4A6-D78B-9E41-99FD-A56CB47BBDBD}" sibTransId="{ABA815EE-810B-FD42-B982-F48BAE3CB318}"/>
    <dgm:cxn modelId="{A7C5F2A5-6B15-2C4A-A999-F28B60183355}" srcId="{A58D2B51-2A98-B848-8F74-449BB51928E4}" destId="{6B4DC35F-0E03-F540-B471-E006883FAEFA}" srcOrd="0" destOrd="0" parTransId="{B29C9A3D-E3A4-1147-BBCA-4C80FCA4F830}" sibTransId="{F232865A-6153-9E46-A061-4187E7A45A80}"/>
    <dgm:cxn modelId="{5B2DBA84-E170-9D40-8C82-F0C625B83398}" type="presOf" srcId="{6B4DC35F-0E03-F540-B471-E006883FAEFA}" destId="{4DC7BA86-AD33-194E-B81A-299E8D26CB84}" srcOrd="0" destOrd="0" presId="urn:microsoft.com/office/officeart/2005/8/layout/hierarchy2"/>
    <dgm:cxn modelId="{CEED7190-A0CD-9B43-91EF-FCC3D0608E30}" type="presOf" srcId="{D0909611-7F15-A547-8EC8-0B28B5D9DEDC}" destId="{10ED37F4-3FB4-0646-A17C-0FC523A10B90}" srcOrd="0" destOrd="0" presId="urn:microsoft.com/office/officeart/2005/8/layout/hierarchy2"/>
    <dgm:cxn modelId="{7D575A6B-E888-B342-93FF-6F55A5ED9CC0}" type="presOf" srcId="{9A05B8E4-295A-9245-A186-79CDCC5A30FB}" destId="{F7CDE75D-212A-1649-A28A-C0B909638288}" srcOrd="0" destOrd="0" presId="urn:microsoft.com/office/officeart/2005/8/layout/hierarchy2"/>
    <dgm:cxn modelId="{6582AD4D-0AC0-C14A-B7E2-858BFD6B13E4}" type="presOf" srcId="{9938D0A0-57E9-5B4F-B3F4-B1911E194596}" destId="{9EB27155-FA85-4748-87AD-FDD164C79F8C}" srcOrd="0" destOrd="0" presId="urn:microsoft.com/office/officeart/2005/8/layout/hierarchy2"/>
    <dgm:cxn modelId="{134B9AD1-9480-7E43-972F-A0A032572F19}" type="presOf" srcId="{A58D2B51-2A98-B848-8F74-449BB51928E4}" destId="{D8227287-4367-7741-A657-A356091A0252}" srcOrd="0" destOrd="0" presId="urn:microsoft.com/office/officeart/2005/8/layout/hierarchy2"/>
    <dgm:cxn modelId="{18BC15BD-019B-ED42-BF73-FA115EFBA400}" type="presOf" srcId="{33452289-91B4-9F4C-BD6E-A036FA993BB2}" destId="{8D9BBADA-2D91-5A48-AABF-C14B317FADC7}" srcOrd="0" destOrd="0" presId="urn:microsoft.com/office/officeart/2005/8/layout/hierarchy2"/>
    <dgm:cxn modelId="{CEC1A114-F972-8247-954C-C23C3E9CE6F7}" type="presParOf" srcId="{D8227287-4367-7741-A657-A356091A0252}" destId="{956AB7BC-4036-954F-8457-1EEA91F81227}" srcOrd="0" destOrd="0" presId="urn:microsoft.com/office/officeart/2005/8/layout/hierarchy2"/>
    <dgm:cxn modelId="{5358D67E-589F-264D-A39C-FA56CC84477E}" type="presParOf" srcId="{956AB7BC-4036-954F-8457-1EEA91F81227}" destId="{4DC7BA86-AD33-194E-B81A-299E8D26CB84}" srcOrd="0" destOrd="0" presId="urn:microsoft.com/office/officeart/2005/8/layout/hierarchy2"/>
    <dgm:cxn modelId="{D52D46F6-8130-3B4A-BB41-7EE0BAFB48E1}" type="presParOf" srcId="{956AB7BC-4036-954F-8457-1EEA91F81227}" destId="{A78EEC61-AE62-A14B-9558-708DD9D82D0E}" srcOrd="1" destOrd="0" presId="urn:microsoft.com/office/officeart/2005/8/layout/hierarchy2"/>
    <dgm:cxn modelId="{AAB1DB45-4DA9-EE40-8568-4DD60F71C409}" type="presParOf" srcId="{A78EEC61-AE62-A14B-9558-708DD9D82D0E}" destId="{AF2A8DD2-99B7-5D48-AB4F-E69EFDA8A092}" srcOrd="0" destOrd="0" presId="urn:microsoft.com/office/officeart/2005/8/layout/hierarchy2"/>
    <dgm:cxn modelId="{2FA66BDB-24EF-DC4F-8A5F-1F6B983C8A2D}" type="presParOf" srcId="{AF2A8DD2-99B7-5D48-AB4F-E69EFDA8A092}" destId="{987896ED-2DCD-4240-A1D9-F5D4EAA12493}" srcOrd="0" destOrd="0" presId="urn:microsoft.com/office/officeart/2005/8/layout/hierarchy2"/>
    <dgm:cxn modelId="{F7AA796C-8A15-FB4A-804A-F6EA4B54F376}" type="presParOf" srcId="{A78EEC61-AE62-A14B-9558-708DD9D82D0E}" destId="{3299E270-A9C6-C846-8AB3-617604209245}" srcOrd="1" destOrd="0" presId="urn:microsoft.com/office/officeart/2005/8/layout/hierarchy2"/>
    <dgm:cxn modelId="{EBB29ADB-6EB2-2A49-9360-0F2BBCB44042}" type="presParOf" srcId="{3299E270-A9C6-C846-8AB3-617604209245}" destId="{9EB27155-FA85-4748-87AD-FDD164C79F8C}" srcOrd="0" destOrd="0" presId="urn:microsoft.com/office/officeart/2005/8/layout/hierarchy2"/>
    <dgm:cxn modelId="{93EB9A9B-4F4E-7B49-B25C-B3F98D6ADDCF}" type="presParOf" srcId="{3299E270-A9C6-C846-8AB3-617604209245}" destId="{82226AB5-0D3A-664E-89C7-51727F8227BC}" srcOrd="1" destOrd="0" presId="urn:microsoft.com/office/officeart/2005/8/layout/hierarchy2"/>
    <dgm:cxn modelId="{81058267-476C-514D-9588-7AC3CB2A0B69}" type="presParOf" srcId="{82226AB5-0D3A-664E-89C7-51727F8227BC}" destId="{702A2853-2242-1143-B4BC-E0008F952968}" srcOrd="0" destOrd="0" presId="urn:microsoft.com/office/officeart/2005/8/layout/hierarchy2"/>
    <dgm:cxn modelId="{591BFC0D-1BE9-4248-9988-54E7B17FE520}" type="presParOf" srcId="{702A2853-2242-1143-B4BC-E0008F952968}" destId="{457CE317-8208-D444-A2A5-F65D39F09F18}" srcOrd="0" destOrd="0" presId="urn:microsoft.com/office/officeart/2005/8/layout/hierarchy2"/>
    <dgm:cxn modelId="{54472D02-BE66-CE4B-A77A-F2D25D098046}" type="presParOf" srcId="{82226AB5-0D3A-664E-89C7-51727F8227BC}" destId="{A718032A-78FE-624B-9B80-F04203A5C156}" srcOrd="1" destOrd="0" presId="urn:microsoft.com/office/officeart/2005/8/layout/hierarchy2"/>
    <dgm:cxn modelId="{10561E82-8432-994A-A40E-26EFD47339E4}" type="presParOf" srcId="{A718032A-78FE-624B-9B80-F04203A5C156}" destId="{F7CDE75D-212A-1649-A28A-C0B909638288}" srcOrd="0" destOrd="0" presId="urn:microsoft.com/office/officeart/2005/8/layout/hierarchy2"/>
    <dgm:cxn modelId="{ED4ADBE7-C2EA-6A47-BFF5-AF2731483950}" type="presParOf" srcId="{A718032A-78FE-624B-9B80-F04203A5C156}" destId="{C0075CA9-BF32-AE41-B337-32975E0E3E13}" srcOrd="1" destOrd="0" presId="urn:microsoft.com/office/officeart/2005/8/layout/hierarchy2"/>
    <dgm:cxn modelId="{81EAF454-E8F1-5F4E-B3A7-443B0C4C5263}" type="presParOf" srcId="{82226AB5-0D3A-664E-89C7-51727F8227BC}" destId="{5053EAEB-EE2C-2C48-B434-ED666A6CA81D}" srcOrd="2" destOrd="0" presId="urn:microsoft.com/office/officeart/2005/8/layout/hierarchy2"/>
    <dgm:cxn modelId="{FB27207B-3520-0A49-8338-F011D49C4CDD}" type="presParOf" srcId="{5053EAEB-EE2C-2C48-B434-ED666A6CA81D}" destId="{AE5DD7E5-9241-A244-A331-A1C610AB0E84}" srcOrd="0" destOrd="0" presId="urn:microsoft.com/office/officeart/2005/8/layout/hierarchy2"/>
    <dgm:cxn modelId="{E33931F7-0BE7-FA43-9BF9-72002FDC5F8A}" type="presParOf" srcId="{82226AB5-0D3A-664E-89C7-51727F8227BC}" destId="{C68D9DB9-D3A9-204D-9CC2-C6E604439255}" srcOrd="3" destOrd="0" presId="urn:microsoft.com/office/officeart/2005/8/layout/hierarchy2"/>
    <dgm:cxn modelId="{19FB0AD0-2956-CF48-A0F2-CCD75607C813}" type="presParOf" srcId="{C68D9DB9-D3A9-204D-9CC2-C6E604439255}" destId="{49379460-DFB0-BF48-BFD1-15FFB476CA8A}" srcOrd="0" destOrd="0" presId="urn:microsoft.com/office/officeart/2005/8/layout/hierarchy2"/>
    <dgm:cxn modelId="{0D04CEE6-FFA0-C640-ADBA-C43466668E28}" type="presParOf" srcId="{C68D9DB9-D3A9-204D-9CC2-C6E604439255}" destId="{9EA38F80-ACAD-2344-96AB-F3EE79EB0756}" srcOrd="1" destOrd="0" presId="urn:microsoft.com/office/officeart/2005/8/layout/hierarchy2"/>
    <dgm:cxn modelId="{386A4428-6E6D-9E42-8A2D-2473FEC77C70}" type="presParOf" srcId="{A78EEC61-AE62-A14B-9558-708DD9D82D0E}" destId="{10ED37F4-3FB4-0646-A17C-0FC523A10B90}" srcOrd="2" destOrd="0" presId="urn:microsoft.com/office/officeart/2005/8/layout/hierarchy2"/>
    <dgm:cxn modelId="{B54FEDE6-7F4D-0E4A-B9F5-FD1E869BFAD6}" type="presParOf" srcId="{10ED37F4-3FB4-0646-A17C-0FC523A10B90}" destId="{51A98E01-E946-BD47-BC56-F22F79ED4C11}" srcOrd="0" destOrd="0" presId="urn:microsoft.com/office/officeart/2005/8/layout/hierarchy2"/>
    <dgm:cxn modelId="{329BEA65-EEB6-3648-8C3B-0B05D286F182}" type="presParOf" srcId="{A78EEC61-AE62-A14B-9558-708DD9D82D0E}" destId="{F9792148-B4EE-3549-8ACD-EF4DDC67CD35}" srcOrd="3" destOrd="0" presId="urn:microsoft.com/office/officeart/2005/8/layout/hierarchy2"/>
    <dgm:cxn modelId="{BD194F59-E89A-F741-A7CD-3049D3042CE9}" type="presParOf" srcId="{F9792148-B4EE-3549-8ACD-EF4DDC67CD35}" destId="{8D9BBADA-2D91-5A48-AABF-C14B317FADC7}" srcOrd="0" destOrd="0" presId="urn:microsoft.com/office/officeart/2005/8/layout/hierarchy2"/>
    <dgm:cxn modelId="{F70985A2-199E-2848-A06A-7BBD4633FA2A}" type="presParOf" srcId="{F9792148-B4EE-3549-8ACD-EF4DDC67CD35}" destId="{0DE82970-AA20-C24E-B0BA-C36581CC1928}" srcOrd="1" destOrd="0" presId="urn:microsoft.com/office/officeart/2005/8/layout/hierarchy2"/>
    <dgm:cxn modelId="{B1DFE2AF-D8DC-354B-B93C-4FF4A4AC1C3C}" type="presParOf" srcId="{A78EEC61-AE62-A14B-9558-708DD9D82D0E}" destId="{20387DB5-4241-2C45-895C-9A0D42A5E453}" srcOrd="4" destOrd="0" presId="urn:microsoft.com/office/officeart/2005/8/layout/hierarchy2"/>
    <dgm:cxn modelId="{F26798CE-04DC-D24C-8C42-AC16E0020F0B}" type="presParOf" srcId="{20387DB5-4241-2C45-895C-9A0D42A5E453}" destId="{F30BD642-F5E3-EF46-94CD-2C2AD68B15C9}" srcOrd="0" destOrd="0" presId="urn:microsoft.com/office/officeart/2005/8/layout/hierarchy2"/>
    <dgm:cxn modelId="{8DFA3CF1-3646-FE49-9081-9012FA37245E}" type="presParOf" srcId="{A78EEC61-AE62-A14B-9558-708DD9D82D0E}" destId="{F998074C-EF9D-3747-A0B9-202A7FC33C1C}" srcOrd="5" destOrd="0" presId="urn:microsoft.com/office/officeart/2005/8/layout/hierarchy2"/>
    <dgm:cxn modelId="{4396FD63-C42A-A64E-B813-3740660E6472}" type="presParOf" srcId="{F998074C-EF9D-3747-A0B9-202A7FC33C1C}" destId="{ADA713E1-575B-9946-8C97-1544FA252B64}" srcOrd="0" destOrd="0" presId="urn:microsoft.com/office/officeart/2005/8/layout/hierarchy2"/>
    <dgm:cxn modelId="{A9A42800-ACBF-8D4E-9912-3266133CF4B6}" type="presParOf" srcId="{F998074C-EF9D-3747-A0B9-202A7FC33C1C}" destId="{85067B4D-AD16-FE47-BB09-2A338484EE8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85E081-E226-4AF1-998A-C00F41C629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36A04F-DD21-473A-B41A-BCF16A4BEB46}">
      <dgm:prSet phldrT="[Text]"/>
      <dgm:spPr/>
      <dgm:t>
        <a:bodyPr/>
        <a:lstStyle/>
        <a:p>
          <a:pPr algn="ctr">
            <a:buFont typeface="Wingdings" charset="2"/>
            <a:buNone/>
          </a:pPr>
          <a:r>
            <a:rPr lang="en-US" dirty="0" smtClean="0"/>
            <a:t>Push </a:t>
          </a:r>
          <a:r>
            <a:rPr lang="en-US" dirty="0"/>
            <a:t>for Net Metering Contract</a:t>
          </a:r>
        </a:p>
      </dgm:t>
    </dgm:pt>
    <dgm:pt modelId="{7D796BCF-978F-4A47-B845-B32EC0E0CD76}" type="parTrans" cxnId="{B24149B4-B2EC-4879-AA39-2C50A8AC1A57}">
      <dgm:prSet/>
      <dgm:spPr/>
      <dgm:t>
        <a:bodyPr/>
        <a:lstStyle/>
        <a:p>
          <a:endParaRPr lang="en-US"/>
        </a:p>
      </dgm:t>
    </dgm:pt>
    <dgm:pt modelId="{C0FF84C8-1581-4FE1-8D7B-EAF9BF4E9EC1}" type="sibTrans" cxnId="{B24149B4-B2EC-4879-AA39-2C50A8AC1A57}">
      <dgm:prSet/>
      <dgm:spPr/>
      <dgm:t>
        <a:bodyPr/>
        <a:lstStyle/>
        <a:p>
          <a:endParaRPr lang="en-US"/>
        </a:p>
      </dgm:t>
    </dgm:pt>
    <dgm:pt modelId="{F059A359-470B-4D88-BB53-EB5431948F4B}">
      <dgm:prSet phldrT="[Text]"/>
      <dgm:spPr/>
      <dgm:t>
        <a:bodyPr/>
        <a:lstStyle/>
        <a:p>
          <a:pPr algn="ctr"/>
          <a:r>
            <a:rPr lang="en-US" dirty="0"/>
            <a:t>Given current battery options, continue to use diesel generators during power outages</a:t>
          </a:r>
        </a:p>
      </dgm:t>
    </dgm:pt>
    <dgm:pt modelId="{E30CB34F-04E3-424E-A4E2-655EE899AED6}" type="parTrans" cxnId="{22E7F8DE-2520-4F33-B092-257ED5003F50}">
      <dgm:prSet/>
      <dgm:spPr/>
      <dgm:t>
        <a:bodyPr/>
        <a:lstStyle/>
        <a:p>
          <a:endParaRPr lang="en-US"/>
        </a:p>
      </dgm:t>
    </dgm:pt>
    <dgm:pt modelId="{ABDEF149-3C50-458F-A350-F86CCB4AD53E}" type="sibTrans" cxnId="{22E7F8DE-2520-4F33-B092-257ED5003F50}">
      <dgm:prSet/>
      <dgm:spPr/>
      <dgm:t>
        <a:bodyPr/>
        <a:lstStyle/>
        <a:p>
          <a:endParaRPr lang="en-US"/>
        </a:p>
      </dgm:t>
    </dgm:pt>
    <dgm:pt modelId="{AAFB9E4B-3262-4089-B31F-D9478F3AE154}" type="pres">
      <dgm:prSet presAssocID="{BA85E081-E226-4AF1-998A-C00F41C629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00D6AF-419D-405C-B652-E229F5F447A7}" type="pres">
      <dgm:prSet presAssocID="{C336A04F-DD21-473A-B41A-BCF16A4BEB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B72C9-261A-4E4C-9B5E-122F1C4E1943}" type="pres">
      <dgm:prSet presAssocID="{C0FF84C8-1581-4FE1-8D7B-EAF9BF4E9EC1}" presName="spacer" presStyleCnt="0"/>
      <dgm:spPr/>
    </dgm:pt>
    <dgm:pt modelId="{661FC154-3E2E-4056-9EB7-81CF42C793A8}" type="pres">
      <dgm:prSet presAssocID="{F059A359-470B-4D88-BB53-EB5431948F4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58B3E-6221-473C-91B3-5E0BF1F343FE}" type="presOf" srcId="{BA85E081-E226-4AF1-998A-C00F41C6299B}" destId="{AAFB9E4B-3262-4089-B31F-D9478F3AE154}" srcOrd="0" destOrd="0" presId="urn:microsoft.com/office/officeart/2005/8/layout/vList2"/>
    <dgm:cxn modelId="{22E7F8DE-2520-4F33-B092-257ED5003F50}" srcId="{BA85E081-E226-4AF1-998A-C00F41C6299B}" destId="{F059A359-470B-4D88-BB53-EB5431948F4B}" srcOrd="1" destOrd="0" parTransId="{E30CB34F-04E3-424E-A4E2-655EE899AED6}" sibTransId="{ABDEF149-3C50-458F-A350-F86CCB4AD53E}"/>
    <dgm:cxn modelId="{B24149B4-B2EC-4879-AA39-2C50A8AC1A57}" srcId="{BA85E081-E226-4AF1-998A-C00F41C6299B}" destId="{C336A04F-DD21-473A-B41A-BCF16A4BEB46}" srcOrd="0" destOrd="0" parTransId="{7D796BCF-978F-4A47-B845-B32EC0E0CD76}" sibTransId="{C0FF84C8-1581-4FE1-8D7B-EAF9BF4E9EC1}"/>
    <dgm:cxn modelId="{114CB1FD-76A1-4185-B503-3F48ED6BEE06}" type="presOf" srcId="{C336A04F-DD21-473A-B41A-BCF16A4BEB46}" destId="{3A00D6AF-419D-405C-B652-E229F5F447A7}" srcOrd="0" destOrd="0" presId="urn:microsoft.com/office/officeart/2005/8/layout/vList2"/>
    <dgm:cxn modelId="{485B1A13-3456-4DCE-97C6-C82BDC3613C0}" type="presOf" srcId="{F059A359-470B-4D88-BB53-EB5431948F4B}" destId="{661FC154-3E2E-4056-9EB7-81CF42C793A8}" srcOrd="0" destOrd="0" presId="urn:microsoft.com/office/officeart/2005/8/layout/vList2"/>
    <dgm:cxn modelId="{915DA88B-BC5A-421D-8A27-CB899D7ED6D9}" type="presParOf" srcId="{AAFB9E4B-3262-4089-B31F-D9478F3AE154}" destId="{3A00D6AF-419D-405C-B652-E229F5F447A7}" srcOrd="0" destOrd="0" presId="urn:microsoft.com/office/officeart/2005/8/layout/vList2"/>
    <dgm:cxn modelId="{75E6A372-CA88-AD4C-A596-C7E5A853CDB9}" type="presParOf" srcId="{AAFB9E4B-3262-4089-B31F-D9478F3AE154}" destId="{F99B72C9-261A-4E4C-9B5E-122F1C4E1943}" srcOrd="1" destOrd="0" presId="urn:microsoft.com/office/officeart/2005/8/layout/vList2"/>
    <dgm:cxn modelId="{39330C02-1E8F-4BF3-A893-505FDC4D9B2A}" type="presParOf" srcId="{AAFB9E4B-3262-4089-B31F-D9478F3AE154}" destId="{661FC154-3E2E-4056-9EB7-81CF42C793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A24DD-6337-094D-B204-9BA02441CBC3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A6EC28-9130-6249-8995-A5FFA6CD795B}">
      <dgm:prSet phldrT="[Text]"/>
      <dgm:spPr/>
      <dgm:t>
        <a:bodyPr/>
        <a:lstStyle/>
        <a:p>
          <a:r>
            <a:rPr lang="en-US" dirty="0" smtClean="0"/>
            <a:t>Electricity Consumed</a:t>
          </a:r>
          <a:endParaRPr lang="en-US" dirty="0"/>
        </a:p>
      </dgm:t>
    </dgm:pt>
    <dgm:pt modelId="{6357C01D-7D3B-DD4D-A495-4D6F5EFE095D}" type="parTrans" cxnId="{B7781B1A-E29B-D64D-A9A8-691B58CCBC12}">
      <dgm:prSet/>
      <dgm:spPr/>
      <dgm:t>
        <a:bodyPr/>
        <a:lstStyle/>
        <a:p>
          <a:endParaRPr lang="en-US"/>
        </a:p>
      </dgm:t>
    </dgm:pt>
    <dgm:pt modelId="{CC93A939-22B4-884A-AB79-1A7DE7ADE993}" type="sibTrans" cxnId="{B7781B1A-E29B-D64D-A9A8-691B58CCBC12}">
      <dgm:prSet/>
      <dgm:spPr/>
      <dgm:t>
        <a:bodyPr/>
        <a:lstStyle/>
        <a:p>
          <a:endParaRPr lang="en-US"/>
        </a:p>
      </dgm:t>
    </dgm:pt>
    <dgm:pt modelId="{08210CF9-0F0F-114C-A464-8B64BF666671}">
      <dgm:prSet phldrT="[Text]"/>
      <dgm:spPr/>
      <dgm:t>
        <a:bodyPr/>
        <a:lstStyle/>
        <a:p>
          <a:r>
            <a:rPr lang="en-US" dirty="0" smtClean="0"/>
            <a:t>Electricity Produced</a:t>
          </a:r>
          <a:endParaRPr lang="en-US" dirty="0"/>
        </a:p>
      </dgm:t>
    </dgm:pt>
    <dgm:pt modelId="{5F2F9A69-CC8B-1B41-AE76-C75771CBD18E}" type="parTrans" cxnId="{70581667-FA43-854D-9A60-E150558458CE}">
      <dgm:prSet/>
      <dgm:spPr/>
      <dgm:t>
        <a:bodyPr/>
        <a:lstStyle/>
        <a:p>
          <a:endParaRPr lang="en-US"/>
        </a:p>
      </dgm:t>
    </dgm:pt>
    <dgm:pt modelId="{0AA0F21F-8418-9A4D-9098-E022BA0095D4}" type="sibTrans" cxnId="{70581667-FA43-854D-9A60-E150558458CE}">
      <dgm:prSet/>
      <dgm:spPr/>
      <dgm:t>
        <a:bodyPr/>
        <a:lstStyle/>
        <a:p>
          <a:endParaRPr lang="en-US"/>
        </a:p>
      </dgm:t>
    </dgm:pt>
    <dgm:pt modelId="{7DDEE533-C729-E34B-BAEF-0C12DF997749}">
      <dgm:prSet/>
      <dgm:spPr/>
      <dgm:t>
        <a:bodyPr/>
        <a:lstStyle/>
        <a:p>
          <a:r>
            <a:rPr lang="en-US" dirty="0" smtClean="0"/>
            <a:t>Net</a:t>
          </a:r>
          <a:r>
            <a:rPr lang="en-US" baseline="0" dirty="0" smtClean="0"/>
            <a:t> Consumption</a:t>
          </a:r>
          <a:endParaRPr lang="en-US" dirty="0"/>
        </a:p>
      </dgm:t>
    </dgm:pt>
    <dgm:pt modelId="{C0A5CFF4-7D4D-8A4F-81D5-7552DFCB64EF}" type="parTrans" cxnId="{6D82FF68-5F1B-A34E-A4CC-6E01EA8EDCC2}">
      <dgm:prSet/>
      <dgm:spPr/>
      <dgm:t>
        <a:bodyPr/>
        <a:lstStyle/>
        <a:p>
          <a:endParaRPr lang="en-US"/>
        </a:p>
      </dgm:t>
    </dgm:pt>
    <dgm:pt modelId="{645F0218-93E6-F149-87E7-195B44ED902F}" type="sibTrans" cxnId="{6D82FF68-5F1B-A34E-A4CC-6E01EA8EDCC2}">
      <dgm:prSet/>
      <dgm:spPr/>
      <dgm:t>
        <a:bodyPr/>
        <a:lstStyle/>
        <a:p>
          <a:endParaRPr lang="en-US"/>
        </a:p>
      </dgm:t>
    </dgm:pt>
    <dgm:pt modelId="{649E9841-CE22-ED44-B9A2-8C977C97450D}" type="pres">
      <dgm:prSet presAssocID="{148A24DD-6337-094D-B204-9BA02441CBC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90D92A-2A7F-9746-A798-F591AEA3F6AE}" type="pres">
      <dgm:prSet presAssocID="{8AA6EC28-9130-6249-8995-A5FFA6CD79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D13DA-A6CC-3D45-A36D-B9867C7616DA}" type="pres">
      <dgm:prSet presAssocID="{CC93A939-22B4-884A-AB79-1A7DE7ADE993}" presName="spacerL" presStyleCnt="0"/>
      <dgm:spPr/>
    </dgm:pt>
    <dgm:pt modelId="{93D8637F-E92B-2D41-8C43-A6E68310D193}" type="pres">
      <dgm:prSet presAssocID="{CC93A939-22B4-884A-AB79-1A7DE7ADE993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1215CAF1-8C3A-5F4F-87C0-F1A6DFB87E74}" type="pres">
      <dgm:prSet presAssocID="{CC93A939-22B4-884A-AB79-1A7DE7ADE993}" presName="spacerR" presStyleCnt="0"/>
      <dgm:spPr/>
    </dgm:pt>
    <dgm:pt modelId="{BEDCAEE2-7F06-0A45-AD2C-73AD3CAF68CD}" type="pres">
      <dgm:prSet presAssocID="{08210CF9-0F0F-114C-A464-8B64BF6666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F9D80-4FAC-C746-A9CF-008B18A59FF2}" type="pres">
      <dgm:prSet presAssocID="{0AA0F21F-8418-9A4D-9098-E022BA0095D4}" presName="spacerL" presStyleCnt="0"/>
      <dgm:spPr/>
    </dgm:pt>
    <dgm:pt modelId="{9247C78E-9F70-7344-8FBE-E50B04E0C090}" type="pres">
      <dgm:prSet presAssocID="{0AA0F21F-8418-9A4D-9098-E022BA0095D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75F26FC-84FC-024E-AE47-2B89D41F66C2}" type="pres">
      <dgm:prSet presAssocID="{0AA0F21F-8418-9A4D-9098-E022BA0095D4}" presName="spacerR" presStyleCnt="0"/>
      <dgm:spPr/>
    </dgm:pt>
    <dgm:pt modelId="{70F64C28-6D68-B441-9FA6-0B70F79B4961}" type="pres">
      <dgm:prSet presAssocID="{7DDEE533-C729-E34B-BAEF-0C12DF9977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98F505-69DB-8E45-9BDB-ABFD8F34C358}" type="presOf" srcId="{7DDEE533-C729-E34B-BAEF-0C12DF997749}" destId="{70F64C28-6D68-B441-9FA6-0B70F79B4961}" srcOrd="0" destOrd="0" presId="urn:microsoft.com/office/officeart/2005/8/layout/equation1"/>
    <dgm:cxn modelId="{F0608141-6FBF-2C4F-ABC0-4749C8EF8035}" type="presOf" srcId="{148A24DD-6337-094D-B204-9BA02441CBC3}" destId="{649E9841-CE22-ED44-B9A2-8C977C97450D}" srcOrd="0" destOrd="0" presId="urn:microsoft.com/office/officeart/2005/8/layout/equation1"/>
    <dgm:cxn modelId="{06C716DA-21BD-3D44-ABF7-B739F68F62A1}" type="presOf" srcId="{0AA0F21F-8418-9A4D-9098-E022BA0095D4}" destId="{9247C78E-9F70-7344-8FBE-E50B04E0C090}" srcOrd="0" destOrd="0" presId="urn:microsoft.com/office/officeart/2005/8/layout/equation1"/>
    <dgm:cxn modelId="{150D7418-C393-E448-A9DB-29B2D62D26C5}" type="presOf" srcId="{08210CF9-0F0F-114C-A464-8B64BF666671}" destId="{BEDCAEE2-7F06-0A45-AD2C-73AD3CAF68CD}" srcOrd="0" destOrd="0" presId="urn:microsoft.com/office/officeart/2005/8/layout/equation1"/>
    <dgm:cxn modelId="{21FF15C1-FDE8-BE45-94B7-0786912F6EAA}" type="presOf" srcId="{8AA6EC28-9130-6249-8995-A5FFA6CD795B}" destId="{2C90D92A-2A7F-9746-A798-F591AEA3F6AE}" srcOrd="0" destOrd="0" presId="urn:microsoft.com/office/officeart/2005/8/layout/equation1"/>
    <dgm:cxn modelId="{6D82FF68-5F1B-A34E-A4CC-6E01EA8EDCC2}" srcId="{148A24DD-6337-094D-B204-9BA02441CBC3}" destId="{7DDEE533-C729-E34B-BAEF-0C12DF997749}" srcOrd="2" destOrd="0" parTransId="{C0A5CFF4-7D4D-8A4F-81D5-7552DFCB64EF}" sibTransId="{645F0218-93E6-F149-87E7-195B44ED902F}"/>
    <dgm:cxn modelId="{70581667-FA43-854D-9A60-E150558458CE}" srcId="{148A24DD-6337-094D-B204-9BA02441CBC3}" destId="{08210CF9-0F0F-114C-A464-8B64BF666671}" srcOrd="1" destOrd="0" parTransId="{5F2F9A69-CC8B-1B41-AE76-C75771CBD18E}" sibTransId="{0AA0F21F-8418-9A4D-9098-E022BA0095D4}"/>
    <dgm:cxn modelId="{B7781B1A-E29B-D64D-A9A8-691B58CCBC12}" srcId="{148A24DD-6337-094D-B204-9BA02441CBC3}" destId="{8AA6EC28-9130-6249-8995-A5FFA6CD795B}" srcOrd="0" destOrd="0" parTransId="{6357C01D-7D3B-DD4D-A495-4D6F5EFE095D}" sibTransId="{CC93A939-22B4-884A-AB79-1A7DE7ADE993}"/>
    <dgm:cxn modelId="{8DB702F1-91AA-8247-9D96-36EC8BAE8966}" type="presOf" srcId="{CC93A939-22B4-884A-AB79-1A7DE7ADE993}" destId="{93D8637F-E92B-2D41-8C43-A6E68310D193}" srcOrd="0" destOrd="0" presId="urn:microsoft.com/office/officeart/2005/8/layout/equation1"/>
    <dgm:cxn modelId="{ED1E8717-8DE3-724B-93D1-D8C0B44A1D82}" type="presParOf" srcId="{649E9841-CE22-ED44-B9A2-8C977C97450D}" destId="{2C90D92A-2A7F-9746-A798-F591AEA3F6AE}" srcOrd="0" destOrd="0" presId="urn:microsoft.com/office/officeart/2005/8/layout/equation1"/>
    <dgm:cxn modelId="{DFDA2BCE-41AF-DC4D-BFA9-91096C766B28}" type="presParOf" srcId="{649E9841-CE22-ED44-B9A2-8C977C97450D}" destId="{624D13DA-A6CC-3D45-A36D-B9867C7616DA}" srcOrd="1" destOrd="0" presId="urn:microsoft.com/office/officeart/2005/8/layout/equation1"/>
    <dgm:cxn modelId="{B007C165-6AC6-274B-B2C8-F5D99069F3DF}" type="presParOf" srcId="{649E9841-CE22-ED44-B9A2-8C977C97450D}" destId="{93D8637F-E92B-2D41-8C43-A6E68310D193}" srcOrd="2" destOrd="0" presId="urn:microsoft.com/office/officeart/2005/8/layout/equation1"/>
    <dgm:cxn modelId="{7F52D2CD-972B-B94B-95D1-F3769896A467}" type="presParOf" srcId="{649E9841-CE22-ED44-B9A2-8C977C97450D}" destId="{1215CAF1-8C3A-5F4F-87C0-F1A6DFB87E74}" srcOrd="3" destOrd="0" presId="urn:microsoft.com/office/officeart/2005/8/layout/equation1"/>
    <dgm:cxn modelId="{3CDBE105-59E5-9445-9C40-7C3BD36FCA25}" type="presParOf" srcId="{649E9841-CE22-ED44-B9A2-8C977C97450D}" destId="{BEDCAEE2-7F06-0A45-AD2C-73AD3CAF68CD}" srcOrd="4" destOrd="0" presId="urn:microsoft.com/office/officeart/2005/8/layout/equation1"/>
    <dgm:cxn modelId="{0F51D473-B430-6647-AB36-554D3CD8D831}" type="presParOf" srcId="{649E9841-CE22-ED44-B9A2-8C977C97450D}" destId="{7B3F9D80-4FAC-C746-A9CF-008B18A59FF2}" srcOrd="5" destOrd="0" presId="urn:microsoft.com/office/officeart/2005/8/layout/equation1"/>
    <dgm:cxn modelId="{5EAE188E-691D-FD4E-8197-539FFFEA500F}" type="presParOf" srcId="{649E9841-CE22-ED44-B9A2-8C977C97450D}" destId="{9247C78E-9F70-7344-8FBE-E50B04E0C090}" srcOrd="6" destOrd="0" presId="urn:microsoft.com/office/officeart/2005/8/layout/equation1"/>
    <dgm:cxn modelId="{D6C70CE2-703D-304B-8C71-9BC70D30EBE8}" type="presParOf" srcId="{649E9841-CE22-ED44-B9A2-8C977C97450D}" destId="{575F26FC-84FC-024E-AE47-2B89D41F66C2}" srcOrd="7" destOrd="0" presId="urn:microsoft.com/office/officeart/2005/8/layout/equation1"/>
    <dgm:cxn modelId="{DC51E296-F688-E244-91DF-11EF5BCB1333}" type="presParOf" srcId="{649E9841-CE22-ED44-B9A2-8C977C97450D}" destId="{70F64C28-6D68-B441-9FA6-0B70F79B496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25090C-AC1D-CD41-8D18-C6E9AA83C050}" type="doc">
      <dgm:prSet loTypeId="urn:microsoft.com/office/officeart/2005/8/layout/radial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E34D25-08D4-0A49-9B8A-8FB954E73EA6}">
      <dgm:prSet phldrT="[Text]" custT="1"/>
      <dgm:spPr>
        <a:effectLst/>
      </dgm:spPr>
      <dgm:t>
        <a:bodyPr/>
        <a:lstStyle/>
        <a:p>
          <a:r>
            <a:rPr lang="en-US" sz="1700" dirty="0"/>
            <a:t>Performance</a:t>
          </a:r>
        </a:p>
      </dgm:t>
    </dgm:pt>
    <dgm:pt modelId="{5B567952-F5A1-3044-8C63-46914242D2AC}" type="parTrans" cxnId="{2F847255-F92B-F944-8BFB-62C92287919D}">
      <dgm:prSet/>
      <dgm:spPr/>
      <dgm:t>
        <a:bodyPr/>
        <a:lstStyle/>
        <a:p>
          <a:endParaRPr lang="en-US"/>
        </a:p>
      </dgm:t>
    </dgm:pt>
    <dgm:pt modelId="{5B37A4CE-1488-F547-92D3-B5626290A5B2}" type="sibTrans" cxnId="{2F847255-F92B-F944-8BFB-62C92287919D}">
      <dgm:prSet/>
      <dgm:spPr/>
      <dgm:t>
        <a:bodyPr/>
        <a:lstStyle/>
        <a:p>
          <a:endParaRPr lang="en-US"/>
        </a:p>
      </dgm:t>
    </dgm:pt>
    <dgm:pt modelId="{F14563EE-D3C1-A441-81CC-297F8BC26A9F}">
      <dgm:prSet phldrT="[Text]" custT="1"/>
      <dgm:spPr/>
      <dgm:t>
        <a:bodyPr/>
        <a:lstStyle/>
        <a:p>
          <a:r>
            <a:rPr lang="en-US" sz="1700" dirty="0"/>
            <a:t>Savings and Costs</a:t>
          </a:r>
        </a:p>
      </dgm:t>
    </dgm:pt>
    <dgm:pt modelId="{0845F40E-0E22-6347-8B9D-46CB700380AE}" type="parTrans" cxnId="{E9632B02-6488-6C42-BBB8-9C5D81FD3713}">
      <dgm:prSet/>
      <dgm:spPr/>
      <dgm:t>
        <a:bodyPr/>
        <a:lstStyle/>
        <a:p>
          <a:endParaRPr lang="en-US"/>
        </a:p>
      </dgm:t>
    </dgm:pt>
    <dgm:pt modelId="{55FBA935-6809-B947-A331-EBEE69D10046}" type="sibTrans" cxnId="{E9632B02-6488-6C42-BBB8-9C5D81FD3713}">
      <dgm:prSet/>
      <dgm:spPr/>
      <dgm:t>
        <a:bodyPr/>
        <a:lstStyle/>
        <a:p>
          <a:endParaRPr lang="en-US"/>
        </a:p>
      </dgm:t>
    </dgm:pt>
    <dgm:pt modelId="{AD9A4442-911D-A645-A626-74AD040BB82D}">
      <dgm:prSet phldrT="[Text]" custT="1"/>
      <dgm:spPr/>
      <dgm:t>
        <a:bodyPr/>
        <a:lstStyle/>
        <a:p>
          <a:r>
            <a:rPr lang="en-US" sz="1700" dirty="0"/>
            <a:t>Back-up Batteries</a:t>
          </a:r>
        </a:p>
      </dgm:t>
    </dgm:pt>
    <dgm:pt modelId="{1D647C6F-851A-F94C-84EC-B9D727D3C079}" type="parTrans" cxnId="{D09E44EF-3A6B-D149-9D9F-6EC775412798}">
      <dgm:prSet/>
      <dgm:spPr/>
      <dgm:t>
        <a:bodyPr/>
        <a:lstStyle/>
        <a:p>
          <a:endParaRPr lang="en-US"/>
        </a:p>
      </dgm:t>
    </dgm:pt>
    <dgm:pt modelId="{1196D589-A644-D441-A716-F367063C9244}" type="sibTrans" cxnId="{D09E44EF-3A6B-D149-9D9F-6EC775412798}">
      <dgm:prSet/>
      <dgm:spPr/>
      <dgm:t>
        <a:bodyPr/>
        <a:lstStyle/>
        <a:p>
          <a:endParaRPr lang="en-US"/>
        </a:p>
      </dgm:t>
    </dgm:pt>
    <dgm:pt modelId="{450F13C4-959C-7C4D-B472-0340211673FA}">
      <dgm:prSet custT="1"/>
      <dgm:spPr/>
      <dgm:t>
        <a:bodyPr/>
        <a:lstStyle/>
        <a:p>
          <a:r>
            <a:rPr lang="en-US" sz="1700" dirty="0"/>
            <a:t>Contracts</a:t>
          </a:r>
        </a:p>
      </dgm:t>
    </dgm:pt>
    <dgm:pt modelId="{AE0D4D8F-559A-4B44-8DFC-EFCC2C9060CE}" type="parTrans" cxnId="{87B2CF4E-6DB3-7543-8B03-B0BD2A18AD76}">
      <dgm:prSet/>
      <dgm:spPr/>
      <dgm:t>
        <a:bodyPr/>
        <a:lstStyle/>
        <a:p>
          <a:endParaRPr lang="en-US"/>
        </a:p>
      </dgm:t>
    </dgm:pt>
    <dgm:pt modelId="{B33A6410-927C-E540-9C4C-ED4483B1EE6F}" type="sibTrans" cxnId="{87B2CF4E-6DB3-7543-8B03-B0BD2A18AD76}">
      <dgm:prSet/>
      <dgm:spPr/>
      <dgm:t>
        <a:bodyPr/>
        <a:lstStyle/>
        <a:p>
          <a:endParaRPr lang="en-US"/>
        </a:p>
      </dgm:t>
    </dgm:pt>
    <dgm:pt modelId="{303C2E81-F3AB-D847-900E-C8AF2A0AB0AE}" type="pres">
      <dgm:prSet presAssocID="{7525090C-AC1D-CD41-8D18-C6E9AA83C05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16F8A-B85E-A246-91DB-7A960A644A11}" type="pres">
      <dgm:prSet presAssocID="{7525090C-AC1D-CD41-8D18-C6E9AA83C050}" presName="cycle" presStyleCnt="0"/>
      <dgm:spPr/>
    </dgm:pt>
    <dgm:pt modelId="{6DA21C56-8DEA-D648-AE6E-37B3FB897F63}" type="pres">
      <dgm:prSet presAssocID="{7525090C-AC1D-CD41-8D18-C6E9AA83C050}" presName="centerShape" presStyleCnt="0"/>
      <dgm:spPr/>
    </dgm:pt>
    <dgm:pt modelId="{4306A464-AC6C-C747-BC70-E8FF482C5374}" type="pres">
      <dgm:prSet presAssocID="{7525090C-AC1D-CD41-8D18-C6E9AA83C050}" presName="connSite" presStyleLbl="node1" presStyleIdx="0" presStyleCnt="5"/>
      <dgm:spPr/>
    </dgm:pt>
    <dgm:pt modelId="{557DC5F0-5CAF-604A-AB1C-1B75964E3C8B}" type="pres">
      <dgm:prSet presAssocID="{7525090C-AC1D-CD41-8D18-C6E9AA83C050}" presName="visible" presStyleLbl="node1" presStyleIdx="0" presStyleCnt="5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3266C22F-7671-F74D-A8CF-044F2D867704}" type="pres">
      <dgm:prSet presAssocID="{AE0D4D8F-559A-4B44-8DFC-EFCC2C9060CE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76FFCD3-C012-6745-9E5C-CA401F018BF4}" type="pres">
      <dgm:prSet presAssocID="{450F13C4-959C-7C4D-B472-0340211673FA}" presName="node" presStyleCnt="0"/>
      <dgm:spPr/>
    </dgm:pt>
    <dgm:pt modelId="{84986EA8-5E2C-DC45-8D93-2A97FED48FB5}" type="pres">
      <dgm:prSet presAssocID="{450F13C4-959C-7C4D-B472-0340211673FA}" presName="parentNode" presStyleLbl="node1" presStyleIdx="1" presStyleCnt="5" custScaleX="127057" custScaleY="127057" custLinFactNeighborX="43436" custLinFactNeighborY="42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11D5A-CD4B-AD40-8D6E-A29964454A3A}" type="pres">
      <dgm:prSet presAssocID="{450F13C4-959C-7C4D-B472-0340211673FA}" presName="childNode" presStyleLbl="revTx" presStyleIdx="0" presStyleCnt="0">
        <dgm:presLayoutVars>
          <dgm:bulletEnabled val="1"/>
        </dgm:presLayoutVars>
      </dgm:prSet>
      <dgm:spPr/>
    </dgm:pt>
    <dgm:pt modelId="{1BF778AB-1D86-6443-BFBF-8FD1BEE8F9E8}" type="pres">
      <dgm:prSet presAssocID="{5B567952-F5A1-3044-8C63-46914242D2AC}" presName="Name25" presStyleLbl="parChTrans1D1" presStyleIdx="1" presStyleCnt="4"/>
      <dgm:spPr/>
      <dgm:t>
        <a:bodyPr/>
        <a:lstStyle/>
        <a:p>
          <a:endParaRPr lang="en-US"/>
        </a:p>
      </dgm:t>
    </dgm:pt>
    <dgm:pt modelId="{9B3B8A67-D51C-AC4B-BEFC-BFF27F685D42}" type="pres">
      <dgm:prSet presAssocID="{CDE34D25-08D4-0A49-9B8A-8FB954E73EA6}" presName="node" presStyleCnt="0"/>
      <dgm:spPr/>
    </dgm:pt>
    <dgm:pt modelId="{D729D926-7899-A244-A515-138F3F090402}" type="pres">
      <dgm:prSet presAssocID="{CDE34D25-08D4-0A49-9B8A-8FB954E73EA6}" presName="parentNode" presStyleLbl="node1" presStyleIdx="2" presStyleCnt="5" custScaleX="127057" custScaleY="127057" custLinFactX="5125" custLinFactNeighborX="100000" custLinFactNeighborY="-167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D454-5D5B-634F-805A-5B9F128DB3CF}" type="pres">
      <dgm:prSet presAssocID="{CDE34D25-08D4-0A49-9B8A-8FB954E73EA6}" presName="childNode" presStyleLbl="revTx" presStyleIdx="0" presStyleCnt="0">
        <dgm:presLayoutVars>
          <dgm:bulletEnabled val="1"/>
        </dgm:presLayoutVars>
      </dgm:prSet>
      <dgm:spPr/>
    </dgm:pt>
    <dgm:pt modelId="{5BC4AE81-6EFF-D943-A826-F43A038BC2D8}" type="pres">
      <dgm:prSet presAssocID="{0845F40E-0E22-6347-8B9D-46CB700380AE}" presName="Name25" presStyleLbl="parChTrans1D1" presStyleIdx="2" presStyleCnt="4"/>
      <dgm:spPr/>
      <dgm:t>
        <a:bodyPr/>
        <a:lstStyle/>
        <a:p>
          <a:endParaRPr lang="en-US"/>
        </a:p>
      </dgm:t>
    </dgm:pt>
    <dgm:pt modelId="{4401AC70-6141-434D-9EAC-237267D25EE7}" type="pres">
      <dgm:prSet presAssocID="{F14563EE-D3C1-A441-81CC-297F8BC26A9F}" presName="node" presStyleCnt="0"/>
      <dgm:spPr/>
    </dgm:pt>
    <dgm:pt modelId="{E1561CC3-3290-D94F-97F2-34CAB0DEF194}" type="pres">
      <dgm:prSet presAssocID="{F14563EE-D3C1-A441-81CC-297F8BC26A9F}" presName="parentNode" presStyleLbl="node1" presStyleIdx="3" presStyleCnt="5" custScaleX="127057" custScaleY="127057" custLinFactX="5125" custLinFactNeighborX="100000" custLinFactNeighborY="149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CB9E7-CB73-4141-B8D0-282129E5C124}" type="pres">
      <dgm:prSet presAssocID="{F14563EE-D3C1-A441-81CC-297F8BC26A9F}" presName="childNode" presStyleLbl="revTx" presStyleIdx="0" presStyleCnt="0">
        <dgm:presLayoutVars>
          <dgm:bulletEnabled val="1"/>
        </dgm:presLayoutVars>
      </dgm:prSet>
      <dgm:spPr/>
    </dgm:pt>
    <dgm:pt modelId="{CBB2B367-3D79-7F41-A549-27C391FA0A45}" type="pres">
      <dgm:prSet presAssocID="{1D647C6F-851A-F94C-84EC-B9D727D3C079}" presName="Name25" presStyleLbl="parChTrans1D1" presStyleIdx="3" presStyleCnt="4"/>
      <dgm:spPr/>
      <dgm:t>
        <a:bodyPr/>
        <a:lstStyle/>
        <a:p>
          <a:endParaRPr lang="en-US"/>
        </a:p>
      </dgm:t>
    </dgm:pt>
    <dgm:pt modelId="{D301BB47-BE56-5746-9F07-28D5F80C71D0}" type="pres">
      <dgm:prSet presAssocID="{AD9A4442-911D-A645-A626-74AD040BB82D}" presName="node" presStyleCnt="0"/>
      <dgm:spPr/>
    </dgm:pt>
    <dgm:pt modelId="{EBCB5B3E-1601-4F4A-9088-A3D9F51E7CA0}" type="pres">
      <dgm:prSet presAssocID="{AD9A4442-911D-A645-A626-74AD040BB82D}" presName="parentNode" presStyleLbl="node1" presStyleIdx="4" presStyleCnt="5" custScaleX="127057" custScaleY="127057" custLinFactNeighborX="44163" custLinFactNeighborY="-6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E155E-8D33-6F4D-A6DE-311B7A491E57}" type="pres">
      <dgm:prSet presAssocID="{AD9A4442-911D-A645-A626-74AD040BB82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F847255-F92B-F944-8BFB-62C92287919D}" srcId="{7525090C-AC1D-CD41-8D18-C6E9AA83C050}" destId="{CDE34D25-08D4-0A49-9B8A-8FB954E73EA6}" srcOrd="1" destOrd="0" parTransId="{5B567952-F5A1-3044-8C63-46914242D2AC}" sibTransId="{5B37A4CE-1488-F547-92D3-B5626290A5B2}"/>
    <dgm:cxn modelId="{D09E44EF-3A6B-D149-9D9F-6EC775412798}" srcId="{7525090C-AC1D-CD41-8D18-C6E9AA83C050}" destId="{AD9A4442-911D-A645-A626-74AD040BB82D}" srcOrd="3" destOrd="0" parTransId="{1D647C6F-851A-F94C-84EC-B9D727D3C079}" sibTransId="{1196D589-A644-D441-A716-F367063C9244}"/>
    <dgm:cxn modelId="{BF0F260D-8F4D-B246-9C52-48169EDFC432}" type="presOf" srcId="{AD9A4442-911D-A645-A626-74AD040BB82D}" destId="{EBCB5B3E-1601-4F4A-9088-A3D9F51E7CA0}" srcOrd="0" destOrd="0" presId="urn:microsoft.com/office/officeart/2005/8/layout/radial2"/>
    <dgm:cxn modelId="{76A5035C-3693-164F-974E-A4B806EDDDDE}" type="presOf" srcId="{450F13C4-959C-7C4D-B472-0340211673FA}" destId="{84986EA8-5E2C-DC45-8D93-2A97FED48FB5}" srcOrd="0" destOrd="0" presId="urn:microsoft.com/office/officeart/2005/8/layout/radial2"/>
    <dgm:cxn modelId="{E4E18708-FB19-C749-9142-E3C2DB3F6C58}" type="presOf" srcId="{AE0D4D8F-559A-4B44-8DFC-EFCC2C9060CE}" destId="{3266C22F-7671-F74D-A8CF-044F2D867704}" srcOrd="0" destOrd="0" presId="urn:microsoft.com/office/officeart/2005/8/layout/radial2"/>
    <dgm:cxn modelId="{F3F60964-BE1E-6E43-AF3C-E0DF68B66B20}" type="presOf" srcId="{CDE34D25-08D4-0A49-9B8A-8FB954E73EA6}" destId="{D729D926-7899-A244-A515-138F3F090402}" srcOrd="0" destOrd="0" presId="urn:microsoft.com/office/officeart/2005/8/layout/radial2"/>
    <dgm:cxn modelId="{0FFDD853-FF1B-074B-A844-713E09D25E3B}" type="presOf" srcId="{5B567952-F5A1-3044-8C63-46914242D2AC}" destId="{1BF778AB-1D86-6443-BFBF-8FD1BEE8F9E8}" srcOrd="0" destOrd="0" presId="urn:microsoft.com/office/officeart/2005/8/layout/radial2"/>
    <dgm:cxn modelId="{87B2CF4E-6DB3-7543-8B03-B0BD2A18AD76}" srcId="{7525090C-AC1D-CD41-8D18-C6E9AA83C050}" destId="{450F13C4-959C-7C4D-B472-0340211673FA}" srcOrd="0" destOrd="0" parTransId="{AE0D4D8F-559A-4B44-8DFC-EFCC2C9060CE}" sibTransId="{B33A6410-927C-E540-9C4C-ED4483B1EE6F}"/>
    <dgm:cxn modelId="{5F546537-5B24-4044-B15A-3CDC4F586289}" type="presOf" srcId="{7525090C-AC1D-CD41-8D18-C6E9AA83C050}" destId="{303C2E81-F3AB-D847-900E-C8AF2A0AB0AE}" srcOrd="0" destOrd="0" presId="urn:microsoft.com/office/officeart/2005/8/layout/radial2"/>
    <dgm:cxn modelId="{51940592-B149-9442-A354-99B2C6A0E1D8}" type="presOf" srcId="{F14563EE-D3C1-A441-81CC-297F8BC26A9F}" destId="{E1561CC3-3290-D94F-97F2-34CAB0DEF194}" srcOrd="0" destOrd="0" presId="urn:microsoft.com/office/officeart/2005/8/layout/radial2"/>
    <dgm:cxn modelId="{C512DAAB-4F5E-E842-B088-CA258F7D85C1}" type="presOf" srcId="{1D647C6F-851A-F94C-84EC-B9D727D3C079}" destId="{CBB2B367-3D79-7F41-A549-27C391FA0A45}" srcOrd="0" destOrd="0" presId="urn:microsoft.com/office/officeart/2005/8/layout/radial2"/>
    <dgm:cxn modelId="{E9632B02-6488-6C42-BBB8-9C5D81FD3713}" srcId="{7525090C-AC1D-CD41-8D18-C6E9AA83C050}" destId="{F14563EE-D3C1-A441-81CC-297F8BC26A9F}" srcOrd="2" destOrd="0" parTransId="{0845F40E-0E22-6347-8B9D-46CB700380AE}" sibTransId="{55FBA935-6809-B947-A331-EBEE69D10046}"/>
    <dgm:cxn modelId="{7B24816A-5BB9-BB4E-A903-0F26D0568251}" type="presOf" srcId="{0845F40E-0E22-6347-8B9D-46CB700380AE}" destId="{5BC4AE81-6EFF-D943-A826-F43A038BC2D8}" srcOrd="0" destOrd="0" presId="urn:microsoft.com/office/officeart/2005/8/layout/radial2"/>
    <dgm:cxn modelId="{BC696027-8281-2342-98AD-4DD76FF6713F}" type="presParOf" srcId="{303C2E81-F3AB-D847-900E-C8AF2A0AB0AE}" destId="{C9D16F8A-B85E-A246-91DB-7A960A644A11}" srcOrd="0" destOrd="0" presId="urn:microsoft.com/office/officeart/2005/8/layout/radial2"/>
    <dgm:cxn modelId="{F507E262-7CDD-7046-AE8C-9EB09338D8BE}" type="presParOf" srcId="{C9D16F8A-B85E-A246-91DB-7A960A644A11}" destId="{6DA21C56-8DEA-D648-AE6E-37B3FB897F63}" srcOrd="0" destOrd="0" presId="urn:microsoft.com/office/officeart/2005/8/layout/radial2"/>
    <dgm:cxn modelId="{B9CF6423-EE7D-B244-8E0A-1DDAFD9E8DC1}" type="presParOf" srcId="{6DA21C56-8DEA-D648-AE6E-37B3FB897F63}" destId="{4306A464-AC6C-C747-BC70-E8FF482C5374}" srcOrd="0" destOrd="0" presId="urn:microsoft.com/office/officeart/2005/8/layout/radial2"/>
    <dgm:cxn modelId="{DDC6CDB6-F04E-D34A-BC54-5D18F55E490D}" type="presParOf" srcId="{6DA21C56-8DEA-D648-AE6E-37B3FB897F63}" destId="{557DC5F0-5CAF-604A-AB1C-1B75964E3C8B}" srcOrd="1" destOrd="0" presId="urn:microsoft.com/office/officeart/2005/8/layout/radial2"/>
    <dgm:cxn modelId="{9D635EDA-0310-2645-9A22-87E463A7968D}" type="presParOf" srcId="{C9D16F8A-B85E-A246-91DB-7A960A644A11}" destId="{3266C22F-7671-F74D-A8CF-044F2D867704}" srcOrd="1" destOrd="0" presId="urn:microsoft.com/office/officeart/2005/8/layout/radial2"/>
    <dgm:cxn modelId="{1D5D2A76-4C9C-E642-BC7D-DDA05C8E6385}" type="presParOf" srcId="{C9D16F8A-B85E-A246-91DB-7A960A644A11}" destId="{D76FFCD3-C012-6745-9E5C-CA401F018BF4}" srcOrd="2" destOrd="0" presId="urn:microsoft.com/office/officeart/2005/8/layout/radial2"/>
    <dgm:cxn modelId="{24644018-90E2-4847-B98B-B22329C1715E}" type="presParOf" srcId="{D76FFCD3-C012-6745-9E5C-CA401F018BF4}" destId="{84986EA8-5E2C-DC45-8D93-2A97FED48FB5}" srcOrd="0" destOrd="0" presId="urn:microsoft.com/office/officeart/2005/8/layout/radial2"/>
    <dgm:cxn modelId="{E215A577-A06F-6B4F-9BC8-581880A92E41}" type="presParOf" srcId="{D76FFCD3-C012-6745-9E5C-CA401F018BF4}" destId="{B5C11D5A-CD4B-AD40-8D6E-A29964454A3A}" srcOrd="1" destOrd="0" presId="urn:microsoft.com/office/officeart/2005/8/layout/radial2"/>
    <dgm:cxn modelId="{5AA82B78-151C-F14E-AC2E-C90C59A0A44E}" type="presParOf" srcId="{C9D16F8A-B85E-A246-91DB-7A960A644A11}" destId="{1BF778AB-1D86-6443-BFBF-8FD1BEE8F9E8}" srcOrd="3" destOrd="0" presId="urn:microsoft.com/office/officeart/2005/8/layout/radial2"/>
    <dgm:cxn modelId="{83598520-D311-8D4D-AC8F-E9BD804F5D22}" type="presParOf" srcId="{C9D16F8A-B85E-A246-91DB-7A960A644A11}" destId="{9B3B8A67-D51C-AC4B-BEFC-BFF27F685D42}" srcOrd="4" destOrd="0" presId="urn:microsoft.com/office/officeart/2005/8/layout/radial2"/>
    <dgm:cxn modelId="{ECB56CFD-A600-FF40-8A22-1E15BA48CCF7}" type="presParOf" srcId="{9B3B8A67-D51C-AC4B-BEFC-BFF27F685D42}" destId="{D729D926-7899-A244-A515-138F3F090402}" srcOrd="0" destOrd="0" presId="urn:microsoft.com/office/officeart/2005/8/layout/radial2"/>
    <dgm:cxn modelId="{B7197727-FA13-BA44-9DC5-8F95BFAF7A2E}" type="presParOf" srcId="{9B3B8A67-D51C-AC4B-BEFC-BFF27F685D42}" destId="{4A9AD454-5D5B-634F-805A-5B9F128DB3CF}" srcOrd="1" destOrd="0" presId="urn:microsoft.com/office/officeart/2005/8/layout/radial2"/>
    <dgm:cxn modelId="{6DDFA0C4-AF87-6E47-9F22-04FDA49F7751}" type="presParOf" srcId="{C9D16F8A-B85E-A246-91DB-7A960A644A11}" destId="{5BC4AE81-6EFF-D943-A826-F43A038BC2D8}" srcOrd="5" destOrd="0" presId="urn:microsoft.com/office/officeart/2005/8/layout/radial2"/>
    <dgm:cxn modelId="{176B8669-5B7F-8E41-A707-E7DCFE3B2111}" type="presParOf" srcId="{C9D16F8A-B85E-A246-91DB-7A960A644A11}" destId="{4401AC70-6141-434D-9EAC-237267D25EE7}" srcOrd="6" destOrd="0" presId="urn:microsoft.com/office/officeart/2005/8/layout/radial2"/>
    <dgm:cxn modelId="{8FF272B2-A030-FA4F-A045-45CAE535C771}" type="presParOf" srcId="{4401AC70-6141-434D-9EAC-237267D25EE7}" destId="{E1561CC3-3290-D94F-97F2-34CAB0DEF194}" srcOrd="0" destOrd="0" presId="urn:microsoft.com/office/officeart/2005/8/layout/radial2"/>
    <dgm:cxn modelId="{4497CF18-29EB-C94E-985A-551CF94BBFD6}" type="presParOf" srcId="{4401AC70-6141-434D-9EAC-237267D25EE7}" destId="{F7BCB9E7-CB73-4141-B8D0-282129E5C124}" srcOrd="1" destOrd="0" presId="urn:microsoft.com/office/officeart/2005/8/layout/radial2"/>
    <dgm:cxn modelId="{05C80B84-8D6B-4D4D-94C0-5FB7B4594AC4}" type="presParOf" srcId="{C9D16F8A-B85E-A246-91DB-7A960A644A11}" destId="{CBB2B367-3D79-7F41-A549-27C391FA0A45}" srcOrd="7" destOrd="0" presId="urn:microsoft.com/office/officeart/2005/8/layout/radial2"/>
    <dgm:cxn modelId="{B566C1A2-D3EE-C646-99E6-8DF34ACA7098}" type="presParOf" srcId="{C9D16F8A-B85E-A246-91DB-7A960A644A11}" destId="{D301BB47-BE56-5746-9F07-28D5F80C71D0}" srcOrd="8" destOrd="0" presId="urn:microsoft.com/office/officeart/2005/8/layout/radial2"/>
    <dgm:cxn modelId="{C58735A5-8B17-284B-9E19-1A94798D8004}" type="presParOf" srcId="{D301BB47-BE56-5746-9F07-28D5F80C71D0}" destId="{EBCB5B3E-1601-4F4A-9088-A3D9F51E7CA0}" srcOrd="0" destOrd="0" presId="urn:microsoft.com/office/officeart/2005/8/layout/radial2"/>
    <dgm:cxn modelId="{4BF55A28-A25C-084A-85C5-BD8E84059D7B}" type="presParOf" srcId="{D301BB47-BE56-5746-9F07-28D5F80C71D0}" destId="{11FE155E-8D33-6F4D-A6DE-311B7A491E5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25090C-AC1D-CD41-8D18-C6E9AA83C050}" type="doc">
      <dgm:prSet loTypeId="urn:microsoft.com/office/officeart/2005/8/layout/radial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E34D25-08D4-0A49-9B8A-8FB954E73EA6}">
      <dgm:prSet phldrT="[Text]" custT="1"/>
      <dgm:spPr>
        <a:effectLst/>
      </dgm:spPr>
      <dgm:t>
        <a:bodyPr/>
        <a:lstStyle/>
        <a:p>
          <a:r>
            <a:rPr lang="en-US" sz="1700" dirty="0"/>
            <a:t>Performance</a:t>
          </a:r>
        </a:p>
      </dgm:t>
    </dgm:pt>
    <dgm:pt modelId="{5B567952-F5A1-3044-8C63-46914242D2AC}" type="parTrans" cxnId="{2F847255-F92B-F944-8BFB-62C92287919D}">
      <dgm:prSet/>
      <dgm:spPr/>
      <dgm:t>
        <a:bodyPr/>
        <a:lstStyle/>
        <a:p>
          <a:endParaRPr lang="en-US"/>
        </a:p>
      </dgm:t>
    </dgm:pt>
    <dgm:pt modelId="{5B37A4CE-1488-F547-92D3-B5626290A5B2}" type="sibTrans" cxnId="{2F847255-F92B-F944-8BFB-62C92287919D}">
      <dgm:prSet/>
      <dgm:spPr/>
      <dgm:t>
        <a:bodyPr/>
        <a:lstStyle/>
        <a:p>
          <a:endParaRPr lang="en-US"/>
        </a:p>
      </dgm:t>
    </dgm:pt>
    <dgm:pt modelId="{F14563EE-D3C1-A441-81CC-297F8BC26A9F}">
      <dgm:prSet phldrT="[Text]" custT="1"/>
      <dgm:spPr/>
      <dgm:t>
        <a:bodyPr/>
        <a:lstStyle/>
        <a:p>
          <a:r>
            <a:rPr lang="en-US" sz="1700" dirty="0"/>
            <a:t>Savings and Costs</a:t>
          </a:r>
        </a:p>
      </dgm:t>
    </dgm:pt>
    <dgm:pt modelId="{0845F40E-0E22-6347-8B9D-46CB700380AE}" type="parTrans" cxnId="{E9632B02-6488-6C42-BBB8-9C5D81FD3713}">
      <dgm:prSet/>
      <dgm:spPr/>
      <dgm:t>
        <a:bodyPr/>
        <a:lstStyle/>
        <a:p>
          <a:endParaRPr lang="en-US"/>
        </a:p>
      </dgm:t>
    </dgm:pt>
    <dgm:pt modelId="{55FBA935-6809-B947-A331-EBEE69D10046}" type="sibTrans" cxnId="{E9632B02-6488-6C42-BBB8-9C5D81FD3713}">
      <dgm:prSet/>
      <dgm:spPr/>
      <dgm:t>
        <a:bodyPr/>
        <a:lstStyle/>
        <a:p>
          <a:endParaRPr lang="en-US"/>
        </a:p>
      </dgm:t>
    </dgm:pt>
    <dgm:pt modelId="{AD9A4442-911D-A645-A626-74AD040BB82D}">
      <dgm:prSet phldrT="[Text]" custT="1"/>
      <dgm:spPr/>
      <dgm:t>
        <a:bodyPr/>
        <a:lstStyle/>
        <a:p>
          <a:r>
            <a:rPr lang="en-US" sz="1700" dirty="0"/>
            <a:t>Back-up Batteries</a:t>
          </a:r>
        </a:p>
      </dgm:t>
    </dgm:pt>
    <dgm:pt modelId="{1D647C6F-851A-F94C-84EC-B9D727D3C079}" type="parTrans" cxnId="{D09E44EF-3A6B-D149-9D9F-6EC775412798}">
      <dgm:prSet/>
      <dgm:spPr/>
      <dgm:t>
        <a:bodyPr/>
        <a:lstStyle/>
        <a:p>
          <a:endParaRPr lang="en-US"/>
        </a:p>
      </dgm:t>
    </dgm:pt>
    <dgm:pt modelId="{1196D589-A644-D441-A716-F367063C9244}" type="sibTrans" cxnId="{D09E44EF-3A6B-D149-9D9F-6EC775412798}">
      <dgm:prSet/>
      <dgm:spPr/>
      <dgm:t>
        <a:bodyPr/>
        <a:lstStyle/>
        <a:p>
          <a:endParaRPr lang="en-US"/>
        </a:p>
      </dgm:t>
    </dgm:pt>
    <dgm:pt modelId="{450F13C4-959C-7C4D-B472-0340211673FA}">
      <dgm:prSet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700" b="1" dirty="0"/>
            <a:t>Contracts</a:t>
          </a:r>
        </a:p>
      </dgm:t>
    </dgm:pt>
    <dgm:pt modelId="{AE0D4D8F-559A-4B44-8DFC-EFCC2C9060CE}" type="parTrans" cxnId="{87B2CF4E-6DB3-7543-8B03-B0BD2A18AD76}">
      <dgm:prSet/>
      <dgm:spPr/>
      <dgm:t>
        <a:bodyPr/>
        <a:lstStyle/>
        <a:p>
          <a:endParaRPr lang="en-US"/>
        </a:p>
      </dgm:t>
    </dgm:pt>
    <dgm:pt modelId="{B33A6410-927C-E540-9C4C-ED4483B1EE6F}" type="sibTrans" cxnId="{87B2CF4E-6DB3-7543-8B03-B0BD2A18AD76}">
      <dgm:prSet/>
      <dgm:spPr/>
      <dgm:t>
        <a:bodyPr/>
        <a:lstStyle/>
        <a:p>
          <a:endParaRPr lang="en-US"/>
        </a:p>
      </dgm:t>
    </dgm:pt>
    <dgm:pt modelId="{303C2E81-F3AB-D847-900E-C8AF2A0AB0AE}" type="pres">
      <dgm:prSet presAssocID="{7525090C-AC1D-CD41-8D18-C6E9AA83C05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16F8A-B85E-A246-91DB-7A960A644A11}" type="pres">
      <dgm:prSet presAssocID="{7525090C-AC1D-CD41-8D18-C6E9AA83C050}" presName="cycle" presStyleCnt="0"/>
      <dgm:spPr/>
    </dgm:pt>
    <dgm:pt modelId="{6DA21C56-8DEA-D648-AE6E-37B3FB897F63}" type="pres">
      <dgm:prSet presAssocID="{7525090C-AC1D-CD41-8D18-C6E9AA83C050}" presName="centerShape" presStyleCnt="0"/>
      <dgm:spPr/>
    </dgm:pt>
    <dgm:pt modelId="{4306A464-AC6C-C747-BC70-E8FF482C5374}" type="pres">
      <dgm:prSet presAssocID="{7525090C-AC1D-CD41-8D18-C6E9AA83C050}" presName="connSite" presStyleLbl="node1" presStyleIdx="0" presStyleCnt="5"/>
      <dgm:spPr/>
    </dgm:pt>
    <dgm:pt modelId="{557DC5F0-5CAF-604A-AB1C-1B75964E3C8B}" type="pres">
      <dgm:prSet presAssocID="{7525090C-AC1D-CD41-8D18-C6E9AA83C050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266C22F-7671-F74D-A8CF-044F2D867704}" type="pres">
      <dgm:prSet presAssocID="{AE0D4D8F-559A-4B44-8DFC-EFCC2C9060CE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76FFCD3-C012-6745-9E5C-CA401F018BF4}" type="pres">
      <dgm:prSet presAssocID="{450F13C4-959C-7C4D-B472-0340211673FA}" presName="node" presStyleCnt="0"/>
      <dgm:spPr/>
    </dgm:pt>
    <dgm:pt modelId="{84986EA8-5E2C-DC45-8D93-2A97FED48FB5}" type="pres">
      <dgm:prSet presAssocID="{450F13C4-959C-7C4D-B472-0340211673FA}" presName="parentNode" presStyleLbl="node1" presStyleIdx="1" presStyleCnt="5" custScaleX="127057" custScaleY="127057" custLinFactNeighborX="43436" custLinFactNeighborY="42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11D5A-CD4B-AD40-8D6E-A29964454A3A}" type="pres">
      <dgm:prSet presAssocID="{450F13C4-959C-7C4D-B472-0340211673FA}" presName="childNode" presStyleLbl="revTx" presStyleIdx="0" presStyleCnt="0">
        <dgm:presLayoutVars>
          <dgm:bulletEnabled val="1"/>
        </dgm:presLayoutVars>
      </dgm:prSet>
      <dgm:spPr/>
    </dgm:pt>
    <dgm:pt modelId="{1BF778AB-1D86-6443-BFBF-8FD1BEE8F9E8}" type="pres">
      <dgm:prSet presAssocID="{5B567952-F5A1-3044-8C63-46914242D2AC}" presName="Name25" presStyleLbl="parChTrans1D1" presStyleIdx="1" presStyleCnt="4"/>
      <dgm:spPr/>
      <dgm:t>
        <a:bodyPr/>
        <a:lstStyle/>
        <a:p>
          <a:endParaRPr lang="en-US"/>
        </a:p>
      </dgm:t>
    </dgm:pt>
    <dgm:pt modelId="{9B3B8A67-D51C-AC4B-BEFC-BFF27F685D42}" type="pres">
      <dgm:prSet presAssocID="{CDE34D25-08D4-0A49-9B8A-8FB954E73EA6}" presName="node" presStyleCnt="0"/>
      <dgm:spPr/>
    </dgm:pt>
    <dgm:pt modelId="{D729D926-7899-A244-A515-138F3F090402}" type="pres">
      <dgm:prSet presAssocID="{CDE34D25-08D4-0A49-9B8A-8FB954E73EA6}" presName="parentNode" presStyleLbl="node1" presStyleIdx="2" presStyleCnt="5" custScaleX="127057" custScaleY="127057" custLinFactX="5125" custLinFactNeighborX="100000" custLinFactNeighborY="-167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D454-5D5B-634F-805A-5B9F128DB3CF}" type="pres">
      <dgm:prSet presAssocID="{CDE34D25-08D4-0A49-9B8A-8FB954E73EA6}" presName="childNode" presStyleLbl="revTx" presStyleIdx="0" presStyleCnt="0">
        <dgm:presLayoutVars>
          <dgm:bulletEnabled val="1"/>
        </dgm:presLayoutVars>
      </dgm:prSet>
      <dgm:spPr/>
    </dgm:pt>
    <dgm:pt modelId="{5BC4AE81-6EFF-D943-A826-F43A038BC2D8}" type="pres">
      <dgm:prSet presAssocID="{0845F40E-0E22-6347-8B9D-46CB700380AE}" presName="Name25" presStyleLbl="parChTrans1D1" presStyleIdx="2" presStyleCnt="4"/>
      <dgm:spPr/>
      <dgm:t>
        <a:bodyPr/>
        <a:lstStyle/>
        <a:p>
          <a:endParaRPr lang="en-US"/>
        </a:p>
      </dgm:t>
    </dgm:pt>
    <dgm:pt modelId="{4401AC70-6141-434D-9EAC-237267D25EE7}" type="pres">
      <dgm:prSet presAssocID="{F14563EE-D3C1-A441-81CC-297F8BC26A9F}" presName="node" presStyleCnt="0"/>
      <dgm:spPr/>
    </dgm:pt>
    <dgm:pt modelId="{E1561CC3-3290-D94F-97F2-34CAB0DEF194}" type="pres">
      <dgm:prSet presAssocID="{F14563EE-D3C1-A441-81CC-297F8BC26A9F}" presName="parentNode" presStyleLbl="node1" presStyleIdx="3" presStyleCnt="5" custScaleX="127057" custScaleY="127057" custLinFactX="5125" custLinFactNeighborX="100000" custLinFactNeighborY="149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CB9E7-CB73-4141-B8D0-282129E5C124}" type="pres">
      <dgm:prSet presAssocID="{F14563EE-D3C1-A441-81CC-297F8BC26A9F}" presName="childNode" presStyleLbl="revTx" presStyleIdx="0" presStyleCnt="0">
        <dgm:presLayoutVars>
          <dgm:bulletEnabled val="1"/>
        </dgm:presLayoutVars>
      </dgm:prSet>
      <dgm:spPr/>
    </dgm:pt>
    <dgm:pt modelId="{CBB2B367-3D79-7F41-A549-27C391FA0A45}" type="pres">
      <dgm:prSet presAssocID="{1D647C6F-851A-F94C-84EC-B9D727D3C079}" presName="Name25" presStyleLbl="parChTrans1D1" presStyleIdx="3" presStyleCnt="4"/>
      <dgm:spPr/>
      <dgm:t>
        <a:bodyPr/>
        <a:lstStyle/>
        <a:p>
          <a:endParaRPr lang="en-US"/>
        </a:p>
      </dgm:t>
    </dgm:pt>
    <dgm:pt modelId="{D301BB47-BE56-5746-9F07-28D5F80C71D0}" type="pres">
      <dgm:prSet presAssocID="{AD9A4442-911D-A645-A626-74AD040BB82D}" presName="node" presStyleCnt="0"/>
      <dgm:spPr/>
    </dgm:pt>
    <dgm:pt modelId="{EBCB5B3E-1601-4F4A-9088-A3D9F51E7CA0}" type="pres">
      <dgm:prSet presAssocID="{AD9A4442-911D-A645-A626-74AD040BB82D}" presName="parentNode" presStyleLbl="node1" presStyleIdx="4" presStyleCnt="5" custScaleX="127057" custScaleY="127057" custLinFactNeighborX="44163" custLinFactNeighborY="-6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E155E-8D33-6F4D-A6DE-311B7A491E57}" type="pres">
      <dgm:prSet presAssocID="{AD9A4442-911D-A645-A626-74AD040BB82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8710D3E-45AF-1943-940D-6C7EC15ED5B9}" type="presOf" srcId="{F14563EE-D3C1-A441-81CC-297F8BC26A9F}" destId="{E1561CC3-3290-D94F-97F2-34CAB0DEF194}" srcOrd="0" destOrd="0" presId="urn:microsoft.com/office/officeart/2005/8/layout/radial2"/>
    <dgm:cxn modelId="{07C97D43-EC01-7047-A9F6-C33CBBF0D3E9}" type="presOf" srcId="{7525090C-AC1D-CD41-8D18-C6E9AA83C050}" destId="{303C2E81-F3AB-D847-900E-C8AF2A0AB0AE}" srcOrd="0" destOrd="0" presId="urn:microsoft.com/office/officeart/2005/8/layout/radial2"/>
    <dgm:cxn modelId="{22308DC5-17CF-7947-ACE2-FA60868EE4C5}" type="presOf" srcId="{1D647C6F-851A-F94C-84EC-B9D727D3C079}" destId="{CBB2B367-3D79-7F41-A549-27C391FA0A45}" srcOrd="0" destOrd="0" presId="urn:microsoft.com/office/officeart/2005/8/layout/radial2"/>
    <dgm:cxn modelId="{A4A741DE-D239-414B-A83B-023F69AB07DD}" type="presOf" srcId="{CDE34D25-08D4-0A49-9B8A-8FB954E73EA6}" destId="{D729D926-7899-A244-A515-138F3F090402}" srcOrd="0" destOrd="0" presId="urn:microsoft.com/office/officeart/2005/8/layout/radial2"/>
    <dgm:cxn modelId="{2F847255-F92B-F944-8BFB-62C92287919D}" srcId="{7525090C-AC1D-CD41-8D18-C6E9AA83C050}" destId="{CDE34D25-08D4-0A49-9B8A-8FB954E73EA6}" srcOrd="1" destOrd="0" parTransId="{5B567952-F5A1-3044-8C63-46914242D2AC}" sibTransId="{5B37A4CE-1488-F547-92D3-B5626290A5B2}"/>
    <dgm:cxn modelId="{3B890CB0-C024-3E43-A896-1E256178637B}" type="presOf" srcId="{0845F40E-0E22-6347-8B9D-46CB700380AE}" destId="{5BC4AE81-6EFF-D943-A826-F43A038BC2D8}" srcOrd="0" destOrd="0" presId="urn:microsoft.com/office/officeart/2005/8/layout/radial2"/>
    <dgm:cxn modelId="{D09E44EF-3A6B-D149-9D9F-6EC775412798}" srcId="{7525090C-AC1D-CD41-8D18-C6E9AA83C050}" destId="{AD9A4442-911D-A645-A626-74AD040BB82D}" srcOrd="3" destOrd="0" parTransId="{1D647C6F-851A-F94C-84EC-B9D727D3C079}" sibTransId="{1196D589-A644-D441-A716-F367063C9244}"/>
    <dgm:cxn modelId="{EF2D2949-8449-FD4F-AB2A-7D7893C31B0C}" type="presOf" srcId="{450F13C4-959C-7C4D-B472-0340211673FA}" destId="{84986EA8-5E2C-DC45-8D93-2A97FED48FB5}" srcOrd="0" destOrd="0" presId="urn:microsoft.com/office/officeart/2005/8/layout/radial2"/>
    <dgm:cxn modelId="{87B2CF4E-6DB3-7543-8B03-B0BD2A18AD76}" srcId="{7525090C-AC1D-CD41-8D18-C6E9AA83C050}" destId="{450F13C4-959C-7C4D-B472-0340211673FA}" srcOrd="0" destOrd="0" parTransId="{AE0D4D8F-559A-4B44-8DFC-EFCC2C9060CE}" sibTransId="{B33A6410-927C-E540-9C4C-ED4483B1EE6F}"/>
    <dgm:cxn modelId="{406CFCE3-6031-7D40-8473-DA37530FF1EA}" type="presOf" srcId="{5B567952-F5A1-3044-8C63-46914242D2AC}" destId="{1BF778AB-1D86-6443-BFBF-8FD1BEE8F9E8}" srcOrd="0" destOrd="0" presId="urn:microsoft.com/office/officeart/2005/8/layout/radial2"/>
    <dgm:cxn modelId="{23DA9126-800E-0946-B558-3B52DE3AED8F}" type="presOf" srcId="{AE0D4D8F-559A-4B44-8DFC-EFCC2C9060CE}" destId="{3266C22F-7671-F74D-A8CF-044F2D867704}" srcOrd="0" destOrd="0" presId="urn:microsoft.com/office/officeart/2005/8/layout/radial2"/>
    <dgm:cxn modelId="{E9632B02-6488-6C42-BBB8-9C5D81FD3713}" srcId="{7525090C-AC1D-CD41-8D18-C6E9AA83C050}" destId="{F14563EE-D3C1-A441-81CC-297F8BC26A9F}" srcOrd="2" destOrd="0" parTransId="{0845F40E-0E22-6347-8B9D-46CB700380AE}" sibTransId="{55FBA935-6809-B947-A331-EBEE69D10046}"/>
    <dgm:cxn modelId="{5CD044A6-CA77-A94D-951A-C2E575F42B74}" type="presOf" srcId="{AD9A4442-911D-A645-A626-74AD040BB82D}" destId="{EBCB5B3E-1601-4F4A-9088-A3D9F51E7CA0}" srcOrd="0" destOrd="0" presId="urn:microsoft.com/office/officeart/2005/8/layout/radial2"/>
    <dgm:cxn modelId="{4DA1A9FA-D659-6840-B536-A5414BB5F933}" type="presParOf" srcId="{303C2E81-F3AB-D847-900E-C8AF2A0AB0AE}" destId="{C9D16F8A-B85E-A246-91DB-7A960A644A11}" srcOrd="0" destOrd="0" presId="urn:microsoft.com/office/officeart/2005/8/layout/radial2"/>
    <dgm:cxn modelId="{4BB2AB82-4B9E-BF4C-B11A-838EDBA08072}" type="presParOf" srcId="{C9D16F8A-B85E-A246-91DB-7A960A644A11}" destId="{6DA21C56-8DEA-D648-AE6E-37B3FB897F63}" srcOrd="0" destOrd="0" presId="urn:microsoft.com/office/officeart/2005/8/layout/radial2"/>
    <dgm:cxn modelId="{0CD7F5B6-4EFD-E343-A87E-EE6DECAFDCBE}" type="presParOf" srcId="{6DA21C56-8DEA-D648-AE6E-37B3FB897F63}" destId="{4306A464-AC6C-C747-BC70-E8FF482C5374}" srcOrd="0" destOrd="0" presId="urn:microsoft.com/office/officeart/2005/8/layout/radial2"/>
    <dgm:cxn modelId="{007FE607-1F5B-E24B-B6E4-382D3AB53244}" type="presParOf" srcId="{6DA21C56-8DEA-D648-AE6E-37B3FB897F63}" destId="{557DC5F0-5CAF-604A-AB1C-1B75964E3C8B}" srcOrd="1" destOrd="0" presId="urn:microsoft.com/office/officeart/2005/8/layout/radial2"/>
    <dgm:cxn modelId="{0ED0BEB7-E4E7-7243-A392-5340C4B71B10}" type="presParOf" srcId="{C9D16F8A-B85E-A246-91DB-7A960A644A11}" destId="{3266C22F-7671-F74D-A8CF-044F2D867704}" srcOrd="1" destOrd="0" presId="urn:microsoft.com/office/officeart/2005/8/layout/radial2"/>
    <dgm:cxn modelId="{A277C819-CFAA-4F44-8066-3CFC3CB869CD}" type="presParOf" srcId="{C9D16F8A-B85E-A246-91DB-7A960A644A11}" destId="{D76FFCD3-C012-6745-9E5C-CA401F018BF4}" srcOrd="2" destOrd="0" presId="urn:microsoft.com/office/officeart/2005/8/layout/radial2"/>
    <dgm:cxn modelId="{99C9DEEE-CE0D-1145-9C7D-F846E50AC386}" type="presParOf" srcId="{D76FFCD3-C012-6745-9E5C-CA401F018BF4}" destId="{84986EA8-5E2C-DC45-8D93-2A97FED48FB5}" srcOrd="0" destOrd="0" presId="urn:microsoft.com/office/officeart/2005/8/layout/radial2"/>
    <dgm:cxn modelId="{80ADFE72-BC67-D940-B3D3-E8EB68144401}" type="presParOf" srcId="{D76FFCD3-C012-6745-9E5C-CA401F018BF4}" destId="{B5C11D5A-CD4B-AD40-8D6E-A29964454A3A}" srcOrd="1" destOrd="0" presId="urn:microsoft.com/office/officeart/2005/8/layout/radial2"/>
    <dgm:cxn modelId="{DC388FCE-9621-8F4B-9252-9179EA8AC985}" type="presParOf" srcId="{C9D16F8A-B85E-A246-91DB-7A960A644A11}" destId="{1BF778AB-1D86-6443-BFBF-8FD1BEE8F9E8}" srcOrd="3" destOrd="0" presId="urn:microsoft.com/office/officeart/2005/8/layout/radial2"/>
    <dgm:cxn modelId="{758E5667-7E20-5B4B-887F-F9CDF47F89B9}" type="presParOf" srcId="{C9D16F8A-B85E-A246-91DB-7A960A644A11}" destId="{9B3B8A67-D51C-AC4B-BEFC-BFF27F685D42}" srcOrd="4" destOrd="0" presId="urn:microsoft.com/office/officeart/2005/8/layout/radial2"/>
    <dgm:cxn modelId="{CF62C027-D979-8045-9B25-E003C781A255}" type="presParOf" srcId="{9B3B8A67-D51C-AC4B-BEFC-BFF27F685D42}" destId="{D729D926-7899-A244-A515-138F3F090402}" srcOrd="0" destOrd="0" presId="urn:microsoft.com/office/officeart/2005/8/layout/radial2"/>
    <dgm:cxn modelId="{C69084A9-9A16-A74E-9691-464BF5132EA9}" type="presParOf" srcId="{9B3B8A67-D51C-AC4B-BEFC-BFF27F685D42}" destId="{4A9AD454-5D5B-634F-805A-5B9F128DB3CF}" srcOrd="1" destOrd="0" presId="urn:microsoft.com/office/officeart/2005/8/layout/radial2"/>
    <dgm:cxn modelId="{4A108992-2066-AD49-BF00-FAECD581ECC4}" type="presParOf" srcId="{C9D16F8A-B85E-A246-91DB-7A960A644A11}" destId="{5BC4AE81-6EFF-D943-A826-F43A038BC2D8}" srcOrd="5" destOrd="0" presId="urn:microsoft.com/office/officeart/2005/8/layout/radial2"/>
    <dgm:cxn modelId="{9F604301-08AA-F24B-9710-719D48C8F288}" type="presParOf" srcId="{C9D16F8A-B85E-A246-91DB-7A960A644A11}" destId="{4401AC70-6141-434D-9EAC-237267D25EE7}" srcOrd="6" destOrd="0" presId="urn:microsoft.com/office/officeart/2005/8/layout/radial2"/>
    <dgm:cxn modelId="{3C76ACC4-A9DD-CF4F-A798-8D002EC42F7E}" type="presParOf" srcId="{4401AC70-6141-434D-9EAC-237267D25EE7}" destId="{E1561CC3-3290-D94F-97F2-34CAB0DEF194}" srcOrd="0" destOrd="0" presId="urn:microsoft.com/office/officeart/2005/8/layout/radial2"/>
    <dgm:cxn modelId="{33123F61-041F-9344-B48C-67B7A968C334}" type="presParOf" srcId="{4401AC70-6141-434D-9EAC-237267D25EE7}" destId="{F7BCB9E7-CB73-4141-B8D0-282129E5C124}" srcOrd="1" destOrd="0" presId="urn:microsoft.com/office/officeart/2005/8/layout/radial2"/>
    <dgm:cxn modelId="{2721A103-8D57-8C4E-A84B-41C05AD2C87A}" type="presParOf" srcId="{C9D16F8A-B85E-A246-91DB-7A960A644A11}" destId="{CBB2B367-3D79-7F41-A549-27C391FA0A45}" srcOrd="7" destOrd="0" presId="urn:microsoft.com/office/officeart/2005/8/layout/radial2"/>
    <dgm:cxn modelId="{389F8724-7F75-9A4A-BDA9-EC2D9A525639}" type="presParOf" srcId="{C9D16F8A-B85E-A246-91DB-7A960A644A11}" destId="{D301BB47-BE56-5746-9F07-28D5F80C71D0}" srcOrd="8" destOrd="0" presId="urn:microsoft.com/office/officeart/2005/8/layout/radial2"/>
    <dgm:cxn modelId="{5AD74500-D615-724E-AA0F-8C2CD0F2778D}" type="presParOf" srcId="{D301BB47-BE56-5746-9F07-28D5F80C71D0}" destId="{EBCB5B3E-1601-4F4A-9088-A3D9F51E7CA0}" srcOrd="0" destOrd="0" presId="urn:microsoft.com/office/officeart/2005/8/layout/radial2"/>
    <dgm:cxn modelId="{4DD3BF9C-67F9-964A-B961-F63338CD1078}" type="presParOf" srcId="{D301BB47-BE56-5746-9F07-28D5F80C71D0}" destId="{11FE155E-8D33-6F4D-A6DE-311B7A491E5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E9E009-4435-1F4C-9B96-AE143C799A7E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99137-7B88-C546-BD33-EB02DDEC819E}">
      <dgm:prSet phldrT="[Text]"/>
      <dgm:spPr/>
      <dgm:t>
        <a:bodyPr/>
        <a:lstStyle/>
        <a:p>
          <a:r>
            <a:rPr lang="en-US" dirty="0"/>
            <a:t>Documents</a:t>
          </a:r>
        </a:p>
      </dgm:t>
    </dgm:pt>
    <dgm:pt modelId="{45CF05AD-26D6-FA49-99D7-A9354B10566E}" type="parTrans" cxnId="{1EF00775-0D82-6446-9369-23BAA7299E20}">
      <dgm:prSet/>
      <dgm:spPr/>
      <dgm:t>
        <a:bodyPr/>
        <a:lstStyle/>
        <a:p>
          <a:endParaRPr lang="en-US"/>
        </a:p>
      </dgm:t>
    </dgm:pt>
    <dgm:pt modelId="{3C6DF2C6-2B5D-4A4D-BEC6-7DD422BFE7F7}" type="sibTrans" cxnId="{1EF00775-0D82-6446-9369-23BAA7299E20}">
      <dgm:prSet/>
      <dgm:spPr/>
      <dgm:t>
        <a:bodyPr/>
        <a:lstStyle/>
        <a:p>
          <a:endParaRPr lang="en-US"/>
        </a:p>
      </dgm:t>
    </dgm:pt>
    <dgm:pt modelId="{5A94CA06-02EF-D847-BD57-233DA6FD8C6C}">
      <dgm:prSet phldrT="[Text]"/>
      <dgm:spPr/>
      <dgm:t>
        <a:bodyPr/>
        <a:lstStyle/>
        <a:p>
          <a:r>
            <a:rPr lang="en-US" dirty="0"/>
            <a:t>IGA</a:t>
          </a:r>
        </a:p>
      </dgm:t>
    </dgm:pt>
    <dgm:pt modelId="{EE36C9B6-68C4-B443-9F33-A95946D51CB0}" type="parTrans" cxnId="{A4A25591-109C-CF44-B09C-83C687448F60}">
      <dgm:prSet/>
      <dgm:spPr/>
      <dgm:t>
        <a:bodyPr/>
        <a:lstStyle/>
        <a:p>
          <a:endParaRPr lang="en-US"/>
        </a:p>
      </dgm:t>
    </dgm:pt>
    <dgm:pt modelId="{4DBE259A-37E5-AE49-B7EB-061D8A7D533C}" type="sibTrans" cxnId="{A4A25591-109C-CF44-B09C-83C687448F60}">
      <dgm:prSet/>
      <dgm:spPr/>
      <dgm:t>
        <a:bodyPr/>
        <a:lstStyle/>
        <a:p>
          <a:endParaRPr lang="en-US"/>
        </a:p>
      </dgm:t>
    </dgm:pt>
    <dgm:pt modelId="{CCD47D96-A999-894A-805B-2D25C3FC9B3E}">
      <dgm:prSet phldrT="[Text]"/>
      <dgm:spPr/>
      <dgm:t>
        <a:bodyPr/>
        <a:lstStyle/>
        <a:p>
          <a:r>
            <a:rPr lang="en-US" dirty="0"/>
            <a:t>RESA</a:t>
          </a:r>
        </a:p>
      </dgm:t>
    </dgm:pt>
    <dgm:pt modelId="{ED3B08FF-7E7D-CD44-A3D6-5C34E5A70BFD}" type="parTrans" cxnId="{8CB9F8D6-827C-334B-A138-C3690829DB48}">
      <dgm:prSet/>
      <dgm:spPr/>
      <dgm:t>
        <a:bodyPr/>
        <a:lstStyle/>
        <a:p>
          <a:endParaRPr lang="en-US"/>
        </a:p>
      </dgm:t>
    </dgm:pt>
    <dgm:pt modelId="{9490276E-2703-DC42-95BD-CBD54BBC31C0}" type="sibTrans" cxnId="{8CB9F8D6-827C-334B-A138-C3690829DB48}">
      <dgm:prSet/>
      <dgm:spPr/>
      <dgm:t>
        <a:bodyPr/>
        <a:lstStyle/>
        <a:p>
          <a:endParaRPr lang="en-US"/>
        </a:p>
      </dgm:t>
    </dgm:pt>
    <dgm:pt modelId="{41B43FDD-7D99-C543-A453-128A80FEDA27}">
      <dgm:prSet phldrT="[Text]"/>
      <dgm:spPr/>
      <dgm:t>
        <a:bodyPr/>
        <a:lstStyle/>
        <a:p>
          <a:r>
            <a:rPr lang="en-US" dirty="0"/>
            <a:t>Other</a:t>
          </a:r>
        </a:p>
      </dgm:t>
    </dgm:pt>
    <dgm:pt modelId="{D12767AF-7BF2-2E4A-8DC7-FB2EFFED93C6}" type="parTrans" cxnId="{2C6E8192-B4BA-6246-B059-A168006890AF}">
      <dgm:prSet/>
      <dgm:spPr/>
      <dgm:t>
        <a:bodyPr/>
        <a:lstStyle/>
        <a:p>
          <a:endParaRPr lang="en-US"/>
        </a:p>
      </dgm:t>
    </dgm:pt>
    <dgm:pt modelId="{9F17EE7D-D065-9D4F-8C00-87D5C7E73045}" type="sibTrans" cxnId="{2C6E8192-B4BA-6246-B059-A168006890AF}">
      <dgm:prSet/>
      <dgm:spPr/>
      <dgm:t>
        <a:bodyPr/>
        <a:lstStyle/>
        <a:p>
          <a:endParaRPr lang="en-US"/>
        </a:p>
      </dgm:t>
    </dgm:pt>
    <dgm:pt modelId="{728A308A-C956-D54D-A2CC-72380C923DB6}">
      <dgm:prSet phldrT="[Text]"/>
      <dgm:spPr/>
      <dgm:t>
        <a:bodyPr/>
        <a:lstStyle/>
        <a:p>
          <a:r>
            <a:rPr lang="en-US" dirty="0"/>
            <a:t>PREPA</a:t>
          </a:r>
        </a:p>
      </dgm:t>
    </dgm:pt>
    <dgm:pt modelId="{5B2F58BE-784C-CE44-9898-8B51068E29A1}" type="parTrans" cxnId="{132DD71E-AF60-B545-8905-8A9137F65019}">
      <dgm:prSet/>
      <dgm:spPr/>
      <dgm:t>
        <a:bodyPr/>
        <a:lstStyle/>
        <a:p>
          <a:endParaRPr lang="en-US"/>
        </a:p>
      </dgm:t>
    </dgm:pt>
    <dgm:pt modelId="{059A7AA1-8281-8544-93EC-B7EA6510D2D3}" type="sibTrans" cxnId="{132DD71E-AF60-B545-8905-8A9137F65019}">
      <dgm:prSet/>
      <dgm:spPr/>
      <dgm:t>
        <a:bodyPr/>
        <a:lstStyle/>
        <a:p>
          <a:endParaRPr lang="en-US"/>
        </a:p>
      </dgm:t>
    </dgm:pt>
    <dgm:pt modelId="{557DF8E8-ECA2-2548-B40C-B3ABCC247BD8}">
      <dgm:prSet/>
      <dgm:spPr/>
      <dgm:t>
        <a:bodyPr/>
        <a:lstStyle/>
        <a:p>
          <a:r>
            <a:rPr lang="en-US" dirty="0"/>
            <a:t>M&amp;V</a:t>
          </a:r>
        </a:p>
      </dgm:t>
    </dgm:pt>
    <dgm:pt modelId="{CAB13C3D-CDA1-5649-ABA0-C661C430B18B}" type="parTrans" cxnId="{C5B38D39-0DCC-9F40-B41C-328230CEE524}">
      <dgm:prSet/>
      <dgm:spPr/>
      <dgm:t>
        <a:bodyPr/>
        <a:lstStyle/>
        <a:p>
          <a:endParaRPr lang="en-US"/>
        </a:p>
      </dgm:t>
    </dgm:pt>
    <dgm:pt modelId="{E0F9C955-190F-8E45-9118-FE89A3845A73}" type="sibTrans" cxnId="{C5B38D39-0DCC-9F40-B41C-328230CEE524}">
      <dgm:prSet/>
      <dgm:spPr/>
      <dgm:t>
        <a:bodyPr/>
        <a:lstStyle/>
        <a:p>
          <a:endParaRPr lang="en-US"/>
        </a:p>
      </dgm:t>
    </dgm:pt>
    <dgm:pt modelId="{EFADCE92-1B12-C942-A0EC-FE821AA81F49}">
      <dgm:prSet/>
      <dgm:spPr/>
      <dgm:t>
        <a:bodyPr/>
        <a:lstStyle/>
        <a:p>
          <a:r>
            <a:rPr lang="en-US" dirty="0"/>
            <a:t>ESPC</a:t>
          </a:r>
        </a:p>
      </dgm:t>
    </dgm:pt>
    <dgm:pt modelId="{4D6312FC-12E0-8E44-884C-3D4B82A52912}" type="parTrans" cxnId="{9527D99D-4B2C-8D40-A5A9-5DF104EC85B2}">
      <dgm:prSet/>
      <dgm:spPr/>
      <dgm:t>
        <a:bodyPr/>
        <a:lstStyle/>
        <a:p>
          <a:endParaRPr lang="en-US"/>
        </a:p>
      </dgm:t>
    </dgm:pt>
    <dgm:pt modelId="{A3EA7864-2232-634A-8B4D-CA3FAAEA415C}" type="sibTrans" cxnId="{9527D99D-4B2C-8D40-A5A9-5DF104EC85B2}">
      <dgm:prSet/>
      <dgm:spPr/>
      <dgm:t>
        <a:bodyPr/>
        <a:lstStyle/>
        <a:p>
          <a:endParaRPr lang="en-US"/>
        </a:p>
      </dgm:t>
    </dgm:pt>
    <dgm:pt modelId="{2BA7FFAF-1773-F148-88A7-C429AACDB309}" type="pres">
      <dgm:prSet presAssocID="{B0E9E009-4435-1F4C-9B96-AE143C799A7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73801-0EB4-E44E-8829-76BB85FAEF16}" type="pres">
      <dgm:prSet presAssocID="{8C499137-7B88-C546-BD33-EB02DDEC819E}" presName="compNode" presStyleCnt="0"/>
      <dgm:spPr/>
    </dgm:pt>
    <dgm:pt modelId="{1DE031A7-F832-3A44-A28A-6A937B50D2FB}" type="pres">
      <dgm:prSet presAssocID="{8C499137-7B88-C546-BD33-EB02DDEC819E}" presName="aNode" presStyleLbl="bgShp" presStyleIdx="0" presStyleCnt="2"/>
      <dgm:spPr/>
      <dgm:t>
        <a:bodyPr/>
        <a:lstStyle/>
        <a:p>
          <a:endParaRPr lang="en-US"/>
        </a:p>
      </dgm:t>
    </dgm:pt>
    <dgm:pt modelId="{DE1DEDB6-7688-E044-8224-CD243E5D0EAE}" type="pres">
      <dgm:prSet presAssocID="{8C499137-7B88-C546-BD33-EB02DDEC819E}" presName="textNode" presStyleLbl="bgShp" presStyleIdx="0" presStyleCnt="2"/>
      <dgm:spPr/>
      <dgm:t>
        <a:bodyPr/>
        <a:lstStyle/>
        <a:p>
          <a:endParaRPr lang="en-US"/>
        </a:p>
      </dgm:t>
    </dgm:pt>
    <dgm:pt modelId="{E975BD69-A9C8-C347-93F4-BAD42D6E2C46}" type="pres">
      <dgm:prSet presAssocID="{8C499137-7B88-C546-BD33-EB02DDEC819E}" presName="compChildNode" presStyleCnt="0"/>
      <dgm:spPr/>
    </dgm:pt>
    <dgm:pt modelId="{89947174-ED77-E045-9B4E-63660506E65D}" type="pres">
      <dgm:prSet presAssocID="{8C499137-7B88-C546-BD33-EB02DDEC819E}" presName="theInnerList" presStyleCnt="0"/>
      <dgm:spPr/>
    </dgm:pt>
    <dgm:pt modelId="{445E99CC-FABB-4C4D-8ADD-D489E18866D6}" type="pres">
      <dgm:prSet presAssocID="{5A94CA06-02EF-D847-BD57-233DA6FD8C6C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C2D60-C2BA-C745-8B93-995808F5CFF4}" type="pres">
      <dgm:prSet presAssocID="{5A94CA06-02EF-D847-BD57-233DA6FD8C6C}" presName="aSpace2" presStyleCnt="0"/>
      <dgm:spPr/>
    </dgm:pt>
    <dgm:pt modelId="{41E15812-C4DF-6E4F-89DF-2D80B2D6B7D5}" type="pres">
      <dgm:prSet presAssocID="{CCD47D96-A999-894A-805B-2D25C3FC9B3E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29F77-778F-2743-B992-41B7DE610227}" type="pres">
      <dgm:prSet presAssocID="{CCD47D96-A999-894A-805B-2D25C3FC9B3E}" presName="aSpace2" presStyleCnt="0"/>
      <dgm:spPr/>
    </dgm:pt>
    <dgm:pt modelId="{A1387AF9-D09D-0A44-A076-5055FD3499A4}" type="pres">
      <dgm:prSet presAssocID="{557DF8E8-ECA2-2548-B40C-B3ABCC247BD8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8921-D22F-6946-B9AD-EB8CC419EC54}" type="pres">
      <dgm:prSet presAssocID="{8C499137-7B88-C546-BD33-EB02DDEC819E}" presName="aSpace" presStyleCnt="0"/>
      <dgm:spPr/>
    </dgm:pt>
    <dgm:pt modelId="{A7D43B15-01B2-8443-A0EE-EC725F302CAD}" type="pres">
      <dgm:prSet presAssocID="{41B43FDD-7D99-C543-A453-128A80FEDA27}" presName="compNode" presStyleCnt="0"/>
      <dgm:spPr/>
    </dgm:pt>
    <dgm:pt modelId="{415B3B53-680C-7043-AECB-EC8560F90B99}" type="pres">
      <dgm:prSet presAssocID="{41B43FDD-7D99-C543-A453-128A80FEDA27}" presName="aNode" presStyleLbl="bgShp" presStyleIdx="1" presStyleCnt="2"/>
      <dgm:spPr/>
      <dgm:t>
        <a:bodyPr/>
        <a:lstStyle/>
        <a:p>
          <a:endParaRPr lang="en-US"/>
        </a:p>
      </dgm:t>
    </dgm:pt>
    <dgm:pt modelId="{0BF8FD94-7ECB-5A42-B2FA-63DE28C451B5}" type="pres">
      <dgm:prSet presAssocID="{41B43FDD-7D99-C543-A453-128A80FEDA27}" presName="textNode" presStyleLbl="bgShp" presStyleIdx="1" presStyleCnt="2"/>
      <dgm:spPr/>
      <dgm:t>
        <a:bodyPr/>
        <a:lstStyle/>
        <a:p>
          <a:endParaRPr lang="en-US"/>
        </a:p>
      </dgm:t>
    </dgm:pt>
    <dgm:pt modelId="{6EB00181-14B1-CA43-8CED-7022CC51746A}" type="pres">
      <dgm:prSet presAssocID="{41B43FDD-7D99-C543-A453-128A80FEDA27}" presName="compChildNode" presStyleCnt="0"/>
      <dgm:spPr/>
    </dgm:pt>
    <dgm:pt modelId="{22765380-D870-2F49-98A1-1D87B2F9A49A}" type="pres">
      <dgm:prSet presAssocID="{41B43FDD-7D99-C543-A453-128A80FEDA27}" presName="theInnerList" presStyleCnt="0"/>
      <dgm:spPr/>
    </dgm:pt>
    <dgm:pt modelId="{9F4EF4EE-6958-C34C-B018-E25109C7C870}" type="pres">
      <dgm:prSet presAssocID="{EFADCE92-1B12-C942-A0EC-FE821AA81F49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49926-2B5B-4940-A771-BF51963E5287}" type="pres">
      <dgm:prSet presAssocID="{EFADCE92-1B12-C942-A0EC-FE821AA81F49}" presName="aSpace2" presStyleCnt="0"/>
      <dgm:spPr/>
    </dgm:pt>
    <dgm:pt modelId="{D1F9941B-00BB-0944-B070-6D1D75CF3EDE}" type="pres">
      <dgm:prSet presAssocID="{728A308A-C956-D54D-A2CC-72380C923DB6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B9F8D6-827C-334B-A138-C3690829DB48}" srcId="{8C499137-7B88-C546-BD33-EB02DDEC819E}" destId="{CCD47D96-A999-894A-805B-2D25C3FC9B3E}" srcOrd="1" destOrd="0" parTransId="{ED3B08FF-7E7D-CD44-A3D6-5C34E5A70BFD}" sibTransId="{9490276E-2703-DC42-95BD-CBD54BBC31C0}"/>
    <dgm:cxn modelId="{C5B38D39-0DCC-9F40-B41C-328230CEE524}" srcId="{8C499137-7B88-C546-BD33-EB02DDEC819E}" destId="{557DF8E8-ECA2-2548-B40C-B3ABCC247BD8}" srcOrd="2" destOrd="0" parTransId="{CAB13C3D-CDA1-5649-ABA0-C661C430B18B}" sibTransId="{E0F9C955-190F-8E45-9118-FE89A3845A73}"/>
    <dgm:cxn modelId="{E773033B-B62B-6D4F-A231-82879A22FB4C}" type="presOf" srcId="{EFADCE92-1B12-C942-A0EC-FE821AA81F49}" destId="{9F4EF4EE-6958-C34C-B018-E25109C7C870}" srcOrd="0" destOrd="0" presId="urn:microsoft.com/office/officeart/2005/8/layout/lProcess2"/>
    <dgm:cxn modelId="{A4A25591-109C-CF44-B09C-83C687448F60}" srcId="{8C499137-7B88-C546-BD33-EB02DDEC819E}" destId="{5A94CA06-02EF-D847-BD57-233DA6FD8C6C}" srcOrd="0" destOrd="0" parTransId="{EE36C9B6-68C4-B443-9F33-A95946D51CB0}" sibTransId="{4DBE259A-37E5-AE49-B7EB-061D8A7D533C}"/>
    <dgm:cxn modelId="{1EF00775-0D82-6446-9369-23BAA7299E20}" srcId="{B0E9E009-4435-1F4C-9B96-AE143C799A7E}" destId="{8C499137-7B88-C546-BD33-EB02DDEC819E}" srcOrd="0" destOrd="0" parTransId="{45CF05AD-26D6-FA49-99D7-A9354B10566E}" sibTransId="{3C6DF2C6-2B5D-4A4D-BEC6-7DD422BFE7F7}"/>
    <dgm:cxn modelId="{9527D99D-4B2C-8D40-A5A9-5DF104EC85B2}" srcId="{41B43FDD-7D99-C543-A453-128A80FEDA27}" destId="{EFADCE92-1B12-C942-A0EC-FE821AA81F49}" srcOrd="0" destOrd="0" parTransId="{4D6312FC-12E0-8E44-884C-3D4B82A52912}" sibTransId="{A3EA7864-2232-634A-8B4D-CA3FAAEA415C}"/>
    <dgm:cxn modelId="{260B7496-D655-0F44-AE4F-3822DFBBFB90}" type="presOf" srcId="{728A308A-C956-D54D-A2CC-72380C923DB6}" destId="{D1F9941B-00BB-0944-B070-6D1D75CF3EDE}" srcOrd="0" destOrd="0" presId="urn:microsoft.com/office/officeart/2005/8/layout/lProcess2"/>
    <dgm:cxn modelId="{B2AEF935-6D75-7946-A3A1-29204752B561}" type="presOf" srcId="{5A94CA06-02EF-D847-BD57-233DA6FD8C6C}" destId="{445E99CC-FABB-4C4D-8ADD-D489E18866D6}" srcOrd="0" destOrd="0" presId="urn:microsoft.com/office/officeart/2005/8/layout/lProcess2"/>
    <dgm:cxn modelId="{923D170B-F660-E949-ADC6-087455375000}" type="presOf" srcId="{557DF8E8-ECA2-2548-B40C-B3ABCC247BD8}" destId="{A1387AF9-D09D-0A44-A076-5055FD3499A4}" srcOrd="0" destOrd="0" presId="urn:microsoft.com/office/officeart/2005/8/layout/lProcess2"/>
    <dgm:cxn modelId="{48A57372-737C-944A-8ACC-C05F6466F8F9}" type="presOf" srcId="{41B43FDD-7D99-C543-A453-128A80FEDA27}" destId="{0BF8FD94-7ECB-5A42-B2FA-63DE28C451B5}" srcOrd="1" destOrd="0" presId="urn:microsoft.com/office/officeart/2005/8/layout/lProcess2"/>
    <dgm:cxn modelId="{132DD71E-AF60-B545-8905-8A9137F65019}" srcId="{41B43FDD-7D99-C543-A453-128A80FEDA27}" destId="{728A308A-C956-D54D-A2CC-72380C923DB6}" srcOrd="1" destOrd="0" parTransId="{5B2F58BE-784C-CE44-9898-8B51068E29A1}" sibTransId="{059A7AA1-8281-8544-93EC-B7EA6510D2D3}"/>
    <dgm:cxn modelId="{05B20CAE-AE51-6840-BF5C-5FE89919F126}" type="presOf" srcId="{CCD47D96-A999-894A-805B-2D25C3FC9B3E}" destId="{41E15812-C4DF-6E4F-89DF-2D80B2D6B7D5}" srcOrd="0" destOrd="0" presId="urn:microsoft.com/office/officeart/2005/8/layout/lProcess2"/>
    <dgm:cxn modelId="{F098DDD7-E98C-BD44-8115-E33DADEAEBE9}" type="presOf" srcId="{8C499137-7B88-C546-BD33-EB02DDEC819E}" destId="{1DE031A7-F832-3A44-A28A-6A937B50D2FB}" srcOrd="0" destOrd="0" presId="urn:microsoft.com/office/officeart/2005/8/layout/lProcess2"/>
    <dgm:cxn modelId="{2C6E8192-B4BA-6246-B059-A168006890AF}" srcId="{B0E9E009-4435-1F4C-9B96-AE143C799A7E}" destId="{41B43FDD-7D99-C543-A453-128A80FEDA27}" srcOrd="1" destOrd="0" parTransId="{D12767AF-7BF2-2E4A-8DC7-FB2EFFED93C6}" sibTransId="{9F17EE7D-D065-9D4F-8C00-87D5C7E73045}"/>
    <dgm:cxn modelId="{97E39FCE-EB85-4148-9322-4341D434DF81}" type="presOf" srcId="{41B43FDD-7D99-C543-A453-128A80FEDA27}" destId="{415B3B53-680C-7043-AECB-EC8560F90B99}" srcOrd="0" destOrd="0" presId="urn:microsoft.com/office/officeart/2005/8/layout/lProcess2"/>
    <dgm:cxn modelId="{6CACB8C6-F354-0F45-8DC8-B15D1B9A3789}" type="presOf" srcId="{8C499137-7B88-C546-BD33-EB02DDEC819E}" destId="{DE1DEDB6-7688-E044-8224-CD243E5D0EAE}" srcOrd="1" destOrd="0" presId="urn:microsoft.com/office/officeart/2005/8/layout/lProcess2"/>
    <dgm:cxn modelId="{19B99086-3D8D-A149-A6F2-FC260DBD5A9E}" type="presOf" srcId="{B0E9E009-4435-1F4C-9B96-AE143C799A7E}" destId="{2BA7FFAF-1773-F148-88A7-C429AACDB309}" srcOrd="0" destOrd="0" presId="urn:microsoft.com/office/officeart/2005/8/layout/lProcess2"/>
    <dgm:cxn modelId="{580F0621-3206-8648-9207-444430264F38}" type="presParOf" srcId="{2BA7FFAF-1773-F148-88A7-C429AACDB309}" destId="{72673801-0EB4-E44E-8829-76BB85FAEF16}" srcOrd="0" destOrd="0" presId="urn:microsoft.com/office/officeart/2005/8/layout/lProcess2"/>
    <dgm:cxn modelId="{A7C69BB2-062F-1E4F-A722-F5C1B3D12DD3}" type="presParOf" srcId="{72673801-0EB4-E44E-8829-76BB85FAEF16}" destId="{1DE031A7-F832-3A44-A28A-6A937B50D2FB}" srcOrd="0" destOrd="0" presId="urn:microsoft.com/office/officeart/2005/8/layout/lProcess2"/>
    <dgm:cxn modelId="{7563BED1-C40B-5D48-AD91-EE4F30ACE15D}" type="presParOf" srcId="{72673801-0EB4-E44E-8829-76BB85FAEF16}" destId="{DE1DEDB6-7688-E044-8224-CD243E5D0EAE}" srcOrd="1" destOrd="0" presId="urn:microsoft.com/office/officeart/2005/8/layout/lProcess2"/>
    <dgm:cxn modelId="{B0FB13BA-4A67-9F47-AEC9-D93F2CFCACA2}" type="presParOf" srcId="{72673801-0EB4-E44E-8829-76BB85FAEF16}" destId="{E975BD69-A9C8-C347-93F4-BAD42D6E2C46}" srcOrd="2" destOrd="0" presId="urn:microsoft.com/office/officeart/2005/8/layout/lProcess2"/>
    <dgm:cxn modelId="{9F9A3646-7638-0346-AFD3-2E12EDADAF25}" type="presParOf" srcId="{E975BD69-A9C8-C347-93F4-BAD42D6E2C46}" destId="{89947174-ED77-E045-9B4E-63660506E65D}" srcOrd="0" destOrd="0" presId="urn:microsoft.com/office/officeart/2005/8/layout/lProcess2"/>
    <dgm:cxn modelId="{F38FB4BD-F68D-CE49-BCD2-1A541E8E25A4}" type="presParOf" srcId="{89947174-ED77-E045-9B4E-63660506E65D}" destId="{445E99CC-FABB-4C4D-8ADD-D489E18866D6}" srcOrd="0" destOrd="0" presId="urn:microsoft.com/office/officeart/2005/8/layout/lProcess2"/>
    <dgm:cxn modelId="{D479BAD5-3384-F941-8A30-312AF50495AE}" type="presParOf" srcId="{89947174-ED77-E045-9B4E-63660506E65D}" destId="{9B7C2D60-C2BA-C745-8B93-995808F5CFF4}" srcOrd="1" destOrd="0" presId="urn:microsoft.com/office/officeart/2005/8/layout/lProcess2"/>
    <dgm:cxn modelId="{E9F2194A-E098-F149-ADE6-1D052AF670B6}" type="presParOf" srcId="{89947174-ED77-E045-9B4E-63660506E65D}" destId="{41E15812-C4DF-6E4F-89DF-2D80B2D6B7D5}" srcOrd="2" destOrd="0" presId="urn:microsoft.com/office/officeart/2005/8/layout/lProcess2"/>
    <dgm:cxn modelId="{5DE3D2A7-8D9C-EA41-9142-60DF24C00EF4}" type="presParOf" srcId="{89947174-ED77-E045-9B4E-63660506E65D}" destId="{DB429F77-778F-2743-B992-41B7DE610227}" srcOrd="3" destOrd="0" presId="urn:microsoft.com/office/officeart/2005/8/layout/lProcess2"/>
    <dgm:cxn modelId="{2907586A-349D-A848-895A-A7008D797DFF}" type="presParOf" srcId="{89947174-ED77-E045-9B4E-63660506E65D}" destId="{A1387AF9-D09D-0A44-A076-5055FD3499A4}" srcOrd="4" destOrd="0" presId="urn:microsoft.com/office/officeart/2005/8/layout/lProcess2"/>
    <dgm:cxn modelId="{650FB5B0-5434-FA41-B2A2-2AAAF55F09C7}" type="presParOf" srcId="{2BA7FFAF-1773-F148-88A7-C429AACDB309}" destId="{77C88921-D22F-6946-B9AD-EB8CC419EC54}" srcOrd="1" destOrd="0" presId="urn:microsoft.com/office/officeart/2005/8/layout/lProcess2"/>
    <dgm:cxn modelId="{1F23BF6A-3859-A943-922C-96BF98874B38}" type="presParOf" srcId="{2BA7FFAF-1773-F148-88A7-C429AACDB309}" destId="{A7D43B15-01B2-8443-A0EE-EC725F302CAD}" srcOrd="2" destOrd="0" presId="urn:microsoft.com/office/officeart/2005/8/layout/lProcess2"/>
    <dgm:cxn modelId="{73CC0EFA-DA36-6946-821A-D706757A68E6}" type="presParOf" srcId="{A7D43B15-01B2-8443-A0EE-EC725F302CAD}" destId="{415B3B53-680C-7043-AECB-EC8560F90B99}" srcOrd="0" destOrd="0" presId="urn:microsoft.com/office/officeart/2005/8/layout/lProcess2"/>
    <dgm:cxn modelId="{DEA046DA-BD1B-8C48-AC73-BCB38448AAFF}" type="presParOf" srcId="{A7D43B15-01B2-8443-A0EE-EC725F302CAD}" destId="{0BF8FD94-7ECB-5A42-B2FA-63DE28C451B5}" srcOrd="1" destOrd="0" presId="urn:microsoft.com/office/officeart/2005/8/layout/lProcess2"/>
    <dgm:cxn modelId="{D1F33C3E-3F4E-AF48-B6C2-A66B0D587B9C}" type="presParOf" srcId="{A7D43B15-01B2-8443-A0EE-EC725F302CAD}" destId="{6EB00181-14B1-CA43-8CED-7022CC51746A}" srcOrd="2" destOrd="0" presId="urn:microsoft.com/office/officeart/2005/8/layout/lProcess2"/>
    <dgm:cxn modelId="{589A5DB5-A0FF-B747-BE2F-726084F9D657}" type="presParOf" srcId="{6EB00181-14B1-CA43-8CED-7022CC51746A}" destId="{22765380-D870-2F49-98A1-1D87B2F9A49A}" srcOrd="0" destOrd="0" presId="urn:microsoft.com/office/officeart/2005/8/layout/lProcess2"/>
    <dgm:cxn modelId="{E2D3AE8C-4A44-D848-985C-E1CA33B1F419}" type="presParOf" srcId="{22765380-D870-2F49-98A1-1D87B2F9A49A}" destId="{9F4EF4EE-6958-C34C-B018-E25109C7C870}" srcOrd="0" destOrd="0" presId="urn:microsoft.com/office/officeart/2005/8/layout/lProcess2"/>
    <dgm:cxn modelId="{F72A1567-B3CD-A34D-AD5D-43F58EE46E77}" type="presParOf" srcId="{22765380-D870-2F49-98A1-1D87B2F9A49A}" destId="{15049926-2B5B-4940-A771-BF51963E5287}" srcOrd="1" destOrd="0" presId="urn:microsoft.com/office/officeart/2005/8/layout/lProcess2"/>
    <dgm:cxn modelId="{6D5150E6-9141-D54D-BCBF-2D5EBAC368CF}" type="presParOf" srcId="{22765380-D870-2F49-98A1-1D87B2F9A49A}" destId="{D1F9941B-00BB-0944-B070-6D1D75CF3ED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E95B73-F354-E94D-B6B9-180C395490B3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0707C17E-67FA-9E41-9C4D-E55338946DD5}">
      <dgm:prSet phldrT="[Text]"/>
      <dgm:spPr/>
      <dgm:t>
        <a:bodyPr/>
        <a:lstStyle/>
        <a:p>
          <a:r>
            <a:rPr lang="en-US" dirty="0"/>
            <a:t>Schneider Electric</a:t>
          </a:r>
        </a:p>
      </dgm:t>
    </dgm:pt>
    <dgm:pt modelId="{4F5239AD-E26C-ED41-84D4-8A17007E3E42}" type="parTrans" cxnId="{EFA9BEBC-CC78-7F45-A47F-029173FEB9CF}">
      <dgm:prSet/>
      <dgm:spPr/>
      <dgm:t>
        <a:bodyPr/>
        <a:lstStyle/>
        <a:p>
          <a:endParaRPr lang="en-US"/>
        </a:p>
      </dgm:t>
    </dgm:pt>
    <dgm:pt modelId="{375F9398-CEF4-144F-B464-8D8D23477A8D}" type="sibTrans" cxnId="{EFA9BEBC-CC78-7F45-A47F-029173FEB9CF}">
      <dgm:prSet/>
      <dgm:spPr/>
      <dgm:t>
        <a:bodyPr/>
        <a:lstStyle/>
        <a:p>
          <a:endParaRPr lang="en-US"/>
        </a:p>
      </dgm:t>
    </dgm:pt>
    <dgm:pt modelId="{3A9D10BC-25E3-B14A-9721-22F9375D851E}">
      <dgm:prSet phldrT="[Text]"/>
      <dgm:spPr/>
      <dgm:t>
        <a:bodyPr/>
        <a:lstStyle/>
        <a:p>
          <a:r>
            <a:rPr lang="en-US" dirty="0"/>
            <a:t>US Coast Guard</a:t>
          </a:r>
        </a:p>
      </dgm:t>
    </dgm:pt>
    <dgm:pt modelId="{BA4D24F9-9956-E34D-8B2B-4F4C40061708}" type="parTrans" cxnId="{21D21AC0-2CAB-9B40-AE8A-36DFA0724C61}">
      <dgm:prSet/>
      <dgm:spPr/>
      <dgm:t>
        <a:bodyPr/>
        <a:lstStyle/>
        <a:p>
          <a:endParaRPr lang="en-US"/>
        </a:p>
      </dgm:t>
    </dgm:pt>
    <dgm:pt modelId="{93FBAA18-FBC8-4744-9768-B9714BAC312C}" type="sibTrans" cxnId="{21D21AC0-2CAB-9B40-AE8A-36DFA0724C61}">
      <dgm:prSet/>
      <dgm:spPr/>
      <dgm:t>
        <a:bodyPr/>
        <a:lstStyle/>
        <a:p>
          <a:endParaRPr lang="en-US"/>
        </a:p>
      </dgm:t>
    </dgm:pt>
    <dgm:pt modelId="{57A0F2D9-2C61-ED45-8EE7-5C10BB793132}">
      <dgm:prSet phldrT="[Text]"/>
      <dgm:spPr/>
      <dgm:t>
        <a:bodyPr/>
        <a:lstStyle/>
        <a:p>
          <a:r>
            <a:rPr lang="en-US" b="0" dirty="0"/>
            <a:t>Hannon Armstrong PR Solar LLC </a:t>
          </a:r>
        </a:p>
      </dgm:t>
    </dgm:pt>
    <dgm:pt modelId="{99368201-8796-DB43-98FF-5C927260E653}" type="parTrans" cxnId="{52106EA2-1EC9-064F-B38C-C260575A6E8A}">
      <dgm:prSet/>
      <dgm:spPr/>
      <dgm:t>
        <a:bodyPr/>
        <a:lstStyle/>
        <a:p>
          <a:endParaRPr lang="en-US"/>
        </a:p>
      </dgm:t>
    </dgm:pt>
    <dgm:pt modelId="{EB2DB9D2-C5E7-2240-8639-C7CF71CB2466}" type="sibTrans" cxnId="{52106EA2-1EC9-064F-B38C-C260575A6E8A}">
      <dgm:prSet/>
      <dgm:spPr/>
      <dgm:t>
        <a:bodyPr/>
        <a:lstStyle/>
        <a:p>
          <a:endParaRPr lang="en-US"/>
        </a:p>
      </dgm:t>
    </dgm:pt>
    <dgm:pt modelId="{C6A08DF7-B752-894F-B08B-1CE9F11D14EA}" type="pres">
      <dgm:prSet presAssocID="{63E95B73-F354-E94D-B6B9-180C395490B3}" presName="compositeShape" presStyleCnt="0">
        <dgm:presLayoutVars>
          <dgm:chMax val="7"/>
          <dgm:dir/>
          <dgm:resizeHandles val="exact"/>
        </dgm:presLayoutVars>
      </dgm:prSet>
      <dgm:spPr/>
    </dgm:pt>
    <dgm:pt modelId="{53D1EC39-D3B8-1F48-BD82-9AECC6D5F0DE}" type="pres">
      <dgm:prSet presAssocID="{3A9D10BC-25E3-B14A-9721-22F9375D851E}" presName="circ1" presStyleLbl="vennNode1" presStyleIdx="0" presStyleCnt="3"/>
      <dgm:spPr/>
      <dgm:t>
        <a:bodyPr/>
        <a:lstStyle/>
        <a:p>
          <a:endParaRPr lang="en-US"/>
        </a:p>
      </dgm:t>
    </dgm:pt>
    <dgm:pt modelId="{6AF8426D-10D3-5B4C-A08E-E574D454F345}" type="pres">
      <dgm:prSet presAssocID="{3A9D10BC-25E3-B14A-9721-22F9375D85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71F7E-2807-7649-A67A-B94698841B83}" type="pres">
      <dgm:prSet presAssocID="{0707C17E-67FA-9E41-9C4D-E55338946DD5}" presName="circ2" presStyleLbl="vennNode1" presStyleIdx="1" presStyleCnt="3"/>
      <dgm:spPr/>
      <dgm:t>
        <a:bodyPr/>
        <a:lstStyle/>
        <a:p>
          <a:endParaRPr lang="en-US"/>
        </a:p>
      </dgm:t>
    </dgm:pt>
    <dgm:pt modelId="{DA0CDF65-B907-EC41-B9B4-63241BF95FF4}" type="pres">
      <dgm:prSet presAssocID="{0707C17E-67FA-9E41-9C4D-E55338946D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6F76F-8EDF-AF43-ADC4-D864E19ECDBB}" type="pres">
      <dgm:prSet presAssocID="{57A0F2D9-2C61-ED45-8EE7-5C10BB793132}" presName="circ3" presStyleLbl="vennNode1" presStyleIdx="2" presStyleCnt="3"/>
      <dgm:spPr/>
      <dgm:t>
        <a:bodyPr/>
        <a:lstStyle/>
        <a:p>
          <a:endParaRPr lang="en-US"/>
        </a:p>
      </dgm:t>
    </dgm:pt>
    <dgm:pt modelId="{B1E30DD2-20F3-8043-AC47-2C858A793204}" type="pres">
      <dgm:prSet presAssocID="{57A0F2D9-2C61-ED45-8EE7-5C10BB79313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B35A3-2ABA-054C-87ED-C3FEDA6481FB}" type="presOf" srcId="{57A0F2D9-2C61-ED45-8EE7-5C10BB793132}" destId="{33E6F76F-8EDF-AF43-ADC4-D864E19ECDBB}" srcOrd="0" destOrd="0" presId="urn:microsoft.com/office/officeart/2005/8/layout/venn1"/>
    <dgm:cxn modelId="{C0EEE189-9CEB-7D40-A5FB-BAF6D4597B7C}" type="presOf" srcId="{3A9D10BC-25E3-B14A-9721-22F9375D851E}" destId="{6AF8426D-10D3-5B4C-A08E-E574D454F345}" srcOrd="1" destOrd="0" presId="urn:microsoft.com/office/officeart/2005/8/layout/venn1"/>
    <dgm:cxn modelId="{2EAACE9C-5709-5840-895A-E15E41AB035E}" type="presOf" srcId="{3A9D10BC-25E3-B14A-9721-22F9375D851E}" destId="{53D1EC39-D3B8-1F48-BD82-9AECC6D5F0DE}" srcOrd="0" destOrd="0" presId="urn:microsoft.com/office/officeart/2005/8/layout/venn1"/>
    <dgm:cxn modelId="{E8FAF9FA-9676-2646-9CD8-8973B3A9CAA6}" type="presOf" srcId="{63E95B73-F354-E94D-B6B9-180C395490B3}" destId="{C6A08DF7-B752-894F-B08B-1CE9F11D14EA}" srcOrd="0" destOrd="0" presId="urn:microsoft.com/office/officeart/2005/8/layout/venn1"/>
    <dgm:cxn modelId="{EEC6FFB5-9B1F-7745-8624-F12D67440567}" type="presOf" srcId="{0707C17E-67FA-9E41-9C4D-E55338946DD5}" destId="{20E71F7E-2807-7649-A67A-B94698841B83}" srcOrd="0" destOrd="0" presId="urn:microsoft.com/office/officeart/2005/8/layout/venn1"/>
    <dgm:cxn modelId="{79FCE186-2C04-F142-B73F-0E6CB6CA6E3C}" type="presOf" srcId="{0707C17E-67FA-9E41-9C4D-E55338946DD5}" destId="{DA0CDF65-B907-EC41-B9B4-63241BF95FF4}" srcOrd="1" destOrd="0" presId="urn:microsoft.com/office/officeart/2005/8/layout/venn1"/>
    <dgm:cxn modelId="{DB0120F7-988E-7B4D-AF02-A69229D6E01E}" type="presOf" srcId="{57A0F2D9-2C61-ED45-8EE7-5C10BB793132}" destId="{B1E30DD2-20F3-8043-AC47-2C858A793204}" srcOrd="1" destOrd="0" presId="urn:microsoft.com/office/officeart/2005/8/layout/venn1"/>
    <dgm:cxn modelId="{21D21AC0-2CAB-9B40-AE8A-36DFA0724C61}" srcId="{63E95B73-F354-E94D-B6B9-180C395490B3}" destId="{3A9D10BC-25E3-B14A-9721-22F9375D851E}" srcOrd="0" destOrd="0" parTransId="{BA4D24F9-9956-E34D-8B2B-4F4C40061708}" sibTransId="{93FBAA18-FBC8-4744-9768-B9714BAC312C}"/>
    <dgm:cxn modelId="{EFA9BEBC-CC78-7F45-A47F-029173FEB9CF}" srcId="{63E95B73-F354-E94D-B6B9-180C395490B3}" destId="{0707C17E-67FA-9E41-9C4D-E55338946DD5}" srcOrd="1" destOrd="0" parTransId="{4F5239AD-E26C-ED41-84D4-8A17007E3E42}" sibTransId="{375F9398-CEF4-144F-B464-8D8D23477A8D}"/>
    <dgm:cxn modelId="{52106EA2-1EC9-064F-B38C-C260575A6E8A}" srcId="{63E95B73-F354-E94D-B6B9-180C395490B3}" destId="{57A0F2D9-2C61-ED45-8EE7-5C10BB793132}" srcOrd="2" destOrd="0" parTransId="{99368201-8796-DB43-98FF-5C927260E653}" sibTransId="{EB2DB9D2-C5E7-2240-8639-C7CF71CB2466}"/>
    <dgm:cxn modelId="{DDDE282C-25A4-FC44-90CB-EB75F0E494F7}" type="presParOf" srcId="{C6A08DF7-B752-894F-B08B-1CE9F11D14EA}" destId="{53D1EC39-D3B8-1F48-BD82-9AECC6D5F0DE}" srcOrd="0" destOrd="0" presId="urn:microsoft.com/office/officeart/2005/8/layout/venn1"/>
    <dgm:cxn modelId="{E12C0403-1041-FF4A-B933-C361E41F212F}" type="presParOf" srcId="{C6A08DF7-B752-894F-B08B-1CE9F11D14EA}" destId="{6AF8426D-10D3-5B4C-A08E-E574D454F345}" srcOrd="1" destOrd="0" presId="urn:microsoft.com/office/officeart/2005/8/layout/venn1"/>
    <dgm:cxn modelId="{E535F0AA-6415-C04A-BA3B-814CD6EDFACA}" type="presParOf" srcId="{C6A08DF7-B752-894F-B08B-1CE9F11D14EA}" destId="{20E71F7E-2807-7649-A67A-B94698841B83}" srcOrd="2" destOrd="0" presId="urn:microsoft.com/office/officeart/2005/8/layout/venn1"/>
    <dgm:cxn modelId="{54AB92E3-8C14-0C4A-A2E9-2E2D633057E7}" type="presParOf" srcId="{C6A08DF7-B752-894F-B08B-1CE9F11D14EA}" destId="{DA0CDF65-B907-EC41-B9B4-63241BF95FF4}" srcOrd="3" destOrd="0" presId="urn:microsoft.com/office/officeart/2005/8/layout/venn1"/>
    <dgm:cxn modelId="{7494AB9D-CC0A-FD4C-A496-8B35B5BB471E}" type="presParOf" srcId="{C6A08DF7-B752-894F-B08B-1CE9F11D14EA}" destId="{33E6F76F-8EDF-AF43-ADC4-D864E19ECDBB}" srcOrd="4" destOrd="0" presId="urn:microsoft.com/office/officeart/2005/8/layout/venn1"/>
    <dgm:cxn modelId="{372B144E-7AD0-AB4F-B7A6-0F0EADD5C0FB}" type="presParOf" srcId="{C6A08DF7-B752-894F-B08B-1CE9F11D14EA}" destId="{B1E30DD2-20F3-8043-AC47-2C858A79320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049BFA-6EE8-4741-937F-16678B919257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FD9A2C-334D-1D4B-9C4B-741021C35991}">
      <dgm:prSet phldrT="[Text]" custT="1"/>
      <dgm:spPr/>
      <dgm:t>
        <a:bodyPr/>
        <a:lstStyle/>
        <a:p>
          <a:r>
            <a:rPr lang="en-US" sz="2400" dirty="0"/>
            <a:t>RESA</a:t>
          </a:r>
        </a:p>
      </dgm:t>
    </dgm:pt>
    <dgm:pt modelId="{9E35DDD0-1005-3A41-ABBA-5EA5F984933C}" type="parTrans" cxnId="{9D3BA633-B3A5-4B4E-A8D7-84E5CE357F41}">
      <dgm:prSet/>
      <dgm:spPr/>
      <dgm:t>
        <a:bodyPr/>
        <a:lstStyle/>
        <a:p>
          <a:endParaRPr lang="en-US"/>
        </a:p>
      </dgm:t>
    </dgm:pt>
    <dgm:pt modelId="{10412F22-C984-1647-91BA-AF3052978CD3}" type="sibTrans" cxnId="{9D3BA633-B3A5-4B4E-A8D7-84E5CE357F41}">
      <dgm:prSet/>
      <dgm:spPr/>
      <dgm:t>
        <a:bodyPr/>
        <a:lstStyle/>
        <a:p>
          <a:endParaRPr lang="en-US"/>
        </a:p>
      </dgm:t>
    </dgm:pt>
    <dgm:pt modelId="{D1E334D0-30B4-5B47-ABE8-1B707C9581F6}">
      <dgm:prSet phldrT="[Text]" custT="1"/>
      <dgm:spPr/>
      <dgm:t>
        <a:bodyPr/>
        <a:lstStyle/>
        <a:p>
          <a:r>
            <a:rPr lang="en-US" sz="1800" dirty="0"/>
            <a:t>Price Proposal</a:t>
          </a:r>
        </a:p>
      </dgm:t>
    </dgm:pt>
    <dgm:pt modelId="{00DAA595-6F00-2A4C-93B2-80E9CAB7D34F}" type="parTrans" cxnId="{17A02DD5-E90F-A147-A88E-9DABC77E20E5}">
      <dgm:prSet/>
      <dgm:spPr/>
      <dgm:t>
        <a:bodyPr/>
        <a:lstStyle/>
        <a:p>
          <a:endParaRPr lang="en-US"/>
        </a:p>
      </dgm:t>
    </dgm:pt>
    <dgm:pt modelId="{D7AF0C1F-2E18-464A-A4F2-F801B61AC7CA}" type="sibTrans" cxnId="{17A02DD5-E90F-A147-A88E-9DABC77E20E5}">
      <dgm:prSet/>
      <dgm:spPr/>
      <dgm:t>
        <a:bodyPr/>
        <a:lstStyle/>
        <a:p>
          <a:endParaRPr lang="en-US"/>
        </a:p>
      </dgm:t>
    </dgm:pt>
    <dgm:pt modelId="{3EB7F353-0434-9748-B49A-547E0871E038}">
      <dgm:prSet phldrT="[Text]" custT="1"/>
      <dgm:spPr/>
      <dgm:t>
        <a:bodyPr/>
        <a:lstStyle/>
        <a:p>
          <a:r>
            <a:rPr lang="en-US" sz="2400" dirty="0"/>
            <a:t>M&amp;V Reports</a:t>
          </a:r>
        </a:p>
      </dgm:t>
    </dgm:pt>
    <dgm:pt modelId="{1F89EC75-B737-0A41-A2F6-4DC34227FD05}" type="parTrans" cxnId="{033FF3AF-DD4B-2843-9C3A-F844D6E0C315}">
      <dgm:prSet/>
      <dgm:spPr/>
      <dgm:t>
        <a:bodyPr/>
        <a:lstStyle/>
        <a:p>
          <a:endParaRPr lang="en-US"/>
        </a:p>
      </dgm:t>
    </dgm:pt>
    <dgm:pt modelId="{F0D9B1FB-D031-014D-9C9D-EC0800BB0E16}" type="sibTrans" cxnId="{033FF3AF-DD4B-2843-9C3A-F844D6E0C315}">
      <dgm:prSet/>
      <dgm:spPr/>
      <dgm:t>
        <a:bodyPr/>
        <a:lstStyle/>
        <a:p>
          <a:endParaRPr lang="en-US"/>
        </a:p>
      </dgm:t>
    </dgm:pt>
    <dgm:pt modelId="{8648B3D7-E28F-3543-BEF2-6012AAAC2FBF}">
      <dgm:prSet phldrT="[Text]" custT="1"/>
      <dgm:spPr/>
      <dgm:t>
        <a:bodyPr/>
        <a:lstStyle/>
        <a:p>
          <a:r>
            <a:rPr lang="en-US" sz="1800" dirty="0"/>
            <a:t>Completed annually by ESCO</a:t>
          </a:r>
        </a:p>
      </dgm:t>
    </dgm:pt>
    <dgm:pt modelId="{5DE7A192-0A13-A74E-8CB2-11C95932B549}" type="parTrans" cxnId="{371052B0-91AC-6149-B528-1AF5DB2904C1}">
      <dgm:prSet/>
      <dgm:spPr/>
      <dgm:t>
        <a:bodyPr/>
        <a:lstStyle/>
        <a:p>
          <a:endParaRPr lang="en-US"/>
        </a:p>
      </dgm:t>
    </dgm:pt>
    <dgm:pt modelId="{4EF93069-A70D-D341-A9C6-C44642CF06F8}" type="sibTrans" cxnId="{371052B0-91AC-6149-B528-1AF5DB2904C1}">
      <dgm:prSet/>
      <dgm:spPr/>
      <dgm:t>
        <a:bodyPr/>
        <a:lstStyle/>
        <a:p>
          <a:endParaRPr lang="en-US"/>
        </a:p>
      </dgm:t>
    </dgm:pt>
    <dgm:pt modelId="{4FB03E06-2AC6-E142-A0C3-38ADD267404A}">
      <dgm:prSet phldrT="[Text]" custT="1"/>
      <dgm:spPr/>
      <dgm:t>
        <a:bodyPr/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/>
            <a:t> 23</a:t>
          </a:r>
          <a:r>
            <a:rPr lang="en-US" sz="1800" dirty="0"/>
            <a:t>-year contract</a:t>
          </a:r>
        </a:p>
      </dgm:t>
    </dgm:pt>
    <dgm:pt modelId="{187D7915-D152-CA40-ABBC-21556F9EB8C9}" type="parTrans" cxnId="{A3E92C08-687D-ED44-A8E8-B425DA7468CC}">
      <dgm:prSet/>
      <dgm:spPr/>
      <dgm:t>
        <a:bodyPr/>
        <a:lstStyle/>
        <a:p>
          <a:endParaRPr lang="en-US"/>
        </a:p>
      </dgm:t>
    </dgm:pt>
    <dgm:pt modelId="{C639B279-EBE6-074C-8621-93BADE79AA1A}" type="sibTrans" cxnId="{A3E92C08-687D-ED44-A8E8-B425DA7468CC}">
      <dgm:prSet/>
      <dgm:spPr/>
      <dgm:t>
        <a:bodyPr/>
        <a:lstStyle/>
        <a:p>
          <a:endParaRPr lang="en-US"/>
        </a:p>
      </dgm:t>
    </dgm:pt>
    <dgm:pt modelId="{EED6BFCC-0E17-6C4B-8516-72000699103C}">
      <dgm:prSet phldrT="[Text]" custT="1"/>
      <dgm:spPr/>
      <dgm:t>
        <a:bodyPr/>
        <a:lstStyle/>
        <a:p>
          <a:r>
            <a:rPr lang="en-US" sz="2400" dirty="0"/>
            <a:t>Investment</a:t>
          </a:r>
          <a:r>
            <a:rPr lang="en-US" sz="2400" baseline="0" dirty="0"/>
            <a:t> Grade Audit</a:t>
          </a:r>
          <a:endParaRPr lang="en-US" sz="2400" dirty="0"/>
        </a:p>
      </dgm:t>
    </dgm:pt>
    <dgm:pt modelId="{2D39BBE7-2156-E847-B584-C435830E72D1}" type="sibTrans" cxnId="{C667DE27-6197-634A-BADF-A447EEF798E4}">
      <dgm:prSet/>
      <dgm:spPr/>
      <dgm:t>
        <a:bodyPr/>
        <a:lstStyle/>
        <a:p>
          <a:endParaRPr lang="en-US"/>
        </a:p>
      </dgm:t>
    </dgm:pt>
    <dgm:pt modelId="{F29A3049-B3F6-3940-B30B-B2224060C105}" type="parTrans" cxnId="{C667DE27-6197-634A-BADF-A447EEF798E4}">
      <dgm:prSet/>
      <dgm:spPr/>
      <dgm:t>
        <a:bodyPr/>
        <a:lstStyle/>
        <a:p>
          <a:endParaRPr lang="en-US"/>
        </a:p>
      </dgm:t>
    </dgm:pt>
    <dgm:pt modelId="{4BD903BF-1093-D943-AF89-E4A96D1B9D88}">
      <dgm:prSet phldrT="[Text]" custT="1"/>
      <dgm:spPr/>
      <dgm:t>
        <a:bodyPr/>
        <a:lstStyle/>
        <a:p>
          <a:r>
            <a:rPr lang="en-US" sz="1800" dirty="0"/>
            <a:t>Technical Assessment</a:t>
          </a:r>
        </a:p>
      </dgm:t>
    </dgm:pt>
    <dgm:pt modelId="{E4176DC5-BD74-8441-983A-1D82276A740E}" type="parTrans" cxnId="{CBF87A7D-DE7F-3A4F-BEA3-D990E4B9550D}">
      <dgm:prSet/>
      <dgm:spPr/>
      <dgm:t>
        <a:bodyPr/>
        <a:lstStyle/>
        <a:p>
          <a:endParaRPr lang="en-US"/>
        </a:p>
      </dgm:t>
    </dgm:pt>
    <dgm:pt modelId="{52E0816A-982F-3241-8FEA-02AE3C07BB29}" type="sibTrans" cxnId="{CBF87A7D-DE7F-3A4F-BEA3-D990E4B9550D}">
      <dgm:prSet/>
      <dgm:spPr/>
      <dgm:t>
        <a:bodyPr/>
        <a:lstStyle/>
        <a:p>
          <a:endParaRPr lang="en-US"/>
        </a:p>
      </dgm:t>
    </dgm:pt>
    <dgm:pt modelId="{ED946004-3ED3-904F-AD30-E9F8DFF9CC30}">
      <dgm:prSet phldrT="[Text]" custT="1"/>
      <dgm:spPr/>
      <dgm:t>
        <a:bodyPr/>
        <a:lstStyle/>
        <a:p>
          <a:r>
            <a:rPr lang="en-US" sz="1800" dirty="0"/>
            <a:t>Saving and performance verification</a:t>
          </a:r>
        </a:p>
      </dgm:t>
    </dgm:pt>
    <dgm:pt modelId="{2E45D7AB-667A-774F-9497-7549994C7173}" type="parTrans" cxnId="{B14F5DDA-2EFE-A741-ABC5-BD339B22B823}">
      <dgm:prSet/>
      <dgm:spPr/>
      <dgm:t>
        <a:bodyPr/>
        <a:lstStyle/>
        <a:p>
          <a:endParaRPr lang="en-US"/>
        </a:p>
      </dgm:t>
    </dgm:pt>
    <dgm:pt modelId="{6CD2F64B-3452-654A-A1EF-B7FFF089C2C2}" type="sibTrans" cxnId="{B14F5DDA-2EFE-A741-ABC5-BD339B22B823}">
      <dgm:prSet/>
      <dgm:spPr/>
      <dgm:t>
        <a:bodyPr/>
        <a:lstStyle/>
        <a:p>
          <a:endParaRPr lang="en-US"/>
        </a:p>
      </dgm:t>
    </dgm:pt>
    <dgm:pt modelId="{527E0803-E1B3-4A0B-815C-0C8FE82056E9}">
      <dgm:prSet phldrT="[Text]" custT="1"/>
      <dgm:spPr/>
      <dgm:t>
        <a:bodyPr/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400" baseline="0" dirty="0" smtClean="0"/>
            <a:t> </a:t>
          </a:r>
          <a:r>
            <a:rPr lang="en-US" sz="1800" dirty="0" smtClean="0"/>
            <a:t>Financing method</a:t>
          </a:r>
          <a:endParaRPr lang="en-US" sz="1800" dirty="0"/>
        </a:p>
      </dgm:t>
    </dgm:pt>
    <dgm:pt modelId="{8E2285B7-98DC-474F-96A0-5256B5B0BFA6}" type="parTrans" cxnId="{9A3CA31C-6E96-4B54-BEC5-AB5073E8E417}">
      <dgm:prSet/>
      <dgm:spPr/>
      <dgm:t>
        <a:bodyPr/>
        <a:lstStyle/>
        <a:p>
          <a:endParaRPr lang="en-US"/>
        </a:p>
      </dgm:t>
    </dgm:pt>
    <dgm:pt modelId="{00252135-5B47-4529-9966-1A4B727123AF}" type="sibTrans" cxnId="{9A3CA31C-6E96-4B54-BEC5-AB5073E8E417}">
      <dgm:prSet/>
      <dgm:spPr/>
      <dgm:t>
        <a:bodyPr/>
        <a:lstStyle/>
        <a:p>
          <a:endParaRPr lang="en-US"/>
        </a:p>
      </dgm:t>
    </dgm:pt>
    <dgm:pt modelId="{BCB90925-FA88-46A5-9525-A392AC2F7B37}">
      <dgm:prSet phldrT="[Text]" custT="1"/>
      <dgm:spPr/>
      <dgm:t>
        <a:bodyPr/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dirty="0" smtClean="0"/>
            <a:t> Establishes </a:t>
          </a:r>
          <a:r>
            <a:rPr lang="en-US" sz="1800" dirty="0"/>
            <a:t>third</a:t>
          </a:r>
          <a:r>
            <a:rPr lang="en-US" sz="1800" baseline="0" dirty="0"/>
            <a:t> party ownership</a:t>
          </a:r>
          <a:endParaRPr lang="en-US" sz="1800" dirty="0"/>
        </a:p>
      </dgm:t>
    </dgm:pt>
    <dgm:pt modelId="{C7312AB1-C351-40D8-8867-1624275AE1E2}" type="parTrans" cxnId="{A8BFACDA-5317-4C5C-BFFA-45E7D288D06D}">
      <dgm:prSet/>
      <dgm:spPr/>
      <dgm:t>
        <a:bodyPr/>
        <a:lstStyle/>
        <a:p>
          <a:endParaRPr lang="en-US"/>
        </a:p>
      </dgm:t>
    </dgm:pt>
    <dgm:pt modelId="{17E63421-4009-4DC2-9977-8BE735CCF9BD}" type="sibTrans" cxnId="{A8BFACDA-5317-4C5C-BFFA-45E7D288D06D}">
      <dgm:prSet/>
      <dgm:spPr/>
      <dgm:t>
        <a:bodyPr/>
        <a:lstStyle/>
        <a:p>
          <a:endParaRPr lang="en-US"/>
        </a:p>
      </dgm:t>
    </dgm:pt>
    <dgm:pt modelId="{797C65F4-0BBD-6F48-82AD-8ED0D0784934}" type="pres">
      <dgm:prSet presAssocID="{7C049BFA-6EE8-4741-937F-16678B9192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FC92EC-A41E-0440-9E82-B12C0D201CBC}" type="pres">
      <dgm:prSet presAssocID="{5EFD9A2C-334D-1D4B-9C4B-741021C35991}" presName="parentLin" presStyleCnt="0"/>
      <dgm:spPr/>
    </dgm:pt>
    <dgm:pt modelId="{43D72D97-4895-024D-93B5-6732D606B2AA}" type="pres">
      <dgm:prSet presAssocID="{5EFD9A2C-334D-1D4B-9C4B-741021C3599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EBFC850-937F-8442-B247-549BF111C521}" type="pres">
      <dgm:prSet presAssocID="{5EFD9A2C-334D-1D4B-9C4B-741021C359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2539F-0870-0A4B-8DBA-F551ACE803EE}" type="pres">
      <dgm:prSet presAssocID="{5EFD9A2C-334D-1D4B-9C4B-741021C35991}" presName="negativeSpace" presStyleCnt="0"/>
      <dgm:spPr/>
    </dgm:pt>
    <dgm:pt modelId="{C753ECCE-2576-C047-9DAB-C419D0136C11}" type="pres">
      <dgm:prSet presAssocID="{5EFD9A2C-334D-1D4B-9C4B-741021C35991}" presName="childText" presStyleLbl="conFgAcc1" presStyleIdx="0" presStyleCnt="3" custLinFactNeighborX="-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999A-73E3-4F4E-A017-89282497EDD5}" type="pres">
      <dgm:prSet presAssocID="{10412F22-C984-1647-91BA-AF3052978CD3}" presName="spaceBetweenRectangles" presStyleCnt="0"/>
      <dgm:spPr/>
    </dgm:pt>
    <dgm:pt modelId="{DC0D7C86-754F-5946-8AD0-B691D1EF2680}" type="pres">
      <dgm:prSet presAssocID="{EED6BFCC-0E17-6C4B-8516-72000699103C}" presName="parentLin" presStyleCnt="0"/>
      <dgm:spPr/>
    </dgm:pt>
    <dgm:pt modelId="{509400EA-1808-D64C-941F-75047AE7141E}" type="pres">
      <dgm:prSet presAssocID="{EED6BFCC-0E17-6C4B-8516-72000699103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C48BBE-D489-C14F-8B08-F39CB96EA325}" type="pres">
      <dgm:prSet presAssocID="{EED6BFCC-0E17-6C4B-8516-72000699103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295CF-E3E2-D645-A8A1-F7131681BCC4}" type="pres">
      <dgm:prSet presAssocID="{EED6BFCC-0E17-6C4B-8516-72000699103C}" presName="negativeSpace" presStyleCnt="0"/>
      <dgm:spPr/>
    </dgm:pt>
    <dgm:pt modelId="{5FF0E5E3-BABC-A34D-B6EB-7799C7CFFA91}" type="pres">
      <dgm:prSet presAssocID="{EED6BFCC-0E17-6C4B-8516-72000699103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2A946-8260-F94A-A5F1-96286E08F91F}" type="pres">
      <dgm:prSet presAssocID="{2D39BBE7-2156-E847-B584-C435830E72D1}" presName="spaceBetweenRectangles" presStyleCnt="0"/>
      <dgm:spPr/>
    </dgm:pt>
    <dgm:pt modelId="{D63AB4B3-AAF9-C048-B039-0ADE792C0C74}" type="pres">
      <dgm:prSet presAssocID="{3EB7F353-0434-9748-B49A-547E0871E038}" presName="parentLin" presStyleCnt="0"/>
      <dgm:spPr/>
    </dgm:pt>
    <dgm:pt modelId="{35846CE9-2FD5-FD44-A67E-BF91585D5646}" type="pres">
      <dgm:prSet presAssocID="{3EB7F353-0434-9748-B49A-547E0871E03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8BAE67A-5287-4743-A514-5334828D5BAB}" type="pres">
      <dgm:prSet presAssocID="{3EB7F353-0434-9748-B49A-547E0871E0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CA5F2-FE6D-B549-A298-5E74B751FBC6}" type="pres">
      <dgm:prSet presAssocID="{3EB7F353-0434-9748-B49A-547E0871E038}" presName="negativeSpace" presStyleCnt="0"/>
      <dgm:spPr/>
    </dgm:pt>
    <dgm:pt modelId="{5EFF1ACF-F416-E84A-BCB2-30579F339180}" type="pres">
      <dgm:prSet presAssocID="{3EB7F353-0434-9748-B49A-547E0871E03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CA31C-6E96-4B54-BEC5-AB5073E8E417}" srcId="{5EFD9A2C-334D-1D4B-9C4B-741021C35991}" destId="{527E0803-E1B3-4A0B-815C-0C8FE82056E9}" srcOrd="0" destOrd="0" parTransId="{8E2285B7-98DC-474F-96A0-5256B5B0BFA6}" sibTransId="{00252135-5B47-4529-9966-1A4B727123AF}"/>
    <dgm:cxn modelId="{0524F0CD-ADE7-4F42-9362-5737EC3C69AC}" type="presOf" srcId="{EED6BFCC-0E17-6C4B-8516-72000699103C}" destId="{509400EA-1808-D64C-941F-75047AE7141E}" srcOrd="0" destOrd="0" presId="urn:microsoft.com/office/officeart/2005/8/layout/list1"/>
    <dgm:cxn modelId="{033FF3AF-DD4B-2843-9C3A-F844D6E0C315}" srcId="{7C049BFA-6EE8-4741-937F-16678B919257}" destId="{3EB7F353-0434-9748-B49A-547E0871E038}" srcOrd="2" destOrd="0" parTransId="{1F89EC75-B737-0A41-A2F6-4DC34227FD05}" sibTransId="{F0D9B1FB-D031-014D-9C9D-EC0800BB0E16}"/>
    <dgm:cxn modelId="{334213E5-6374-5249-8C30-9158BE469C0C}" type="presOf" srcId="{4FB03E06-2AC6-E142-A0C3-38ADD267404A}" destId="{C753ECCE-2576-C047-9DAB-C419D0136C11}" srcOrd="0" destOrd="2" presId="urn:microsoft.com/office/officeart/2005/8/layout/list1"/>
    <dgm:cxn modelId="{B14F5DDA-2EFE-A741-ABC5-BD339B22B823}" srcId="{3EB7F353-0434-9748-B49A-547E0871E038}" destId="{ED946004-3ED3-904F-AD30-E9F8DFF9CC30}" srcOrd="0" destOrd="0" parTransId="{2E45D7AB-667A-774F-9497-7549994C7173}" sibTransId="{6CD2F64B-3452-654A-A1EF-B7FFF089C2C2}"/>
    <dgm:cxn modelId="{0A69B7F9-840C-944B-AC15-FEA3FCCFB0DF}" type="presOf" srcId="{7C049BFA-6EE8-4741-937F-16678B919257}" destId="{797C65F4-0BBD-6F48-82AD-8ED0D0784934}" srcOrd="0" destOrd="0" presId="urn:microsoft.com/office/officeart/2005/8/layout/list1"/>
    <dgm:cxn modelId="{3E13E31B-53E6-454D-838C-A617BA186FE3}" type="presOf" srcId="{5EFD9A2C-334D-1D4B-9C4B-741021C35991}" destId="{43D72D97-4895-024D-93B5-6732D606B2AA}" srcOrd="0" destOrd="0" presId="urn:microsoft.com/office/officeart/2005/8/layout/list1"/>
    <dgm:cxn modelId="{C667DE27-6197-634A-BADF-A447EEF798E4}" srcId="{7C049BFA-6EE8-4741-937F-16678B919257}" destId="{EED6BFCC-0E17-6C4B-8516-72000699103C}" srcOrd="1" destOrd="0" parTransId="{F29A3049-B3F6-3940-B30B-B2224060C105}" sibTransId="{2D39BBE7-2156-E847-B584-C435830E72D1}"/>
    <dgm:cxn modelId="{60EC56B7-1474-AD42-BC1D-83506E8F82F7}" type="presOf" srcId="{3EB7F353-0434-9748-B49A-547E0871E038}" destId="{35846CE9-2FD5-FD44-A67E-BF91585D5646}" srcOrd="0" destOrd="0" presId="urn:microsoft.com/office/officeart/2005/8/layout/list1"/>
    <dgm:cxn modelId="{17A02DD5-E90F-A147-A88E-9DABC77E20E5}" srcId="{EED6BFCC-0E17-6C4B-8516-72000699103C}" destId="{D1E334D0-30B4-5B47-ABE8-1B707C9581F6}" srcOrd="0" destOrd="0" parTransId="{00DAA595-6F00-2A4C-93B2-80E9CAB7D34F}" sibTransId="{D7AF0C1F-2E18-464A-A4F2-F801B61AC7CA}"/>
    <dgm:cxn modelId="{CB6483D9-505A-2740-9C6F-2F669F473898}" type="presOf" srcId="{D1E334D0-30B4-5B47-ABE8-1B707C9581F6}" destId="{5FF0E5E3-BABC-A34D-B6EB-7799C7CFFA91}" srcOrd="0" destOrd="0" presId="urn:microsoft.com/office/officeart/2005/8/layout/list1"/>
    <dgm:cxn modelId="{A3E92C08-687D-ED44-A8E8-B425DA7468CC}" srcId="{5EFD9A2C-334D-1D4B-9C4B-741021C35991}" destId="{4FB03E06-2AC6-E142-A0C3-38ADD267404A}" srcOrd="2" destOrd="0" parTransId="{187D7915-D152-CA40-ABBC-21556F9EB8C9}" sibTransId="{C639B279-EBE6-074C-8621-93BADE79AA1A}"/>
    <dgm:cxn modelId="{CBF87A7D-DE7F-3A4F-BEA3-D990E4B9550D}" srcId="{EED6BFCC-0E17-6C4B-8516-72000699103C}" destId="{4BD903BF-1093-D943-AF89-E4A96D1B9D88}" srcOrd="1" destOrd="0" parTransId="{E4176DC5-BD74-8441-983A-1D82276A740E}" sibTransId="{52E0816A-982F-3241-8FEA-02AE3C07BB29}"/>
    <dgm:cxn modelId="{371052B0-91AC-6149-B528-1AF5DB2904C1}" srcId="{3EB7F353-0434-9748-B49A-547E0871E038}" destId="{8648B3D7-E28F-3543-BEF2-6012AAAC2FBF}" srcOrd="1" destOrd="0" parTransId="{5DE7A192-0A13-A74E-8CB2-11C95932B549}" sibTransId="{4EF93069-A70D-D341-A9C6-C44642CF06F8}"/>
    <dgm:cxn modelId="{2158E22D-590A-4474-861E-D8B1E842C045}" type="presOf" srcId="{527E0803-E1B3-4A0B-815C-0C8FE82056E9}" destId="{C753ECCE-2576-C047-9DAB-C419D0136C11}" srcOrd="0" destOrd="0" presId="urn:microsoft.com/office/officeart/2005/8/layout/list1"/>
    <dgm:cxn modelId="{A8BFACDA-5317-4C5C-BFFA-45E7D288D06D}" srcId="{5EFD9A2C-334D-1D4B-9C4B-741021C35991}" destId="{BCB90925-FA88-46A5-9525-A392AC2F7B37}" srcOrd="1" destOrd="0" parTransId="{C7312AB1-C351-40D8-8867-1624275AE1E2}" sibTransId="{17E63421-4009-4DC2-9977-8BE735CCF9BD}"/>
    <dgm:cxn modelId="{032DA5F7-0828-4B48-A89C-29E4AF931A8B}" type="presOf" srcId="{BCB90925-FA88-46A5-9525-A392AC2F7B37}" destId="{C753ECCE-2576-C047-9DAB-C419D0136C11}" srcOrd="0" destOrd="1" presId="urn:microsoft.com/office/officeart/2005/8/layout/list1"/>
    <dgm:cxn modelId="{1CFBDA1E-5D75-D04B-9A4A-E37455B08636}" type="presOf" srcId="{ED946004-3ED3-904F-AD30-E9F8DFF9CC30}" destId="{5EFF1ACF-F416-E84A-BCB2-30579F339180}" srcOrd="0" destOrd="0" presId="urn:microsoft.com/office/officeart/2005/8/layout/list1"/>
    <dgm:cxn modelId="{9D3BA633-B3A5-4B4E-A8D7-84E5CE357F41}" srcId="{7C049BFA-6EE8-4741-937F-16678B919257}" destId="{5EFD9A2C-334D-1D4B-9C4B-741021C35991}" srcOrd="0" destOrd="0" parTransId="{9E35DDD0-1005-3A41-ABBA-5EA5F984933C}" sibTransId="{10412F22-C984-1647-91BA-AF3052978CD3}"/>
    <dgm:cxn modelId="{A7B665C6-6B3E-2343-9217-FCE2CC1864B1}" type="presOf" srcId="{5EFD9A2C-334D-1D4B-9C4B-741021C35991}" destId="{6EBFC850-937F-8442-B247-549BF111C521}" srcOrd="1" destOrd="0" presId="urn:microsoft.com/office/officeart/2005/8/layout/list1"/>
    <dgm:cxn modelId="{E4FAA776-B284-D34D-B265-17624D65525D}" type="presOf" srcId="{EED6BFCC-0E17-6C4B-8516-72000699103C}" destId="{58C48BBE-D489-C14F-8B08-F39CB96EA325}" srcOrd="1" destOrd="0" presId="urn:microsoft.com/office/officeart/2005/8/layout/list1"/>
    <dgm:cxn modelId="{7EF1C3D3-72D3-7346-90EB-8ECD227C0403}" type="presOf" srcId="{4BD903BF-1093-D943-AF89-E4A96D1B9D88}" destId="{5FF0E5E3-BABC-A34D-B6EB-7799C7CFFA91}" srcOrd="0" destOrd="1" presId="urn:microsoft.com/office/officeart/2005/8/layout/list1"/>
    <dgm:cxn modelId="{EEB04605-6B86-A147-925A-89681C5D3B4F}" type="presOf" srcId="{8648B3D7-E28F-3543-BEF2-6012AAAC2FBF}" destId="{5EFF1ACF-F416-E84A-BCB2-30579F339180}" srcOrd="0" destOrd="1" presId="urn:microsoft.com/office/officeart/2005/8/layout/list1"/>
    <dgm:cxn modelId="{9F53C555-2F02-AB4B-AA4F-57CD366034A7}" type="presOf" srcId="{3EB7F353-0434-9748-B49A-547E0871E038}" destId="{B8BAE67A-5287-4743-A514-5334828D5BAB}" srcOrd="1" destOrd="0" presId="urn:microsoft.com/office/officeart/2005/8/layout/list1"/>
    <dgm:cxn modelId="{8DB1F1E1-3FCC-194D-B3EE-2AA240D809FD}" type="presParOf" srcId="{797C65F4-0BBD-6F48-82AD-8ED0D0784934}" destId="{20FC92EC-A41E-0440-9E82-B12C0D201CBC}" srcOrd="0" destOrd="0" presId="urn:microsoft.com/office/officeart/2005/8/layout/list1"/>
    <dgm:cxn modelId="{0190A83A-64B0-794C-9004-A76D7EBEE5B0}" type="presParOf" srcId="{20FC92EC-A41E-0440-9E82-B12C0D201CBC}" destId="{43D72D97-4895-024D-93B5-6732D606B2AA}" srcOrd="0" destOrd="0" presId="urn:microsoft.com/office/officeart/2005/8/layout/list1"/>
    <dgm:cxn modelId="{D40F88D2-9423-994E-A050-B52728EE25CA}" type="presParOf" srcId="{20FC92EC-A41E-0440-9E82-B12C0D201CBC}" destId="{6EBFC850-937F-8442-B247-549BF111C521}" srcOrd="1" destOrd="0" presId="urn:microsoft.com/office/officeart/2005/8/layout/list1"/>
    <dgm:cxn modelId="{0463F0DB-2952-C341-82B5-B00A51B34C6B}" type="presParOf" srcId="{797C65F4-0BBD-6F48-82AD-8ED0D0784934}" destId="{D1B2539F-0870-0A4B-8DBA-F551ACE803EE}" srcOrd="1" destOrd="0" presId="urn:microsoft.com/office/officeart/2005/8/layout/list1"/>
    <dgm:cxn modelId="{366F04EB-1543-E445-898B-E92C02CDA8A4}" type="presParOf" srcId="{797C65F4-0BBD-6F48-82AD-8ED0D0784934}" destId="{C753ECCE-2576-C047-9DAB-C419D0136C11}" srcOrd="2" destOrd="0" presId="urn:microsoft.com/office/officeart/2005/8/layout/list1"/>
    <dgm:cxn modelId="{823D5E69-EE5B-5F43-A442-FD72A4761858}" type="presParOf" srcId="{797C65F4-0BBD-6F48-82AD-8ED0D0784934}" destId="{F869999A-73E3-4F4E-A017-89282497EDD5}" srcOrd="3" destOrd="0" presId="urn:microsoft.com/office/officeart/2005/8/layout/list1"/>
    <dgm:cxn modelId="{43E0EB86-64C2-CA4C-BB80-5E2B730D323D}" type="presParOf" srcId="{797C65F4-0BBD-6F48-82AD-8ED0D0784934}" destId="{DC0D7C86-754F-5946-8AD0-B691D1EF2680}" srcOrd="4" destOrd="0" presId="urn:microsoft.com/office/officeart/2005/8/layout/list1"/>
    <dgm:cxn modelId="{5AC22A56-CFD0-2841-89C6-7C192A696DF1}" type="presParOf" srcId="{DC0D7C86-754F-5946-8AD0-B691D1EF2680}" destId="{509400EA-1808-D64C-941F-75047AE7141E}" srcOrd="0" destOrd="0" presId="urn:microsoft.com/office/officeart/2005/8/layout/list1"/>
    <dgm:cxn modelId="{6EB926FE-1040-B540-AC03-3BD2297F6FA5}" type="presParOf" srcId="{DC0D7C86-754F-5946-8AD0-B691D1EF2680}" destId="{58C48BBE-D489-C14F-8B08-F39CB96EA325}" srcOrd="1" destOrd="0" presId="urn:microsoft.com/office/officeart/2005/8/layout/list1"/>
    <dgm:cxn modelId="{150B1733-E424-864E-B85A-DCCB35A15F76}" type="presParOf" srcId="{797C65F4-0BBD-6F48-82AD-8ED0D0784934}" destId="{F96295CF-E3E2-D645-A8A1-F7131681BCC4}" srcOrd="5" destOrd="0" presId="urn:microsoft.com/office/officeart/2005/8/layout/list1"/>
    <dgm:cxn modelId="{FD2A198D-6732-0B47-A10A-171F9C224DA4}" type="presParOf" srcId="{797C65F4-0BBD-6F48-82AD-8ED0D0784934}" destId="{5FF0E5E3-BABC-A34D-B6EB-7799C7CFFA91}" srcOrd="6" destOrd="0" presId="urn:microsoft.com/office/officeart/2005/8/layout/list1"/>
    <dgm:cxn modelId="{6313630D-489A-0D47-8037-395597D068AA}" type="presParOf" srcId="{797C65F4-0BBD-6F48-82AD-8ED0D0784934}" destId="{2C82A946-8260-F94A-A5F1-96286E08F91F}" srcOrd="7" destOrd="0" presId="urn:microsoft.com/office/officeart/2005/8/layout/list1"/>
    <dgm:cxn modelId="{55D62E91-27B8-6245-8AEC-0F2B4AB82546}" type="presParOf" srcId="{797C65F4-0BBD-6F48-82AD-8ED0D0784934}" destId="{D63AB4B3-AAF9-C048-B039-0ADE792C0C74}" srcOrd="8" destOrd="0" presId="urn:microsoft.com/office/officeart/2005/8/layout/list1"/>
    <dgm:cxn modelId="{83E7E289-793F-804E-89B4-F89A8A91B4BA}" type="presParOf" srcId="{D63AB4B3-AAF9-C048-B039-0ADE792C0C74}" destId="{35846CE9-2FD5-FD44-A67E-BF91585D5646}" srcOrd="0" destOrd="0" presId="urn:microsoft.com/office/officeart/2005/8/layout/list1"/>
    <dgm:cxn modelId="{6E092427-68B7-C64A-A519-1A3FCC17ECCE}" type="presParOf" srcId="{D63AB4B3-AAF9-C048-B039-0ADE792C0C74}" destId="{B8BAE67A-5287-4743-A514-5334828D5BAB}" srcOrd="1" destOrd="0" presId="urn:microsoft.com/office/officeart/2005/8/layout/list1"/>
    <dgm:cxn modelId="{914209A8-E729-3F4E-A7AA-6F37DFDDDBA5}" type="presParOf" srcId="{797C65F4-0BBD-6F48-82AD-8ED0D0784934}" destId="{7D0CA5F2-FE6D-B549-A298-5E74B751FBC6}" srcOrd="9" destOrd="0" presId="urn:microsoft.com/office/officeart/2005/8/layout/list1"/>
    <dgm:cxn modelId="{63D9ABC5-ECC0-B64C-BC17-1F5B9613D17C}" type="presParOf" srcId="{797C65F4-0BBD-6F48-82AD-8ED0D0784934}" destId="{5EFF1ACF-F416-E84A-BCB2-30579F33918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25090C-AC1D-CD41-8D18-C6E9AA83C050}" type="doc">
      <dgm:prSet loTypeId="urn:microsoft.com/office/officeart/2005/8/layout/radial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E34D25-08D4-0A49-9B8A-8FB954E73EA6}">
      <dgm:prSet phldrT="[Text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50" b="1" dirty="0"/>
            <a:t>Performance</a:t>
          </a:r>
        </a:p>
      </dgm:t>
    </dgm:pt>
    <dgm:pt modelId="{5B567952-F5A1-3044-8C63-46914242D2AC}" type="parTrans" cxnId="{2F847255-F92B-F944-8BFB-62C92287919D}">
      <dgm:prSet/>
      <dgm:spPr/>
      <dgm:t>
        <a:bodyPr/>
        <a:lstStyle/>
        <a:p>
          <a:endParaRPr lang="en-US"/>
        </a:p>
      </dgm:t>
    </dgm:pt>
    <dgm:pt modelId="{5B37A4CE-1488-F547-92D3-B5626290A5B2}" type="sibTrans" cxnId="{2F847255-F92B-F944-8BFB-62C92287919D}">
      <dgm:prSet/>
      <dgm:spPr/>
      <dgm:t>
        <a:bodyPr/>
        <a:lstStyle/>
        <a:p>
          <a:endParaRPr lang="en-US"/>
        </a:p>
      </dgm:t>
    </dgm:pt>
    <dgm:pt modelId="{F14563EE-D3C1-A441-81CC-297F8BC26A9F}">
      <dgm:prSet phldrT="[Text]" custT="1"/>
      <dgm:spPr/>
      <dgm:t>
        <a:bodyPr/>
        <a:lstStyle/>
        <a:p>
          <a:r>
            <a:rPr lang="en-US" sz="1700" dirty="0"/>
            <a:t>Savings and Costs</a:t>
          </a:r>
        </a:p>
      </dgm:t>
    </dgm:pt>
    <dgm:pt modelId="{0845F40E-0E22-6347-8B9D-46CB700380AE}" type="parTrans" cxnId="{E9632B02-6488-6C42-BBB8-9C5D81FD3713}">
      <dgm:prSet/>
      <dgm:spPr/>
      <dgm:t>
        <a:bodyPr/>
        <a:lstStyle/>
        <a:p>
          <a:endParaRPr lang="en-US"/>
        </a:p>
      </dgm:t>
    </dgm:pt>
    <dgm:pt modelId="{55FBA935-6809-B947-A331-EBEE69D10046}" type="sibTrans" cxnId="{E9632B02-6488-6C42-BBB8-9C5D81FD3713}">
      <dgm:prSet/>
      <dgm:spPr/>
      <dgm:t>
        <a:bodyPr/>
        <a:lstStyle/>
        <a:p>
          <a:endParaRPr lang="en-US"/>
        </a:p>
      </dgm:t>
    </dgm:pt>
    <dgm:pt modelId="{AD9A4442-911D-A645-A626-74AD040BB82D}">
      <dgm:prSet phldrT="[Text]" custT="1"/>
      <dgm:spPr/>
      <dgm:t>
        <a:bodyPr/>
        <a:lstStyle/>
        <a:p>
          <a:r>
            <a:rPr lang="en-US" sz="1700" dirty="0"/>
            <a:t>Back-up Batteries</a:t>
          </a:r>
        </a:p>
      </dgm:t>
    </dgm:pt>
    <dgm:pt modelId="{1D647C6F-851A-F94C-84EC-B9D727D3C079}" type="parTrans" cxnId="{D09E44EF-3A6B-D149-9D9F-6EC775412798}">
      <dgm:prSet/>
      <dgm:spPr/>
      <dgm:t>
        <a:bodyPr/>
        <a:lstStyle/>
        <a:p>
          <a:endParaRPr lang="en-US"/>
        </a:p>
      </dgm:t>
    </dgm:pt>
    <dgm:pt modelId="{1196D589-A644-D441-A716-F367063C9244}" type="sibTrans" cxnId="{D09E44EF-3A6B-D149-9D9F-6EC775412798}">
      <dgm:prSet/>
      <dgm:spPr/>
      <dgm:t>
        <a:bodyPr/>
        <a:lstStyle/>
        <a:p>
          <a:endParaRPr lang="en-US"/>
        </a:p>
      </dgm:t>
    </dgm:pt>
    <dgm:pt modelId="{450F13C4-959C-7C4D-B472-0340211673FA}">
      <dgm:prSet custT="1"/>
      <dgm:spPr/>
      <dgm:t>
        <a:bodyPr/>
        <a:lstStyle/>
        <a:p>
          <a:r>
            <a:rPr lang="en-US" sz="1700" dirty="0"/>
            <a:t>Contracts</a:t>
          </a:r>
        </a:p>
      </dgm:t>
    </dgm:pt>
    <dgm:pt modelId="{AE0D4D8F-559A-4B44-8DFC-EFCC2C9060CE}" type="parTrans" cxnId="{87B2CF4E-6DB3-7543-8B03-B0BD2A18AD76}">
      <dgm:prSet/>
      <dgm:spPr/>
      <dgm:t>
        <a:bodyPr/>
        <a:lstStyle/>
        <a:p>
          <a:endParaRPr lang="en-US"/>
        </a:p>
      </dgm:t>
    </dgm:pt>
    <dgm:pt modelId="{B33A6410-927C-E540-9C4C-ED4483B1EE6F}" type="sibTrans" cxnId="{87B2CF4E-6DB3-7543-8B03-B0BD2A18AD76}">
      <dgm:prSet/>
      <dgm:spPr/>
      <dgm:t>
        <a:bodyPr/>
        <a:lstStyle/>
        <a:p>
          <a:endParaRPr lang="en-US"/>
        </a:p>
      </dgm:t>
    </dgm:pt>
    <dgm:pt modelId="{303C2E81-F3AB-D847-900E-C8AF2A0AB0AE}" type="pres">
      <dgm:prSet presAssocID="{7525090C-AC1D-CD41-8D18-C6E9AA83C05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16F8A-B85E-A246-91DB-7A960A644A11}" type="pres">
      <dgm:prSet presAssocID="{7525090C-AC1D-CD41-8D18-C6E9AA83C050}" presName="cycle" presStyleCnt="0"/>
      <dgm:spPr/>
    </dgm:pt>
    <dgm:pt modelId="{6DA21C56-8DEA-D648-AE6E-37B3FB897F63}" type="pres">
      <dgm:prSet presAssocID="{7525090C-AC1D-CD41-8D18-C6E9AA83C050}" presName="centerShape" presStyleCnt="0"/>
      <dgm:spPr/>
    </dgm:pt>
    <dgm:pt modelId="{4306A464-AC6C-C747-BC70-E8FF482C5374}" type="pres">
      <dgm:prSet presAssocID="{7525090C-AC1D-CD41-8D18-C6E9AA83C050}" presName="connSite" presStyleLbl="node1" presStyleIdx="0" presStyleCnt="5"/>
      <dgm:spPr/>
    </dgm:pt>
    <dgm:pt modelId="{557DC5F0-5CAF-604A-AB1C-1B75964E3C8B}" type="pres">
      <dgm:prSet presAssocID="{7525090C-AC1D-CD41-8D18-C6E9AA83C050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266C22F-7671-F74D-A8CF-044F2D867704}" type="pres">
      <dgm:prSet presAssocID="{AE0D4D8F-559A-4B44-8DFC-EFCC2C9060CE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76FFCD3-C012-6745-9E5C-CA401F018BF4}" type="pres">
      <dgm:prSet presAssocID="{450F13C4-959C-7C4D-B472-0340211673FA}" presName="node" presStyleCnt="0"/>
      <dgm:spPr/>
    </dgm:pt>
    <dgm:pt modelId="{84986EA8-5E2C-DC45-8D93-2A97FED48FB5}" type="pres">
      <dgm:prSet presAssocID="{450F13C4-959C-7C4D-B472-0340211673FA}" presName="parentNode" presStyleLbl="node1" presStyleIdx="1" presStyleCnt="5" custScaleX="127057" custScaleY="127057" custLinFactNeighborX="43436" custLinFactNeighborY="42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11D5A-CD4B-AD40-8D6E-A29964454A3A}" type="pres">
      <dgm:prSet presAssocID="{450F13C4-959C-7C4D-B472-0340211673FA}" presName="childNode" presStyleLbl="revTx" presStyleIdx="0" presStyleCnt="0">
        <dgm:presLayoutVars>
          <dgm:bulletEnabled val="1"/>
        </dgm:presLayoutVars>
      </dgm:prSet>
      <dgm:spPr/>
    </dgm:pt>
    <dgm:pt modelId="{1BF778AB-1D86-6443-BFBF-8FD1BEE8F9E8}" type="pres">
      <dgm:prSet presAssocID="{5B567952-F5A1-3044-8C63-46914242D2AC}" presName="Name25" presStyleLbl="parChTrans1D1" presStyleIdx="1" presStyleCnt="4"/>
      <dgm:spPr/>
      <dgm:t>
        <a:bodyPr/>
        <a:lstStyle/>
        <a:p>
          <a:endParaRPr lang="en-US"/>
        </a:p>
      </dgm:t>
    </dgm:pt>
    <dgm:pt modelId="{9B3B8A67-D51C-AC4B-BEFC-BFF27F685D42}" type="pres">
      <dgm:prSet presAssocID="{CDE34D25-08D4-0A49-9B8A-8FB954E73EA6}" presName="node" presStyleCnt="0"/>
      <dgm:spPr/>
    </dgm:pt>
    <dgm:pt modelId="{D729D926-7899-A244-A515-138F3F090402}" type="pres">
      <dgm:prSet presAssocID="{CDE34D25-08D4-0A49-9B8A-8FB954E73EA6}" presName="parentNode" presStyleLbl="node1" presStyleIdx="2" presStyleCnt="5" custScaleX="127057" custScaleY="127057" custLinFactX="5125" custLinFactNeighborX="100000" custLinFactNeighborY="-167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D454-5D5B-634F-805A-5B9F128DB3CF}" type="pres">
      <dgm:prSet presAssocID="{CDE34D25-08D4-0A49-9B8A-8FB954E73EA6}" presName="childNode" presStyleLbl="revTx" presStyleIdx="0" presStyleCnt="0">
        <dgm:presLayoutVars>
          <dgm:bulletEnabled val="1"/>
        </dgm:presLayoutVars>
      </dgm:prSet>
      <dgm:spPr/>
    </dgm:pt>
    <dgm:pt modelId="{5BC4AE81-6EFF-D943-A826-F43A038BC2D8}" type="pres">
      <dgm:prSet presAssocID="{0845F40E-0E22-6347-8B9D-46CB700380AE}" presName="Name25" presStyleLbl="parChTrans1D1" presStyleIdx="2" presStyleCnt="4"/>
      <dgm:spPr/>
      <dgm:t>
        <a:bodyPr/>
        <a:lstStyle/>
        <a:p>
          <a:endParaRPr lang="en-US"/>
        </a:p>
      </dgm:t>
    </dgm:pt>
    <dgm:pt modelId="{4401AC70-6141-434D-9EAC-237267D25EE7}" type="pres">
      <dgm:prSet presAssocID="{F14563EE-D3C1-A441-81CC-297F8BC26A9F}" presName="node" presStyleCnt="0"/>
      <dgm:spPr/>
    </dgm:pt>
    <dgm:pt modelId="{E1561CC3-3290-D94F-97F2-34CAB0DEF194}" type="pres">
      <dgm:prSet presAssocID="{F14563EE-D3C1-A441-81CC-297F8BC26A9F}" presName="parentNode" presStyleLbl="node1" presStyleIdx="3" presStyleCnt="5" custScaleX="127057" custScaleY="127057" custLinFactX="5125" custLinFactNeighborX="100000" custLinFactNeighborY="149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CB9E7-CB73-4141-B8D0-282129E5C124}" type="pres">
      <dgm:prSet presAssocID="{F14563EE-D3C1-A441-81CC-297F8BC26A9F}" presName="childNode" presStyleLbl="revTx" presStyleIdx="0" presStyleCnt="0">
        <dgm:presLayoutVars>
          <dgm:bulletEnabled val="1"/>
        </dgm:presLayoutVars>
      </dgm:prSet>
      <dgm:spPr/>
    </dgm:pt>
    <dgm:pt modelId="{CBB2B367-3D79-7F41-A549-27C391FA0A45}" type="pres">
      <dgm:prSet presAssocID="{1D647C6F-851A-F94C-84EC-B9D727D3C079}" presName="Name25" presStyleLbl="parChTrans1D1" presStyleIdx="3" presStyleCnt="4"/>
      <dgm:spPr/>
      <dgm:t>
        <a:bodyPr/>
        <a:lstStyle/>
        <a:p>
          <a:endParaRPr lang="en-US"/>
        </a:p>
      </dgm:t>
    </dgm:pt>
    <dgm:pt modelId="{D301BB47-BE56-5746-9F07-28D5F80C71D0}" type="pres">
      <dgm:prSet presAssocID="{AD9A4442-911D-A645-A626-74AD040BB82D}" presName="node" presStyleCnt="0"/>
      <dgm:spPr/>
    </dgm:pt>
    <dgm:pt modelId="{EBCB5B3E-1601-4F4A-9088-A3D9F51E7CA0}" type="pres">
      <dgm:prSet presAssocID="{AD9A4442-911D-A645-A626-74AD040BB82D}" presName="parentNode" presStyleLbl="node1" presStyleIdx="4" presStyleCnt="5" custScaleX="127057" custScaleY="127057" custLinFactNeighborX="44163" custLinFactNeighborY="-6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E155E-8D33-6F4D-A6DE-311B7A491E57}" type="pres">
      <dgm:prSet presAssocID="{AD9A4442-911D-A645-A626-74AD040BB82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F847255-F92B-F944-8BFB-62C92287919D}" srcId="{7525090C-AC1D-CD41-8D18-C6E9AA83C050}" destId="{CDE34D25-08D4-0A49-9B8A-8FB954E73EA6}" srcOrd="1" destOrd="0" parTransId="{5B567952-F5A1-3044-8C63-46914242D2AC}" sibTransId="{5B37A4CE-1488-F547-92D3-B5626290A5B2}"/>
    <dgm:cxn modelId="{FDD26CD1-39E8-AA41-AF90-8D596A24112B}" type="presOf" srcId="{CDE34D25-08D4-0A49-9B8A-8FB954E73EA6}" destId="{D729D926-7899-A244-A515-138F3F090402}" srcOrd="0" destOrd="0" presId="urn:microsoft.com/office/officeart/2005/8/layout/radial2"/>
    <dgm:cxn modelId="{D09E44EF-3A6B-D149-9D9F-6EC775412798}" srcId="{7525090C-AC1D-CD41-8D18-C6E9AA83C050}" destId="{AD9A4442-911D-A645-A626-74AD040BB82D}" srcOrd="3" destOrd="0" parTransId="{1D647C6F-851A-F94C-84EC-B9D727D3C079}" sibTransId="{1196D589-A644-D441-A716-F367063C9244}"/>
    <dgm:cxn modelId="{B3231F26-C5E1-7042-AFDF-7C39C015972D}" type="presOf" srcId="{5B567952-F5A1-3044-8C63-46914242D2AC}" destId="{1BF778AB-1D86-6443-BFBF-8FD1BEE8F9E8}" srcOrd="0" destOrd="0" presId="urn:microsoft.com/office/officeart/2005/8/layout/radial2"/>
    <dgm:cxn modelId="{678A022B-6084-D64D-BBF7-7A279BD943A6}" type="presOf" srcId="{AE0D4D8F-559A-4B44-8DFC-EFCC2C9060CE}" destId="{3266C22F-7671-F74D-A8CF-044F2D867704}" srcOrd="0" destOrd="0" presId="urn:microsoft.com/office/officeart/2005/8/layout/radial2"/>
    <dgm:cxn modelId="{87B2CF4E-6DB3-7543-8B03-B0BD2A18AD76}" srcId="{7525090C-AC1D-CD41-8D18-C6E9AA83C050}" destId="{450F13C4-959C-7C4D-B472-0340211673FA}" srcOrd="0" destOrd="0" parTransId="{AE0D4D8F-559A-4B44-8DFC-EFCC2C9060CE}" sibTransId="{B33A6410-927C-E540-9C4C-ED4483B1EE6F}"/>
    <dgm:cxn modelId="{7A45D1C8-37B6-2C4F-BFB4-D3C76FED387E}" type="presOf" srcId="{450F13C4-959C-7C4D-B472-0340211673FA}" destId="{84986EA8-5E2C-DC45-8D93-2A97FED48FB5}" srcOrd="0" destOrd="0" presId="urn:microsoft.com/office/officeart/2005/8/layout/radial2"/>
    <dgm:cxn modelId="{A7858CFE-A753-0A4C-BBFE-6F078E4FD090}" type="presOf" srcId="{0845F40E-0E22-6347-8B9D-46CB700380AE}" destId="{5BC4AE81-6EFF-D943-A826-F43A038BC2D8}" srcOrd="0" destOrd="0" presId="urn:microsoft.com/office/officeart/2005/8/layout/radial2"/>
    <dgm:cxn modelId="{E8A33C6B-CFF2-BA4B-9541-34DFFD6C10E4}" type="presOf" srcId="{7525090C-AC1D-CD41-8D18-C6E9AA83C050}" destId="{303C2E81-F3AB-D847-900E-C8AF2A0AB0AE}" srcOrd="0" destOrd="0" presId="urn:microsoft.com/office/officeart/2005/8/layout/radial2"/>
    <dgm:cxn modelId="{5F35B7AD-FC84-CE42-9466-B1A3EBAA483C}" type="presOf" srcId="{F14563EE-D3C1-A441-81CC-297F8BC26A9F}" destId="{E1561CC3-3290-D94F-97F2-34CAB0DEF194}" srcOrd="0" destOrd="0" presId="urn:microsoft.com/office/officeart/2005/8/layout/radial2"/>
    <dgm:cxn modelId="{A098DA6F-B3E6-D243-BFAE-65B6735B292D}" type="presOf" srcId="{AD9A4442-911D-A645-A626-74AD040BB82D}" destId="{EBCB5B3E-1601-4F4A-9088-A3D9F51E7CA0}" srcOrd="0" destOrd="0" presId="urn:microsoft.com/office/officeart/2005/8/layout/radial2"/>
    <dgm:cxn modelId="{E9632B02-6488-6C42-BBB8-9C5D81FD3713}" srcId="{7525090C-AC1D-CD41-8D18-C6E9AA83C050}" destId="{F14563EE-D3C1-A441-81CC-297F8BC26A9F}" srcOrd="2" destOrd="0" parTransId="{0845F40E-0E22-6347-8B9D-46CB700380AE}" sibTransId="{55FBA935-6809-B947-A331-EBEE69D10046}"/>
    <dgm:cxn modelId="{7555BCEF-AEEA-E54A-80A4-3FD995DC5B80}" type="presOf" srcId="{1D647C6F-851A-F94C-84EC-B9D727D3C079}" destId="{CBB2B367-3D79-7F41-A549-27C391FA0A45}" srcOrd="0" destOrd="0" presId="urn:microsoft.com/office/officeart/2005/8/layout/radial2"/>
    <dgm:cxn modelId="{1E2B54FA-070D-694F-B5D0-2E0AB950ADF5}" type="presParOf" srcId="{303C2E81-F3AB-D847-900E-C8AF2A0AB0AE}" destId="{C9D16F8A-B85E-A246-91DB-7A960A644A11}" srcOrd="0" destOrd="0" presId="urn:microsoft.com/office/officeart/2005/8/layout/radial2"/>
    <dgm:cxn modelId="{13D716D0-4EED-9F4B-81E2-9ADEC57BADE6}" type="presParOf" srcId="{C9D16F8A-B85E-A246-91DB-7A960A644A11}" destId="{6DA21C56-8DEA-D648-AE6E-37B3FB897F63}" srcOrd="0" destOrd="0" presId="urn:microsoft.com/office/officeart/2005/8/layout/radial2"/>
    <dgm:cxn modelId="{46755805-ADEE-0B4A-A1A0-9CB9CCA4E5BB}" type="presParOf" srcId="{6DA21C56-8DEA-D648-AE6E-37B3FB897F63}" destId="{4306A464-AC6C-C747-BC70-E8FF482C5374}" srcOrd="0" destOrd="0" presId="urn:microsoft.com/office/officeart/2005/8/layout/radial2"/>
    <dgm:cxn modelId="{5FE53ADB-4DBC-DB43-8CE0-C3344ABF19CE}" type="presParOf" srcId="{6DA21C56-8DEA-D648-AE6E-37B3FB897F63}" destId="{557DC5F0-5CAF-604A-AB1C-1B75964E3C8B}" srcOrd="1" destOrd="0" presId="urn:microsoft.com/office/officeart/2005/8/layout/radial2"/>
    <dgm:cxn modelId="{C39FBEDF-E340-9D40-A7F3-FB8A136A80AE}" type="presParOf" srcId="{C9D16F8A-B85E-A246-91DB-7A960A644A11}" destId="{3266C22F-7671-F74D-A8CF-044F2D867704}" srcOrd="1" destOrd="0" presId="urn:microsoft.com/office/officeart/2005/8/layout/radial2"/>
    <dgm:cxn modelId="{AB1943AF-2FEF-0A46-A258-81CC39A13765}" type="presParOf" srcId="{C9D16F8A-B85E-A246-91DB-7A960A644A11}" destId="{D76FFCD3-C012-6745-9E5C-CA401F018BF4}" srcOrd="2" destOrd="0" presId="urn:microsoft.com/office/officeart/2005/8/layout/radial2"/>
    <dgm:cxn modelId="{56FC4B10-20EE-8445-BCDA-F3197F02A9A9}" type="presParOf" srcId="{D76FFCD3-C012-6745-9E5C-CA401F018BF4}" destId="{84986EA8-5E2C-DC45-8D93-2A97FED48FB5}" srcOrd="0" destOrd="0" presId="urn:microsoft.com/office/officeart/2005/8/layout/radial2"/>
    <dgm:cxn modelId="{1895305C-CF00-D541-ABEB-89703E9CE117}" type="presParOf" srcId="{D76FFCD3-C012-6745-9E5C-CA401F018BF4}" destId="{B5C11D5A-CD4B-AD40-8D6E-A29964454A3A}" srcOrd="1" destOrd="0" presId="urn:microsoft.com/office/officeart/2005/8/layout/radial2"/>
    <dgm:cxn modelId="{F9F9C6A0-1938-9243-AE22-FB5576CAB290}" type="presParOf" srcId="{C9D16F8A-B85E-A246-91DB-7A960A644A11}" destId="{1BF778AB-1D86-6443-BFBF-8FD1BEE8F9E8}" srcOrd="3" destOrd="0" presId="urn:microsoft.com/office/officeart/2005/8/layout/radial2"/>
    <dgm:cxn modelId="{C7775880-1E64-A340-B64B-2696FC7A6D10}" type="presParOf" srcId="{C9D16F8A-B85E-A246-91DB-7A960A644A11}" destId="{9B3B8A67-D51C-AC4B-BEFC-BFF27F685D42}" srcOrd="4" destOrd="0" presId="urn:microsoft.com/office/officeart/2005/8/layout/radial2"/>
    <dgm:cxn modelId="{81D29B30-4273-3647-8CBC-45588B2FCDAD}" type="presParOf" srcId="{9B3B8A67-D51C-AC4B-BEFC-BFF27F685D42}" destId="{D729D926-7899-A244-A515-138F3F090402}" srcOrd="0" destOrd="0" presId="urn:microsoft.com/office/officeart/2005/8/layout/radial2"/>
    <dgm:cxn modelId="{DEB3D294-C46D-F145-9D1C-6CF339E8B995}" type="presParOf" srcId="{9B3B8A67-D51C-AC4B-BEFC-BFF27F685D42}" destId="{4A9AD454-5D5B-634F-805A-5B9F128DB3CF}" srcOrd="1" destOrd="0" presId="urn:microsoft.com/office/officeart/2005/8/layout/radial2"/>
    <dgm:cxn modelId="{587E8EC9-CCA0-7649-B8C7-85C81EAE1C8F}" type="presParOf" srcId="{C9D16F8A-B85E-A246-91DB-7A960A644A11}" destId="{5BC4AE81-6EFF-D943-A826-F43A038BC2D8}" srcOrd="5" destOrd="0" presId="urn:microsoft.com/office/officeart/2005/8/layout/radial2"/>
    <dgm:cxn modelId="{2F3F905F-D835-B04E-A99D-708E4C30E314}" type="presParOf" srcId="{C9D16F8A-B85E-A246-91DB-7A960A644A11}" destId="{4401AC70-6141-434D-9EAC-237267D25EE7}" srcOrd="6" destOrd="0" presId="urn:microsoft.com/office/officeart/2005/8/layout/radial2"/>
    <dgm:cxn modelId="{43522070-2B27-0840-B069-D4650F823633}" type="presParOf" srcId="{4401AC70-6141-434D-9EAC-237267D25EE7}" destId="{E1561CC3-3290-D94F-97F2-34CAB0DEF194}" srcOrd="0" destOrd="0" presId="urn:microsoft.com/office/officeart/2005/8/layout/radial2"/>
    <dgm:cxn modelId="{FAE45192-FB02-BE47-B78C-A25CFB87D1AF}" type="presParOf" srcId="{4401AC70-6141-434D-9EAC-237267D25EE7}" destId="{F7BCB9E7-CB73-4141-B8D0-282129E5C124}" srcOrd="1" destOrd="0" presId="urn:microsoft.com/office/officeart/2005/8/layout/radial2"/>
    <dgm:cxn modelId="{B426D65B-6FFA-B143-AC6E-40EC3E30720B}" type="presParOf" srcId="{C9D16F8A-B85E-A246-91DB-7A960A644A11}" destId="{CBB2B367-3D79-7F41-A549-27C391FA0A45}" srcOrd="7" destOrd="0" presId="urn:microsoft.com/office/officeart/2005/8/layout/radial2"/>
    <dgm:cxn modelId="{9E28E267-B833-C240-A349-5FF3FA5BB89F}" type="presParOf" srcId="{C9D16F8A-B85E-A246-91DB-7A960A644A11}" destId="{D301BB47-BE56-5746-9F07-28D5F80C71D0}" srcOrd="8" destOrd="0" presId="urn:microsoft.com/office/officeart/2005/8/layout/radial2"/>
    <dgm:cxn modelId="{63744465-72D2-0C40-BD7C-3F110533C4E0}" type="presParOf" srcId="{D301BB47-BE56-5746-9F07-28D5F80C71D0}" destId="{EBCB5B3E-1601-4F4A-9088-A3D9F51E7CA0}" srcOrd="0" destOrd="0" presId="urn:microsoft.com/office/officeart/2005/8/layout/radial2"/>
    <dgm:cxn modelId="{571EBEB8-FCF4-1A4F-AEBE-E29486AADB3A}" type="presParOf" srcId="{D301BB47-BE56-5746-9F07-28D5F80C71D0}" destId="{11FE155E-8D33-6F4D-A6DE-311B7A491E5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DE9A37-22B1-3949-AFAF-7BDCEDAB677D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1CE527-0A08-3742-812B-7C623B0FDFF4}">
      <dgm:prSet phldrT="[Text]"/>
      <dgm:spPr>
        <a:solidFill>
          <a:schemeClr val="accent1"/>
        </a:solidFill>
      </dgm:spPr>
      <dgm:t>
        <a:bodyPr/>
        <a:lstStyle/>
        <a:p>
          <a:r>
            <a:rPr lang="en-US" b="0" dirty="0"/>
            <a:t>Adjustments to Production</a:t>
          </a:r>
          <a:endParaRPr lang="en-US" dirty="0"/>
        </a:p>
      </dgm:t>
    </dgm:pt>
    <dgm:pt modelId="{2F7F8796-8487-E043-8861-164D4E077104}" type="parTrans" cxnId="{BFC6EE9F-E194-F041-9E04-DD455630EE07}">
      <dgm:prSet/>
      <dgm:spPr/>
      <dgm:t>
        <a:bodyPr/>
        <a:lstStyle/>
        <a:p>
          <a:endParaRPr lang="en-US"/>
        </a:p>
      </dgm:t>
    </dgm:pt>
    <dgm:pt modelId="{0EB4D823-A096-2D49-A777-839AFD44FAC8}" type="sibTrans" cxnId="{BFC6EE9F-E194-F041-9E04-DD455630EE07}">
      <dgm:prSet/>
      <dgm:spPr/>
      <dgm:t>
        <a:bodyPr/>
        <a:lstStyle/>
        <a:p>
          <a:endParaRPr lang="en-US"/>
        </a:p>
      </dgm:t>
    </dgm:pt>
    <dgm:pt modelId="{50BAB1C5-8428-5B4D-AE53-DFCC425DC784}">
      <dgm:prSet phldrT="[Text]"/>
      <dgm:spPr/>
      <dgm:t>
        <a:bodyPr/>
        <a:lstStyle/>
        <a:p>
          <a:r>
            <a:rPr lang="en-US" dirty="0"/>
            <a:t>shading </a:t>
          </a:r>
        </a:p>
      </dgm:t>
    </dgm:pt>
    <dgm:pt modelId="{A3DBBC63-CE2A-DB4D-B798-EF36B8D9D6C0}" type="parTrans" cxnId="{B3CA5FF0-7B40-BC45-9552-FBAE3849AF58}">
      <dgm:prSet/>
      <dgm:spPr/>
      <dgm:t>
        <a:bodyPr/>
        <a:lstStyle/>
        <a:p>
          <a:endParaRPr lang="en-US"/>
        </a:p>
      </dgm:t>
    </dgm:pt>
    <dgm:pt modelId="{DC28ECC2-CAD3-A946-8641-E62BA3F9AA8D}" type="sibTrans" cxnId="{B3CA5FF0-7B40-BC45-9552-FBAE3849AF58}">
      <dgm:prSet/>
      <dgm:spPr/>
      <dgm:t>
        <a:bodyPr/>
        <a:lstStyle/>
        <a:p>
          <a:endParaRPr lang="en-US"/>
        </a:p>
      </dgm:t>
    </dgm:pt>
    <dgm:pt modelId="{BBDA05C2-0ABD-814E-B2F0-4C0A994BEE1E}">
      <dgm:prSet phldrT="[Text]"/>
      <dgm:spPr/>
      <dgm:t>
        <a:bodyPr/>
        <a:lstStyle/>
        <a:p>
          <a:r>
            <a:rPr lang="en-US" dirty="0"/>
            <a:t>utility grid outage </a:t>
          </a:r>
        </a:p>
      </dgm:t>
    </dgm:pt>
    <dgm:pt modelId="{1FAFD3B2-3DCE-D94D-BA49-E557EB0D8104}" type="parTrans" cxnId="{8E92D81C-4ADB-2241-BC30-1DC320F6C177}">
      <dgm:prSet/>
      <dgm:spPr/>
      <dgm:t>
        <a:bodyPr/>
        <a:lstStyle/>
        <a:p>
          <a:endParaRPr lang="en-US"/>
        </a:p>
      </dgm:t>
    </dgm:pt>
    <dgm:pt modelId="{43571410-4E5B-404E-B83F-5A6D9EAB0C76}" type="sibTrans" cxnId="{8E92D81C-4ADB-2241-BC30-1DC320F6C177}">
      <dgm:prSet/>
      <dgm:spPr/>
      <dgm:t>
        <a:bodyPr/>
        <a:lstStyle/>
        <a:p>
          <a:endParaRPr lang="en-US"/>
        </a:p>
      </dgm:t>
    </dgm:pt>
    <dgm:pt modelId="{FA93231A-8A98-284A-BD12-68C1C3691AE5}">
      <dgm:prSet phldrT="[Text]"/>
      <dgm:spPr/>
      <dgm:t>
        <a:bodyPr/>
        <a:lstStyle/>
        <a:p>
          <a:r>
            <a:rPr lang="en-US" dirty="0"/>
            <a:t>maintenance activities undertaken by the USCG </a:t>
          </a:r>
        </a:p>
      </dgm:t>
    </dgm:pt>
    <dgm:pt modelId="{40A04150-8D28-1343-AFF1-F75E5523619F}" type="parTrans" cxnId="{1392F764-0359-1D4B-9FFB-7C2EDD60A499}">
      <dgm:prSet/>
      <dgm:spPr/>
      <dgm:t>
        <a:bodyPr/>
        <a:lstStyle/>
        <a:p>
          <a:endParaRPr lang="en-US"/>
        </a:p>
      </dgm:t>
    </dgm:pt>
    <dgm:pt modelId="{206124FB-2107-5349-9F48-64D9666EC466}" type="sibTrans" cxnId="{1392F764-0359-1D4B-9FFB-7C2EDD60A499}">
      <dgm:prSet/>
      <dgm:spPr/>
      <dgm:t>
        <a:bodyPr/>
        <a:lstStyle/>
        <a:p>
          <a:endParaRPr lang="en-US"/>
        </a:p>
      </dgm:t>
    </dgm:pt>
    <dgm:pt modelId="{24762A0A-D833-0946-9660-4CC13A5BDFB8}" type="pres">
      <dgm:prSet presAssocID="{B7DE9A37-22B1-3949-AFAF-7BDCEDAB67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F0466-3545-0D45-8357-3F52BCAB6759}" type="pres">
      <dgm:prSet presAssocID="{841CE527-0A08-3742-812B-7C623B0FDFF4}" presName="centerShape" presStyleLbl="node0" presStyleIdx="0" presStyleCnt="1"/>
      <dgm:spPr/>
      <dgm:t>
        <a:bodyPr/>
        <a:lstStyle/>
        <a:p>
          <a:endParaRPr lang="en-US"/>
        </a:p>
      </dgm:t>
    </dgm:pt>
    <dgm:pt modelId="{0E19FAB8-7133-A445-8304-B7F3DB8F8467}" type="pres">
      <dgm:prSet presAssocID="{A3DBBC63-CE2A-DB4D-B798-EF36B8D9D6C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67620049-7E76-F841-B6C4-8CB950E98B8F}" type="pres">
      <dgm:prSet presAssocID="{50BAB1C5-8428-5B4D-AE53-DFCC425DC7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9F69C-BBA6-884D-B257-4FE24E730449}" type="pres">
      <dgm:prSet presAssocID="{1FAFD3B2-3DCE-D94D-BA49-E557EB0D8104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DBC8B32F-4841-2B4A-B4B9-93AFB90CDCBE}" type="pres">
      <dgm:prSet presAssocID="{BBDA05C2-0ABD-814E-B2F0-4C0A994BEE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EF7F5-9812-D64E-8014-72A393123C85}" type="pres">
      <dgm:prSet presAssocID="{40A04150-8D28-1343-AFF1-F75E5523619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8046E4F-1C5D-3047-97AC-AD9B3465BE2E}" type="pres">
      <dgm:prSet presAssocID="{FA93231A-8A98-284A-BD12-68C1C3691A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19C8B9-D029-5E4A-B79A-3D4C1FAC73CA}" type="presOf" srcId="{FA93231A-8A98-284A-BD12-68C1C3691AE5}" destId="{D8046E4F-1C5D-3047-97AC-AD9B3465BE2E}" srcOrd="0" destOrd="0" presId="urn:microsoft.com/office/officeart/2005/8/layout/radial4"/>
    <dgm:cxn modelId="{087E4094-F926-3048-9373-9775A19391E9}" type="presOf" srcId="{841CE527-0A08-3742-812B-7C623B0FDFF4}" destId="{6EFF0466-3545-0D45-8357-3F52BCAB6759}" srcOrd="0" destOrd="0" presId="urn:microsoft.com/office/officeart/2005/8/layout/radial4"/>
    <dgm:cxn modelId="{E9984BBC-7518-3E40-9C5B-A73C6AFEE4E5}" type="presOf" srcId="{1FAFD3B2-3DCE-D94D-BA49-E557EB0D8104}" destId="{1999F69C-BBA6-884D-B257-4FE24E730449}" srcOrd="0" destOrd="0" presId="urn:microsoft.com/office/officeart/2005/8/layout/radial4"/>
    <dgm:cxn modelId="{A5BFBBCF-55E6-1841-BB39-0EA72E2E1CBB}" type="presOf" srcId="{40A04150-8D28-1343-AFF1-F75E5523619F}" destId="{C7FEF7F5-9812-D64E-8014-72A393123C85}" srcOrd="0" destOrd="0" presId="urn:microsoft.com/office/officeart/2005/8/layout/radial4"/>
    <dgm:cxn modelId="{B3CA5FF0-7B40-BC45-9552-FBAE3849AF58}" srcId="{841CE527-0A08-3742-812B-7C623B0FDFF4}" destId="{50BAB1C5-8428-5B4D-AE53-DFCC425DC784}" srcOrd="0" destOrd="0" parTransId="{A3DBBC63-CE2A-DB4D-B798-EF36B8D9D6C0}" sibTransId="{DC28ECC2-CAD3-A946-8641-E62BA3F9AA8D}"/>
    <dgm:cxn modelId="{8E92D81C-4ADB-2241-BC30-1DC320F6C177}" srcId="{841CE527-0A08-3742-812B-7C623B0FDFF4}" destId="{BBDA05C2-0ABD-814E-B2F0-4C0A994BEE1E}" srcOrd="1" destOrd="0" parTransId="{1FAFD3B2-3DCE-D94D-BA49-E557EB0D8104}" sibTransId="{43571410-4E5B-404E-B83F-5A6D9EAB0C76}"/>
    <dgm:cxn modelId="{930CC15C-1D0C-EC43-9B05-E9835088423C}" type="presOf" srcId="{BBDA05C2-0ABD-814E-B2F0-4C0A994BEE1E}" destId="{DBC8B32F-4841-2B4A-B4B9-93AFB90CDCBE}" srcOrd="0" destOrd="0" presId="urn:microsoft.com/office/officeart/2005/8/layout/radial4"/>
    <dgm:cxn modelId="{F49CDD3A-E447-FE44-BD87-D619F24DA9BE}" type="presOf" srcId="{50BAB1C5-8428-5B4D-AE53-DFCC425DC784}" destId="{67620049-7E76-F841-B6C4-8CB950E98B8F}" srcOrd="0" destOrd="0" presId="urn:microsoft.com/office/officeart/2005/8/layout/radial4"/>
    <dgm:cxn modelId="{1392F764-0359-1D4B-9FFB-7C2EDD60A499}" srcId="{841CE527-0A08-3742-812B-7C623B0FDFF4}" destId="{FA93231A-8A98-284A-BD12-68C1C3691AE5}" srcOrd="2" destOrd="0" parTransId="{40A04150-8D28-1343-AFF1-F75E5523619F}" sibTransId="{206124FB-2107-5349-9F48-64D9666EC466}"/>
    <dgm:cxn modelId="{BFC6EE9F-E194-F041-9E04-DD455630EE07}" srcId="{B7DE9A37-22B1-3949-AFAF-7BDCEDAB677D}" destId="{841CE527-0A08-3742-812B-7C623B0FDFF4}" srcOrd="0" destOrd="0" parTransId="{2F7F8796-8487-E043-8861-164D4E077104}" sibTransId="{0EB4D823-A096-2D49-A777-839AFD44FAC8}"/>
    <dgm:cxn modelId="{BEE1121D-6991-2741-A2A9-23E2425DD953}" type="presOf" srcId="{B7DE9A37-22B1-3949-AFAF-7BDCEDAB677D}" destId="{24762A0A-D833-0946-9660-4CC13A5BDFB8}" srcOrd="0" destOrd="0" presId="urn:microsoft.com/office/officeart/2005/8/layout/radial4"/>
    <dgm:cxn modelId="{8738C50E-6A3A-0E45-A785-C0D7C25840B4}" type="presOf" srcId="{A3DBBC63-CE2A-DB4D-B798-EF36B8D9D6C0}" destId="{0E19FAB8-7133-A445-8304-B7F3DB8F8467}" srcOrd="0" destOrd="0" presId="urn:microsoft.com/office/officeart/2005/8/layout/radial4"/>
    <dgm:cxn modelId="{F4ED00C0-CC4B-4E46-8FFD-7F0A1411D02A}" type="presParOf" srcId="{24762A0A-D833-0946-9660-4CC13A5BDFB8}" destId="{6EFF0466-3545-0D45-8357-3F52BCAB6759}" srcOrd="0" destOrd="0" presId="urn:microsoft.com/office/officeart/2005/8/layout/radial4"/>
    <dgm:cxn modelId="{7746E16F-8F99-9249-9BA7-C93612ECF07A}" type="presParOf" srcId="{24762A0A-D833-0946-9660-4CC13A5BDFB8}" destId="{0E19FAB8-7133-A445-8304-B7F3DB8F8467}" srcOrd="1" destOrd="0" presId="urn:microsoft.com/office/officeart/2005/8/layout/radial4"/>
    <dgm:cxn modelId="{5193ACA0-91F3-1C42-8EA4-3337266FE711}" type="presParOf" srcId="{24762A0A-D833-0946-9660-4CC13A5BDFB8}" destId="{67620049-7E76-F841-B6C4-8CB950E98B8F}" srcOrd="2" destOrd="0" presId="urn:microsoft.com/office/officeart/2005/8/layout/radial4"/>
    <dgm:cxn modelId="{5387DC62-86B8-B44E-87F4-106A3E7F87BC}" type="presParOf" srcId="{24762A0A-D833-0946-9660-4CC13A5BDFB8}" destId="{1999F69C-BBA6-884D-B257-4FE24E730449}" srcOrd="3" destOrd="0" presId="urn:microsoft.com/office/officeart/2005/8/layout/radial4"/>
    <dgm:cxn modelId="{C03C9CAE-8AAC-A242-B46F-A7FA41261DE6}" type="presParOf" srcId="{24762A0A-D833-0946-9660-4CC13A5BDFB8}" destId="{DBC8B32F-4841-2B4A-B4B9-93AFB90CDCBE}" srcOrd="4" destOrd="0" presId="urn:microsoft.com/office/officeart/2005/8/layout/radial4"/>
    <dgm:cxn modelId="{ADDFF9F6-E3BD-6543-A76D-A99342E13856}" type="presParOf" srcId="{24762A0A-D833-0946-9660-4CC13A5BDFB8}" destId="{C7FEF7F5-9812-D64E-8014-72A393123C85}" srcOrd="5" destOrd="0" presId="urn:microsoft.com/office/officeart/2005/8/layout/radial4"/>
    <dgm:cxn modelId="{AAAD2170-5BE1-A04E-9465-50E75A77BA93}" type="presParOf" srcId="{24762A0A-D833-0946-9660-4CC13A5BDFB8}" destId="{D8046E4F-1C5D-3047-97AC-AD9B3465BE2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4CACA-840F-4E96-B69C-9FC0467CC7E1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F1AB3-8595-4AEB-B079-6E9C51B86E3B}">
      <dsp:nvSpPr>
        <dsp:cNvPr id="0" name=""/>
        <dsp:cNvSpPr/>
      </dsp:nvSpPr>
      <dsp:spPr>
        <a:xfrm>
          <a:off x="492024" y="334530"/>
          <a:ext cx="46298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576 kW </a:t>
          </a:r>
          <a:r>
            <a:rPr lang="en-US" sz="21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of solar PV capacity in total</a:t>
          </a:r>
          <a:endParaRPr lang="en-US" sz="2100" kern="1200" dirty="0"/>
        </a:p>
      </dsp:txBody>
      <dsp:txXfrm>
        <a:off x="492024" y="334530"/>
        <a:ext cx="4629850" cy="669409"/>
      </dsp:txXfrm>
    </dsp:sp>
    <dsp:sp modelId="{73CFEC4C-E944-4A1D-9265-D874C0A1A00E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7252F-B9AF-418B-82AA-8AAD9AA98FE0}">
      <dsp:nvSpPr>
        <dsp:cNvPr id="0" name=""/>
        <dsp:cNvSpPr/>
      </dsp:nvSpPr>
      <dsp:spPr>
        <a:xfrm>
          <a:off x="875812" y="1338819"/>
          <a:ext cx="42460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2,451</a:t>
          </a:r>
          <a:r>
            <a:rPr lang="en-US" sz="2100" kern="1200" baseline="0" dirty="0" smtClean="0"/>
            <a:t> PV Modules</a:t>
          </a:r>
          <a:endParaRPr lang="en-US" sz="2100" kern="1200" dirty="0"/>
        </a:p>
      </dsp:txBody>
      <dsp:txXfrm>
        <a:off x="875812" y="1338819"/>
        <a:ext cx="4246062" cy="669409"/>
      </dsp:txXfrm>
    </dsp:sp>
    <dsp:sp modelId="{01AFE254-0A0D-482A-9514-492405F47EA8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EE338-FADF-4F06-B9B1-92355A0AB380}">
      <dsp:nvSpPr>
        <dsp:cNvPr id="0" name=""/>
        <dsp:cNvSpPr/>
      </dsp:nvSpPr>
      <dsp:spPr>
        <a:xfrm>
          <a:off x="875812" y="2343108"/>
          <a:ext cx="42460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85</a:t>
          </a:r>
          <a:r>
            <a:rPr lang="en-US" sz="2100" kern="1200" baseline="0" dirty="0" smtClean="0"/>
            <a:t> Inverters</a:t>
          </a:r>
          <a:endParaRPr lang="en-US" sz="2100" kern="1200" dirty="0"/>
        </a:p>
      </dsp:txBody>
      <dsp:txXfrm>
        <a:off x="875812" y="2343108"/>
        <a:ext cx="4246062" cy="669409"/>
      </dsp:txXfrm>
    </dsp:sp>
    <dsp:sp modelId="{DC5F2D2F-D10E-4732-8323-7DF8B08377E9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AEC3E-D3E6-624F-A25B-BE5C529A11C0}">
      <dsp:nvSpPr>
        <dsp:cNvPr id="0" name=""/>
        <dsp:cNvSpPr/>
      </dsp:nvSpPr>
      <dsp:spPr>
        <a:xfrm>
          <a:off x="492024" y="3347397"/>
          <a:ext cx="46298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Enterprise Grade Monitoring System</a:t>
          </a:r>
          <a:endParaRPr lang="en-US" sz="2100" kern="1200" dirty="0"/>
        </a:p>
      </dsp:txBody>
      <dsp:txXfrm>
        <a:off x="492024" y="3347397"/>
        <a:ext cx="4629850" cy="669409"/>
      </dsp:txXfrm>
    </dsp:sp>
    <dsp:sp modelId="{71B3D4BB-67CC-2B44-BE7E-5CDA0E7403BE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2B367-3D79-7F41-A549-27C391FA0A45}">
      <dsp:nvSpPr>
        <dsp:cNvPr id="0" name=""/>
        <dsp:cNvSpPr/>
      </dsp:nvSpPr>
      <dsp:spPr>
        <a:xfrm rot="3122316">
          <a:off x="2804582" y="4096906"/>
          <a:ext cx="109873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98738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4AE81-6EFF-D943-A826-F43A038BC2D8}">
      <dsp:nvSpPr>
        <dsp:cNvPr id="0" name=""/>
        <dsp:cNvSpPr/>
      </dsp:nvSpPr>
      <dsp:spPr>
        <a:xfrm rot="1010914">
          <a:off x="3140567" y="3417466"/>
          <a:ext cx="1935602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935602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778AB-1D86-6443-BFBF-8FD1BEE8F9E8}">
      <dsp:nvSpPr>
        <dsp:cNvPr id="0" name=""/>
        <dsp:cNvSpPr/>
      </dsp:nvSpPr>
      <dsp:spPr>
        <a:xfrm rot="20567817">
          <a:off x="3138697" y="2387139"/>
          <a:ext cx="1940833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940833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6C22F-7671-F74D-A8CF-044F2D867704}">
      <dsp:nvSpPr>
        <dsp:cNvPr id="0" name=""/>
        <dsp:cNvSpPr/>
      </dsp:nvSpPr>
      <dsp:spPr>
        <a:xfrm rot="18503325">
          <a:off x="2826020" y="1740655"/>
          <a:ext cx="1050741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50741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DC5F0-5CAF-604A-AB1C-1B75964E3C8B}">
      <dsp:nvSpPr>
        <dsp:cNvPr id="0" name=""/>
        <dsp:cNvSpPr/>
      </dsp:nvSpPr>
      <dsp:spPr>
        <a:xfrm>
          <a:off x="1346936" y="1850699"/>
          <a:ext cx="2159029" cy="21590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986EA8-5E2C-DC45-8D93-2A97FED48FB5}">
      <dsp:nvSpPr>
        <dsp:cNvPr id="0" name=""/>
        <dsp:cNvSpPr/>
      </dsp:nvSpPr>
      <dsp:spPr>
        <a:xfrm>
          <a:off x="3365736" y="-117041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Contracts</a:t>
          </a:r>
        </a:p>
      </dsp:txBody>
      <dsp:txXfrm>
        <a:off x="3606775" y="123998"/>
        <a:ext cx="1163840" cy="1163840"/>
      </dsp:txXfrm>
    </dsp:sp>
    <dsp:sp modelId="{D729D926-7899-A244-A515-138F3F090402}">
      <dsp:nvSpPr>
        <dsp:cNvPr id="0" name=""/>
        <dsp:cNvSpPr/>
      </dsp:nvSpPr>
      <dsp:spPr>
        <a:xfrm>
          <a:off x="4999299" y="1055877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Performance</a:t>
          </a:r>
        </a:p>
      </dsp:txBody>
      <dsp:txXfrm>
        <a:off x="5240338" y="1296916"/>
        <a:ext cx="1163840" cy="1163840"/>
      </dsp:txXfrm>
    </dsp:sp>
    <dsp:sp modelId="{E1561CC3-3290-D94F-97F2-34CAB0DEF194}">
      <dsp:nvSpPr>
        <dsp:cNvPr id="0" name=""/>
        <dsp:cNvSpPr/>
      </dsp:nvSpPr>
      <dsp:spPr>
        <a:xfrm>
          <a:off x="4999299" y="3135650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Savings and Costs</a:t>
          </a:r>
        </a:p>
      </dsp:txBody>
      <dsp:txXfrm>
        <a:off x="5240338" y="3376689"/>
        <a:ext cx="1163840" cy="1163840"/>
      </dsp:txXfrm>
    </dsp:sp>
    <dsp:sp modelId="{EBCB5B3E-1601-4F4A-9088-A3D9F51E7CA0}">
      <dsp:nvSpPr>
        <dsp:cNvPr id="0" name=""/>
        <dsp:cNvSpPr/>
      </dsp:nvSpPr>
      <dsp:spPr>
        <a:xfrm>
          <a:off x="3375154" y="4378030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Back-up Batteries</a:t>
          </a:r>
        </a:p>
      </dsp:txBody>
      <dsp:txXfrm>
        <a:off x="3616193" y="4619069"/>
        <a:ext cx="1163840" cy="11638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F0466-3545-0D45-8357-3F52BCAB6759}">
      <dsp:nvSpPr>
        <dsp:cNvPr id="0" name=""/>
        <dsp:cNvSpPr/>
      </dsp:nvSpPr>
      <dsp:spPr>
        <a:xfrm>
          <a:off x="3676496" y="2946105"/>
          <a:ext cx="2471209" cy="2471209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fld id="{614A82B6-3835-4B4E-9291-06C8CFFC2D41}" type="CATEGORYNAME">
            <a:rPr lang="en-US" sz="2500" kern="1200" smtClean="0"/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t>Regular Performance Period Expenses ($)</a:t>
          </a:fld>
          <a:endParaRPr lang="en-US" sz="2500" kern="1200" dirty="0"/>
        </a:p>
      </dsp:txBody>
      <dsp:txXfrm>
        <a:off x="4038396" y="3308005"/>
        <a:ext cx="1747409" cy="1747409"/>
      </dsp:txXfrm>
    </dsp:sp>
    <dsp:sp modelId="{1999F69C-BBA6-884D-B257-4FE24E730449}">
      <dsp:nvSpPr>
        <dsp:cNvPr id="0" name=""/>
        <dsp:cNvSpPr/>
      </dsp:nvSpPr>
      <dsp:spPr>
        <a:xfrm rot="12900000">
          <a:off x="2085598" y="2514003"/>
          <a:ext cx="1895379" cy="7042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C8B32F-4841-2B4A-B4B9-93AFB90CDCBE}">
      <dsp:nvSpPr>
        <dsp:cNvPr id="0" name=""/>
        <dsp:cNvSpPr/>
      </dsp:nvSpPr>
      <dsp:spPr>
        <a:xfrm>
          <a:off x="1083161" y="1383518"/>
          <a:ext cx="2347648" cy="1878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Management and Administration</a:t>
          </a:r>
        </a:p>
      </dsp:txBody>
      <dsp:txXfrm>
        <a:off x="1138169" y="1438526"/>
        <a:ext cx="2237632" cy="1768102"/>
      </dsp:txXfrm>
    </dsp:sp>
    <dsp:sp modelId="{9A966199-F0D0-6E4B-8E67-BA1F7BB78341}">
      <dsp:nvSpPr>
        <dsp:cNvPr id="0" name=""/>
        <dsp:cNvSpPr/>
      </dsp:nvSpPr>
      <dsp:spPr>
        <a:xfrm rot="16200000">
          <a:off x="3964411" y="1535954"/>
          <a:ext cx="1895379" cy="7042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CEB5AA-2F37-8548-82D6-C9EB93C148CB}">
      <dsp:nvSpPr>
        <dsp:cNvPr id="0" name=""/>
        <dsp:cNvSpPr/>
      </dsp:nvSpPr>
      <dsp:spPr>
        <a:xfrm>
          <a:off x="3738277" y="1352"/>
          <a:ext cx="2347648" cy="1878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Measurement and Verification</a:t>
          </a:r>
        </a:p>
      </dsp:txBody>
      <dsp:txXfrm>
        <a:off x="3793285" y="56360"/>
        <a:ext cx="2237632" cy="1768102"/>
      </dsp:txXfrm>
    </dsp:sp>
    <dsp:sp modelId="{99F6393B-CDDC-1D46-B140-D54B4CF5DCE7}">
      <dsp:nvSpPr>
        <dsp:cNvPr id="0" name=""/>
        <dsp:cNvSpPr/>
      </dsp:nvSpPr>
      <dsp:spPr>
        <a:xfrm rot="19500000">
          <a:off x="5843224" y="2514003"/>
          <a:ext cx="1895379" cy="7042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12F090-D429-8C4B-852B-AE27BE944561}">
      <dsp:nvSpPr>
        <dsp:cNvPr id="0" name=""/>
        <dsp:cNvSpPr/>
      </dsp:nvSpPr>
      <dsp:spPr>
        <a:xfrm>
          <a:off x="6393392" y="1383518"/>
          <a:ext cx="2347648" cy="1878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Maintenance </a:t>
          </a:r>
        </a:p>
      </dsp:txBody>
      <dsp:txXfrm>
        <a:off x="6448400" y="1438526"/>
        <a:ext cx="2237632" cy="17681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87363-0822-CF4D-9E75-447A7D51A8F8}">
      <dsp:nvSpPr>
        <dsp:cNvPr id="0" name=""/>
        <dsp:cNvSpPr/>
      </dsp:nvSpPr>
      <dsp:spPr>
        <a:xfrm>
          <a:off x="261" y="116341"/>
          <a:ext cx="2329586" cy="23276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Actual Production (kWh) </a:t>
          </a:r>
        </a:p>
      </dsp:txBody>
      <dsp:txXfrm>
        <a:off x="341421" y="457216"/>
        <a:ext cx="1647266" cy="1645887"/>
      </dsp:txXfrm>
    </dsp:sp>
    <dsp:sp modelId="{1154240B-0F88-4348-A60F-5C78C205337E}">
      <dsp:nvSpPr>
        <dsp:cNvPr id="0" name=""/>
        <dsp:cNvSpPr/>
      </dsp:nvSpPr>
      <dsp:spPr>
        <a:xfrm>
          <a:off x="2501813" y="665996"/>
          <a:ext cx="1228327" cy="122832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664628" y="1135708"/>
        <a:ext cx="902697" cy="288903"/>
      </dsp:txXfrm>
    </dsp:sp>
    <dsp:sp modelId="{87E7E4EC-4491-AF4B-9554-7120E117B308}">
      <dsp:nvSpPr>
        <dsp:cNvPr id="0" name=""/>
        <dsp:cNvSpPr/>
      </dsp:nvSpPr>
      <dsp:spPr>
        <a:xfrm>
          <a:off x="3902106" y="115366"/>
          <a:ext cx="2329586" cy="23295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Adjustments to Production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(kWh)</a:t>
          </a:r>
        </a:p>
      </dsp:txBody>
      <dsp:txXfrm>
        <a:off x="4243266" y="456526"/>
        <a:ext cx="1647266" cy="1647266"/>
      </dsp:txXfrm>
    </dsp:sp>
    <dsp:sp modelId="{023D6B0B-DE7E-B24C-AA8B-F152AAFD723C}">
      <dsp:nvSpPr>
        <dsp:cNvPr id="0" name=""/>
        <dsp:cNvSpPr/>
      </dsp:nvSpPr>
      <dsp:spPr>
        <a:xfrm>
          <a:off x="6403658" y="665996"/>
          <a:ext cx="1228327" cy="1228327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/>
        </a:p>
      </dsp:txBody>
      <dsp:txXfrm>
        <a:off x="6566473" y="919031"/>
        <a:ext cx="902697" cy="722257"/>
      </dsp:txXfrm>
    </dsp:sp>
    <dsp:sp modelId="{C4818ECD-9158-7048-9C42-A29984B5E737}">
      <dsp:nvSpPr>
        <dsp:cNvPr id="0" name=""/>
        <dsp:cNvSpPr/>
      </dsp:nvSpPr>
      <dsp:spPr>
        <a:xfrm>
          <a:off x="7803951" y="114360"/>
          <a:ext cx="2329586" cy="2331598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total kWh of Services</a:t>
          </a:r>
        </a:p>
      </dsp:txBody>
      <dsp:txXfrm>
        <a:off x="7917672" y="228081"/>
        <a:ext cx="2102144" cy="21041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87363-0822-CF4D-9E75-447A7D51A8F8}">
      <dsp:nvSpPr>
        <dsp:cNvPr id="0" name=""/>
        <dsp:cNvSpPr/>
      </dsp:nvSpPr>
      <dsp:spPr>
        <a:xfrm>
          <a:off x="261" y="115366"/>
          <a:ext cx="2329586" cy="2329586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total kWh of Services</a:t>
          </a:r>
          <a:endParaRPr lang="en-US" sz="2400" b="0" kern="1200" dirty="0"/>
        </a:p>
      </dsp:txBody>
      <dsp:txXfrm>
        <a:off x="113982" y="229087"/>
        <a:ext cx="2102144" cy="2102144"/>
      </dsp:txXfrm>
    </dsp:sp>
    <dsp:sp modelId="{1154240B-0F88-4348-A60F-5C78C205337E}">
      <dsp:nvSpPr>
        <dsp:cNvPr id="0" name=""/>
        <dsp:cNvSpPr/>
      </dsp:nvSpPr>
      <dsp:spPr>
        <a:xfrm>
          <a:off x="2501813" y="665996"/>
          <a:ext cx="1228327" cy="1228327"/>
        </a:xfrm>
        <a:prstGeom prst="mathMultiply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2694684" y="858867"/>
        <a:ext cx="842585" cy="842585"/>
      </dsp:txXfrm>
    </dsp:sp>
    <dsp:sp modelId="{87E7E4EC-4491-AF4B-9554-7120E117B308}">
      <dsp:nvSpPr>
        <dsp:cNvPr id="0" name=""/>
        <dsp:cNvSpPr/>
      </dsp:nvSpPr>
      <dsp:spPr>
        <a:xfrm>
          <a:off x="3902106" y="115366"/>
          <a:ext cx="2329586" cy="23295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RESA rate per kWh</a:t>
          </a:r>
        </a:p>
      </dsp:txBody>
      <dsp:txXfrm>
        <a:off x="4243266" y="456526"/>
        <a:ext cx="1647266" cy="1647266"/>
      </dsp:txXfrm>
    </dsp:sp>
    <dsp:sp modelId="{023D6B0B-DE7E-B24C-AA8B-F152AAFD723C}">
      <dsp:nvSpPr>
        <dsp:cNvPr id="0" name=""/>
        <dsp:cNvSpPr/>
      </dsp:nvSpPr>
      <dsp:spPr>
        <a:xfrm>
          <a:off x="6403658" y="665996"/>
          <a:ext cx="1228327" cy="1228327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/>
        </a:p>
      </dsp:txBody>
      <dsp:txXfrm>
        <a:off x="6566473" y="919031"/>
        <a:ext cx="902697" cy="722257"/>
      </dsp:txXfrm>
    </dsp:sp>
    <dsp:sp modelId="{C4818ECD-9158-7048-9C42-A29984B5E737}">
      <dsp:nvSpPr>
        <dsp:cNvPr id="0" name=""/>
        <dsp:cNvSpPr/>
      </dsp:nvSpPr>
      <dsp:spPr>
        <a:xfrm>
          <a:off x="7803951" y="115366"/>
          <a:ext cx="2329586" cy="2329586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RESA Services ($)</a:t>
          </a:r>
        </a:p>
      </dsp:txBody>
      <dsp:txXfrm>
        <a:off x="7917672" y="229087"/>
        <a:ext cx="2102144" cy="21021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2B367-3D79-7F41-A549-27C391FA0A45}">
      <dsp:nvSpPr>
        <dsp:cNvPr id="0" name=""/>
        <dsp:cNvSpPr/>
      </dsp:nvSpPr>
      <dsp:spPr>
        <a:xfrm rot="3122316">
          <a:off x="2804582" y="4096906"/>
          <a:ext cx="109873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98738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4AE81-6EFF-D943-A826-F43A038BC2D8}">
      <dsp:nvSpPr>
        <dsp:cNvPr id="0" name=""/>
        <dsp:cNvSpPr/>
      </dsp:nvSpPr>
      <dsp:spPr>
        <a:xfrm rot="1010914">
          <a:off x="3140567" y="3417466"/>
          <a:ext cx="1935602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935602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778AB-1D86-6443-BFBF-8FD1BEE8F9E8}">
      <dsp:nvSpPr>
        <dsp:cNvPr id="0" name=""/>
        <dsp:cNvSpPr/>
      </dsp:nvSpPr>
      <dsp:spPr>
        <a:xfrm rot="20567817">
          <a:off x="3138697" y="2387139"/>
          <a:ext cx="1940833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940833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6C22F-7671-F74D-A8CF-044F2D867704}">
      <dsp:nvSpPr>
        <dsp:cNvPr id="0" name=""/>
        <dsp:cNvSpPr/>
      </dsp:nvSpPr>
      <dsp:spPr>
        <a:xfrm rot="18503325">
          <a:off x="2826020" y="1740655"/>
          <a:ext cx="1050741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50741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DC5F0-5CAF-604A-AB1C-1B75964E3C8B}">
      <dsp:nvSpPr>
        <dsp:cNvPr id="0" name=""/>
        <dsp:cNvSpPr/>
      </dsp:nvSpPr>
      <dsp:spPr>
        <a:xfrm>
          <a:off x="1346936" y="1850699"/>
          <a:ext cx="2159029" cy="2159029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219" r="1219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986EA8-5E2C-DC45-8D93-2A97FED48FB5}">
      <dsp:nvSpPr>
        <dsp:cNvPr id="0" name=""/>
        <dsp:cNvSpPr/>
      </dsp:nvSpPr>
      <dsp:spPr>
        <a:xfrm>
          <a:off x="3365736" y="-117041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Contracts</a:t>
          </a:r>
        </a:p>
      </dsp:txBody>
      <dsp:txXfrm>
        <a:off x="3606775" y="123998"/>
        <a:ext cx="1163840" cy="1163840"/>
      </dsp:txXfrm>
    </dsp:sp>
    <dsp:sp modelId="{D729D926-7899-A244-A515-138F3F090402}">
      <dsp:nvSpPr>
        <dsp:cNvPr id="0" name=""/>
        <dsp:cNvSpPr/>
      </dsp:nvSpPr>
      <dsp:spPr>
        <a:xfrm>
          <a:off x="4999299" y="1055877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Performance</a:t>
          </a:r>
        </a:p>
      </dsp:txBody>
      <dsp:txXfrm>
        <a:off x="5240338" y="1296916"/>
        <a:ext cx="1163840" cy="1163840"/>
      </dsp:txXfrm>
    </dsp:sp>
    <dsp:sp modelId="{E1561CC3-3290-D94F-97F2-34CAB0DEF194}">
      <dsp:nvSpPr>
        <dsp:cNvPr id="0" name=""/>
        <dsp:cNvSpPr/>
      </dsp:nvSpPr>
      <dsp:spPr>
        <a:xfrm>
          <a:off x="4999299" y="3135650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Savings and Costs</a:t>
          </a:r>
        </a:p>
      </dsp:txBody>
      <dsp:txXfrm>
        <a:off x="5240338" y="3376689"/>
        <a:ext cx="1163840" cy="1163840"/>
      </dsp:txXfrm>
    </dsp:sp>
    <dsp:sp modelId="{EBCB5B3E-1601-4F4A-9088-A3D9F51E7CA0}">
      <dsp:nvSpPr>
        <dsp:cNvPr id="0" name=""/>
        <dsp:cNvSpPr/>
      </dsp:nvSpPr>
      <dsp:spPr>
        <a:xfrm>
          <a:off x="3375154" y="4378030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Back-up Batteries</a:t>
          </a:r>
        </a:p>
      </dsp:txBody>
      <dsp:txXfrm>
        <a:off x="3616193" y="4619069"/>
        <a:ext cx="1163840" cy="11638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0D92A-2A7F-9746-A798-F591AEA3F6AE}">
      <dsp:nvSpPr>
        <dsp:cNvPr id="0" name=""/>
        <dsp:cNvSpPr/>
      </dsp:nvSpPr>
      <dsp:spPr>
        <a:xfrm>
          <a:off x="1768" y="1003703"/>
          <a:ext cx="2343931" cy="2343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Electricity Consumed</a:t>
          </a:r>
          <a:endParaRPr lang="en-US" sz="2300" kern="1200" dirty="0"/>
        </a:p>
      </dsp:txBody>
      <dsp:txXfrm>
        <a:off x="345029" y="1346964"/>
        <a:ext cx="1657409" cy="1657409"/>
      </dsp:txXfrm>
    </dsp:sp>
    <dsp:sp modelId="{93D8637F-E92B-2D41-8C43-A6E68310D193}">
      <dsp:nvSpPr>
        <dsp:cNvPr id="0" name=""/>
        <dsp:cNvSpPr/>
      </dsp:nvSpPr>
      <dsp:spPr>
        <a:xfrm>
          <a:off x="2536026" y="1495928"/>
          <a:ext cx="1359480" cy="1359480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716225" y="2015793"/>
        <a:ext cx="999082" cy="319750"/>
      </dsp:txXfrm>
    </dsp:sp>
    <dsp:sp modelId="{BEDCAEE2-7F06-0A45-AD2C-73AD3CAF68CD}">
      <dsp:nvSpPr>
        <dsp:cNvPr id="0" name=""/>
        <dsp:cNvSpPr/>
      </dsp:nvSpPr>
      <dsp:spPr>
        <a:xfrm>
          <a:off x="4085834" y="1003703"/>
          <a:ext cx="2343931" cy="2343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Electricity Produced</a:t>
          </a:r>
          <a:endParaRPr lang="en-US" sz="2300" kern="1200" dirty="0"/>
        </a:p>
      </dsp:txBody>
      <dsp:txXfrm>
        <a:off x="4429095" y="1346964"/>
        <a:ext cx="1657409" cy="1657409"/>
      </dsp:txXfrm>
    </dsp:sp>
    <dsp:sp modelId="{9247C78E-9F70-7344-8FBE-E50B04E0C090}">
      <dsp:nvSpPr>
        <dsp:cNvPr id="0" name=""/>
        <dsp:cNvSpPr/>
      </dsp:nvSpPr>
      <dsp:spPr>
        <a:xfrm>
          <a:off x="6620092" y="1495928"/>
          <a:ext cx="1359480" cy="1359480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800291" y="1775981"/>
        <a:ext cx="999082" cy="799374"/>
      </dsp:txXfrm>
    </dsp:sp>
    <dsp:sp modelId="{70F64C28-6D68-B441-9FA6-0B70F79B4961}">
      <dsp:nvSpPr>
        <dsp:cNvPr id="0" name=""/>
        <dsp:cNvSpPr/>
      </dsp:nvSpPr>
      <dsp:spPr>
        <a:xfrm>
          <a:off x="8169900" y="1003703"/>
          <a:ext cx="2343931" cy="2343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Net</a:t>
          </a:r>
          <a:r>
            <a:rPr lang="en-US" sz="2300" kern="1200" baseline="0" dirty="0" smtClean="0"/>
            <a:t> Consumption</a:t>
          </a:r>
          <a:endParaRPr lang="en-US" sz="2300" kern="1200" dirty="0"/>
        </a:p>
      </dsp:txBody>
      <dsp:txXfrm>
        <a:off x="8513161" y="1346964"/>
        <a:ext cx="1657409" cy="1657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2B367-3D79-7F41-A549-27C391FA0A45}">
      <dsp:nvSpPr>
        <dsp:cNvPr id="0" name=""/>
        <dsp:cNvSpPr/>
      </dsp:nvSpPr>
      <dsp:spPr>
        <a:xfrm rot="3122316">
          <a:off x="2804582" y="4096906"/>
          <a:ext cx="109873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98738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4AE81-6EFF-D943-A826-F43A038BC2D8}">
      <dsp:nvSpPr>
        <dsp:cNvPr id="0" name=""/>
        <dsp:cNvSpPr/>
      </dsp:nvSpPr>
      <dsp:spPr>
        <a:xfrm rot="1010914">
          <a:off x="3140567" y="3417466"/>
          <a:ext cx="1935602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935602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778AB-1D86-6443-BFBF-8FD1BEE8F9E8}">
      <dsp:nvSpPr>
        <dsp:cNvPr id="0" name=""/>
        <dsp:cNvSpPr/>
      </dsp:nvSpPr>
      <dsp:spPr>
        <a:xfrm rot="20567817">
          <a:off x="3138697" y="2387139"/>
          <a:ext cx="1940833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940833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6C22F-7671-F74D-A8CF-044F2D867704}">
      <dsp:nvSpPr>
        <dsp:cNvPr id="0" name=""/>
        <dsp:cNvSpPr/>
      </dsp:nvSpPr>
      <dsp:spPr>
        <a:xfrm rot="18503325">
          <a:off x="2826020" y="1740655"/>
          <a:ext cx="1050741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50741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DC5F0-5CAF-604A-AB1C-1B75964E3C8B}">
      <dsp:nvSpPr>
        <dsp:cNvPr id="0" name=""/>
        <dsp:cNvSpPr/>
      </dsp:nvSpPr>
      <dsp:spPr>
        <a:xfrm>
          <a:off x="1346936" y="1850699"/>
          <a:ext cx="2159029" cy="2159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986EA8-5E2C-DC45-8D93-2A97FED48FB5}">
      <dsp:nvSpPr>
        <dsp:cNvPr id="0" name=""/>
        <dsp:cNvSpPr/>
      </dsp:nvSpPr>
      <dsp:spPr>
        <a:xfrm>
          <a:off x="3365736" y="-117041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Contracts</a:t>
          </a:r>
        </a:p>
      </dsp:txBody>
      <dsp:txXfrm>
        <a:off x="3606775" y="123998"/>
        <a:ext cx="1163840" cy="1163840"/>
      </dsp:txXfrm>
    </dsp:sp>
    <dsp:sp modelId="{D729D926-7899-A244-A515-138F3F090402}">
      <dsp:nvSpPr>
        <dsp:cNvPr id="0" name=""/>
        <dsp:cNvSpPr/>
      </dsp:nvSpPr>
      <dsp:spPr>
        <a:xfrm>
          <a:off x="4999299" y="1055877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Performance</a:t>
          </a:r>
        </a:p>
      </dsp:txBody>
      <dsp:txXfrm>
        <a:off x="5240338" y="1296916"/>
        <a:ext cx="1163840" cy="1163840"/>
      </dsp:txXfrm>
    </dsp:sp>
    <dsp:sp modelId="{E1561CC3-3290-D94F-97F2-34CAB0DEF194}">
      <dsp:nvSpPr>
        <dsp:cNvPr id="0" name=""/>
        <dsp:cNvSpPr/>
      </dsp:nvSpPr>
      <dsp:spPr>
        <a:xfrm>
          <a:off x="4999299" y="3135650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Savings and Costs</a:t>
          </a:r>
        </a:p>
      </dsp:txBody>
      <dsp:txXfrm>
        <a:off x="5240338" y="3376689"/>
        <a:ext cx="1163840" cy="1163840"/>
      </dsp:txXfrm>
    </dsp:sp>
    <dsp:sp modelId="{EBCB5B3E-1601-4F4A-9088-A3D9F51E7CA0}">
      <dsp:nvSpPr>
        <dsp:cNvPr id="0" name=""/>
        <dsp:cNvSpPr/>
      </dsp:nvSpPr>
      <dsp:spPr>
        <a:xfrm>
          <a:off x="3375154" y="4378030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Back-up Batteries</a:t>
          </a:r>
        </a:p>
      </dsp:txBody>
      <dsp:txXfrm>
        <a:off x="3616193" y="4619069"/>
        <a:ext cx="1163840" cy="1163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2B367-3D79-7F41-A549-27C391FA0A45}">
      <dsp:nvSpPr>
        <dsp:cNvPr id="0" name=""/>
        <dsp:cNvSpPr/>
      </dsp:nvSpPr>
      <dsp:spPr>
        <a:xfrm rot="3122316">
          <a:off x="2804582" y="4096906"/>
          <a:ext cx="109873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98738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4AE81-6EFF-D943-A826-F43A038BC2D8}">
      <dsp:nvSpPr>
        <dsp:cNvPr id="0" name=""/>
        <dsp:cNvSpPr/>
      </dsp:nvSpPr>
      <dsp:spPr>
        <a:xfrm rot="1010914">
          <a:off x="3140567" y="3417466"/>
          <a:ext cx="1935602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935602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778AB-1D86-6443-BFBF-8FD1BEE8F9E8}">
      <dsp:nvSpPr>
        <dsp:cNvPr id="0" name=""/>
        <dsp:cNvSpPr/>
      </dsp:nvSpPr>
      <dsp:spPr>
        <a:xfrm rot="20567817">
          <a:off x="3138697" y="2387139"/>
          <a:ext cx="1940833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940833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6C22F-7671-F74D-A8CF-044F2D867704}">
      <dsp:nvSpPr>
        <dsp:cNvPr id="0" name=""/>
        <dsp:cNvSpPr/>
      </dsp:nvSpPr>
      <dsp:spPr>
        <a:xfrm rot="18503325">
          <a:off x="2826020" y="1740655"/>
          <a:ext cx="1050741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50741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DC5F0-5CAF-604A-AB1C-1B75964E3C8B}">
      <dsp:nvSpPr>
        <dsp:cNvPr id="0" name=""/>
        <dsp:cNvSpPr/>
      </dsp:nvSpPr>
      <dsp:spPr>
        <a:xfrm>
          <a:off x="1346936" y="1850699"/>
          <a:ext cx="2159029" cy="21590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986EA8-5E2C-DC45-8D93-2A97FED48FB5}">
      <dsp:nvSpPr>
        <dsp:cNvPr id="0" name=""/>
        <dsp:cNvSpPr/>
      </dsp:nvSpPr>
      <dsp:spPr>
        <a:xfrm>
          <a:off x="3365736" y="-117041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Contracts</a:t>
          </a:r>
        </a:p>
      </dsp:txBody>
      <dsp:txXfrm>
        <a:off x="3606775" y="123998"/>
        <a:ext cx="1163840" cy="1163840"/>
      </dsp:txXfrm>
    </dsp:sp>
    <dsp:sp modelId="{D729D926-7899-A244-A515-138F3F090402}">
      <dsp:nvSpPr>
        <dsp:cNvPr id="0" name=""/>
        <dsp:cNvSpPr/>
      </dsp:nvSpPr>
      <dsp:spPr>
        <a:xfrm>
          <a:off x="4999299" y="1055877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Performance</a:t>
          </a:r>
        </a:p>
      </dsp:txBody>
      <dsp:txXfrm>
        <a:off x="5240338" y="1296916"/>
        <a:ext cx="1163840" cy="1163840"/>
      </dsp:txXfrm>
    </dsp:sp>
    <dsp:sp modelId="{E1561CC3-3290-D94F-97F2-34CAB0DEF194}">
      <dsp:nvSpPr>
        <dsp:cNvPr id="0" name=""/>
        <dsp:cNvSpPr/>
      </dsp:nvSpPr>
      <dsp:spPr>
        <a:xfrm>
          <a:off x="4999299" y="3135650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Savings and Costs</a:t>
          </a:r>
        </a:p>
      </dsp:txBody>
      <dsp:txXfrm>
        <a:off x="5240338" y="3376689"/>
        <a:ext cx="1163840" cy="1163840"/>
      </dsp:txXfrm>
    </dsp:sp>
    <dsp:sp modelId="{EBCB5B3E-1601-4F4A-9088-A3D9F51E7CA0}">
      <dsp:nvSpPr>
        <dsp:cNvPr id="0" name=""/>
        <dsp:cNvSpPr/>
      </dsp:nvSpPr>
      <dsp:spPr>
        <a:xfrm>
          <a:off x="3375154" y="4378030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Back-up Batteries</a:t>
          </a:r>
        </a:p>
      </dsp:txBody>
      <dsp:txXfrm>
        <a:off x="3616193" y="4619069"/>
        <a:ext cx="1163840" cy="1163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031A7-F832-3A44-A28A-6A937B50D2FB}">
      <dsp:nvSpPr>
        <dsp:cNvPr id="0" name=""/>
        <dsp:cNvSpPr/>
      </dsp:nvSpPr>
      <dsp:spPr>
        <a:xfrm>
          <a:off x="5262" y="0"/>
          <a:ext cx="5062686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/>
            <a:t>Documents</a:t>
          </a:r>
        </a:p>
      </dsp:txBody>
      <dsp:txXfrm>
        <a:off x="5262" y="0"/>
        <a:ext cx="5062686" cy="1305401"/>
      </dsp:txXfrm>
    </dsp:sp>
    <dsp:sp modelId="{445E99CC-FABB-4C4D-8ADD-D489E18866D6}">
      <dsp:nvSpPr>
        <dsp:cNvPr id="0" name=""/>
        <dsp:cNvSpPr/>
      </dsp:nvSpPr>
      <dsp:spPr>
        <a:xfrm>
          <a:off x="511531" y="1305773"/>
          <a:ext cx="4050149" cy="854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IGA</a:t>
          </a:r>
        </a:p>
      </dsp:txBody>
      <dsp:txXfrm>
        <a:off x="536569" y="1330811"/>
        <a:ext cx="4000073" cy="804787"/>
      </dsp:txXfrm>
    </dsp:sp>
    <dsp:sp modelId="{41E15812-C4DF-6E4F-89DF-2D80B2D6B7D5}">
      <dsp:nvSpPr>
        <dsp:cNvPr id="0" name=""/>
        <dsp:cNvSpPr/>
      </dsp:nvSpPr>
      <dsp:spPr>
        <a:xfrm>
          <a:off x="511531" y="2292154"/>
          <a:ext cx="4050149" cy="854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RESA</a:t>
          </a:r>
        </a:p>
      </dsp:txBody>
      <dsp:txXfrm>
        <a:off x="536569" y="2317192"/>
        <a:ext cx="4000073" cy="804787"/>
      </dsp:txXfrm>
    </dsp:sp>
    <dsp:sp modelId="{A1387AF9-D09D-0A44-A076-5055FD3499A4}">
      <dsp:nvSpPr>
        <dsp:cNvPr id="0" name=""/>
        <dsp:cNvSpPr/>
      </dsp:nvSpPr>
      <dsp:spPr>
        <a:xfrm>
          <a:off x="511531" y="3278535"/>
          <a:ext cx="4050149" cy="854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M&amp;V</a:t>
          </a:r>
        </a:p>
      </dsp:txBody>
      <dsp:txXfrm>
        <a:off x="536569" y="3303573"/>
        <a:ext cx="4000073" cy="804787"/>
      </dsp:txXfrm>
    </dsp:sp>
    <dsp:sp modelId="{415B3B53-680C-7043-AECB-EC8560F90B99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/>
            <a:t>Other</a:t>
          </a:r>
        </a:p>
      </dsp:txBody>
      <dsp:txXfrm>
        <a:off x="5447650" y="0"/>
        <a:ext cx="5062686" cy="1305401"/>
      </dsp:txXfrm>
    </dsp:sp>
    <dsp:sp modelId="{9F4EF4EE-6958-C34C-B018-E25109C7C870}">
      <dsp:nvSpPr>
        <dsp:cNvPr id="0" name=""/>
        <dsp:cNvSpPr/>
      </dsp:nvSpPr>
      <dsp:spPr>
        <a:xfrm>
          <a:off x="5953919" y="1306676"/>
          <a:ext cx="4050149" cy="1311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ESPC</a:t>
          </a:r>
        </a:p>
      </dsp:txBody>
      <dsp:txXfrm>
        <a:off x="5992346" y="1345103"/>
        <a:ext cx="3973295" cy="1235133"/>
      </dsp:txXfrm>
    </dsp:sp>
    <dsp:sp modelId="{D1F9941B-00BB-0944-B070-6D1D75CF3EDE}">
      <dsp:nvSpPr>
        <dsp:cNvPr id="0" name=""/>
        <dsp:cNvSpPr/>
      </dsp:nvSpPr>
      <dsp:spPr>
        <a:xfrm>
          <a:off x="5953919" y="2820508"/>
          <a:ext cx="4050149" cy="1311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PREPA</a:t>
          </a:r>
        </a:p>
      </dsp:txBody>
      <dsp:txXfrm>
        <a:off x="5992346" y="2858935"/>
        <a:ext cx="3973295" cy="12351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1EC39-D3B8-1F48-BD82-9AECC6D5F0DE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US Coast Guard</a:t>
          </a:r>
        </a:p>
      </dsp:txBody>
      <dsp:txXfrm>
        <a:off x="4300505" y="511282"/>
        <a:ext cx="1914588" cy="1174861"/>
      </dsp:txXfrm>
    </dsp:sp>
    <dsp:sp modelId="{20E71F7E-2807-7649-A67A-B94698841B83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Schneider Electric</a:t>
          </a:r>
        </a:p>
      </dsp:txBody>
      <dsp:txXfrm>
        <a:off x="5692933" y="2360600"/>
        <a:ext cx="1566481" cy="1435941"/>
      </dsp:txXfrm>
    </dsp:sp>
    <dsp:sp modelId="{33E6F76F-8EDF-AF43-ADC4-D864E19ECDBB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/>
            <a:t>Hannon Armstrong PR Solar LLC </a:t>
          </a:r>
        </a:p>
      </dsp:txBody>
      <dsp:txXfrm>
        <a:off x="3256184" y="2360600"/>
        <a:ext cx="1566481" cy="14359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3ECCE-2576-C047-9DAB-C419D0136C11}">
      <dsp:nvSpPr>
        <dsp:cNvPr id="0" name=""/>
        <dsp:cNvSpPr/>
      </dsp:nvSpPr>
      <dsp:spPr>
        <a:xfrm>
          <a:off x="0" y="244988"/>
          <a:ext cx="105156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70688" numCol="1" spcCol="1270" anchor="t" anchorCtr="0">
          <a:noAutofit/>
        </a:bodyPr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400" kern="1200" baseline="0" dirty="0" smtClean="0"/>
            <a:t> </a:t>
          </a:r>
          <a:r>
            <a:rPr lang="en-US" sz="1800" kern="1200" dirty="0" smtClean="0"/>
            <a:t>Financing method</a:t>
          </a:r>
          <a:endParaRPr lang="en-US" sz="1800" kern="1200" dirty="0"/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Establishes </a:t>
          </a:r>
          <a:r>
            <a:rPr lang="en-US" sz="1800" kern="1200" dirty="0"/>
            <a:t>third</a:t>
          </a:r>
          <a:r>
            <a:rPr lang="en-US" sz="1800" kern="1200" baseline="0" dirty="0"/>
            <a:t> party ownership</a:t>
          </a:r>
          <a:endParaRPr lang="en-US" sz="1800" kern="1200" dirty="0"/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23</a:t>
          </a:r>
          <a:r>
            <a:rPr lang="en-US" sz="1800" kern="1200" dirty="0"/>
            <a:t>-year contract</a:t>
          </a:r>
        </a:p>
      </dsp:txBody>
      <dsp:txXfrm>
        <a:off x="0" y="244988"/>
        <a:ext cx="10515600" cy="1436400"/>
      </dsp:txXfrm>
    </dsp:sp>
    <dsp:sp modelId="{6EBFC850-937F-8442-B247-549BF111C521}">
      <dsp:nvSpPr>
        <dsp:cNvPr id="0" name=""/>
        <dsp:cNvSpPr/>
      </dsp:nvSpPr>
      <dsp:spPr>
        <a:xfrm>
          <a:off x="525780" y="8828"/>
          <a:ext cx="73609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RESA</a:t>
          </a:r>
        </a:p>
      </dsp:txBody>
      <dsp:txXfrm>
        <a:off x="548837" y="31885"/>
        <a:ext cx="7314806" cy="426206"/>
      </dsp:txXfrm>
    </dsp:sp>
    <dsp:sp modelId="{5FF0E5E3-BABC-A34D-B6EB-7799C7CFFA91}">
      <dsp:nvSpPr>
        <dsp:cNvPr id="0" name=""/>
        <dsp:cNvSpPr/>
      </dsp:nvSpPr>
      <dsp:spPr>
        <a:xfrm>
          <a:off x="0" y="2003949"/>
          <a:ext cx="105156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Price Proposal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Technical Assessment</a:t>
          </a:r>
        </a:p>
      </dsp:txBody>
      <dsp:txXfrm>
        <a:off x="0" y="2003949"/>
        <a:ext cx="10515600" cy="1008000"/>
      </dsp:txXfrm>
    </dsp:sp>
    <dsp:sp modelId="{58C48BBE-D489-C14F-8B08-F39CB96EA325}">
      <dsp:nvSpPr>
        <dsp:cNvPr id="0" name=""/>
        <dsp:cNvSpPr/>
      </dsp:nvSpPr>
      <dsp:spPr>
        <a:xfrm>
          <a:off x="525780" y="1767789"/>
          <a:ext cx="73609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Investment</a:t>
          </a:r>
          <a:r>
            <a:rPr lang="en-US" sz="2400" kern="1200" baseline="0" dirty="0"/>
            <a:t> Grade Audit</a:t>
          </a:r>
          <a:endParaRPr lang="en-US" sz="2400" kern="1200" dirty="0"/>
        </a:p>
      </dsp:txBody>
      <dsp:txXfrm>
        <a:off x="548837" y="1790846"/>
        <a:ext cx="7314806" cy="426206"/>
      </dsp:txXfrm>
    </dsp:sp>
    <dsp:sp modelId="{5EFF1ACF-F416-E84A-BCB2-30579F339180}">
      <dsp:nvSpPr>
        <dsp:cNvPr id="0" name=""/>
        <dsp:cNvSpPr/>
      </dsp:nvSpPr>
      <dsp:spPr>
        <a:xfrm>
          <a:off x="0" y="3334509"/>
          <a:ext cx="105156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Saving and performance verification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Completed annually by ESCO</a:t>
          </a:r>
        </a:p>
      </dsp:txBody>
      <dsp:txXfrm>
        <a:off x="0" y="3334509"/>
        <a:ext cx="10515600" cy="1008000"/>
      </dsp:txXfrm>
    </dsp:sp>
    <dsp:sp modelId="{B8BAE67A-5287-4743-A514-5334828D5BAB}">
      <dsp:nvSpPr>
        <dsp:cNvPr id="0" name=""/>
        <dsp:cNvSpPr/>
      </dsp:nvSpPr>
      <dsp:spPr>
        <a:xfrm>
          <a:off x="525780" y="3098349"/>
          <a:ext cx="73609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M&amp;V Reports</a:t>
          </a:r>
        </a:p>
      </dsp:txBody>
      <dsp:txXfrm>
        <a:off x="548837" y="3121406"/>
        <a:ext cx="7314806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2B367-3D79-7F41-A549-27C391FA0A45}">
      <dsp:nvSpPr>
        <dsp:cNvPr id="0" name=""/>
        <dsp:cNvSpPr/>
      </dsp:nvSpPr>
      <dsp:spPr>
        <a:xfrm rot="3122316">
          <a:off x="2804582" y="4096906"/>
          <a:ext cx="1098738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98738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4AE81-6EFF-D943-A826-F43A038BC2D8}">
      <dsp:nvSpPr>
        <dsp:cNvPr id="0" name=""/>
        <dsp:cNvSpPr/>
      </dsp:nvSpPr>
      <dsp:spPr>
        <a:xfrm rot="1010914">
          <a:off x="3140567" y="3417466"/>
          <a:ext cx="1935602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935602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778AB-1D86-6443-BFBF-8FD1BEE8F9E8}">
      <dsp:nvSpPr>
        <dsp:cNvPr id="0" name=""/>
        <dsp:cNvSpPr/>
      </dsp:nvSpPr>
      <dsp:spPr>
        <a:xfrm rot="20567817">
          <a:off x="3138697" y="2387139"/>
          <a:ext cx="1940833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940833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6C22F-7671-F74D-A8CF-044F2D867704}">
      <dsp:nvSpPr>
        <dsp:cNvPr id="0" name=""/>
        <dsp:cNvSpPr/>
      </dsp:nvSpPr>
      <dsp:spPr>
        <a:xfrm rot="18503325">
          <a:off x="2826020" y="1740655"/>
          <a:ext cx="1050741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050741" y="22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DC5F0-5CAF-604A-AB1C-1B75964E3C8B}">
      <dsp:nvSpPr>
        <dsp:cNvPr id="0" name=""/>
        <dsp:cNvSpPr/>
      </dsp:nvSpPr>
      <dsp:spPr>
        <a:xfrm>
          <a:off x="1346936" y="1850699"/>
          <a:ext cx="2159029" cy="21590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986EA8-5E2C-DC45-8D93-2A97FED48FB5}">
      <dsp:nvSpPr>
        <dsp:cNvPr id="0" name=""/>
        <dsp:cNvSpPr/>
      </dsp:nvSpPr>
      <dsp:spPr>
        <a:xfrm>
          <a:off x="3365736" y="-117041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Contracts</a:t>
          </a:r>
        </a:p>
      </dsp:txBody>
      <dsp:txXfrm>
        <a:off x="3606775" y="123998"/>
        <a:ext cx="1163840" cy="1163840"/>
      </dsp:txXfrm>
    </dsp:sp>
    <dsp:sp modelId="{D729D926-7899-A244-A515-138F3F090402}">
      <dsp:nvSpPr>
        <dsp:cNvPr id="0" name=""/>
        <dsp:cNvSpPr/>
      </dsp:nvSpPr>
      <dsp:spPr>
        <a:xfrm>
          <a:off x="4999299" y="1055877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50" b="1" kern="1200" dirty="0"/>
            <a:t>Performance</a:t>
          </a:r>
        </a:p>
      </dsp:txBody>
      <dsp:txXfrm>
        <a:off x="5240338" y="1296916"/>
        <a:ext cx="1163840" cy="1163840"/>
      </dsp:txXfrm>
    </dsp:sp>
    <dsp:sp modelId="{E1561CC3-3290-D94F-97F2-34CAB0DEF194}">
      <dsp:nvSpPr>
        <dsp:cNvPr id="0" name=""/>
        <dsp:cNvSpPr/>
      </dsp:nvSpPr>
      <dsp:spPr>
        <a:xfrm>
          <a:off x="4999299" y="3135650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Savings and Costs</a:t>
          </a:r>
        </a:p>
      </dsp:txBody>
      <dsp:txXfrm>
        <a:off x="5240338" y="3376689"/>
        <a:ext cx="1163840" cy="1163840"/>
      </dsp:txXfrm>
    </dsp:sp>
    <dsp:sp modelId="{EBCB5B3E-1601-4F4A-9088-A3D9F51E7CA0}">
      <dsp:nvSpPr>
        <dsp:cNvPr id="0" name=""/>
        <dsp:cNvSpPr/>
      </dsp:nvSpPr>
      <dsp:spPr>
        <a:xfrm>
          <a:off x="3375154" y="4378030"/>
          <a:ext cx="1645918" cy="16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Back-up Batteries</a:t>
          </a:r>
        </a:p>
      </dsp:txBody>
      <dsp:txXfrm>
        <a:off x="3616193" y="4619069"/>
        <a:ext cx="1163840" cy="1163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F0466-3545-0D45-8357-3F52BCAB6759}">
      <dsp:nvSpPr>
        <dsp:cNvPr id="0" name=""/>
        <dsp:cNvSpPr/>
      </dsp:nvSpPr>
      <dsp:spPr>
        <a:xfrm>
          <a:off x="3676496" y="2946105"/>
          <a:ext cx="2471209" cy="2471209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/>
            <a:t>Adjustments to Production</a:t>
          </a:r>
          <a:endParaRPr lang="en-US" sz="2600" kern="1200" dirty="0"/>
        </a:p>
      </dsp:txBody>
      <dsp:txXfrm>
        <a:off x="4038396" y="3308005"/>
        <a:ext cx="1747409" cy="1747409"/>
      </dsp:txXfrm>
    </dsp:sp>
    <dsp:sp modelId="{0E19FAB8-7133-A445-8304-B7F3DB8F8467}">
      <dsp:nvSpPr>
        <dsp:cNvPr id="0" name=""/>
        <dsp:cNvSpPr/>
      </dsp:nvSpPr>
      <dsp:spPr>
        <a:xfrm rot="12900000">
          <a:off x="2085598" y="2514003"/>
          <a:ext cx="1895379" cy="7042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20049-7E76-F841-B6C4-8CB950E98B8F}">
      <dsp:nvSpPr>
        <dsp:cNvPr id="0" name=""/>
        <dsp:cNvSpPr/>
      </dsp:nvSpPr>
      <dsp:spPr>
        <a:xfrm>
          <a:off x="1083161" y="1383518"/>
          <a:ext cx="2347648" cy="1878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shading </a:t>
          </a:r>
        </a:p>
      </dsp:txBody>
      <dsp:txXfrm>
        <a:off x="1138169" y="1438526"/>
        <a:ext cx="2237632" cy="1768102"/>
      </dsp:txXfrm>
    </dsp:sp>
    <dsp:sp modelId="{1999F69C-BBA6-884D-B257-4FE24E730449}">
      <dsp:nvSpPr>
        <dsp:cNvPr id="0" name=""/>
        <dsp:cNvSpPr/>
      </dsp:nvSpPr>
      <dsp:spPr>
        <a:xfrm rot="16200000">
          <a:off x="3964411" y="1535954"/>
          <a:ext cx="1895379" cy="7042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C8B32F-4841-2B4A-B4B9-93AFB90CDCBE}">
      <dsp:nvSpPr>
        <dsp:cNvPr id="0" name=""/>
        <dsp:cNvSpPr/>
      </dsp:nvSpPr>
      <dsp:spPr>
        <a:xfrm>
          <a:off x="3738277" y="1352"/>
          <a:ext cx="2347648" cy="1878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utility grid outage </a:t>
          </a:r>
        </a:p>
      </dsp:txBody>
      <dsp:txXfrm>
        <a:off x="3793285" y="56360"/>
        <a:ext cx="2237632" cy="1768102"/>
      </dsp:txXfrm>
    </dsp:sp>
    <dsp:sp modelId="{C7FEF7F5-9812-D64E-8014-72A393123C85}">
      <dsp:nvSpPr>
        <dsp:cNvPr id="0" name=""/>
        <dsp:cNvSpPr/>
      </dsp:nvSpPr>
      <dsp:spPr>
        <a:xfrm rot="19500000">
          <a:off x="5843224" y="2514003"/>
          <a:ext cx="1895379" cy="7042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46E4F-1C5D-3047-97AC-AD9B3465BE2E}">
      <dsp:nvSpPr>
        <dsp:cNvPr id="0" name=""/>
        <dsp:cNvSpPr/>
      </dsp:nvSpPr>
      <dsp:spPr>
        <a:xfrm>
          <a:off x="6393392" y="1383518"/>
          <a:ext cx="2347648" cy="1878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maintenance activities undertaken by the USCG </a:t>
          </a:r>
        </a:p>
      </dsp:txBody>
      <dsp:txXfrm>
        <a:off x="6448400" y="1438526"/>
        <a:ext cx="2237632" cy="1768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6E790-1502-7445-8A4B-909C0FD1A57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08165-9E70-814D-862D-3BD2500A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emphasis to first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62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net-metering contract, 10-18-2011,</a:t>
            </a:r>
            <a:r>
              <a:rPr lang="en-US" baseline="0" dirty="0"/>
              <a:t> </a:t>
            </a:r>
            <a:r>
              <a:rPr lang="en-US" dirty="0"/>
              <a:t>provided by PREPA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reviewed by USCG Legal Services, comments</a:t>
            </a:r>
            <a:r>
              <a:rPr lang="en-US" baseline="0" dirty="0"/>
              <a:t> made, </a:t>
            </a:r>
            <a:r>
              <a:rPr lang="en-US" dirty="0"/>
              <a:t> 5-18-2012.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Additional comments,</a:t>
            </a:r>
            <a:r>
              <a:rPr lang="en-US" baseline="0" dirty="0"/>
              <a:t> </a:t>
            </a:r>
            <a:r>
              <a:rPr lang="en-US" dirty="0"/>
              <a:t>Sector San Juan Logistics Department Head,</a:t>
            </a:r>
            <a:r>
              <a:rPr lang="en-US" baseline="0" dirty="0"/>
              <a:t> </a:t>
            </a:r>
            <a:r>
              <a:rPr lang="en-US" dirty="0"/>
              <a:t>12-17-2014.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Resource</a:t>
            </a:r>
            <a:r>
              <a:rPr lang="en-US" baseline="0" dirty="0"/>
              <a:t> efficiency manager</a:t>
            </a:r>
            <a:r>
              <a:rPr lang="en-US" dirty="0"/>
              <a:t> worked with the Sector San Juan Legal Detachment, June 2015, draft net metering contract,</a:t>
            </a:r>
            <a:r>
              <a:rPr lang="en-US" baseline="0" dirty="0"/>
              <a:t> </a:t>
            </a:r>
            <a:r>
              <a:rPr lang="en-US" dirty="0"/>
              <a:t>addresses revisions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draft awaiting final review by USCG Legal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9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estimated production</a:t>
            </a:r>
            <a:r>
              <a:rPr lang="en-US" baseline="0" dirty="0"/>
              <a:t> values</a:t>
            </a:r>
            <a:endParaRPr lang="en-US" dirty="0"/>
          </a:p>
          <a:p>
            <a:r>
              <a:rPr lang="en-US" dirty="0"/>
              <a:t>Note</a:t>
            </a:r>
            <a:r>
              <a:rPr lang="en-US" baseline="0" dirty="0"/>
              <a:t> Contract Year 1 was a partial year</a:t>
            </a:r>
          </a:p>
          <a:p>
            <a:endParaRPr lang="en-US" baseline="0" dirty="0"/>
          </a:p>
          <a:p>
            <a:endParaRPr lang="en-US" dirty="0"/>
          </a:p>
          <a:p>
            <a:r>
              <a:rPr lang="en-US" dirty="0"/>
              <a:t>Explain estimated annual production corresponds to the USCG’s expectations of the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estimated annual production corresponds to the USCG’s expectations of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8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Regular Performance Expenses =</a:t>
            </a:r>
            <a:r>
              <a:rPr lang="en-US" sz="1200" baseline="0" dirty="0"/>
              <a:t> </a:t>
            </a:r>
            <a:r>
              <a:rPr lang="en-US" sz="1200" dirty="0"/>
              <a:t> Measurement and Verification  ($)  + Management/</a:t>
            </a:r>
            <a:r>
              <a:rPr lang="en-US" sz="1200" baseline="0" dirty="0"/>
              <a:t> </a:t>
            </a:r>
            <a:r>
              <a:rPr lang="en-US" sz="1200" dirty="0"/>
              <a:t>Administration ($)  + Maintenance</a:t>
            </a:r>
            <a:r>
              <a:rPr lang="en-US" sz="1200" baseline="0" dirty="0"/>
              <a:t> ($)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19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73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Actual term: Production Outside of Owner Control /</a:t>
            </a:r>
            <a:r>
              <a:rPr lang="en-US" b="0" baseline="0" dirty="0"/>
              <a:t> term used: Adjustments to Production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RESA Services Payment</a:t>
            </a:r>
            <a:r>
              <a:rPr lang="en-US" baseline="0" dirty="0"/>
              <a:t> is referred to as </a:t>
            </a:r>
            <a:r>
              <a:rPr lang="en-US" dirty="0"/>
              <a:t>total kWh of Services in RESA</a:t>
            </a:r>
          </a:p>
          <a:p>
            <a:r>
              <a:rPr lang="en-US" dirty="0"/>
              <a:t>RESA Services Payment</a:t>
            </a:r>
            <a:r>
              <a:rPr lang="en-US" baseline="0" dirty="0"/>
              <a:t> is Task Order terminology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2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2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8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</a:t>
            </a:r>
            <a:r>
              <a:rPr lang="en-US" baseline="0" dirty="0"/>
              <a:t> we really need this slide? I think if we just had a slide about phase one it would be better.</a:t>
            </a:r>
          </a:p>
          <a:p>
            <a:r>
              <a:rPr lang="en-US" baseline="0" dirty="0"/>
              <a:t>Then another slide about the contract years. We don’t need to mention phase 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9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85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42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86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504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89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Height</a:t>
            </a:r>
            <a:r>
              <a:rPr lang="en-US" baseline="0" dirty="0"/>
              <a:t> was off, omit</a:t>
            </a:r>
          </a:p>
          <a:p>
            <a:pPr marL="171450" indent="-171450">
              <a:buFontTx/>
              <a:buChar char="-"/>
            </a:pPr>
            <a:r>
              <a:rPr lang="en-US" dirty="0"/>
              <a:t>Check weight!</a:t>
            </a:r>
            <a:r>
              <a:rPr lang="en-US" baseline="0" dirty="0"/>
              <a:t> Typical SUV is ~4500 </a:t>
            </a:r>
            <a:r>
              <a:rPr lang="en-US" baseline="0" dirty="0" err="1"/>
              <a:t>lbs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2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</a:t>
            </a:r>
            <a:r>
              <a:rPr lang="en-US" baseline="0" dirty="0" smtClean="0"/>
              <a:t> chart, </a:t>
            </a:r>
            <a:r>
              <a:rPr lang="en-US" dirty="0" smtClean="0"/>
              <a:t>Savings</a:t>
            </a:r>
            <a:r>
              <a:rPr lang="en-US" baseline="0" dirty="0" smtClean="0"/>
              <a:t> corresponds to money paid for buying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62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Meaning</a:t>
            </a:r>
            <a:r>
              <a:rPr lang="en-US" baseline="0" dirty="0"/>
              <a:t> of savings varies during and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64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estimated annual production corresponds to the USCG’s expectations of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8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6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4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add bullets to 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08165-9E70-814D-862D-3BD2500A12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53C-ECDB-BF4C-939C-F2F2967886F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E1C-EDC4-C445-B413-CBD9CB58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53C-ECDB-BF4C-939C-F2F2967886F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E1C-EDC4-C445-B413-CBD9CB58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53C-ECDB-BF4C-939C-F2F2967886F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E1C-EDC4-C445-B413-CBD9CB58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53C-ECDB-BF4C-939C-F2F2967886F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E1C-EDC4-C445-B413-CBD9CB58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1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53C-ECDB-BF4C-939C-F2F2967886F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E1C-EDC4-C445-B413-CBD9CB58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2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53C-ECDB-BF4C-939C-F2F2967886F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E1C-EDC4-C445-B413-CBD9CB58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53C-ECDB-BF4C-939C-F2F2967886F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E1C-EDC4-C445-B413-CBD9CB58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53C-ECDB-BF4C-939C-F2F2967886F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E1C-EDC4-C445-B413-CBD9CB58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53C-ECDB-BF4C-939C-F2F2967886F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E1C-EDC4-C445-B413-CBD9CB58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53C-ECDB-BF4C-939C-F2F2967886F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E1C-EDC4-C445-B413-CBD9CB58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6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53C-ECDB-BF4C-939C-F2F2967886F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E1C-EDC4-C445-B413-CBD9CB58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953C-ECDB-BF4C-939C-F2F2967886FC}" type="datetimeFigureOut">
              <a:rPr lang="en-US" smtClean="0"/>
              <a:t>12/13/16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0E1C-EDC4-C445-B413-CBD9CB58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5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3.xml"/><Relationship Id="rId12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8" Type="http://schemas.openxmlformats.org/officeDocument/2006/relationships/diagramData" Target="../diagrams/data13.xml"/><Relationship Id="rId9" Type="http://schemas.openxmlformats.org/officeDocument/2006/relationships/diagramLayout" Target="../diagrams/layout13.xml"/><Relationship Id="rId10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RBH Photovoltaic System: Performance Review and Future Recommendations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Charles Dewitt</a:t>
            </a:r>
          </a:p>
          <a:p>
            <a:r>
              <a:rPr lang="en-US" dirty="0"/>
              <a:t>Casey Arpin</a:t>
            </a:r>
          </a:p>
          <a:p>
            <a:r>
              <a:rPr lang="en-US" dirty="0"/>
              <a:t>Drew Gelinas</a:t>
            </a:r>
          </a:p>
          <a:p>
            <a:r>
              <a:rPr lang="en-US" dirty="0"/>
              <a:t>Maryann O’Connell</a:t>
            </a:r>
          </a:p>
        </p:txBody>
      </p:sp>
    </p:spTree>
    <p:extLst>
      <p:ext uri="{BB962C8B-B14F-4D97-AF65-F5344CB8AC3E}">
        <p14:creationId xmlns:p14="http://schemas.microsoft.com/office/powerpoint/2010/main" val="46866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Terminology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5758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28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USCG Puerto Rico </a:t>
            </a:r>
            <a:br>
              <a:rPr lang="en-US" dirty="0"/>
            </a:br>
            <a:r>
              <a:rPr lang="en-US" dirty="0"/>
              <a:t>Energy Savings Performance Contract (ESPC)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2375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38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ESPC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734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174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Puerto Rico ESPC Net Metering Timeline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429000"/>
            <a:ext cx="10515600" cy="0"/>
          </a:xfrm>
          <a:prstGeom prst="line">
            <a:avLst/>
          </a:prstGeom>
          <a:ln w="76200"/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1351" y="3733475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2011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PREPA proposed agreement.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29793" y="3729024"/>
            <a:ext cx="3532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2014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Revisions and comments continued.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3400" y="3729024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2016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Draft still awaiting final review by Coast Guard legal team.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75613" y="1709329"/>
            <a:ext cx="4125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Updated net metering agreement to include revisions.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19941" y="1709329"/>
            <a:ext cx="4223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Revisions and comments made by Coast Guard legal team.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91701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ESPC is </a:t>
            </a:r>
            <a:r>
              <a:rPr lang="en-US" dirty="0"/>
              <a:t>the contract that describes the finances, technical specifications, and performance of the PV </a:t>
            </a:r>
            <a:r>
              <a:rPr lang="en-US" dirty="0" smtClean="0"/>
              <a:t>system.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Coast Guard does </a:t>
            </a:r>
            <a:r>
              <a:rPr lang="en-US" b="1" dirty="0"/>
              <a:t>not have a net metering agreement </a:t>
            </a:r>
            <a:r>
              <a:rPr lang="en-US" dirty="0"/>
              <a:t>and </a:t>
            </a:r>
            <a:r>
              <a:rPr lang="en-US" dirty="0" smtClean="0"/>
              <a:t>is still </a:t>
            </a:r>
            <a:r>
              <a:rPr lang="en-US" dirty="0"/>
              <a:t>waiting for final reviews by the Coast Guard Legal </a:t>
            </a:r>
            <a:r>
              <a:rPr lang="en-US" dirty="0" smtClean="0"/>
              <a:t>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46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6822856"/>
              </p:ext>
            </p:extLst>
          </p:nvPr>
        </p:nvGraphicFramePr>
        <p:xfrm>
          <a:off x="2031999" y="498786"/>
          <a:ext cx="8790641" cy="586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160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365125"/>
            <a:ext cx="11337925" cy="1325563"/>
          </a:xfrm>
        </p:spPr>
        <p:txBody>
          <a:bodyPr/>
          <a:lstStyle/>
          <a:p>
            <a:pPr algn="ctr"/>
            <a:r>
              <a:rPr lang="en-US" b="1" dirty="0"/>
              <a:t>Actual Vs. Estimated Production for RBH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170575"/>
              </p:ext>
            </p:extLst>
          </p:nvPr>
        </p:nvGraphicFramePr>
        <p:xfrm>
          <a:off x="1524000" y="1553754"/>
          <a:ext cx="9144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Year 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Year 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Year 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Year 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626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 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770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 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756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 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769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 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642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 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852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 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847 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843 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2.5%</a:t>
                      </a:r>
                      <a:endParaRPr lang="en-US" sz="3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   9.5%</a:t>
                      </a:r>
                      <a:endParaRPr lang="en-US" sz="3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 10.8%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8.8%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1705973" y="4923972"/>
            <a:ext cx="42448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8571232" y="4923972"/>
            <a:ext cx="42448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73438" y="4923972"/>
            <a:ext cx="42448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042592" y="4923972"/>
            <a:ext cx="42448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8821" y="2434338"/>
            <a:ext cx="1284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Actual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6200000" flipH="1">
            <a:off x="194678" y="3727937"/>
            <a:ext cx="175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Estimated</a:t>
            </a:r>
            <a:endParaRPr lang="en-US" sz="105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40000" y="5355772"/>
            <a:ext cx="0" cy="32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74200" y="5355772"/>
            <a:ext cx="0" cy="32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40000" y="5676900"/>
            <a:ext cx="6934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5076" y="5676900"/>
            <a:ext cx="0" cy="32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26196" y="6033169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PV System at RBH is Underperforming</a:t>
            </a:r>
          </a:p>
        </p:txBody>
      </p:sp>
    </p:spTree>
    <p:extLst>
      <p:ext uri="{BB962C8B-B14F-4D97-AF65-F5344CB8AC3E}">
        <p14:creationId xmlns:p14="http://schemas.microsoft.com/office/powerpoint/2010/main" val="26468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86605564"/>
              </p:ext>
            </p:extLst>
          </p:nvPr>
        </p:nvGraphicFramePr>
        <p:xfrm>
          <a:off x="1183899" y="795499"/>
          <a:ext cx="98242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02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365125"/>
            <a:ext cx="11337925" cy="1325563"/>
          </a:xfrm>
        </p:spPr>
        <p:txBody>
          <a:bodyPr/>
          <a:lstStyle/>
          <a:p>
            <a:pPr algn="ctr"/>
            <a:r>
              <a:rPr lang="en-US" b="1" dirty="0"/>
              <a:t>Adjusted Vs. Estimated Production for RBH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942829"/>
              </p:ext>
            </p:extLst>
          </p:nvPr>
        </p:nvGraphicFramePr>
        <p:xfrm>
          <a:off x="1524000" y="1553754"/>
          <a:ext cx="9144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Year 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Year 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Year 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Year 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665 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845 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767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 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769 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642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 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852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 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847 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843 MWh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3.7%</a:t>
                      </a:r>
                      <a:endParaRPr lang="en-US" sz="3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   0.8%</a:t>
                      </a:r>
                      <a:endParaRPr lang="en-US" sz="3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 10.6%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</a:t>
                      </a:r>
                      <a:r>
                        <a:rPr lang="is-IS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8.8%</a:t>
                      </a:r>
                      <a:endParaRPr lang="is-I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 flipV="1">
            <a:off x="1705973" y="4923972"/>
            <a:ext cx="424488" cy="43180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8571232" y="4923972"/>
            <a:ext cx="42448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273438" y="4923972"/>
            <a:ext cx="42448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042592" y="4923972"/>
            <a:ext cx="424488" cy="4318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82517" y="2388034"/>
            <a:ext cx="137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Adjusted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6200000" flipH="1">
            <a:off x="194678" y="3727937"/>
            <a:ext cx="175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Estimated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35287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Overall, the PV System at RBH is performing well.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Actual production has been within 10% of the estimated production for contract Year 1 through Year 4.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Future M&amp;V reports will provide additional insight regarding the system’s performance.</a:t>
            </a:r>
          </a:p>
        </p:txBody>
      </p:sp>
    </p:spTree>
    <p:extLst>
      <p:ext uri="{BB962C8B-B14F-4D97-AF65-F5344CB8AC3E}">
        <p14:creationId xmlns:p14="http://schemas.microsoft.com/office/powerpoint/2010/main" val="160905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the performance of the photovoltaic (PV) system at Río Bayamón Housing Complex.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Examine the </a:t>
            </a:r>
            <a:r>
              <a:rPr lang="en-US" dirty="0"/>
              <a:t>benefits of </a:t>
            </a:r>
            <a:r>
              <a:rPr lang="en-US" dirty="0" smtClean="0"/>
              <a:t>signing a </a:t>
            </a:r>
            <a:r>
              <a:rPr lang="en-US" dirty="0"/>
              <a:t>net metering </a:t>
            </a:r>
            <a:r>
              <a:rPr lang="en-US" dirty="0" smtClean="0"/>
              <a:t>agreement.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backup battery options for use during power outages.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3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4608562"/>
              </p:ext>
            </p:extLst>
          </p:nvPr>
        </p:nvGraphicFramePr>
        <p:xfrm>
          <a:off x="2031999" y="498786"/>
          <a:ext cx="8790641" cy="586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113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Annual Cost to USCG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850840"/>
              </p:ext>
            </p:extLst>
          </p:nvPr>
        </p:nvGraphicFramePr>
        <p:xfrm>
          <a:off x="838199" y="1825625"/>
          <a:ext cx="1104885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251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98508000"/>
              </p:ext>
            </p:extLst>
          </p:nvPr>
        </p:nvGraphicFramePr>
        <p:xfrm>
          <a:off x="1183899" y="719667"/>
          <a:ext cx="98242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0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65857822"/>
              </p:ext>
            </p:extLst>
          </p:nvPr>
        </p:nvGraphicFramePr>
        <p:xfrm>
          <a:off x="1029101" y="519100"/>
          <a:ext cx="10133799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9378768"/>
              </p:ext>
            </p:extLst>
          </p:nvPr>
        </p:nvGraphicFramePr>
        <p:xfrm>
          <a:off x="1029101" y="3719175"/>
          <a:ext cx="10133799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931207" y="634467"/>
            <a:ext cx="2329586" cy="2329586"/>
            <a:chOff x="3902106" y="115366"/>
            <a:chExt cx="2329586" cy="2329586"/>
          </a:xfrm>
        </p:grpSpPr>
        <p:sp>
          <p:nvSpPr>
            <p:cNvPr id="5" name="Oval 4"/>
            <p:cNvSpPr/>
            <p:nvPr/>
          </p:nvSpPr>
          <p:spPr>
            <a:xfrm>
              <a:off x="3902106" y="115366"/>
              <a:ext cx="2329586" cy="232958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4243266" y="456526"/>
              <a:ext cx="1647266" cy="1647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/>
                <a:t>Adjustments to Production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dirty="0"/>
                <a:t>(kWh)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1029101" y="3194787"/>
            <a:ext cx="10515600" cy="23141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600" dirty="0"/>
              <a:t>$</a:t>
            </a:r>
            <a:r>
              <a:rPr lang="en-US" sz="16600" dirty="0" smtClean="0"/>
              <a:t>145 K</a:t>
            </a:r>
            <a:endParaRPr lang="en-US" sz="16600" dirty="0"/>
          </a:p>
        </p:txBody>
      </p:sp>
      <p:sp>
        <p:nvSpPr>
          <p:cNvPr id="2" name="Rectangle 1"/>
          <p:cNvSpPr/>
          <p:nvPr/>
        </p:nvSpPr>
        <p:spPr>
          <a:xfrm>
            <a:off x="2145371" y="5305355"/>
            <a:ext cx="7901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Costs Incurred from Year 1-4 Adjustments</a:t>
            </a:r>
            <a:br>
              <a:rPr lang="en-US" sz="3200" b="1" dirty="0"/>
            </a:br>
            <a:r>
              <a:rPr lang="en-US" sz="1600" b="1" dirty="0"/>
              <a:t>(for RBH and ASB)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821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3" grpId="0">
        <p:bldAsOne/>
      </p:bldGraphic>
      <p:bldP spid="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ESPC Expenses Allocation </a:t>
            </a:r>
            <a:br>
              <a:rPr lang="en-US" sz="4000" dirty="0"/>
            </a:br>
            <a:r>
              <a:rPr lang="en-US" sz="4000" i="1" dirty="0" smtClean="0"/>
              <a:t>with</a:t>
            </a:r>
            <a:r>
              <a:rPr lang="en-US" sz="4000" dirty="0" smtClean="0"/>
              <a:t> </a:t>
            </a:r>
            <a:r>
              <a:rPr lang="en-US" sz="4000" dirty="0"/>
              <a:t>Net Metering Agreement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648359"/>
              </p:ext>
            </p:extLst>
          </p:nvPr>
        </p:nvGraphicFramePr>
        <p:xfrm>
          <a:off x="838200" y="1825625"/>
          <a:ext cx="10515600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Adapted from Lawrence Berkeley National Laboratory, 2008</a:t>
            </a:r>
          </a:p>
        </p:txBody>
      </p:sp>
    </p:spTree>
    <p:extLst>
      <p:ext uri="{BB962C8B-B14F-4D97-AF65-F5344CB8AC3E}">
        <p14:creationId xmlns:p14="http://schemas.microsoft.com/office/powerpoint/2010/main" val="175480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ESPC Expenses Allocation </a:t>
            </a:r>
            <a:br>
              <a:rPr lang="en-US" sz="4000" dirty="0"/>
            </a:br>
            <a:r>
              <a:rPr lang="en-US" sz="4000" i="1" dirty="0"/>
              <a:t>without</a:t>
            </a:r>
            <a:r>
              <a:rPr lang="en-US" sz="4000" dirty="0"/>
              <a:t> Net Metering Agreement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367570"/>
              </p:ext>
            </p:extLst>
          </p:nvPr>
        </p:nvGraphicFramePr>
        <p:xfrm>
          <a:off x="838200" y="1825625"/>
          <a:ext cx="10515600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Adapted from Lawrence Berkeley National Laboratory, 2008</a:t>
            </a:r>
          </a:p>
        </p:txBody>
      </p:sp>
    </p:spTree>
    <p:extLst>
      <p:ext uri="{BB962C8B-B14F-4D97-AF65-F5344CB8AC3E}">
        <p14:creationId xmlns:p14="http://schemas.microsoft.com/office/powerpoint/2010/main" val="160832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465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Lost at RBH </a:t>
            </a:r>
            <a:r>
              <a:rPr lang="en-US" b="1" dirty="0"/>
              <a:t>by not having a net metering </a:t>
            </a:r>
            <a:r>
              <a:rPr lang="en-US" b="1" dirty="0" smtClean="0"/>
              <a:t>agreement </a:t>
            </a:r>
            <a:r>
              <a:rPr lang="en-US" b="1" dirty="0"/>
              <a:t>for Years 1 and 2 </a:t>
            </a:r>
            <a:r>
              <a:rPr lang="en-US" b="1" dirty="0" smtClean="0"/>
              <a:t>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745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 smtClean="0"/>
              <a:t>$450 K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154669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RESA Rate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Electricity prices rely heavily on crude oil (FCA)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 historical crude oil prices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Calculate US crude oil with inflation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final oil costs to calculate inflation rate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current PREPA electricity costs with inflation rate</a:t>
            </a:r>
          </a:p>
        </p:txBody>
      </p:sp>
    </p:spTree>
    <p:extLst>
      <p:ext uri="{BB962C8B-B14F-4D97-AF65-F5344CB8AC3E}">
        <p14:creationId xmlns:p14="http://schemas.microsoft.com/office/powerpoint/2010/main" val="15259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Savings and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Since there is </a:t>
            </a:r>
            <a:r>
              <a:rPr lang="en-US" b="1" dirty="0" smtClean="0"/>
              <a:t>no net metering contract in place</a:t>
            </a:r>
            <a:r>
              <a:rPr lang="en-US" dirty="0" smtClean="0"/>
              <a:t>, the Coast Guard is yet to see any true savings.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Adjustments to production at RBH and ASB during contract Year 1 through Year 4 cost the Coast Guard </a:t>
            </a:r>
            <a:r>
              <a:rPr lang="en-US" b="1" dirty="0" smtClean="0"/>
              <a:t>$145 K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During contract Year 1 and Year 2 alone, the Coast Guard lost </a:t>
            </a:r>
            <a:br>
              <a:rPr lang="en-US" dirty="0" smtClean="0"/>
            </a:br>
            <a:r>
              <a:rPr lang="en-US" b="1" dirty="0" smtClean="0"/>
              <a:t>at least $450 K </a:t>
            </a:r>
            <a:r>
              <a:rPr lang="en-US" dirty="0" smtClean="0"/>
              <a:t>from the absence of net metering agreement.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2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2247134"/>
              </p:ext>
            </p:extLst>
          </p:nvPr>
        </p:nvGraphicFramePr>
        <p:xfrm>
          <a:off x="2031999" y="498786"/>
          <a:ext cx="8790641" cy="586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797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Quick History</a:t>
            </a:r>
          </a:p>
        </p:txBody>
      </p:sp>
      <p:pic>
        <p:nvPicPr>
          <p:cNvPr id="22" name="Content Placeholder 2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06" y="2129310"/>
            <a:ext cx="2423282" cy="1819656"/>
          </a:xfr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cxnSp>
        <p:nvCxnSpPr>
          <p:cNvPr id="9" name="Straight Connector 8"/>
          <p:cNvCxnSpPr/>
          <p:nvPr/>
        </p:nvCxnSpPr>
        <p:spPr>
          <a:xfrm>
            <a:off x="3356975" y="4001294"/>
            <a:ext cx="0" cy="9089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4010888"/>
            <a:ext cx="0" cy="9089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45462" y="4001294"/>
            <a:ext cx="0" cy="9089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0" y="4001294"/>
            <a:ext cx="0" cy="9089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288082" y="4841311"/>
            <a:ext cx="137786" cy="1377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27107" y="4841310"/>
            <a:ext cx="137786" cy="1377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76569" y="4841310"/>
            <a:ext cx="137786" cy="1377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" name="Content Placeholder 2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62" y="2129310"/>
            <a:ext cx="2423160" cy="1819656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5" name="Content Placeholder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96" y="2119716"/>
            <a:ext cx="2425329" cy="1818997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cxnSp>
        <p:nvCxnSpPr>
          <p:cNvPr id="5" name="Straight Connector 4"/>
          <p:cNvCxnSpPr/>
          <p:nvPr/>
        </p:nvCxnSpPr>
        <p:spPr>
          <a:xfrm>
            <a:off x="838200" y="4001294"/>
            <a:ext cx="10515600" cy="0"/>
          </a:xfrm>
          <a:prstGeom prst="line">
            <a:avLst/>
          </a:prstGeom>
          <a:ln w="76200"/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74606" y="5102942"/>
            <a:ext cx="2494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December 2010</a:t>
            </a:r>
          </a:p>
          <a:p>
            <a:r>
              <a:rPr lang="en-US" sz="2000" dirty="0"/>
              <a:t>Phase 1 Initiated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83334" y="5102941"/>
            <a:ext cx="2425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June 2011</a:t>
            </a:r>
          </a:p>
          <a:p>
            <a:r>
              <a:rPr lang="en-US" sz="2000" dirty="0"/>
              <a:t>Phase 2 Initiated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4843" y="5137860"/>
            <a:ext cx="353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September 2016</a:t>
            </a:r>
          </a:p>
          <a:p>
            <a:r>
              <a:rPr lang="en-US" sz="2000" dirty="0"/>
              <a:t>Completion of Contract Year 5</a:t>
            </a:r>
          </a:p>
        </p:txBody>
      </p:sp>
    </p:spTree>
    <p:extLst>
      <p:ext uri="{BB962C8B-B14F-4D97-AF65-F5344CB8AC3E}">
        <p14:creationId xmlns:p14="http://schemas.microsoft.com/office/powerpoint/2010/main" val="24685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 Overview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Frequent Power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Outages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en-US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US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Current Electricity Backup </a:t>
            </a:r>
            <a:r>
              <a:rPr lang="en-US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Process</a:t>
            </a:r>
            <a:endParaRPr lang="en-US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lt1"/>
              </a:buClr>
              <a:buSzPct val="100000"/>
            </a:pPr>
            <a:endParaRPr lang="en-US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Grid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Tied PV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Four Hour 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</a:t>
            </a:r>
            <a:endParaRPr lang="en-US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325" y="2343499"/>
            <a:ext cx="5434300" cy="3445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Impact @ Griffith Sciences, 2015</a:t>
            </a:r>
          </a:p>
        </p:txBody>
      </p:sp>
    </p:spTree>
    <p:extLst>
      <p:ext uri="{BB962C8B-B14F-4D97-AF65-F5344CB8AC3E}">
        <p14:creationId xmlns:p14="http://schemas.microsoft.com/office/powerpoint/2010/main" val="29561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Battery Types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4729923"/>
              </p:ext>
            </p:extLst>
          </p:nvPr>
        </p:nvGraphicFramePr>
        <p:xfrm>
          <a:off x="5271519" y="1648395"/>
          <a:ext cx="6340324" cy="405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2210879"/>
            <a:ext cx="47505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Battery Needs:</a:t>
            </a:r>
          </a:p>
          <a:p>
            <a:endParaRPr lang="en-US" sz="2400" dirty="0"/>
          </a:p>
          <a:p>
            <a:pPr marL="285750" indent="-285750">
              <a:buFont typeface="Wingdings" charset="2"/>
              <a:buChar char="v"/>
            </a:pPr>
            <a:r>
              <a:rPr lang="en-US" sz="2400" dirty="0"/>
              <a:t>Deep cycle</a:t>
            </a:r>
          </a:p>
          <a:p>
            <a:pPr marL="285750" indent="-285750">
              <a:buFont typeface="Wingdings" charset="2"/>
              <a:buChar char="v"/>
            </a:pPr>
            <a:endParaRPr lang="en-US" sz="2400" dirty="0"/>
          </a:p>
          <a:p>
            <a:pPr marL="285750" indent="-285750">
              <a:buFont typeface="Wingdings" charset="2"/>
              <a:buChar char="v"/>
            </a:pPr>
            <a:r>
              <a:rPr lang="en-US" sz="2400" dirty="0"/>
              <a:t>Long cycle-life</a:t>
            </a:r>
          </a:p>
          <a:p>
            <a:pPr marL="285750" indent="-285750">
              <a:buFont typeface="Wingdings" charset="2"/>
              <a:buChar char="v"/>
            </a:pPr>
            <a:endParaRPr lang="en-US" sz="2400" dirty="0"/>
          </a:p>
          <a:p>
            <a:pPr marL="285750" indent="-285750">
              <a:buFont typeface="Wingdings" charset="2"/>
              <a:buChar char="v"/>
            </a:pPr>
            <a:r>
              <a:rPr lang="en-US" sz="2400" dirty="0"/>
              <a:t>Low maintenance</a:t>
            </a:r>
          </a:p>
          <a:p>
            <a:pPr marL="285750" indent="-285750">
              <a:buFont typeface="Wingdings" charset="2"/>
              <a:buChar char="v"/>
            </a:pPr>
            <a:endParaRPr lang="en-US" sz="2400" dirty="0"/>
          </a:p>
          <a:p>
            <a:pPr marL="285750" indent="-285750">
              <a:buFont typeface="Wingdings" charset="2"/>
              <a:buChar char="v"/>
            </a:pPr>
            <a:r>
              <a:rPr lang="en-US" sz="2400" dirty="0"/>
              <a:t>No/low 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157455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Lithium ion vs. Lead acid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351597"/>
              </p:ext>
            </p:extLst>
          </p:nvPr>
        </p:nvGraphicFramePr>
        <p:xfrm>
          <a:off x="838200" y="1825625"/>
          <a:ext cx="10515600" cy="3505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Battery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Lithium 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AGM</a:t>
                      </a:r>
                      <a:r>
                        <a:rPr lang="en-US" baseline="0" dirty="0"/>
                        <a:t> Lead Acid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2,000 @ 100%</a:t>
                      </a:r>
                      <a:r>
                        <a:rPr lang="en-US" baseline="0" dirty="0"/>
                        <a:t> DoD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1,000</a:t>
                      </a:r>
                      <a:r>
                        <a:rPr lang="en-US" baseline="0" dirty="0"/>
                        <a:t> @ 50+% DoD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 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Degrades</a:t>
                      </a:r>
                      <a:r>
                        <a:rPr lang="en-US" baseline="0" dirty="0"/>
                        <a:t> @ &gt; 115F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Degrades @ &gt;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77F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Discharge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 @ 20hr rate</a:t>
                      </a:r>
                    </a:p>
                    <a:p>
                      <a:r>
                        <a:rPr lang="en-US" dirty="0"/>
                        <a:t>99%</a:t>
                      </a:r>
                      <a:r>
                        <a:rPr lang="en-US" baseline="0" dirty="0"/>
                        <a:t> @ 4hr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 @ 20hr rate</a:t>
                      </a:r>
                    </a:p>
                    <a:p>
                      <a:r>
                        <a:rPr lang="en-US" dirty="0"/>
                        <a:t>80% @ 4hr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Natural Self-Discharge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 in 24 hrs</a:t>
                      </a:r>
                      <a:r>
                        <a:rPr lang="en-US" baseline="0" dirty="0"/>
                        <a:t> with an additional 1.5% per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 per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Safety</a:t>
                      </a:r>
                      <a:r>
                        <a:rPr lang="en-US" baseline="0" dirty="0"/>
                        <a:t>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Maintenance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  <a:r>
                        <a:rPr lang="en-US" baseline="0" dirty="0"/>
                        <a:t> 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(depends on disposal)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 (depends on disposal)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09256" y="2225695"/>
            <a:ext cx="641864" cy="31405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0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3.54167E-6 0.126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12616 L 3.54167E-6 0.2974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29746 L 0.00013 0.3613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36134 L 0.00026 0.405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0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Cost-benefit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7305" y="1338960"/>
            <a:ext cx="796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Providing power for: refrigerators and lighting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7305" y="4145139"/>
            <a:ext cx="796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Providing power for: refrigerators, lighting and air conditioning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98702"/>
              </p:ext>
            </p:extLst>
          </p:nvPr>
        </p:nvGraphicFramePr>
        <p:xfrm>
          <a:off x="1957305" y="1708291"/>
          <a:ext cx="7964945" cy="2046850"/>
        </p:xfrm>
        <a:graphic>
          <a:graphicData uri="http://schemas.openxmlformats.org/drawingml/2006/table">
            <a:tbl>
              <a:tblPr firstRow="1" firstCol="1">
                <a:tableStyleId>{D113A9D2-9D6B-4929-AA2D-F23B5EE8CBE7}</a:tableStyleId>
              </a:tblPr>
              <a:tblGrid>
                <a:gridCol w="2725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1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6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74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4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9370">
                <a:tc>
                  <a:txBody>
                    <a:bodyPr/>
                    <a:lstStyle/>
                    <a:p>
                      <a:r>
                        <a:rPr lang="en-US" dirty="0"/>
                        <a:t>Categories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4hr</a:t>
                      </a:r>
                      <a:r>
                        <a:rPr lang="en-US" baseline="0" dirty="0"/>
                        <a:t> Outage Per </a:t>
                      </a:r>
                      <a:r>
                        <a:rPr lang="en-US" dirty="0"/>
                        <a:t>Week Li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4hr Outage</a:t>
                      </a:r>
                      <a:r>
                        <a:rPr lang="en-US" baseline="0" dirty="0"/>
                        <a:t> Per </a:t>
                      </a:r>
                      <a:r>
                        <a:rPr lang="en-US" dirty="0"/>
                        <a:t>Week L-A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370">
                <a:tc>
                  <a:txBody>
                    <a:bodyPr/>
                    <a:lstStyle/>
                    <a:p>
                      <a:r>
                        <a:rPr lang="en-US" dirty="0"/>
                        <a:t>Voltage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12V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48V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12V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48V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370">
                <a:tc>
                  <a:txBody>
                    <a:bodyPr/>
                    <a:lstStyle/>
                    <a:p>
                      <a:r>
                        <a:rPr lang="en-US" dirty="0"/>
                        <a:t>Cost of Single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Battery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$1300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$525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370">
                <a:tc>
                  <a:txBody>
                    <a:bodyPr/>
                    <a:lstStyle/>
                    <a:p>
                      <a:r>
                        <a:rPr lang="en-US" dirty="0"/>
                        <a:t>Cost of Batteries/Block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$8120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$9100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$3075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$3,675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370">
                <a:tc>
                  <a:txBody>
                    <a:bodyPr/>
                    <a:lstStyle/>
                    <a:p>
                      <a:r>
                        <a:rPr lang="en-US" dirty="0"/>
                        <a:t>Estimated Total RBH Cost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$235,475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$263,700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$89,325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$106,575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49575"/>
              </p:ext>
            </p:extLst>
          </p:nvPr>
        </p:nvGraphicFramePr>
        <p:xfrm>
          <a:off x="1957305" y="4518370"/>
          <a:ext cx="7964945" cy="2118800"/>
        </p:xfrm>
        <a:graphic>
          <a:graphicData uri="http://schemas.openxmlformats.org/drawingml/2006/table">
            <a:tbl>
              <a:tblPr firstRow="1" firstCol="1">
                <a:tableStyleId>{D113A9D2-9D6B-4929-AA2D-F23B5EE8CBE7}</a:tableStyleId>
              </a:tblPr>
              <a:tblGrid>
                <a:gridCol w="2725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1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6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74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4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3760">
                <a:tc>
                  <a:txBody>
                    <a:bodyPr/>
                    <a:lstStyle/>
                    <a:p>
                      <a:r>
                        <a:rPr lang="en-US" dirty="0"/>
                        <a:t>Categories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4hr</a:t>
                      </a:r>
                      <a:r>
                        <a:rPr lang="en-US" baseline="0" dirty="0"/>
                        <a:t> Outage Per </a:t>
                      </a:r>
                      <a:r>
                        <a:rPr lang="en-US" dirty="0"/>
                        <a:t>Week Li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4hr Outage</a:t>
                      </a:r>
                      <a:r>
                        <a:rPr lang="en-US" baseline="0" dirty="0"/>
                        <a:t> Per </a:t>
                      </a:r>
                      <a:r>
                        <a:rPr lang="en-US" dirty="0"/>
                        <a:t>Week L-A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760">
                <a:tc>
                  <a:txBody>
                    <a:bodyPr/>
                    <a:lstStyle/>
                    <a:p>
                      <a:r>
                        <a:rPr lang="en-US" dirty="0"/>
                        <a:t>Voltage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12V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48V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12V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48V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760">
                <a:tc>
                  <a:txBody>
                    <a:bodyPr/>
                    <a:lstStyle/>
                    <a:p>
                      <a:r>
                        <a:rPr lang="en-US" dirty="0"/>
                        <a:t>Cost of Single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Battery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$575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$2,850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$625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760">
                <a:tc>
                  <a:txBody>
                    <a:bodyPr/>
                    <a:lstStyle/>
                    <a:p>
                      <a:r>
                        <a:rPr lang="en-US" dirty="0"/>
                        <a:t>Cost of Batteries/Block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$15,975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$19,975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$3,775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$4,375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760">
                <a:tc>
                  <a:txBody>
                    <a:bodyPr/>
                    <a:lstStyle/>
                    <a:p>
                      <a:r>
                        <a:rPr lang="en-US" dirty="0"/>
                        <a:t>Estimated Total RBH Cost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$462,850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$579,375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$109,625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$126,875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91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Cost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458" y="1902173"/>
            <a:ext cx="437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Installation Cost of Cheapest Battery: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7574" y="1902108"/>
            <a:ext cx="458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Estimated Cost of Using Generators: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1930" y="4717751"/>
            <a:ext cx="44930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Cost Difference: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5264" y="5266236"/>
            <a:ext cx="18030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$255,000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90579"/>
              </p:ext>
            </p:extLst>
          </p:nvPr>
        </p:nvGraphicFramePr>
        <p:xfrm>
          <a:off x="626873" y="2272198"/>
          <a:ext cx="4392302" cy="1851476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2553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8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869">
                <a:tc>
                  <a:txBody>
                    <a:bodyPr/>
                    <a:lstStyle/>
                    <a:p>
                      <a:r>
                        <a:rPr lang="en-US" dirty="0"/>
                        <a:t>Batteries: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$106,600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869">
                <a:tc>
                  <a:txBody>
                    <a:bodyPr/>
                    <a:lstStyle/>
                    <a:p>
                      <a:r>
                        <a:rPr lang="en-US" dirty="0"/>
                        <a:t>Balance of Systems: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$168,800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869">
                <a:tc>
                  <a:txBody>
                    <a:bodyPr/>
                    <a:lstStyle/>
                    <a:p>
                      <a:r>
                        <a:rPr lang="en-US" dirty="0"/>
                        <a:t>Labor: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$3,350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869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$278,750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80171"/>
              </p:ext>
            </p:extLst>
          </p:nvPr>
        </p:nvGraphicFramePr>
        <p:xfrm>
          <a:off x="6767574" y="2271505"/>
          <a:ext cx="4586226" cy="1852168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2802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3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3042">
                <a:tc>
                  <a:txBody>
                    <a:bodyPr/>
                    <a:lstStyle/>
                    <a:p>
                      <a:r>
                        <a:rPr lang="en-US" dirty="0"/>
                        <a:t>US Diesel Cost/Gallon: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$2.42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042">
                <a:tc>
                  <a:txBody>
                    <a:bodyPr/>
                    <a:lstStyle/>
                    <a:p>
                      <a:r>
                        <a:rPr lang="en-US" dirty="0"/>
                        <a:t>Avg Inflation Rate(10yrs):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12.94%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042">
                <a:tc>
                  <a:txBody>
                    <a:bodyPr/>
                    <a:lstStyle/>
                    <a:p>
                      <a:r>
                        <a:rPr lang="en-US" dirty="0"/>
                        <a:t>Max Generator Prod: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15kWh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042">
                <a:tc>
                  <a:txBody>
                    <a:bodyPr/>
                    <a:lstStyle/>
                    <a:p>
                      <a:r>
                        <a:rPr lang="en-US" dirty="0"/>
                        <a:t>Total 20 Year Cost: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$23,500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0239" y="3064482"/>
            <a:ext cx="1078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VS</a:t>
            </a:r>
          </a:p>
        </p:txBody>
      </p:sp>
    </p:spTree>
    <p:extLst>
      <p:ext uri="{BB962C8B-B14F-4D97-AF65-F5344CB8AC3E}">
        <p14:creationId xmlns:p14="http://schemas.microsoft.com/office/powerpoint/2010/main" val="182018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Battery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5061" cy="4351338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/>
              <a:t>Size of Total Batteries</a:t>
            </a:r>
          </a:p>
          <a:p>
            <a:pPr>
              <a:buFont typeface="Wingdings" charset="2"/>
              <a:buChar char="v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/>
              <a:t>Future Replacement of Batteries</a:t>
            </a:r>
          </a:p>
          <a:p>
            <a:pPr>
              <a:buFont typeface="Wingdings" charset="2"/>
              <a:buChar char="v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/>
              <a:t>Disposal Complications</a:t>
            </a:r>
          </a:p>
          <a:p>
            <a:pPr>
              <a:buFont typeface="Wingdings" charset="2"/>
              <a:buChar char="v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/>
              <a:t>Environmental Impact</a:t>
            </a:r>
          </a:p>
        </p:txBody>
      </p:sp>
      <p:pic>
        <p:nvPicPr>
          <p:cNvPr id="4" name="Picture 3" descr="Surburb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03" y="1690688"/>
            <a:ext cx="4148924" cy="1421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4100" y="2315678"/>
            <a:ext cx="131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 4</a:t>
            </a:r>
          </a:p>
        </p:txBody>
      </p:sp>
      <p:pic>
        <p:nvPicPr>
          <p:cNvPr id="7" name="Picture 6" descr="football_fiel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03" y="3596754"/>
            <a:ext cx="4186162" cy="2037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33874" y="4506463"/>
            <a:ext cx="131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 2</a:t>
            </a:r>
          </a:p>
        </p:txBody>
      </p:sp>
    </p:spTree>
    <p:extLst>
      <p:ext uri="{BB962C8B-B14F-4D97-AF65-F5344CB8AC3E}">
        <p14:creationId xmlns:p14="http://schemas.microsoft.com/office/powerpoint/2010/main" val="75621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Batteries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48V Lead Acid is the best battery option for this scenario</a:t>
            </a:r>
          </a:p>
          <a:p>
            <a:endParaRPr lang="en-US" dirty="0"/>
          </a:p>
          <a:p>
            <a:r>
              <a:rPr lang="en-US" dirty="0" smtClean="0"/>
              <a:t>Batteries aren’t plausible due to size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Continuing to use a generator would </a:t>
            </a:r>
            <a:r>
              <a:rPr lang="en-US" b="1" dirty="0" smtClean="0"/>
              <a:t>save</a:t>
            </a:r>
            <a:r>
              <a:rPr lang="en-US" b="1" dirty="0"/>
              <a:t> </a:t>
            </a:r>
            <a:r>
              <a:rPr lang="en-US" b="1" dirty="0" smtClean="0"/>
              <a:t>$255,000</a:t>
            </a:r>
          </a:p>
        </p:txBody>
      </p:sp>
    </p:spTree>
    <p:extLst>
      <p:ext uri="{BB962C8B-B14F-4D97-AF65-F5344CB8AC3E}">
        <p14:creationId xmlns:p14="http://schemas.microsoft.com/office/powerpoint/2010/main" val="259954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Recommendations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7056884"/>
              </p:ext>
            </p:extLst>
          </p:nvPr>
        </p:nvGraphicFramePr>
        <p:xfrm>
          <a:off x="2032000" y="1439333"/>
          <a:ext cx="8128000" cy="4694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34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We would like to thank the following people and organizations for assisting us with our project: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317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US Coast Guard</a:t>
            </a:r>
          </a:p>
          <a:p>
            <a:pPr marL="0" indent="0" algn="ctr">
              <a:buNone/>
            </a:pPr>
            <a:r>
              <a:rPr lang="en-US" sz="3600" dirty="0"/>
              <a:t>Lt. </a:t>
            </a:r>
            <a:r>
              <a:rPr lang="en-US" sz="3600" dirty="0" err="1"/>
              <a:t>Cetrulo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Professor Bianchi</a:t>
            </a:r>
          </a:p>
          <a:p>
            <a:pPr marL="0" indent="0" algn="ctr">
              <a:buNone/>
            </a:pPr>
            <a:r>
              <a:rPr lang="en-US" sz="3600" dirty="0"/>
              <a:t>Professor Troy </a:t>
            </a:r>
          </a:p>
          <a:p>
            <a:pPr marL="0" indent="0" algn="ctr">
              <a:buNone/>
            </a:pPr>
            <a:r>
              <a:rPr lang="en-US" sz="3600" dirty="0"/>
              <a:t>Richard Evers</a:t>
            </a:r>
          </a:p>
        </p:txBody>
      </p:sp>
    </p:spTree>
    <p:extLst>
      <p:ext uri="{BB962C8B-B14F-4D97-AF65-F5344CB8AC3E}">
        <p14:creationId xmlns:p14="http://schemas.microsoft.com/office/powerpoint/2010/main" val="21744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762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RBH PV System </a:t>
            </a:r>
            <a:r>
              <a:rPr lang="en-US" dirty="0"/>
              <a:t>Overview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647444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4969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ESPC Expenses Allocation </a:t>
            </a:r>
            <a:br>
              <a:rPr lang="en-US" sz="4000" dirty="0"/>
            </a:br>
            <a:r>
              <a:rPr lang="en-US" sz="4000" i="1" dirty="0"/>
              <a:t>without</a:t>
            </a:r>
            <a:r>
              <a:rPr lang="en-US" sz="4000" dirty="0"/>
              <a:t> Net Metering Agreement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Adapted from Lawrence Berkeley National Laboratory, 2008</a:t>
            </a:r>
          </a:p>
        </p:txBody>
      </p:sp>
    </p:spTree>
    <p:extLst>
      <p:ext uri="{BB962C8B-B14F-4D97-AF65-F5344CB8AC3E}">
        <p14:creationId xmlns:p14="http://schemas.microsoft.com/office/powerpoint/2010/main" val="186394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ESPC Expenses Allocation</a:t>
            </a:r>
            <a:br>
              <a:rPr lang="en-US" sz="4000" dirty="0"/>
            </a:br>
            <a:r>
              <a:rPr lang="en-US" sz="4000" i="1" dirty="0"/>
              <a:t>with</a:t>
            </a:r>
            <a:r>
              <a:rPr lang="en-US" sz="4000" dirty="0"/>
              <a:t> Net Metering Agreement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Adapted from Lawrence Berkeley National Laboratory, 2008 </a:t>
            </a:r>
          </a:p>
        </p:txBody>
      </p:sp>
    </p:spTree>
    <p:extLst>
      <p:ext uri="{BB962C8B-B14F-4D97-AF65-F5344CB8AC3E}">
        <p14:creationId xmlns:p14="http://schemas.microsoft.com/office/powerpoint/2010/main" val="172822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40403"/>
              </p:ext>
            </p:extLst>
          </p:nvPr>
        </p:nvGraphicFramePr>
        <p:xfrm>
          <a:off x="1524000" y="1553754"/>
          <a:ext cx="9144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Year 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Year 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Year 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Year 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2.5%</a:t>
                      </a:r>
                      <a:endParaRPr lang="en-US" sz="3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   9.5%</a:t>
                      </a:r>
                      <a:endParaRPr lang="en-US" sz="3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 10.8%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8.8%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3.7%</a:t>
                      </a:r>
                      <a:endParaRPr lang="en-US" sz="3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   0.8%</a:t>
                      </a:r>
                      <a:endParaRPr lang="en-US" sz="3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 10.6%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3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  </a:t>
                      </a:r>
                      <a:r>
                        <a:rPr lang="is-IS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8.8%</a:t>
                      </a:r>
                      <a:endParaRPr lang="is-I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428821" y="2434338"/>
            <a:ext cx="1284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Actual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 rot="16200000" flipH="1">
            <a:off x="194678" y="3727937"/>
            <a:ext cx="175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Adjusted</a:t>
            </a:r>
            <a:endParaRPr lang="en-US" sz="1050" b="1" dirty="0"/>
          </a:p>
        </p:txBody>
      </p:sp>
      <p:sp>
        <p:nvSpPr>
          <p:cNvPr id="15" name="Down Arrow 14"/>
          <p:cNvSpPr/>
          <p:nvPr/>
        </p:nvSpPr>
        <p:spPr>
          <a:xfrm>
            <a:off x="1705973" y="2663417"/>
            <a:ext cx="42448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8571232" y="2663417"/>
            <a:ext cx="42448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273438" y="2663417"/>
            <a:ext cx="42448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4042592" y="2663417"/>
            <a:ext cx="42448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1705973" y="3852046"/>
            <a:ext cx="424488" cy="43180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8571232" y="3852046"/>
            <a:ext cx="42448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273438" y="3852046"/>
            <a:ext cx="424488" cy="431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4042592" y="3852046"/>
            <a:ext cx="424488" cy="4318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8394700" y="4633478"/>
            <a:ext cx="0" cy="32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474200" y="4312350"/>
            <a:ext cx="0" cy="32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73438" y="5165493"/>
            <a:ext cx="416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Expected to Continue Underperforming</a:t>
            </a:r>
            <a:endParaRPr lang="en-US" sz="20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353300" y="4312350"/>
            <a:ext cx="0" cy="32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44440" y="4633478"/>
            <a:ext cx="0" cy="32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47640" y="4312350"/>
            <a:ext cx="0" cy="32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41240" y="4312350"/>
            <a:ext cx="0" cy="32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64571" y="5165493"/>
            <a:ext cx="2759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Potential to Meet Expectations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542540" y="4633478"/>
            <a:ext cx="0" cy="32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45740" y="4312350"/>
            <a:ext cx="0" cy="32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39340" y="4633478"/>
            <a:ext cx="406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39340" y="4312350"/>
            <a:ext cx="0" cy="321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78271" y="5166722"/>
            <a:ext cx="27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Potential to Exceed Expectations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353300" y="4632249"/>
            <a:ext cx="2120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41240" y="4632249"/>
            <a:ext cx="406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Annual Production Summary for RBH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422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Photovoltaic (PV) Systems</a:t>
            </a:r>
          </a:p>
        </p:txBody>
      </p:sp>
      <p:pic>
        <p:nvPicPr>
          <p:cNvPr id="2052" name="Picture 4" descr="http://solarizemidcoastmaine.com/wp-content/uploads/2013/10/grid-tied-solar-power-system-diagram-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 bwMode="auto">
          <a:xfrm>
            <a:off x="2359479" y="1494745"/>
            <a:ext cx="7473043" cy="46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Solarize Midcoast Maine, 2016</a:t>
            </a:r>
          </a:p>
        </p:txBody>
      </p:sp>
    </p:spTree>
    <p:extLst>
      <p:ext uri="{BB962C8B-B14F-4D97-AF65-F5344CB8AC3E}">
        <p14:creationId xmlns:p14="http://schemas.microsoft.com/office/powerpoint/2010/main" val="144394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Net Metering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3585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0" y="-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0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823" y="1352082"/>
            <a:ext cx="58031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3 months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4599" y="3575194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Electricity used at RBH in 2013 produced by the photovoltaic arrays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4" y="1352082"/>
            <a:ext cx="5823561" cy="41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5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3590489"/>
              </p:ext>
            </p:extLst>
          </p:nvPr>
        </p:nvGraphicFramePr>
        <p:xfrm>
          <a:off x="2031999" y="498786"/>
          <a:ext cx="8790641" cy="586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9164" y="3013501"/>
            <a:ext cx="1482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128951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5545939"/>
              </p:ext>
            </p:extLst>
          </p:nvPr>
        </p:nvGraphicFramePr>
        <p:xfrm>
          <a:off x="2031999" y="498786"/>
          <a:ext cx="8790641" cy="586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673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7052</TotalTime>
  <Words>1452</Words>
  <Application>Microsoft Macintosh PowerPoint</Application>
  <PresentationFormat>Custom</PresentationFormat>
  <Paragraphs>405</Paragraphs>
  <Slides>42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RBH Photovoltaic System: Performance Review and Future Recommendations</vt:lpstr>
      <vt:lpstr>Project Goals</vt:lpstr>
      <vt:lpstr>Quick History</vt:lpstr>
      <vt:lpstr>RBH PV System Overview</vt:lpstr>
      <vt:lpstr>Photovoltaic (PV) Systems</vt:lpstr>
      <vt:lpstr>Net Metering Overview</vt:lpstr>
      <vt:lpstr>PowerPoint Presentation</vt:lpstr>
      <vt:lpstr>PowerPoint Presentation</vt:lpstr>
      <vt:lpstr>PowerPoint Presentation</vt:lpstr>
      <vt:lpstr>Common Terminology</vt:lpstr>
      <vt:lpstr>USCG Puerto Rico  Energy Savings Performance Contract (ESPC)</vt:lpstr>
      <vt:lpstr>ESPC Overview</vt:lpstr>
      <vt:lpstr>Puerto Rico ESPC Net Metering Timeline</vt:lpstr>
      <vt:lpstr>Summary of Contracts</vt:lpstr>
      <vt:lpstr>PowerPoint Presentation</vt:lpstr>
      <vt:lpstr>Actual Vs. Estimated Production for RBH</vt:lpstr>
      <vt:lpstr>PowerPoint Presentation</vt:lpstr>
      <vt:lpstr>Adjusted Vs. Estimated Production for RBH</vt:lpstr>
      <vt:lpstr>Summary of Performance</vt:lpstr>
      <vt:lpstr>PowerPoint Presentation</vt:lpstr>
      <vt:lpstr>Annual Cost to USCG</vt:lpstr>
      <vt:lpstr>PowerPoint Presentation</vt:lpstr>
      <vt:lpstr>PowerPoint Presentation</vt:lpstr>
      <vt:lpstr>ESPC Expenses Allocation  with Net Metering Agreement</vt:lpstr>
      <vt:lpstr>ESPC Expenses Allocation  without Net Metering Agreement</vt:lpstr>
      <vt:lpstr>Lost at RBH by not having a net metering agreement for Years 1 and 2 Alone</vt:lpstr>
      <vt:lpstr>RESA Rate Determination</vt:lpstr>
      <vt:lpstr>Summary of Savings and Costs</vt:lpstr>
      <vt:lpstr>PowerPoint Presentation</vt:lpstr>
      <vt:lpstr>Problem Overview</vt:lpstr>
      <vt:lpstr>Battery Types</vt:lpstr>
      <vt:lpstr>Lithium ion vs. Lead acid</vt:lpstr>
      <vt:lpstr>Cost-benefit analysis</vt:lpstr>
      <vt:lpstr>Final Cost Comparison</vt:lpstr>
      <vt:lpstr>Battery Issues</vt:lpstr>
      <vt:lpstr>Summary of Batteries</vt:lpstr>
      <vt:lpstr>Project Recommendations</vt:lpstr>
      <vt:lpstr>We would like to thank the following people and organizations for assisting us with our project:</vt:lpstr>
      <vt:lpstr>Questions?</vt:lpstr>
      <vt:lpstr>ESPC Expenses Allocation  without Net Metering Agreement</vt:lpstr>
      <vt:lpstr>ESPC Expenses Allocation with Net Metering Agreement</vt:lpstr>
      <vt:lpstr>Annual Production Summary for RBH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Drew Gelinas</cp:lastModifiedBy>
  <cp:revision>276</cp:revision>
  <dcterms:created xsi:type="dcterms:W3CDTF">2016-11-08T15:26:21Z</dcterms:created>
  <dcterms:modified xsi:type="dcterms:W3CDTF">2016-12-13T13:27:26Z</dcterms:modified>
</cp:coreProperties>
</file>