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6" r:id="rId1"/>
  </p:sldMasterIdLst>
  <p:notesMasterIdLst>
    <p:notesMasterId r:id="rId10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79"/>
    <p:restoredTop sz="85220"/>
  </p:normalViewPr>
  <p:slideViewPr>
    <p:cSldViewPr snapToGrid="0" snapToObjects="1">
      <p:cViewPr varScale="1">
        <p:scale>
          <a:sx n="111" d="100"/>
          <a:sy n="111" d="100"/>
        </p:scale>
        <p:origin x="1016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9EFC4-3307-1C49-AD96-50ECAD7851BC}" type="datetimeFigureOut">
              <a:rPr lang="en-US" smtClean="0"/>
              <a:t>12/6/20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245E5-CDC7-634D-8746-4F1DD8C7AE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8711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245E5-CDC7-634D-8746-4F1DD8C7AE0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195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B245E5-CDC7-634D-8746-4F1DD8C7AE0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94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C9737-6A91-D240-9640-E88768C124DD}" type="datetimeFigureOut">
              <a:rPr lang="en-US" smtClean="0"/>
              <a:t>12/6/20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0652D-416D-A149-8ACA-44901CB639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289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3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47" b="-1"/>
          <a:stretch/>
        </p:blipFill>
        <p:spPr>
          <a:xfrm rot="5400000">
            <a:off x="-217779" y="217473"/>
            <a:ext cx="6858001" cy="6423053"/>
          </a:xfrm>
          <a:prstGeom prst="rect">
            <a:avLst/>
          </a:prstGeom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8272" y="3992591"/>
            <a:ext cx="4800261" cy="1644592"/>
          </a:xfrm>
        </p:spPr>
        <p:txBody>
          <a:bodyPr anchor="t">
            <a:normAutofit/>
          </a:bodyPr>
          <a:lstStyle/>
          <a:p>
            <a:pPr algn="l"/>
            <a:r>
              <a:rPr lang="en-US" sz="5400" dirty="0">
                <a:solidFill>
                  <a:srgbClr val="000000"/>
                </a:solidFill>
                <a:latin typeface="Imprint MT Shadow" charset="0"/>
                <a:ea typeface="Imprint MT Shadow" charset="0"/>
                <a:cs typeface="Imprint MT Shadow" charset="0"/>
              </a:rPr>
              <a:t>A Tiny History of Peirce Mill</a:t>
            </a:r>
          </a:p>
        </p:txBody>
      </p:sp>
    </p:spTree>
    <p:extLst>
      <p:ext uri="{BB962C8B-B14F-4D97-AF65-F5344CB8AC3E}">
        <p14:creationId xmlns:p14="http://schemas.microsoft.com/office/powerpoint/2010/main" val="20702689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562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90965" y="2895482"/>
            <a:ext cx="4048344" cy="1067037"/>
          </a:xfrm>
        </p:spPr>
        <p:txBody>
          <a:bodyPr>
            <a:no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latin typeface="American Typewriter" charset="0"/>
                <a:ea typeface="American Typewriter" charset="0"/>
                <a:cs typeface="American Typewriter" charset="0"/>
              </a:rPr>
              <a:t>Peirce Mill is near Rock Creek.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" t="1" r="5105" b="-2"/>
          <a:stretch/>
        </p:blipFill>
        <p:spPr>
          <a:xfrm>
            <a:off x="1219701" y="2184121"/>
            <a:ext cx="4218573" cy="248975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77968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813"/>
            <a:ext cx="12192000" cy="69056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20548" y="1649636"/>
            <a:ext cx="4379976" cy="355872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5451" y="2878418"/>
            <a:ext cx="4765949" cy="1101163"/>
          </a:xfrm>
        </p:spPr>
        <p:txBody>
          <a:bodyPr anchor="t">
            <a:norm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The mill is about 200 years old.</a:t>
            </a:r>
          </a:p>
        </p:txBody>
      </p:sp>
    </p:spTree>
    <p:extLst>
      <p:ext uri="{BB962C8B-B14F-4D97-AF65-F5344CB8AC3E}">
        <p14:creationId xmlns:p14="http://schemas.microsoft.com/office/powerpoint/2010/main" val="22587360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813"/>
            <a:ext cx="12192000" cy="69056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827" r="438" b="2"/>
          <a:stretch/>
        </p:blipFill>
        <p:spPr>
          <a:xfrm>
            <a:off x="1511166" y="2231032"/>
            <a:ext cx="3557451" cy="239593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4342" y="2838518"/>
            <a:ext cx="4977578" cy="1180963"/>
          </a:xfrm>
        </p:spPr>
        <p:txBody>
          <a:bodyPr anchor="ctr">
            <a:norm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20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Farmers took corn to Peirce Mill.</a:t>
            </a:r>
          </a:p>
        </p:txBody>
      </p:sp>
    </p:spTree>
    <p:extLst>
      <p:ext uri="{BB962C8B-B14F-4D97-AF65-F5344CB8AC3E}">
        <p14:creationId xmlns:p14="http://schemas.microsoft.com/office/powerpoint/2010/main" val="27292850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813"/>
            <a:ext cx="12192000" cy="69056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" b="87"/>
          <a:stretch/>
        </p:blipFill>
        <p:spPr>
          <a:xfrm rot="5400000">
            <a:off x="1120548" y="2079036"/>
            <a:ext cx="4379976" cy="269992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952" y="2902481"/>
            <a:ext cx="4765949" cy="1053037"/>
          </a:xfrm>
        </p:spPr>
        <p:txBody>
          <a:bodyPr anchor="t">
            <a:norm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20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The mill turned corn into cornmeal </a:t>
            </a:r>
            <a:r>
              <a:rPr lang="mr-IN" sz="3200" dirty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…</a:t>
            </a:r>
            <a:endParaRPr lang="en-US" sz="3200" dirty="0">
              <a:solidFill>
                <a:srgbClr val="000000"/>
              </a:solidFill>
              <a:latin typeface="American Typewriter" charset="0"/>
              <a:ea typeface="American Typewriter" charset="0"/>
              <a:cs typeface="American Typewrit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442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813"/>
            <a:ext cx="12192000" cy="69056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41656" y="1799992"/>
            <a:ext cx="3620021" cy="325801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24713" y="2804830"/>
            <a:ext cx="4564820" cy="1248339"/>
          </a:xfrm>
        </p:spPr>
        <p:txBody>
          <a:bodyPr anchor="ctr">
            <a:norm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mr-IN" sz="3200" dirty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…</a:t>
            </a:r>
            <a:r>
              <a:rPr lang="en-US" sz="3200" dirty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 by using the power of water.</a:t>
            </a:r>
          </a:p>
        </p:txBody>
      </p:sp>
    </p:spTree>
    <p:extLst>
      <p:ext uri="{BB962C8B-B14F-4D97-AF65-F5344CB8AC3E}">
        <p14:creationId xmlns:p14="http://schemas.microsoft.com/office/powerpoint/2010/main" val="531886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813"/>
            <a:ext cx="12192000" cy="69056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" t="1836" r="2868" b="2950"/>
          <a:stretch/>
        </p:blipFill>
        <p:spPr>
          <a:xfrm>
            <a:off x="1703671" y="1831207"/>
            <a:ext cx="3108961" cy="3195587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16303" y="2811546"/>
            <a:ext cx="4977578" cy="1234908"/>
          </a:xfrm>
        </p:spPr>
        <p:txBody>
          <a:bodyPr anchor="ctr">
            <a:norm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There were once many mills in Washington D.C.</a:t>
            </a:r>
          </a:p>
        </p:txBody>
      </p:sp>
    </p:spTree>
    <p:extLst>
      <p:ext uri="{BB962C8B-B14F-4D97-AF65-F5344CB8AC3E}">
        <p14:creationId xmlns:p14="http://schemas.microsoft.com/office/powerpoint/2010/main" val="740882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813"/>
            <a:ext cx="12192000" cy="69056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alphaModFix/>
          </a:blip>
          <a:srcRect l="3057" r="4826" b="-2"/>
          <a:stretch/>
        </p:blipFill>
        <p:spPr>
          <a:xfrm>
            <a:off x="1472665" y="2044435"/>
            <a:ext cx="3821391" cy="276913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71837" y="2532412"/>
            <a:ext cx="4977578" cy="1793176"/>
          </a:xfrm>
        </p:spPr>
        <p:txBody>
          <a:bodyPr anchor="ctr">
            <a:norm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Only Peirce Mill is left. </a:t>
            </a: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000000"/>
                </a:solidFill>
                <a:latin typeface="American Typewriter" charset="0"/>
                <a:ea typeface="American Typewriter" charset="0"/>
                <a:cs typeface="American Typewriter" charset="0"/>
              </a:rPr>
              <a:t>You can visit the mill in Rock Creek Park!</a:t>
            </a:r>
          </a:p>
        </p:txBody>
      </p:sp>
    </p:spTree>
    <p:extLst>
      <p:ext uri="{BB962C8B-B14F-4D97-AF65-F5344CB8AC3E}">
        <p14:creationId xmlns:p14="http://schemas.microsoft.com/office/powerpoint/2010/main" val="28842364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3653</TotalTime>
  <Words>70</Words>
  <Application>Microsoft Macintosh PowerPoint</Application>
  <PresentationFormat>Widescreen</PresentationFormat>
  <Paragraphs>11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American Typewriter</vt:lpstr>
      <vt:lpstr>Calibri</vt:lpstr>
      <vt:lpstr>Calibri Light</vt:lpstr>
      <vt:lpstr>Imprint MT Shadow</vt:lpstr>
      <vt:lpstr>Arial</vt:lpstr>
      <vt:lpstr>Office Theme</vt:lpstr>
      <vt:lpstr>A Tiny History of Peirce Mill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Tiny History of Peirce Mill</dc:title>
  <dc:creator>Miller, Kelly Alexis</dc:creator>
  <cp:lastModifiedBy>Miller, Kelly Alexis</cp:lastModifiedBy>
  <cp:revision>13</cp:revision>
  <dcterms:created xsi:type="dcterms:W3CDTF">2020-11-29T17:57:52Z</dcterms:created>
  <dcterms:modified xsi:type="dcterms:W3CDTF">2020-12-09T05:09:13Z</dcterms:modified>
</cp:coreProperties>
</file>