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2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30"/>
    <p:restoredTop sz="86404"/>
  </p:normalViewPr>
  <p:slideViewPr>
    <p:cSldViewPr snapToGrid="0" snapToObjects="1">
      <p:cViewPr varScale="1">
        <p:scale>
          <a:sx n="124" d="100"/>
          <a:sy n="124" d="100"/>
        </p:scale>
        <p:origin x="208" y="3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9EFC4-3307-1C49-AD96-50ECAD7851BC}" type="datetimeFigureOut">
              <a:rPr lang="en-US" smtClean="0"/>
              <a:t>12/6/20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245E5-CDC7-634D-8746-4F1DD8C7AE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71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245E5-CDC7-634D-8746-4F1DD8C7AE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95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245E5-CDC7-634D-8746-4F1DD8C7AE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289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733" y="18341"/>
            <a:ext cx="8414534" cy="682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68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4970" y="1640278"/>
            <a:ext cx="4977578" cy="3577443"/>
          </a:xfrm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“Well, then,” said the Little Red Hen, “I will.”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she did.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She got the sickle from among the farmer’s tools in the barn and cut the wheat.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" r="2699"/>
          <a:stretch/>
        </p:blipFill>
        <p:spPr>
          <a:xfrm>
            <a:off x="7189940" y="1630954"/>
            <a:ext cx="3494761" cy="359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827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478072" y="3018335"/>
            <a:ext cx="4977578" cy="114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rat said, “Not I.”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67" y="3722211"/>
            <a:ext cx="2390966" cy="1921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"/>
          <a:stretch/>
        </p:blipFill>
        <p:spPr>
          <a:xfrm>
            <a:off x="8311158" y="375781"/>
            <a:ext cx="1295583" cy="26425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907" y="2643990"/>
            <a:ext cx="2732191" cy="2156442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849886" y="699246"/>
            <a:ext cx="5134055" cy="1611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Then she called out: “Who will carry the wheat to the mill to be ground?”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24213" y="5141073"/>
            <a:ext cx="4977578" cy="711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But the cat said, “Not </a:t>
            </a:r>
            <a:r>
              <a:rPr lang="en-US" sz="320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I.”</a:t>
            </a:r>
            <a:endParaRPr lang="en-US" sz="3200" dirty="0" smtClean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470161" y="5710776"/>
            <a:ext cx="4977578" cy="101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pig said, Not I.”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485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8833" y="4374574"/>
            <a:ext cx="4977578" cy="1799087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Carrying the sack of wheat, she trudged off to the distant mill.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992" y="1057039"/>
            <a:ext cx="3069259" cy="3029324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945666" y="1970440"/>
            <a:ext cx="4977578" cy="2412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So the good Little Red Hen could do nothing but say, “I will then.”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she did.</a:t>
            </a:r>
          </a:p>
        </p:txBody>
      </p:sp>
    </p:spTree>
    <p:extLst>
      <p:ext uri="{BB962C8B-B14F-4D97-AF65-F5344CB8AC3E}">
        <p14:creationId xmlns:p14="http://schemas.microsoft.com/office/powerpoint/2010/main" val="1786277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7928" y="1239012"/>
            <a:ext cx="4977578" cy="4379976"/>
          </a:xfrm>
        </p:spPr>
        <p:txBody>
          <a:bodyPr anchor="ctr">
            <a:normAutofit lnSpcReduction="10000"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When the miller brought her the flour, she walked back to the barnyard in her own </a:t>
            </a:r>
            <a:r>
              <a:rPr lang="en-US" sz="3200" dirty="0" err="1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picketty-pecketty</a:t>
            </a: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 fashion.</a:t>
            </a: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After a hard day, the Little Red Hen fell asleep earlier than usual.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147528"/>
            <a:ext cx="3485020" cy="456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01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6478072" y="3018335"/>
            <a:ext cx="4977578" cy="114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rat said, “Not I.”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67" y="3722211"/>
            <a:ext cx="2390966" cy="192146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0"/>
          <a:stretch/>
        </p:blipFill>
        <p:spPr>
          <a:xfrm>
            <a:off x="8311158" y="388307"/>
            <a:ext cx="1295583" cy="26300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236" y="3751753"/>
            <a:ext cx="2393601" cy="1889202"/>
          </a:xfrm>
          <a:prstGeom prst="rect">
            <a:avLst/>
          </a:prstGeom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845972" y="1196129"/>
            <a:ext cx="5134055" cy="1611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next morning, the Little Red Hen knew that the wheat must be made into bread. But she did not know how to bake.</a:t>
            </a:r>
          </a:p>
          <a:p>
            <a:pPr marL="0" lv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So she sang out, “Who will make the bread?”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924211" y="5640955"/>
            <a:ext cx="4977578" cy="711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But the cat said, “Not I.”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6470161" y="5710776"/>
            <a:ext cx="4977578" cy="101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pig said, Not I.”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3380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0010" y="1721223"/>
            <a:ext cx="4977578" cy="3008474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She put on an apron and made the flour into dough. Then she divided the dough into loaves and baked it.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896" y="2810435"/>
            <a:ext cx="2492629" cy="3269129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118422" y="371900"/>
            <a:ext cx="4977578" cy="22906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So the Little Red Hen said once more, “I will then.”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she did.</a:t>
            </a:r>
          </a:p>
        </p:txBody>
      </p:sp>
    </p:spTree>
    <p:extLst>
      <p:ext uri="{BB962C8B-B14F-4D97-AF65-F5344CB8AC3E}">
        <p14:creationId xmlns:p14="http://schemas.microsoft.com/office/powerpoint/2010/main" val="1936266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6563" y="838620"/>
            <a:ext cx="4977578" cy="2243776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Everywhere the barnyard citizens sniffed the air with delight.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" b="-1"/>
          <a:stretch/>
        </p:blipFill>
        <p:spPr>
          <a:xfrm>
            <a:off x="7606067" y="3219189"/>
            <a:ext cx="2378569" cy="265889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86" y="755175"/>
            <a:ext cx="4105643" cy="2136913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831519" y="3082396"/>
            <a:ext cx="4977578" cy="24889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At last the great moment arrived. A delicious odor was wafted upon the autumn breeze.</a:t>
            </a:r>
          </a:p>
        </p:txBody>
      </p:sp>
    </p:spTree>
    <p:extLst>
      <p:ext uri="{BB962C8B-B14F-4D97-AF65-F5344CB8AC3E}">
        <p14:creationId xmlns:p14="http://schemas.microsoft.com/office/powerpoint/2010/main" val="8459863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7928" y="2893844"/>
            <a:ext cx="5302624" cy="952858"/>
          </a:xfrm>
        </p:spPr>
        <p:txBody>
          <a:bodyPr anchor="ctr"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</a:t>
            </a: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rat said, </a:t>
            </a: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“I </a:t>
            </a:r>
            <a:r>
              <a:rPr lang="en-US" sz="320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will!”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67" y="3722211"/>
            <a:ext cx="2390966" cy="192146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"/>
          <a:stretch/>
        </p:blipFill>
        <p:spPr>
          <a:xfrm>
            <a:off x="8311158" y="375781"/>
            <a:ext cx="1295583" cy="26425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055" y="2487082"/>
            <a:ext cx="3339309" cy="2635623"/>
          </a:xfrm>
          <a:prstGeom prst="rect">
            <a:avLst/>
          </a:prstGeom>
        </p:spPr>
      </p:pic>
      <p:sp>
        <p:nvSpPr>
          <p:cNvPr id="13" name="Content Placeholder 2"/>
          <p:cNvSpPr txBox="1">
            <a:spLocks/>
          </p:cNvSpPr>
          <p:nvPr/>
        </p:nvSpPr>
        <p:spPr>
          <a:xfrm>
            <a:off x="1012904" y="598036"/>
            <a:ext cx="4977578" cy="1889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Then, the Little Red Hen called: “Who will eat the bread?”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807920" y="5265908"/>
            <a:ext cx="4977578" cy="7482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cat said, “I will!”</a:t>
            </a: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467928" y="5451279"/>
            <a:ext cx="5302624" cy="11257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 typeface="Arial" panose="020B0604020202020204" pitchFamily="34" charset="0"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pig said, “I will!”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95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35163" y="2240345"/>
            <a:ext cx="4977578" cy="2377310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But the Little Red Hen said, “No, you won’t. I will.”</a:t>
            </a: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she did.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852" y="1129553"/>
            <a:ext cx="3519024" cy="459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429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97885" y="1105782"/>
            <a:ext cx="4234574" cy="4646436"/>
          </a:xfrm>
        </p:spPr>
        <p:txBody>
          <a:bodyPr>
            <a:no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latin typeface="American Typewriter" charset="0"/>
                <a:ea typeface="American Typewriter" charset="0"/>
                <a:cs typeface="American Typewriter" charset="0"/>
              </a:rPr>
              <a:t>A Little Red Hen lived in a barnyard. She spend almost all her time walking about in her </a:t>
            </a:r>
            <a:r>
              <a:rPr lang="en-US" sz="3200" dirty="0" err="1" smtClean="0">
                <a:latin typeface="American Typewriter" charset="0"/>
                <a:ea typeface="American Typewriter" charset="0"/>
                <a:cs typeface="American Typewriter" charset="0"/>
              </a:rPr>
              <a:t>picketty-pecketty</a:t>
            </a:r>
            <a:r>
              <a:rPr lang="en-US" sz="3200" dirty="0" smtClean="0">
                <a:latin typeface="American Typewriter" charset="0"/>
                <a:ea typeface="American Typewriter" charset="0"/>
                <a:cs typeface="American Typewriter" charset="0"/>
              </a:rPr>
              <a:t> fashion, scratching everywhere for worms for her family.</a:t>
            </a:r>
            <a:endParaRPr lang="en-US" sz="3200" dirty="0"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"/>
          <a:stretch/>
        </p:blipFill>
        <p:spPr>
          <a:xfrm>
            <a:off x="1365337" y="983053"/>
            <a:ext cx="4031375" cy="4891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96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118422" y="888288"/>
            <a:ext cx="4977578" cy="1290849"/>
          </a:xfrm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 cat usually napped in the barn door. 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802" y="3067425"/>
            <a:ext cx="3128818" cy="212035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281" y="746840"/>
            <a:ext cx="1291164" cy="2513649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6459074" y="3882134"/>
            <a:ext cx="4977578" cy="19942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She did not even bother to scare the rat who ran here and there as he pleased.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736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481" y="2838519"/>
            <a:ext cx="4977578" cy="1180963"/>
          </a:xfrm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effectLst/>
                <a:latin typeface="American Typewriter" charset="0"/>
                <a:ea typeface="American Typewriter" charset="0"/>
                <a:cs typeface="American Typewriter" charset="0"/>
              </a:rPr>
              <a:t>And as for the pig who lived in the sty, he did not care what happened so long as he could eat and grow fat.</a:t>
            </a:r>
            <a:endParaRPr lang="en-US" sz="3200" dirty="0">
              <a:effectLst/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0" y="1931780"/>
            <a:ext cx="3837641" cy="299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285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7" y="-23813"/>
            <a:ext cx="12192000" cy="6905626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571837" y="2532412"/>
            <a:ext cx="4977578" cy="1793176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One day the Little Red Hen found a seed. She asked what it might be.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007" y="1524331"/>
            <a:ext cx="3558240" cy="3809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4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63145" y="1261273"/>
            <a:ext cx="4826388" cy="4335454"/>
          </a:xfrm>
        </p:spPr>
        <p:txBody>
          <a:bodyPr anchor="ctr">
            <a:no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grain could be made into flour. And the flour could be made into bread.</a:t>
            </a:r>
            <a:endParaRPr lang="en-US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Little Red Hen knew the seed should be planted.</a:t>
            </a:r>
            <a:endParaRPr lang="en-US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But she was busy finding food for her family. She did not have time to plant the seed.</a:t>
            </a:r>
            <a:endParaRPr lang="en-US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152" y="613064"/>
            <a:ext cx="1781349" cy="400803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978632" y="4814047"/>
            <a:ext cx="4826388" cy="14308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She found it was a wheat seed. If planted, it would grow into grain.</a:t>
            </a:r>
          </a:p>
        </p:txBody>
      </p:sp>
    </p:spTree>
    <p:extLst>
      <p:ext uri="{BB962C8B-B14F-4D97-AF65-F5344CB8AC3E}">
        <p14:creationId xmlns:p14="http://schemas.microsoft.com/office/powerpoint/2010/main" val="53188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8072" y="3018335"/>
            <a:ext cx="4977578" cy="1141504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rat said, “Not I.”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67" y="3722211"/>
            <a:ext cx="2390966" cy="19214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"/>
          <a:stretch/>
        </p:blipFill>
        <p:spPr>
          <a:xfrm>
            <a:off x="8311158" y="375781"/>
            <a:ext cx="1295583" cy="26425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1" y="3429000"/>
            <a:ext cx="2219128" cy="1751496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936980" y="738239"/>
            <a:ext cx="4977578" cy="29839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So she thought of the cat, and the rat, and the pig.</a:t>
            </a:r>
          </a:p>
          <a:p>
            <a:pPr mar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She called loudly: “Who will plant the seed?”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49886" y="5354798"/>
            <a:ext cx="4977578" cy="711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But the cat said, “Not </a:t>
            </a:r>
            <a:r>
              <a:rPr lang="en-US" sz="320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I.”</a:t>
            </a:r>
            <a:endParaRPr lang="en-US" sz="3200" dirty="0" smtClean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6470161" y="5710776"/>
            <a:ext cx="4977578" cy="101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pig said, Not I.”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0882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7025" y="2556225"/>
            <a:ext cx="4977578" cy="1793176"/>
          </a:xfr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“Well, then,” said the Little Red Hen, “I will.”</a:t>
            </a: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18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she did.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9324" y="1374989"/>
            <a:ext cx="3148853" cy="41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236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6478072" y="3018335"/>
            <a:ext cx="4977578" cy="114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rat said, “Not I.”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67" y="3722211"/>
            <a:ext cx="2390966" cy="19214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"/>
          <a:stretch/>
        </p:blipFill>
        <p:spPr>
          <a:xfrm>
            <a:off x="8311158" y="375781"/>
            <a:ext cx="1295583" cy="264255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111" y="3722211"/>
            <a:ext cx="2219128" cy="1751496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818212" y="738239"/>
            <a:ext cx="5315028" cy="29839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One day the Little Red Hen noticed how large the wheat was.</a:t>
            </a:r>
          </a:p>
          <a:p>
            <a:pPr marL="0" lvl="0" indent="0" algn="ctr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grain was ripe, so she ran about calling, “Who will cut the wheat</a:t>
            </a: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?”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49886" y="5354798"/>
            <a:ext cx="4977578" cy="7119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But the cat said, “Not </a:t>
            </a:r>
            <a:r>
              <a:rPr lang="en-US" sz="320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I.”</a:t>
            </a:r>
            <a:endParaRPr lang="en-US" sz="3200" dirty="0" smtClean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470161" y="5710776"/>
            <a:ext cx="4977578" cy="101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spcAft>
                <a:spcPts val="1800"/>
              </a:spcAft>
              <a:buFontTx/>
              <a:buNone/>
              <a:defRPr/>
            </a:pPr>
            <a:r>
              <a:rPr lang="en-US" sz="3200" dirty="0" smtClean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And the pig said, Not I.”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467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1168</TotalTime>
  <Words>640</Words>
  <Application>Microsoft Macintosh PowerPoint</Application>
  <PresentationFormat>Widescreen</PresentationFormat>
  <Paragraphs>51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American Typewriter</vt:lpstr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Tiny History of Peirce Mill</dc:title>
  <dc:creator>Miller, Kelly Alexis</dc:creator>
  <cp:lastModifiedBy>Miller, Kelly Alexis</cp:lastModifiedBy>
  <cp:revision>25</cp:revision>
  <dcterms:created xsi:type="dcterms:W3CDTF">2020-11-29T17:57:52Z</dcterms:created>
  <dcterms:modified xsi:type="dcterms:W3CDTF">2020-12-07T01:54:07Z</dcterms:modified>
</cp:coreProperties>
</file>