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6" r:id="rId1"/>
  </p:sldMasterIdLst>
  <p:notesMasterIdLst>
    <p:notesMasterId r:id="rId10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01"/>
    <p:restoredTop sz="85220"/>
  </p:normalViewPr>
  <p:slideViewPr>
    <p:cSldViewPr snapToGrid="0" snapToObjects="1">
      <p:cViewPr varScale="1">
        <p:scale>
          <a:sx n="111" d="100"/>
          <a:sy n="111" d="100"/>
        </p:scale>
        <p:origin x="1016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9EFC4-3307-1C49-AD96-50ECAD7851BC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245E5-CDC7-634D-8746-4F1DD8C7A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71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245E5-CDC7-634D-8746-4F1DD8C7AE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195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245E5-CDC7-634D-8746-4F1DD8C7AE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4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C9737-6A91-D240-9640-E88768C124DD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0652D-416D-A149-8ACA-44901CB63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C9737-6A91-D240-9640-E88768C124DD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0652D-416D-A149-8ACA-44901CB63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C9737-6A91-D240-9640-E88768C124DD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0652D-416D-A149-8ACA-44901CB63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C9737-6A91-D240-9640-E88768C124DD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0652D-416D-A149-8ACA-44901CB63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C9737-6A91-D240-9640-E88768C124DD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0652D-416D-A149-8ACA-44901CB63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C9737-6A91-D240-9640-E88768C124DD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0652D-416D-A149-8ACA-44901CB63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C9737-6A91-D240-9640-E88768C124DD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0652D-416D-A149-8ACA-44901CB63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C9737-6A91-D240-9640-E88768C124DD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0652D-416D-A149-8ACA-44901CB63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C9737-6A91-D240-9640-E88768C124DD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0652D-416D-A149-8ACA-44901CB63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C9737-6A91-D240-9640-E88768C124DD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0652D-416D-A149-8ACA-44901CB63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C9737-6A91-D240-9640-E88768C124DD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0652D-416D-A149-8ACA-44901CB63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C9737-6A91-D240-9640-E88768C124DD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0652D-416D-A149-8ACA-44901CB63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89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48272" y="3992591"/>
            <a:ext cx="4800261" cy="1644592"/>
          </a:xfrm>
        </p:spPr>
        <p:txBody>
          <a:bodyPr anchor="t">
            <a:normAutofit/>
          </a:bodyPr>
          <a:lstStyle/>
          <a:p>
            <a:pPr algn="l"/>
            <a:r>
              <a:rPr lang="en-US" sz="5400" dirty="0" smtClean="0">
                <a:solidFill>
                  <a:srgbClr val="000000"/>
                </a:solidFill>
                <a:latin typeface="Imprint MT Shadow" charset="0"/>
                <a:ea typeface="Imprint MT Shadow" charset="0"/>
                <a:cs typeface="Imprint MT Shadow" charset="0"/>
              </a:rPr>
              <a:t>TITLE HERE</a:t>
            </a:r>
            <a:endParaRPr lang="en-US" sz="5400" dirty="0">
              <a:solidFill>
                <a:srgbClr val="000000"/>
              </a:solidFill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0537" y="1666865"/>
            <a:ext cx="328721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IMAGE HERE</a:t>
            </a:r>
          </a:p>
          <a:p>
            <a:pPr algn="ctr"/>
            <a:r>
              <a:rPr lang="en-US" sz="3600" dirty="0" smtClean="0"/>
              <a:t>(Spanning across half of the page)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702689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0562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90965" y="2895481"/>
            <a:ext cx="4048344" cy="1067037"/>
          </a:xfrm>
        </p:spPr>
        <p:txBody>
          <a:bodyPr>
            <a:no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latin typeface="American Typewriter" charset="0"/>
                <a:ea typeface="American Typewriter" charset="0"/>
                <a:cs typeface="American Typewriter" charset="0"/>
              </a:rPr>
              <a:t>TEXT</a:t>
            </a:r>
            <a:endParaRPr lang="en-US" sz="3200" dirty="0"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20548" y="1649636"/>
            <a:ext cx="4379976" cy="355872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77968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056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20548" y="1649636"/>
            <a:ext cx="4379976" cy="355872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571837" y="2532412"/>
            <a:ext cx="4977578" cy="1793176"/>
          </a:xfrm>
        </p:spPr>
        <p:txBody>
          <a:bodyPr anchor="ctr">
            <a:norm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3200" smtClean="0">
                <a:solidFill>
                  <a:srgbClr val="000000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TEXT</a:t>
            </a:r>
            <a:endParaRPr lang="en-US" sz="3200" dirty="0">
              <a:solidFill>
                <a:srgbClr val="000000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7360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813"/>
            <a:ext cx="12192000" cy="690562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4342" y="2838518"/>
            <a:ext cx="4977578" cy="1180963"/>
          </a:xfrm>
        </p:spPr>
        <p:txBody>
          <a:bodyPr anchor="ctr">
            <a:norm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solidFill>
                  <a:srgbClr val="000000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TEXT</a:t>
            </a:r>
            <a:endParaRPr lang="en-US" sz="3200" dirty="0">
              <a:solidFill>
                <a:srgbClr val="000000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20548" y="1649636"/>
            <a:ext cx="4379976" cy="355872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92850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813"/>
            <a:ext cx="12192000" cy="6905626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571837" y="2532412"/>
            <a:ext cx="4977578" cy="1793176"/>
          </a:xfrm>
        </p:spPr>
        <p:txBody>
          <a:bodyPr anchor="ctr">
            <a:norm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3200" smtClean="0">
                <a:solidFill>
                  <a:srgbClr val="000000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TEXT</a:t>
            </a:r>
            <a:endParaRPr lang="en-US" sz="3200" dirty="0">
              <a:solidFill>
                <a:srgbClr val="000000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20548" y="1649636"/>
            <a:ext cx="4379976" cy="355872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52442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813"/>
            <a:ext cx="12192000" cy="690562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24713" y="2804830"/>
            <a:ext cx="4564820" cy="1248339"/>
          </a:xfrm>
        </p:spPr>
        <p:txBody>
          <a:bodyPr anchor="ctr">
            <a:norm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solidFill>
                  <a:srgbClr val="000000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TEXT</a:t>
            </a:r>
            <a:endParaRPr lang="en-US" sz="3200" dirty="0">
              <a:solidFill>
                <a:srgbClr val="000000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20548" y="1649636"/>
            <a:ext cx="4379976" cy="355872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31886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813"/>
            <a:ext cx="12192000" cy="690562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6303" y="2811546"/>
            <a:ext cx="4977578" cy="1234908"/>
          </a:xfrm>
        </p:spPr>
        <p:txBody>
          <a:bodyPr anchor="ctr">
            <a:norm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solidFill>
                  <a:srgbClr val="000000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TEXT</a:t>
            </a:r>
            <a:endParaRPr lang="en-US" sz="3200" dirty="0">
              <a:solidFill>
                <a:srgbClr val="000000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20548" y="1649636"/>
            <a:ext cx="4379976" cy="355872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08826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0562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1837" y="2532412"/>
            <a:ext cx="4977578" cy="1793176"/>
          </a:xfrm>
        </p:spPr>
        <p:txBody>
          <a:bodyPr anchor="ctr">
            <a:norm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3200" smtClean="0">
                <a:solidFill>
                  <a:srgbClr val="000000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TEXT</a:t>
            </a:r>
            <a:endParaRPr lang="en-US" sz="3200" dirty="0">
              <a:solidFill>
                <a:srgbClr val="000000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20548" y="1649636"/>
            <a:ext cx="4379976" cy="355872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42364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598</TotalTime>
  <Words>21</Words>
  <Application>Microsoft Macintosh PowerPoint</Application>
  <PresentationFormat>Widescreen</PresentationFormat>
  <Paragraphs>12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American Typewriter</vt:lpstr>
      <vt:lpstr>Calibri</vt:lpstr>
      <vt:lpstr>Calibri Light</vt:lpstr>
      <vt:lpstr>Imprint MT Shadow</vt:lpstr>
      <vt:lpstr>Arial</vt:lpstr>
      <vt:lpstr>Office Theme</vt:lpstr>
      <vt:lpstr>TITLE HERE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Tiny History of Peirce Mill</dc:title>
  <dc:creator>Miller, Kelly Alexis</dc:creator>
  <cp:lastModifiedBy>Miller, Kelly Alexis</cp:lastModifiedBy>
  <cp:revision>12</cp:revision>
  <dcterms:created xsi:type="dcterms:W3CDTF">2020-11-29T17:57:52Z</dcterms:created>
  <dcterms:modified xsi:type="dcterms:W3CDTF">2020-11-30T03:58:27Z</dcterms:modified>
</cp:coreProperties>
</file>