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6858000" cy="9144000"/>
  <p:defaultTextStyle>
    <a:defPPr>
      <a:defRPr lang="en-US"/>
    </a:defPPr>
    <a:lvl1pPr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03739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4074793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11218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149590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0186989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12224385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14261781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16299178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BACC6"/>
    <a:srgbClr val="9BBC59"/>
    <a:srgbClr val="FAAA47"/>
    <a:srgbClr val="C41230"/>
    <a:srgbClr val="AC2B37"/>
    <a:srgbClr val="B53443"/>
    <a:srgbClr val="4B647B"/>
    <a:srgbClr val="496279"/>
    <a:srgbClr val="47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78"/>
  </p:normalViewPr>
  <p:slideViewPr>
    <p:cSldViewPr snapToGrid="0" snapToObjects="1">
      <p:cViewPr>
        <p:scale>
          <a:sx n="30" d="100"/>
          <a:sy n="30" d="100"/>
        </p:scale>
        <p:origin x="1672" y="14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7DD6F-E88E-E94E-94DD-8708C7846F82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D0DFF9-A5DC-4941-B2CF-6669F2C21BC3}">
      <dgm:prSet phldrT="[Text]"/>
      <dgm:spPr>
        <a:solidFill>
          <a:srgbClr val="9BBC5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Server</a:t>
          </a:r>
        </a:p>
      </dgm:t>
    </dgm:pt>
    <dgm:pt modelId="{CC3AADA4-4C9E-F644-A1C6-31F3F9A7F31B}" type="parTrans" cxnId="{FE469947-3C46-8D49-B74A-D300252E8303}">
      <dgm:prSet/>
      <dgm:spPr/>
      <dgm:t>
        <a:bodyPr/>
        <a:lstStyle/>
        <a:p>
          <a:endParaRPr lang="en-US"/>
        </a:p>
      </dgm:t>
    </dgm:pt>
    <dgm:pt modelId="{6D1E3731-A790-F849-BD3D-9E26D3713831}" type="sibTrans" cxnId="{FE469947-3C46-8D49-B74A-D300252E8303}">
      <dgm:prSet/>
      <dgm:spPr/>
      <dgm:t>
        <a:bodyPr/>
        <a:lstStyle/>
        <a:p>
          <a:endParaRPr lang="en-US"/>
        </a:p>
      </dgm:t>
    </dgm:pt>
    <dgm:pt modelId="{9DDB974F-9813-2845-AA2A-E6214222B500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600" b="1">
              <a:cs typeface="Arial"/>
            </a:rPr>
            <a:t>NodeJS, JS</a:t>
          </a:r>
          <a:endParaRPr lang="en-US" sz="3600"/>
        </a:p>
      </dgm:t>
    </dgm:pt>
    <dgm:pt modelId="{036C9D2B-8862-7A44-B453-023E508F4823}" type="parTrans" cxnId="{55EE367D-8730-F84B-9755-B0C27338C013}">
      <dgm:prSet/>
      <dgm:spPr/>
      <dgm:t>
        <a:bodyPr/>
        <a:lstStyle/>
        <a:p>
          <a:endParaRPr lang="en-US"/>
        </a:p>
      </dgm:t>
    </dgm:pt>
    <dgm:pt modelId="{BDABBEE3-1F0F-134D-BB1A-6D4903DD19C5}" type="sibTrans" cxnId="{55EE367D-8730-F84B-9755-B0C27338C013}">
      <dgm:prSet/>
      <dgm:spPr/>
      <dgm:t>
        <a:bodyPr/>
        <a:lstStyle/>
        <a:p>
          <a:endParaRPr lang="en-US"/>
        </a:p>
      </dgm:t>
    </dgm:pt>
    <dgm:pt modelId="{8A1F7ECB-2070-2742-9220-0C088F238B83}">
      <dgm:prSet phldrT="[Text]"/>
      <dgm:spPr>
        <a:solidFill>
          <a:srgbClr val="4BACC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Database</a:t>
          </a:r>
        </a:p>
      </dgm:t>
    </dgm:pt>
    <dgm:pt modelId="{4D9FBE4C-A254-3D48-9C6A-4F4C668D27A1}" type="parTrans" cxnId="{08455411-DF96-744A-85A0-722471DFD107}">
      <dgm:prSet/>
      <dgm:spPr/>
      <dgm:t>
        <a:bodyPr/>
        <a:lstStyle/>
        <a:p>
          <a:endParaRPr lang="en-US"/>
        </a:p>
      </dgm:t>
    </dgm:pt>
    <dgm:pt modelId="{FDF06983-64BD-2E42-9942-3B0F15363FAF}" type="sibTrans" cxnId="{08455411-DF96-744A-85A0-722471DFD107}">
      <dgm:prSet/>
      <dgm:spPr/>
      <dgm:t>
        <a:bodyPr/>
        <a:lstStyle/>
        <a:p>
          <a:endParaRPr lang="en-US"/>
        </a:p>
      </dgm:t>
    </dgm:pt>
    <dgm:pt modelId="{AD71C88B-83D1-EE42-A923-9F50BB5FE784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lang="en-US" sz="3400" b="1">
              <a:latin typeface="Cambria"/>
            </a:rPr>
            <a:t>Python and SQLite</a:t>
          </a:r>
          <a:endParaRPr lang="en-US" sz="3400" b="1"/>
        </a:p>
      </dgm:t>
    </dgm:pt>
    <dgm:pt modelId="{2B8E90B6-F6AE-164A-9D72-B1CBDD1C7158}" type="parTrans" cxnId="{200EB3B6-ED33-964E-A6FB-5DB3A3235B01}">
      <dgm:prSet/>
      <dgm:spPr/>
      <dgm:t>
        <a:bodyPr/>
        <a:lstStyle/>
        <a:p>
          <a:endParaRPr lang="en-US"/>
        </a:p>
      </dgm:t>
    </dgm:pt>
    <dgm:pt modelId="{5C41AEA7-33E6-864E-A0EC-4170FD54C6AF}" type="sibTrans" cxnId="{200EB3B6-ED33-964E-A6FB-5DB3A3235B01}">
      <dgm:prSet/>
      <dgm:spPr/>
      <dgm:t>
        <a:bodyPr/>
        <a:lstStyle/>
        <a:p>
          <a:endParaRPr lang="en-US"/>
        </a:p>
      </dgm:t>
    </dgm:pt>
    <dgm:pt modelId="{29DF295A-E874-C743-910E-81C74FE4A6D0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lang="en-US" sz="3400" b="1">
              <a:latin typeface="Cambria"/>
            </a:rPr>
            <a:t>Database manager where the server sends commands</a:t>
          </a:r>
          <a:endParaRPr lang="en-US" sz="3400" b="1"/>
        </a:p>
      </dgm:t>
    </dgm:pt>
    <dgm:pt modelId="{424149BF-ED2C-0B48-A11F-67C494615178}" type="parTrans" cxnId="{D92ADCA3-CFEF-D647-8525-086E3FDB5558}">
      <dgm:prSet/>
      <dgm:spPr/>
      <dgm:t>
        <a:bodyPr/>
        <a:lstStyle/>
        <a:p>
          <a:endParaRPr lang="en-US"/>
        </a:p>
      </dgm:t>
    </dgm:pt>
    <dgm:pt modelId="{25C238B4-CE1C-DF4F-A36E-72613F3961CC}" type="sibTrans" cxnId="{D92ADCA3-CFEF-D647-8525-086E3FDB5558}">
      <dgm:prSet/>
      <dgm:spPr/>
      <dgm:t>
        <a:bodyPr/>
        <a:lstStyle/>
        <a:p>
          <a:endParaRPr lang="en-US"/>
        </a:p>
      </dgm:t>
    </dgm:pt>
    <dgm:pt modelId="{D5AD8845-476A-401F-9C44-350EDA499493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600" b="1">
              <a:cs typeface="Arial"/>
            </a:rPr>
            <a:t>Validates API requests and updates the DB</a:t>
          </a:r>
        </a:p>
      </dgm:t>
    </dgm:pt>
    <dgm:pt modelId="{AC662433-618E-4B0A-ABC5-0063ADB5EC62}" type="parTrans" cxnId="{8B963D61-6257-1945-9B2D-E0083C44BADF}">
      <dgm:prSet/>
      <dgm:spPr/>
      <dgm:t>
        <a:bodyPr/>
        <a:lstStyle/>
        <a:p>
          <a:endParaRPr lang="en-US"/>
        </a:p>
      </dgm:t>
    </dgm:pt>
    <dgm:pt modelId="{4CF70D67-2772-45A4-951B-B787DC3EAAF5}" type="sibTrans" cxnId="{8B963D61-6257-1945-9B2D-E0083C44BADF}">
      <dgm:prSet/>
      <dgm:spPr/>
      <dgm:t>
        <a:bodyPr/>
        <a:lstStyle/>
        <a:p>
          <a:endParaRPr lang="en-US"/>
        </a:p>
      </dgm:t>
    </dgm:pt>
    <dgm:pt modelId="{5099491D-579A-4170-BD59-69C97CAF5B8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600" b="1">
              <a:cs typeface="Arial"/>
            </a:rPr>
            <a:t>Handles incoming webhooks using DB options</a:t>
          </a:r>
        </a:p>
      </dgm:t>
    </dgm:pt>
    <dgm:pt modelId="{CFDAA609-EFC6-4967-82DB-A2824CA7108B}" type="parTrans" cxnId="{E010C381-6380-324E-BFF4-F567AA3DAB9B}">
      <dgm:prSet/>
      <dgm:spPr/>
      <dgm:t>
        <a:bodyPr/>
        <a:lstStyle/>
        <a:p>
          <a:endParaRPr lang="en-US"/>
        </a:p>
      </dgm:t>
    </dgm:pt>
    <dgm:pt modelId="{83944906-847F-4A17-BE9A-AC85EFFA9772}" type="sibTrans" cxnId="{E010C381-6380-324E-BFF4-F567AA3DAB9B}">
      <dgm:prSet/>
      <dgm:spPr/>
      <dgm:t>
        <a:bodyPr/>
        <a:lstStyle/>
        <a:p>
          <a:endParaRPr lang="en-US"/>
        </a:p>
      </dgm:t>
    </dgm:pt>
    <dgm:pt modelId="{7DD94F68-6E56-47D5-BF54-161B739D4C82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/>
          <a:r>
            <a:rPr lang="en-US" sz="3400" b="1">
              <a:latin typeface="Cambria"/>
            </a:rPr>
            <a:t>Get, add, remove, and update existing connections stored in database</a:t>
          </a:r>
        </a:p>
      </dgm:t>
    </dgm:pt>
    <dgm:pt modelId="{EDC2F9D3-CAB3-4603-AEB3-1E9B7AA1EB97}" type="parTrans" cxnId="{BE171B1B-DBAC-411F-8CF9-551B714E785B}">
      <dgm:prSet/>
      <dgm:spPr/>
      <dgm:t>
        <a:bodyPr/>
        <a:lstStyle/>
        <a:p>
          <a:endParaRPr lang="en-US"/>
        </a:p>
      </dgm:t>
    </dgm:pt>
    <dgm:pt modelId="{0113DDAD-1283-4C6F-A28F-BA12A5CEE98D}" type="sibTrans" cxnId="{BE171B1B-DBAC-411F-8CF9-551B714E785B}">
      <dgm:prSet/>
      <dgm:spPr/>
      <dgm:t>
        <a:bodyPr/>
        <a:lstStyle/>
        <a:p>
          <a:endParaRPr lang="en-US"/>
        </a:p>
      </dgm:t>
    </dgm:pt>
    <dgm:pt modelId="{5F01B9A7-9A8B-4778-9E14-C31DB9A48164}">
      <dgm:prSet phldrT="[Text]"/>
      <dgm:spPr>
        <a:solidFill>
          <a:srgbClr val="4F81B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UI</a:t>
          </a:r>
        </a:p>
      </dgm:t>
    </dgm:pt>
    <dgm:pt modelId="{C83488E1-46EF-4FE4-9205-F71D81D0054E}" type="parTrans" cxnId="{91EDF764-0574-49D2-A2BA-B16A2F167BE4}">
      <dgm:prSet/>
      <dgm:spPr/>
      <dgm:t>
        <a:bodyPr/>
        <a:lstStyle/>
        <a:p>
          <a:endParaRPr lang="en-US"/>
        </a:p>
      </dgm:t>
    </dgm:pt>
    <dgm:pt modelId="{CDD85D00-0D81-4E3E-8B88-04AB90BA4684}" type="sibTrans" cxnId="{91EDF764-0574-49D2-A2BA-B16A2F167BE4}">
      <dgm:prSet/>
      <dgm:spPr/>
      <dgm:t>
        <a:bodyPr/>
        <a:lstStyle/>
        <a:p>
          <a:endParaRPr lang="en-US"/>
        </a:p>
      </dgm:t>
    </dgm:pt>
    <dgm:pt modelId="{0CEE2EC0-9DF8-41CA-A8F7-3A8203E7855A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b="1"/>
            <a:t>React, Babel, Webpack, CSS</a:t>
          </a:r>
        </a:p>
      </dgm:t>
    </dgm:pt>
    <dgm:pt modelId="{149D07BD-D817-44AF-8BF3-27699F1C0691}" type="parTrans" cxnId="{2A751419-ABF8-465B-A06E-5269A0A6AF61}">
      <dgm:prSet/>
      <dgm:spPr/>
      <dgm:t>
        <a:bodyPr/>
        <a:lstStyle/>
        <a:p>
          <a:endParaRPr lang="en-US"/>
        </a:p>
      </dgm:t>
    </dgm:pt>
    <dgm:pt modelId="{6EB5D4AB-7B49-476E-BA34-B903B1631E0A}" type="sibTrans" cxnId="{2A751419-ABF8-465B-A06E-5269A0A6AF61}">
      <dgm:prSet/>
      <dgm:spPr/>
      <dgm:t>
        <a:bodyPr/>
        <a:lstStyle/>
        <a:p>
          <a:endParaRPr lang="en-US"/>
        </a:p>
      </dgm:t>
    </dgm:pt>
    <dgm:pt modelId="{E6101B62-BD42-4201-99F8-102E9D7281A3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b="1"/>
            <a:t>User login and connection account design</a:t>
          </a:r>
        </a:p>
      </dgm:t>
    </dgm:pt>
    <dgm:pt modelId="{9BB9E630-C71A-4FD0-81F8-F9E43B3A3558}" type="parTrans" cxnId="{D1D5601B-5604-406C-9342-7B5A58CDECEB}">
      <dgm:prSet/>
      <dgm:spPr/>
      <dgm:t>
        <a:bodyPr/>
        <a:lstStyle/>
        <a:p>
          <a:endParaRPr lang="en-US"/>
        </a:p>
      </dgm:t>
    </dgm:pt>
    <dgm:pt modelId="{159B40D4-70D2-44E9-846E-E2AB80BFDC95}" type="sibTrans" cxnId="{D1D5601B-5604-406C-9342-7B5A58CDECEB}">
      <dgm:prSet/>
      <dgm:spPr/>
      <dgm:t>
        <a:bodyPr/>
        <a:lstStyle/>
        <a:p>
          <a:endParaRPr lang="en-US"/>
        </a:p>
      </dgm:t>
    </dgm:pt>
    <dgm:pt modelId="{0C86BD3F-1D63-46F9-986F-BFFA0787EEED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b="1"/>
            <a:t>Viewing, creating, and edit connections</a:t>
          </a:r>
        </a:p>
      </dgm:t>
    </dgm:pt>
    <dgm:pt modelId="{9CAE3E1F-FFA2-4A66-9056-40153599186E}" type="parTrans" cxnId="{DD596FAE-41CA-4540-A26B-77D3F78E5D12}">
      <dgm:prSet/>
      <dgm:spPr/>
      <dgm:t>
        <a:bodyPr/>
        <a:lstStyle/>
        <a:p>
          <a:endParaRPr lang="en-US"/>
        </a:p>
      </dgm:t>
    </dgm:pt>
    <dgm:pt modelId="{9BF543C4-F65B-4B4A-A31E-FB3A982757F3}" type="sibTrans" cxnId="{DD596FAE-41CA-4540-A26B-77D3F78E5D12}">
      <dgm:prSet/>
      <dgm:spPr/>
      <dgm:t>
        <a:bodyPr/>
        <a:lstStyle/>
        <a:p>
          <a:endParaRPr lang="en-US"/>
        </a:p>
      </dgm:t>
    </dgm:pt>
    <dgm:pt modelId="{44AFC86D-EF39-6D45-93F0-81346E87A361}" type="pres">
      <dgm:prSet presAssocID="{1127DD6F-E88E-E94E-94DD-8708C7846F82}" presName="Name0" presStyleCnt="0">
        <dgm:presLayoutVars>
          <dgm:dir/>
          <dgm:animLvl val="lvl"/>
          <dgm:resizeHandles val="exact"/>
        </dgm:presLayoutVars>
      </dgm:prSet>
      <dgm:spPr/>
    </dgm:pt>
    <dgm:pt modelId="{DB36F7CF-5A13-4333-A6DD-E44FAAB2F8C0}" type="pres">
      <dgm:prSet presAssocID="{5F01B9A7-9A8B-4778-9E14-C31DB9A48164}" presName="linNode" presStyleCnt="0"/>
      <dgm:spPr/>
    </dgm:pt>
    <dgm:pt modelId="{2EEDF880-1DD8-47C5-90F5-09891B4B3E70}" type="pres">
      <dgm:prSet presAssocID="{5F01B9A7-9A8B-4778-9E14-C31DB9A4816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85E1AD5-9032-42A6-811E-4B502CF72634}" type="pres">
      <dgm:prSet presAssocID="{5F01B9A7-9A8B-4778-9E14-C31DB9A48164}" presName="descendantText" presStyleLbl="alignAccFollowNode1" presStyleIdx="0" presStyleCnt="3">
        <dgm:presLayoutVars>
          <dgm:bulletEnabled val="1"/>
        </dgm:presLayoutVars>
      </dgm:prSet>
      <dgm:spPr/>
    </dgm:pt>
    <dgm:pt modelId="{18553D7A-67AB-412B-AACA-DAB4F93B5C15}" type="pres">
      <dgm:prSet presAssocID="{CDD85D00-0D81-4E3E-8B88-04AB90BA4684}" presName="sp" presStyleCnt="0"/>
      <dgm:spPr/>
    </dgm:pt>
    <dgm:pt modelId="{54C7DC35-4560-854C-B16C-70F5EFBDA092}" type="pres">
      <dgm:prSet presAssocID="{AFD0DFF9-A5DC-4941-B2CF-6669F2C21BC3}" presName="linNode" presStyleCnt="0"/>
      <dgm:spPr/>
    </dgm:pt>
    <dgm:pt modelId="{32EFF3D8-EAC0-9F4D-BC11-30B566D225BB}" type="pres">
      <dgm:prSet presAssocID="{AFD0DFF9-A5DC-4941-B2CF-6669F2C21BC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69CEAA7-DD07-E648-A3F4-AA00905F156D}" type="pres">
      <dgm:prSet presAssocID="{AFD0DFF9-A5DC-4941-B2CF-6669F2C21BC3}" presName="descendantText" presStyleLbl="alignAccFollowNode1" presStyleIdx="1" presStyleCnt="3">
        <dgm:presLayoutVars>
          <dgm:bulletEnabled val="1"/>
        </dgm:presLayoutVars>
      </dgm:prSet>
      <dgm:spPr/>
    </dgm:pt>
    <dgm:pt modelId="{2E042813-52AC-C64A-AA3E-B50978C90F7F}" type="pres">
      <dgm:prSet presAssocID="{6D1E3731-A790-F849-BD3D-9E26D3713831}" presName="sp" presStyleCnt="0"/>
      <dgm:spPr/>
    </dgm:pt>
    <dgm:pt modelId="{8667F256-8B2D-0C4B-B2B4-3F43DB98271C}" type="pres">
      <dgm:prSet presAssocID="{8A1F7ECB-2070-2742-9220-0C088F238B83}" presName="linNode" presStyleCnt="0"/>
      <dgm:spPr/>
    </dgm:pt>
    <dgm:pt modelId="{3C65FB9B-35B0-834A-BEC5-FB5CE578D6BA}" type="pres">
      <dgm:prSet presAssocID="{8A1F7ECB-2070-2742-9220-0C088F238B8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6209F41-53BD-D04D-AED4-BF02FDD8E36C}" type="pres">
      <dgm:prSet presAssocID="{8A1F7ECB-2070-2742-9220-0C088F238B83}" presName="descendantText" presStyleLbl="alignAccFollowNode1" presStyleIdx="2" presStyleCnt="3" custLinFactNeighborX="0" custLinFactNeighborY="-3952">
        <dgm:presLayoutVars>
          <dgm:bulletEnabled val="1"/>
        </dgm:presLayoutVars>
      </dgm:prSet>
      <dgm:spPr/>
    </dgm:pt>
  </dgm:ptLst>
  <dgm:cxnLst>
    <dgm:cxn modelId="{08455411-DF96-744A-85A0-722471DFD107}" srcId="{1127DD6F-E88E-E94E-94DD-8708C7846F82}" destId="{8A1F7ECB-2070-2742-9220-0C088F238B83}" srcOrd="2" destOrd="0" parTransId="{4D9FBE4C-A254-3D48-9C6A-4F4C668D27A1}" sibTransId="{FDF06983-64BD-2E42-9942-3B0F15363FAF}"/>
    <dgm:cxn modelId="{A3B45D12-CCCD-764A-BDBF-EAFE411B02A9}" type="presOf" srcId="{AD71C88B-83D1-EE42-A923-9F50BB5FE784}" destId="{86209F41-53BD-D04D-AED4-BF02FDD8E36C}" srcOrd="0" destOrd="0" presId="urn:microsoft.com/office/officeart/2005/8/layout/vList5"/>
    <dgm:cxn modelId="{225AB317-B12C-0848-8CC3-BD57036EF57B}" type="presOf" srcId="{D5AD8845-476A-401F-9C44-350EDA499493}" destId="{B69CEAA7-DD07-E648-A3F4-AA00905F156D}" srcOrd="0" destOrd="1" presId="urn:microsoft.com/office/officeart/2005/8/layout/vList5"/>
    <dgm:cxn modelId="{2A751419-ABF8-465B-A06E-5269A0A6AF61}" srcId="{5F01B9A7-9A8B-4778-9E14-C31DB9A48164}" destId="{0CEE2EC0-9DF8-41CA-A8F7-3A8203E7855A}" srcOrd="0" destOrd="0" parTransId="{149D07BD-D817-44AF-8BF3-27699F1C0691}" sibTransId="{6EB5D4AB-7B49-476E-BA34-B903B1631E0A}"/>
    <dgm:cxn modelId="{BE171B1B-DBAC-411F-8CF9-551B714E785B}" srcId="{8A1F7ECB-2070-2742-9220-0C088F238B83}" destId="{7DD94F68-6E56-47D5-BF54-161B739D4C82}" srcOrd="2" destOrd="0" parTransId="{EDC2F9D3-CAB3-4603-AEB3-1E9B7AA1EB97}" sibTransId="{0113DDAD-1283-4C6F-A28F-BA12A5CEE98D}"/>
    <dgm:cxn modelId="{D1D5601B-5604-406C-9342-7B5A58CDECEB}" srcId="{5F01B9A7-9A8B-4778-9E14-C31DB9A48164}" destId="{E6101B62-BD42-4201-99F8-102E9D7281A3}" srcOrd="1" destOrd="0" parTransId="{9BB9E630-C71A-4FD0-81F8-F9E43B3A3558}" sibTransId="{159B40D4-70D2-44E9-846E-E2AB80BFDC95}"/>
    <dgm:cxn modelId="{AD8BAE1B-28E1-48F6-B2D4-572996FFEA0E}" type="presOf" srcId="{7DD94F68-6E56-47D5-BF54-161B739D4C82}" destId="{86209F41-53BD-D04D-AED4-BF02FDD8E36C}" srcOrd="0" destOrd="2" presId="urn:microsoft.com/office/officeart/2005/8/layout/vList5"/>
    <dgm:cxn modelId="{F4E96D22-EA96-43A5-9AD8-2F890DB0F1B6}" type="presOf" srcId="{0CEE2EC0-9DF8-41CA-A8F7-3A8203E7855A}" destId="{485E1AD5-9032-42A6-811E-4B502CF72634}" srcOrd="0" destOrd="0" presId="urn:microsoft.com/office/officeart/2005/8/layout/vList5"/>
    <dgm:cxn modelId="{AB31E237-6BED-9D49-8B6F-C67FAE464950}" type="presOf" srcId="{8A1F7ECB-2070-2742-9220-0C088F238B83}" destId="{3C65FB9B-35B0-834A-BEC5-FB5CE578D6BA}" srcOrd="0" destOrd="0" presId="urn:microsoft.com/office/officeart/2005/8/layout/vList5"/>
    <dgm:cxn modelId="{FE469947-3C46-8D49-B74A-D300252E8303}" srcId="{1127DD6F-E88E-E94E-94DD-8708C7846F82}" destId="{AFD0DFF9-A5DC-4941-B2CF-6669F2C21BC3}" srcOrd="1" destOrd="0" parTransId="{CC3AADA4-4C9E-F644-A1C6-31F3F9A7F31B}" sibTransId="{6D1E3731-A790-F849-BD3D-9E26D3713831}"/>
    <dgm:cxn modelId="{649C4049-C784-41E4-9CDD-FECB6D530C20}" type="presOf" srcId="{E6101B62-BD42-4201-99F8-102E9D7281A3}" destId="{485E1AD5-9032-42A6-811E-4B502CF72634}" srcOrd="0" destOrd="1" presId="urn:microsoft.com/office/officeart/2005/8/layout/vList5"/>
    <dgm:cxn modelId="{D91EB04D-FE27-9C42-BE26-0ADC425B7B98}" type="presOf" srcId="{AFD0DFF9-A5DC-4941-B2CF-6669F2C21BC3}" destId="{32EFF3D8-EAC0-9F4D-BC11-30B566D225BB}" srcOrd="0" destOrd="0" presId="urn:microsoft.com/office/officeart/2005/8/layout/vList5"/>
    <dgm:cxn modelId="{8B963D61-6257-1945-9B2D-E0083C44BADF}" srcId="{AFD0DFF9-A5DC-4941-B2CF-6669F2C21BC3}" destId="{D5AD8845-476A-401F-9C44-350EDA499493}" srcOrd="1" destOrd="0" parTransId="{AC662433-618E-4B0A-ABC5-0063ADB5EC62}" sibTransId="{4CF70D67-2772-45A4-951B-B787DC3EAAF5}"/>
    <dgm:cxn modelId="{91EDF764-0574-49D2-A2BA-B16A2F167BE4}" srcId="{1127DD6F-E88E-E94E-94DD-8708C7846F82}" destId="{5F01B9A7-9A8B-4778-9E14-C31DB9A48164}" srcOrd="0" destOrd="0" parTransId="{C83488E1-46EF-4FE4-9205-F71D81D0054E}" sibTransId="{CDD85D00-0D81-4E3E-8B88-04AB90BA4684}"/>
    <dgm:cxn modelId="{972EB674-3ADD-40CA-A089-3B8CD8052A8E}" type="presOf" srcId="{5F01B9A7-9A8B-4778-9E14-C31DB9A48164}" destId="{2EEDF880-1DD8-47C5-90F5-09891B4B3E70}" srcOrd="0" destOrd="0" presId="urn:microsoft.com/office/officeart/2005/8/layout/vList5"/>
    <dgm:cxn modelId="{55EE367D-8730-F84B-9755-B0C27338C013}" srcId="{AFD0DFF9-A5DC-4941-B2CF-6669F2C21BC3}" destId="{9DDB974F-9813-2845-AA2A-E6214222B500}" srcOrd="0" destOrd="0" parTransId="{036C9D2B-8862-7A44-B453-023E508F4823}" sibTransId="{BDABBEE3-1F0F-134D-BB1A-6D4903DD19C5}"/>
    <dgm:cxn modelId="{E010C381-6380-324E-BFF4-F567AA3DAB9B}" srcId="{AFD0DFF9-A5DC-4941-B2CF-6669F2C21BC3}" destId="{5099491D-579A-4170-BD59-69C97CAF5B87}" srcOrd="2" destOrd="0" parTransId="{CFDAA609-EFC6-4967-82DB-A2824CA7108B}" sibTransId="{83944906-847F-4A17-BE9A-AC85EFFA9772}"/>
    <dgm:cxn modelId="{D92ADCA3-CFEF-D647-8525-086E3FDB5558}" srcId="{8A1F7ECB-2070-2742-9220-0C088F238B83}" destId="{29DF295A-E874-C743-910E-81C74FE4A6D0}" srcOrd="1" destOrd="0" parTransId="{424149BF-ED2C-0B48-A11F-67C494615178}" sibTransId="{25C238B4-CE1C-DF4F-A36E-72613F3961CC}"/>
    <dgm:cxn modelId="{3BE0C3A4-8CC4-41A0-A00C-3A73A0AC187D}" type="presOf" srcId="{0C86BD3F-1D63-46F9-986F-BFFA0787EEED}" destId="{485E1AD5-9032-42A6-811E-4B502CF72634}" srcOrd="0" destOrd="2" presId="urn:microsoft.com/office/officeart/2005/8/layout/vList5"/>
    <dgm:cxn modelId="{B5FCA0AA-52C4-8F44-B919-1FA05EF2F739}" type="presOf" srcId="{9DDB974F-9813-2845-AA2A-E6214222B500}" destId="{B69CEAA7-DD07-E648-A3F4-AA00905F156D}" srcOrd="0" destOrd="0" presId="urn:microsoft.com/office/officeart/2005/8/layout/vList5"/>
    <dgm:cxn modelId="{DD596FAE-41CA-4540-A26B-77D3F78E5D12}" srcId="{5F01B9A7-9A8B-4778-9E14-C31DB9A48164}" destId="{0C86BD3F-1D63-46F9-986F-BFFA0787EEED}" srcOrd="2" destOrd="0" parTransId="{9CAE3E1F-FFA2-4A66-9056-40153599186E}" sibTransId="{9BF543C4-F65B-4B4A-A31E-FB3A982757F3}"/>
    <dgm:cxn modelId="{8D69FFAE-D03D-9C40-9094-CEBD3C420AB4}" type="presOf" srcId="{29DF295A-E874-C743-910E-81C74FE4A6D0}" destId="{86209F41-53BD-D04D-AED4-BF02FDD8E36C}" srcOrd="0" destOrd="1" presId="urn:microsoft.com/office/officeart/2005/8/layout/vList5"/>
    <dgm:cxn modelId="{200EB3B6-ED33-964E-A6FB-5DB3A3235B01}" srcId="{8A1F7ECB-2070-2742-9220-0C088F238B83}" destId="{AD71C88B-83D1-EE42-A923-9F50BB5FE784}" srcOrd="0" destOrd="0" parTransId="{2B8E90B6-F6AE-164A-9D72-B1CBDD1C7158}" sibTransId="{5C41AEA7-33E6-864E-A0EC-4170FD54C6AF}"/>
    <dgm:cxn modelId="{5AC56EC4-F129-A641-ACBE-16704396865B}" type="presOf" srcId="{5099491D-579A-4170-BD59-69C97CAF5B87}" destId="{B69CEAA7-DD07-E648-A3F4-AA00905F156D}" srcOrd="0" destOrd="2" presId="urn:microsoft.com/office/officeart/2005/8/layout/vList5"/>
    <dgm:cxn modelId="{14A0AEF1-ADD5-8F44-AF10-7EA6CBC4DB5D}" type="presOf" srcId="{1127DD6F-E88E-E94E-94DD-8708C7846F82}" destId="{44AFC86D-EF39-6D45-93F0-81346E87A361}" srcOrd="0" destOrd="0" presId="urn:microsoft.com/office/officeart/2005/8/layout/vList5"/>
    <dgm:cxn modelId="{421256D0-1BA6-4CDD-990D-960FC5E4C9EF}" type="presParOf" srcId="{44AFC86D-EF39-6D45-93F0-81346E87A361}" destId="{DB36F7CF-5A13-4333-A6DD-E44FAAB2F8C0}" srcOrd="0" destOrd="0" presId="urn:microsoft.com/office/officeart/2005/8/layout/vList5"/>
    <dgm:cxn modelId="{57BE2EBD-F86D-4BA8-B580-F4A1188FA79F}" type="presParOf" srcId="{DB36F7CF-5A13-4333-A6DD-E44FAAB2F8C0}" destId="{2EEDF880-1DD8-47C5-90F5-09891B4B3E70}" srcOrd="0" destOrd="0" presId="urn:microsoft.com/office/officeart/2005/8/layout/vList5"/>
    <dgm:cxn modelId="{EEEB0C7C-51A5-4879-A1BE-7E91BC3B5C7D}" type="presParOf" srcId="{DB36F7CF-5A13-4333-A6DD-E44FAAB2F8C0}" destId="{485E1AD5-9032-42A6-811E-4B502CF72634}" srcOrd="1" destOrd="0" presId="urn:microsoft.com/office/officeart/2005/8/layout/vList5"/>
    <dgm:cxn modelId="{6F40E0C5-0667-4081-9696-F095805FA956}" type="presParOf" srcId="{44AFC86D-EF39-6D45-93F0-81346E87A361}" destId="{18553D7A-67AB-412B-AACA-DAB4F93B5C15}" srcOrd="1" destOrd="0" presId="urn:microsoft.com/office/officeart/2005/8/layout/vList5"/>
    <dgm:cxn modelId="{526DA77D-797C-DF44-972A-55EE84F905C1}" type="presParOf" srcId="{44AFC86D-EF39-6D45-93F0-81346E87A361}" destId="{54C7DC35-4560-854C-B16C-70F5EFBDA092}" srcOrd="2" destOrd="0" presId="urn:microsoft.com/office/officeart/2005/8/layout/vList5"/>
    <dgm:cxn modelId="{98B69E17-E237-3C4B-A2BC-C848B6DBB089}" type="presParOf" srcId="{54C7DC35-4560-854C-B16C-70F5EFBDA092}" destId="{32EFF3D8-EAC0-9F4D-BC11-30B566D225BB}" srcOrd="0" destOrd="0" presId="urn:microsoft.com/office/officeart/2005/8/layout/vList5"/>
    <dgm:cxn modelId="{8E0BBDF3-DB8C-D549-9531-7227A50E414E}" type="presParOf" srcId="{54C7DC35-4560-854C-B16C-70F5EFBDA092}" destId="{B69CEAA7-DD07-E648-A3F4-AA00905F156D}" srcOrd="1" destOrd="0" presId="urn:microsoft.com/office/officeart/2005/8/layout/vList5"/>
    <dgm:cxn modelId="{D2069015-F786-0A48-9B7B-8C86FB122C91}" type="presParOf" srcId="{44AFC86D-EF39-6D45-93F0-81346E87A361}" destId="{2E042813-52AC-C64A-AA3E-B50978C90F7F}" srcOrd="3" destOrd="0" presId="urn:microsoft.com/office/officeart/2005/8/layout/vList5"/>
    <dgm:cxn modelId="{A4ACC41C-2650-7742-8125-3BF9D5A17739}" type="presParOf" srcId="{44AFC86D-EF39-6D45-93F0-81346E87A361}" destId="{8667F256-8B2D-0C4B-B2B4-3F43DB98271C}" srcOrd="4" destOrd="0" presId="urn:microsoft.com/office/officeart/2005/8/layout/vList5"/>
    <dgm:cxn modelId="{75F96938-A58C-B645-A134-2B6A3F037354}" type="presParOf" srcId="{8667F256-8B2D-0C4B-B2B4-3F43DB98271C}" destId="{3C65FB9B-35B0-834A-BEC5-FB5CE578D6BA}" srcOrd="0" destOrd="0" presId="urn:microsoft.com/office/officeart/2005/8/layout/vList5"/>
    <dgm:cxn modelId="{D8CE265B-F899-BF4B-81E8-21C15A6131D5}" type="presParOf" srcId="{8667F256-8B2D-0C4B-B2B4-3F43DB98271C}" destId="{86209F41-53BD-D04D-AED4-BF02FDD8E36C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B7B7F-21E7-FC4A-AFA1-6D0500E8E4E6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9671B-5BA3-FA41-A7D7-40A0361E8FE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/>
            <a:t>Table Structure for Long Term Webhook Storage</a:t>
          </a:r>
        </a:p>
      </dgm:t>
    </dgm:pt>
    <dgm:pt modelId="{4A8079B5-B4A8-6D4F-9D62-14D3DCC471F8}" type="parTrans" cxnId="{C8697E2B-6304-EE45-9312-7ADFEF2265EA}">
      <dgm:prSet/>
      <dgm:spPr/>
      <dgm:t>
        <a:bodyPr/>
        <a:lstStyle/>
        <a:p>
          <a:endParaRPr lang="en-US"/>
        </a:p>
      </dgm:t>
    </dgm:pt>
    <dgm:pt modelId="{98E581C0-78C5-2546-8AFF-5E035D85B910}" type="sibTrans" cxnId="{C8697E2B-6304-EE45-9312-7ADFEF2265EA}">
      <dgm:prSet/>
      <dgm:spPr/>
      <dgm:t>
        <a:bodyPr/>
        <a:lstStyle/>
        <a:p>
          <a:endParaRPr lang="en-US"/>
        </a:p>
      </dgm:t>
    </dgm:pt>
    <dgm:pt modelId="{E3022AD3-B1D6-DD4D-8A8A-76285F7655DE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uuid(TEXT)</a:t>
          </a:r>
        </a:p>
      </dgm:t>
    </dgm:pt>
    <dgm:pt modelId="{99A536D4-534E-164D-B5EF-09C6C0E894BB}" type="parTrans" cxnId="{9C71B4DE-957F-D24C-A2A5-4D54929B43E4}">
      <dgm:prSet/>
      <dgm:spPr/>
      <dgm:t>
        <a:bodyPr/>
        <a:lstStyle/>
        <a:p>
          <a:endParaRPr lang="en-US"/>
        </a:p>
      </dgm:t>
    </dgm:pt>
    <dgm:pt modelId="{E7AA7AE3-0812-BB49-AC36-EFE96496CE51}" type="sibTrans" cxnId="{9C71B4DE-957F-D24C-A2A5-4D54929B43E4}">
      <dgm:prSet/>
      <dgm:spPr/>
      <dgm:t>
        <a:bodyPr/>
        <a:lstStyle/>
        <a:p>
          <a:endParaRPr lang="en-US"/>
        </a:p>
      </dgm:t>
    </dgm:pt>
    <dgm:pt modelId="{050EF64E-32B0-2945-BAF1-D4A0A6FC4492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receiverSettings(JSON)</a:t>
          </a:r>
        </a:p>
      </dgm:t>
    </dgm:pt>
    <dgm:pt modelId="{5BF39425-82ED-A140-A794-D19A8B3BC0BF}" type="parTrans" cxnId="{86FC907C-1418-5541-8A7A-0EA57424D85A}">
      <dgm:prSet/>
      <dgm:spPr/>
      <dgm:t>
        <a:bodyPr/>
        <a:lstStyle/>
        <a:p>
          <a:endParaRPr lang="en-US"/>
        </a:p>
      </dgm:t>
    </dgm:pt>
    <dgm:pt modelId="{72839DBB-8FA9-E74C-AC9C-91552D9982C5}" type="sibTrans" cxnId="{86FC907C-1418-5541-8A7A-0EA57424D85A}">
      <dgm:prSet/>
      <dgm:spPr/>
      <dgm:t>
        <a:bodyPr/>
        <a:lstStyle/>
        <a:p>
          <a:endParaRPr lang="en-US"/>
        </a:p>
      </dgm:t>
    </dgm:pt>
    <dgm:pt modelId="{33217D98-73D0-784F-93A1-033315EF0C5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Provider(TEXT)</a:t>
          </a:r>
        </a:p>
      </dgm:t>
    </dgm:pt>
    <dgm:pt modelId="{EB73237C-612E-D740-8861-C918572E02C6}" type="parTrans" cxnId="{C232BA47-6AE7-2A42-8C21-FC614A61CF55}">
      <dgm:prSet/>
      <dgm:spPr/>
      <dgm:t>
        <a:bodyPr/>
        <a:lstStyle/>
        <a:p>
          <a:endParaRPr lang="en-US"/>
        </a:p>
      </dgm:t>
    </dgm:pt>
    <dgm:pt modelId="{7B0E9840-465E-9E43-8F0B-2A5DF1F008CD}" type="sibTrans" cxnId="{C232BA47-6AE7-2A42-8C21-FC614A61CF55}">
      <dgm:prSet/>
      <dgm:spPr/>
      <dgm:t>
        <a:bodyPr/>
        <a:lstStyle/>
        <a:p>
          <a:endParaRPr lang="en-US"/>
        </a:p>
      </dgm:t>
    </dgm:pt>
    <dgm:pt modelId="{5F2320D9-5F18-9B44-A890-4480DACB489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providerSettings(JSON)</a:t>
          </a:r>
        </a:p>
      </dgm:t>
    </dgm:pt>
    <dgm:pt modelId="{8008F186-CD89-BC41-A829-8D5D031DBD33}" type="parTrans" cxnId="{1DCF68E4-45A7-984C-91F1-334EAD1AC886}">
      <dgm:prSet/>
      <dgm:spPr/>
      <dgm:t>
        <a:bodyPr/>
        <a:lstStyle/>
        <a:p>
          <a:endParaRPr lang="en-US"/>
        </a:p>
      </dgm:t>
    </dgm:pt>
    <dgm:pt modelId="{8E3344CA-C306-AB40-822B-298CEE01A16E}" type="sibTrans" cxnId="{1DCF68E4-45A7-984C-91F1-334EAD1AC886}">
      <dgm:prSet/>
      <dgm:spPr/>
      <dgm:t>
        <a:bodyPr/>
        <a:lstStyle/>
        <a:p>
          <a:endParaRPr lang="en-US"/>
        </a:p>
      </dgm:t>
    </dgm:pt>
    <dgm:pt modelId="{63B44942-0F83-7548-9805-14330D9FB9C4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User(TEXT)</a:t>
          </a:r>
        </a:p>
      </dgm:t>
    </dgm:pt>
    <dgm:pt modelId="{3A01279B-A373-5B42-A7F6-B8AEA7E287FC}" type="parTrans" cxnId="{6385B8F3-8B4D-E047-9B64-E5FC90323C32}">
      <dgm:prSet/>
      <dgm:spPr/>
      <dgm:t>
        <a:bodyPr/>
        <a:lstStyle/>
        <a:p>
          <a:endParaRPr lang="en-US"/>
        </a:p>
      </dgm:t>
    </dgm:pt>
    <dgm:pt modelId="{E43DED57-7DBE-E647-8BAA-DB64AF8B2BFC}" type="sibTrans" cxnId="{6385B8F3-8B4D-E047-9B64-E5FC90323C32}">
      <dgm:prSet/>
      <dgm:spPr/>
      <dgm:t>
        <a:bodyPr/>
        <a:lstStyle/>
        <a:p>
          <a:endParaRPr lang="en-US"/>
        </a:p>
      </dgm:t>
    </dgm:pt>
    <dgm:pt modelId="{6D28812A-67C4-1D4B-B95F-C2DB1A1A431E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Action(TEXT)</a:t>
          </a:r>
        </a:p>
      </dgm:t>
    </dgm:pt>
    <dgm:pt modelId="{E8B670FE-5D1A-1243-8D07-25823F34171A}" type="parTrans" cxnId="{3E878A15-9378-5C44-B993-175A92629BB9}">
      <dgm:prSet/>
      <dgm:spPr/>
      <dgm:t>
        <a:bodyPr/>
        <a:lstStyle/>
        <a:p>
          <a:endParaRPr lang="en-US"/>
        </a:p>
      </dgm:t>
    </dgm:pt>
    <dgm:pt modelId="{0B8E0562-64E5-2846-AB9D-ACF55EDF94CB}" type="sibTrans" cxnId="{3E878A15-9378-5C44-B993-175A92629BB9}">
      <dgm:prSet/>
      <dgm:spPr/>
      <dgm:t>
        <a:bodyPr/>
        <a:lstStyle/>
        <a:p>
          <a:endParaRPr lang="en-US"/>
        </a:p>
      </dgm:t>
    </dgm:pt>
    <dgm:pt modelId="{A13FD2A2-2217-4012-BD82-BEB350713675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3200" b="1"/>
            <a:t>receiver(TEXT)</a:t>
          </a:r>
        </a:p>
      </dgm:t>
    </dgm:pt>
    <dgm:pt modelId="{F8016773-52E0-41DF-B5CA-9C1D9E8D9362}" type="parTrans" cxnId="{74CF8621-7C3B-4233-BAEB-3596E4CDD87C}">
      <dgm:prSet/>
      <dgm:spPr/>
      <dgm:t>
        <a:bodyPr/>
        <a:lstStyle/>
        <a:p>
          <a:endParaRPr lang="en-US"/>
        </a:p>
      </dgm:t>
    </dgm:pt>
    <dgm:pt modelId="{B8345C12-8510-45CB-A8E4-DC8D67746B0C}" type="sibTrans" cxnId="{74CF8621-7C3B-4233-BAEB-3596E4CDD87C}">
      <dgm:prSet/>
      <dgm:spPr/>
      <dgm:t>
        <a:bodyPr/>
        <a:lstStyle/>
        <a:p>
          <a:endParaRPr lang="en-US"/>
        </a:p>
      </dgm:t>
    </dgm:pt>
    <dgm:pt modelId="{B7CF7BAF-DAE0-D04E-8D4F-D497F1811A79}" type="pres">
      <dgm:prSet presAssocID="{A6CB7B7F-21E7-FC4A-AFA1-6D0500E8E4E6}" presName="Name0" presStyleCnt="0">
        <dgm:presLayoutVars>
          <dgm:dir/>
          <dgm:animLvl val="lvl"/>
          <dgm:resizeHandles val="exact"/>
        </dgm:presLayoutVars>
      </dgm:prSet>
      <dgm:spPr/>
    </dgm:pt>
    <dgm:pt modelId="{052EDF7C-D145-FA4B-8898-73C9C9BA5BF1}" type="pres">
      <dgm:prSet presAssocID="{0319671B-5BA3-FA41-A7D7-40A0361E8FE5}" presName="composite" presStyleCnt="0"/>
      <dgm:spPr/>
    </dgm:pt>
    <dgm:pt modelId="{E115DFF5-F9FB-8440-BB3A-A2B452329135}" type="pres">
      <dgm:prSet presAssocID="{0319671B-5BA3-FA41-A7D7-40A0361E8FE5}" presName="parTx" presStyleLbl="alignNode1" presStyleIdx="0" presStyleCnt="1" custLinFactNeighborX="234" custLinFactNeighborY="892">
        <dgm:presLayoutVars>
          <dgm:chMax val="0"/>
          <dgm:chPref val="0"/>
          <dgm:bulletEnabled val="1"/>
        </dgm:presLayoutVars>
      </dgm:prSet>
      <dgm:spPr/>
    </dgm:pt>
    <dgm:pt modelId="{AABC1182-0BD3-7349-84C5-2C1630EA2C1C}" type="pres">
      <dgm:prSet presAssocID="{0319671B-5BA3-FA41-A7D7-40A0361E8FE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E878A15-9378-5C44-B993-175A92629BB9}" srcId="{0319671B-5BA3-FA41-A7D7-40A0361E8FE5}" destId="{6D28812A-67C4-1D4B-B95F-C2DB1A1A431E}" srcOrd="6" destOrd="0" parTransId="{E8B670FE-5D1A-1243-8D07-25823F34171A}" sibTransId="{0B8E0562-64E5-2846-AB9D-ACF55EDF94CB}"/>
    <dgm:cxn modelId="{74CF8621-7C3B-4233-BAEB-3596E4CDD87C}" srcId="{0319671B-5BA3-FA41-A7D7-40A0361E8FE5}" destId="{A13FD2A2-2217-4012-BD82-BEB350713675}" srcOrd="1" destOrd="0" parTransId="{F8016773-52E0-41DF-B5CA-9C1D9E8D9362}" sibTransId="{B8345C12-8510-45CB-A8E4-DC8D67746B0C}"/>
    <dgm:cxn modelId="{C8697E2B-6304-EE45-9312-7ADFEF2265EA}" srcId="{A6CB7B7F-21E7-FC4A-AFA1-6D0500E8E4E6}" destId="{0319671B-5BA3-FA41-A7D7-40A0361E8FE5}" srcOrd="0" destOrd="0" parTransId="{4A8079B5-B4A8-6D4F-9D62-14D3DCC471F8}" sibTransId="{98E581C0-78C5-2546-8AFF-5E035D85B910}"/>
    <dgm:cxn modelId="{B16A9837-1FB6-4ED5-8B22-BF44A9156DAB}" type="presOf" srcId="{A13FD2A2-2217-4012-BD82-BEB350713675}" destId="{AABC1182-0BD3-7349-84C5-2C1630EA2C1C}" srcOrd="0" destOrd="1" presId="urn:microsoft.com/office/officeart/2005/8/layout/hList1"/>
    <dgm:cxn modelId="{2CDDCC3A-5132-3646-A241-05B6D969F3C6}" type="presOf" srcId="{63B44942-0F83-7548-9805-14330D9FB9C4}" destId="{AABC1182-0BD3-7349-84C5-2C1630EA2C1C}" srcOrd="0" destOrd="5" presId="urn:microsoft.com/office/officeart/2005/8/layout/hList1"/>
    <dgm:cxn modelId="{E0D9D63B-B43E-2E4C-BEDA-324C9B01EA47}" type="presOf" srcId="{A6CB7B7F-21E7-FC4A-AFA1-6D0500E8E4E6}" destId="{B7CF7BAF-DAE0-D04E-8D4F-D497F1811A79}" srcOrd="0" destOrd="0" presId="urn:microsoft.com/office/officeart/2005/8/layout/hList1"/>
    <dgm:cxn modelId="{C232BA47-6AE7-2A42-8C21-FC614A61CF55}" srcId="{0319671B-5BA3-FA41-A7D7-40A0361E8FE5}" destId="{33217D98-73D0-784F-93A1-033315EF0C56}" srcOrd="3" destOrd="0" parTransId="{EB73237C-612E-D740-8861-C918572E02C6}" sibTransId="{7B0E9840-465E-9E43-8F0B-2A5DF1F008CD}"/>
    <dgm:cxn modelId="{256E0A4C-EA8D-9F4E-AEF9-EAD4A60D63A0}" type="presOf" srcId="{6D28812A-67C4-1D4B-B95F-C2DB1A1A431E}" destId="{AABC1182-0BD3-7349-84C5-2C1630EA2C1C}" srcOrd="0" destOrd="6" presId="urn:microsoft.com/office/officeart/2005/8/layout/hList1"/>
    <dgm:cxn modelId="{68947751-646B-724E-BBFC-8DE1D5293352}" type="presOf" srcId="{5F2320D9-5F18-9B44-A890-4480DACB489B}" destId="{AABC1182-0BD3-7349-84C5-2C1630EA2C1C}" srcOrd="0" destOrd="4" presId="urn:microsoft.com/office/officeart/2005/8/layout/hList1"/>
    <dgm:cxn modelId="{C4D2FF51-748D-804F-8BE2-EBC62B98C998}" type="presOf" srcId="{0319671B-5BA3-FA41-A7D7-40A0361E8FE5}" destId="{E115DFF5-F9FB-8440-BB3A-A2B452329135}" srcOrd="0" destOrd="0" presId="urn:microsoft.com/office/officeart/2005/8/layout/hList1"/>
    <dgm:cxn modelId="{86FC907C-1418-5541-8A7A-0EA57424D85A}" srcId="{0319671B-5BA3-FA41-A7D7-40A0361E8FE5}" destId="{050EF64E-32B0-2945-BAF1-D4A0A6FC4492}" srcOrd="2" destOrd="0" parTransId="{5BF39425-82ED-A140-A794-D19A8B3BC0BF}" sibTransId="{72839DBB-8FA9-E74C-AC9C-91552D9982C5}"/>
    <dgm:cxn modelId="{ADE852A9-E449-1740-830A-8931872CBE4E}" type="presOf" srcId="{050EF64E-32B0-2945-BAF1-D4A0A6FC4492}" destId="{AABC1182-0BD3-7349-84C5-2C1630EA2C1C}" srcOrd="0" destOrd="2" presId="urn:microsoft.com/office/officeart/2005/8/layout/hList1"/>
    <dgm:cxn modelId="{29F51BB6-B8B7-3240-9009-7CC52B3EC4E8}" type="presOf" srcId="{33217D98-73D0-784F-93A1-033315EF0C56}" destId="{AABC1182-0BD3-7349-84C5-2C1630EA2C1C}" srcOrd="0" destOrd="3" presId="urn:microsoft.com/office/officeart/2005/8/layout/hList1"/>
    <dgm:cxn modelId="{9C71B4DE-957F-D24C-A2A5-4D54929B43E4}" srcId="{0319671B-5BA3-FA41-A7D7-40A0361E8FE5}" destId="{E3022AD3-B1D6-DD4D-8A8A-76285F7655DE}" srcOrd="0" destOrd="0" parTransId="{99A536D4-534E-164D-B5EF-09C6C0E894BB}" sibTransId="{E7AA7AE3-0812-BB49-AC36-EFE96496CE51}"/>
    <dgm:cxn modelId="{1DCF68E4-45A7-984C-91F1-334EAD1AC886}" srcId="{0319671B-5BA3-FA41-A7D7-40A0361E8FE5}" destId="{5F2320D9-5F18-9B44-A890-4480DACB489B}" srcOrd="4" destOrd="0" parTransId="{8008F186-CD89-BC41-A829-8D5D031DBD33}" sibTransId="{8E3344CA-C306-AB40-822B-298CEE01A16E}"/>
    <dgm:cxn modelId="{21D22EE7-BA8A-184D-849A-FC7F4413FFCF}" type="presOf" srcId="{E3022AD3-B1D6-DD4D-8A8A-76285F7655DE}" destId="{AABC1182-0BD3-7349-84C5-2C1630EA2C1C}" srcOrd="0" destOrd="0" presId="urn:microsoft.com/office/officeart/2005/8/layout/hList1"/>
    <dgm:cxn modelId="{6385B8F3-8B4D-E047-9B64-E5FC90323C32}" srcId="{0319671B-5BA3-FA41-A7D7-40A0361E8FE5}" destId="{63B44942-0F83-7548-9805-14330D9FB9C4}" srcOrd="5" destOrd="0" parTransId="{3A01279B-A373-5B42-A7F6-B8AEA7E287FC}" sibTransId="{E43DED57-7DBE-E647-8BAA-DB64AF8B2BFC}"/>
    <dgm:cxn modelId="{35CCEFC4-5B03-AE41-B463-EFF8D7F7CED5}" type="presParOf" srcId="{B7CF7BAF-DAE0-D04E-8D4F-D497F1811A79}" destId="{052EDF7C-D145-FA4B-8898-73C9C9BA5BF1}" srcOrd="0" destOrd="0" presId="urn:microsoft.com/office/officeart/2005/8/layout/hList1"/>
    <dgm:cxn modelId="{BFB4BBED-C2F3-544C-A25C-9C8DDBAD2F51}" type="presParOf" srcId="{052EDF7C-D145-FA4B-8898-73C9C9BA5BF1}" destId="{E115DFF5-F9FB-8440-BB3A-A2B452329135}" srcOrd="0" destOrd="0" presId="urn:microsoft.com/office/officeart/2005/8/layout/hList1"/>
    <dgm:cxn modelId="{2097DEC7-1119-B442-A1A2-9D1E65568874}" type="presParOf" srcId="{052EDF7C-D145-FA4B-8898-73C9C9BA5BF1}" destId="{AABC1182-0BD3-7349-84C5-2C1630EA2C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1AD5-9032-42A6-811E-4B502CF72634}">
      <dsp:nvSpPr>
        <dsp:cNvPr id="0" name=""/>
        <dsp:cNvSpPr/>
      </dsp:nvSpPr>
      <dsp:spPr>
        <a:xfrm rot="5400000">
          <a:off x="6812801" y="-2003505"/>
          <a:ext cx="3070785" cy="7857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React, Babel, Webpack, CSS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User login and connection account design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/>
            <a:t>Viewing, creating, and edit connections</a:t>
          </a:r>
        </a:p>
      </dsp:txBody>
      <dsp:txXfrm rot="-5400000">
        <a:off x="4419633" y="539566"/>
        <a:ext cx="7707220" cy="2770979"/>
      </dsp:txXfrm>
    </dsp:sp>
    <dsp:sp modelId="{2EEDF880-1DD8-47C5-90F5-09891B4B3E70}">
      <dsp:nvSpPr>
        <dsp:cNvPr id="0" name=""/>
        <dsp:cNvSpPr/>
      </dsp:nvSpPr>
      <dsp:spPr>
        <a:xfrm>
          <a:off x="0" y="5815"/>
          <a:ext cx="4419632" cy="3838481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UI</a:t>
          </a:r>
        </a:p>
      </dsp:txBody>
      <dsp:txXfrm>
        <a:off x="187379" y="193194"/>
        <a:ext cx="4044874" cy="3463723"/>
      </dsp:txXfrm>
    </dsp:sp>
    <dsp:sp modelId="{B69CEAA7-DD07-E648-A3F4-AA00905F156D}">
      <dsp:nvSpPr>
        <dsp:cNvPr id="0" name=""/>
        <dsp:cNvSpPr/>
      </dsp:nvSpPr>
      <dsp:spPr>
        <a:xfrm rot="5400000">
          <a:off x="6812801" y="2026900"/>
          <a:ext cx="3070785" cy="7857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>
              <a:cs typeface="Arial"/>
            </a:rPr>
            <a:t>NodeJS, JS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>
              <a:cs typeface="Arial"/>
            </a:rPr>
            <a:t>Validates API requests and updates the DB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>
              <a:cs typeface="Arial"/>
            </a:rPr>
            <a:t>Handles incoming webhooks using DB options</a:t>
          </a:r>
        </a:p>
      </dsp:txBody>
      <dsp:txXfrm rot="-5400000">
        <a:off x="4419633" y="4569972"/>
        <a:ext cx="7707220" cy="2770979"/>
      </dsp:txXfrm>
    </dsp:sp>
    <dsp:sp modelId="{32EFF3D8-EAC0-9F4D-BC11-30B566D225BB}">
      <dsp:nvSpPr>
        <dsp:cNvPr id="0" name=""/>
        <dsp:cNvSpPr/>
      </dsp:nvSpPr>
      <dsp:spPr>
        <a:xfrm>
          <a:off x="0" y="4036221"/>
          <a:ext cx="4419632" cy="3838481"/>
        </a:xfrm>
        <a:prstGeom prst="roundRect">
          <a:avLst/>
        </a:prstGeom>
        <a:solidFill>
          <a:srgbClr val="9BBC5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Server</a:t>
          </a:r>
        </a:p>
      </dsp:txBody>
      <dsp:txXfrm>
        <a:off x="187379" y="4223600"/>
        <a:ext cx="4044874" cy="3463723"/>
      </dsp:txXfrm>
    </dsp:sp>
    <dsp:sp modelId="{86209F41-53BD-D04D-AED4-BF02FDD8E36C}">
      <dsp:nvSpPr>
        <dsp:cNvPr id="0" name=""/>
        <dsp:cNvSpPr/>
      </dsp:nvSpPr>
      <dsp:spPr>
        <a:xfrm rot="5400000">
          <a:off x="6812801" y="5935948"/>
          <a:ext cx="3070785" cy="7857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>
              <a:latin typeface="Cambria"/>
            </a:rPr>
            <a:t>Python and SQLite</a:t>
          </a:r>
          <a:endParaRPr lang="en-US" sz="3400" b="1" kern="120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>
              <a:latin typeface="Cambria"/>
            </a:rPr>
            <a:t>Database manager where the server sends commands</a:t>
          </a:r>
          <a:endParaRPr lang="en-US" sz="3400" b="1" kern="120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>
              <a:latin typeface="Cambria"/>
            </a:rPr>
            <a:t>Get, add, remove, and update existing connections stored in database</a:t>
          </a:r>
        </a:p>
      </dsp:txBody>
      <dsp:txXfrm rot="-5400000">
        <a:off x="4419633" y="8479020"/>
        <a:ext cx="7707220" cy="2770979"/>
      </dsp:txXfrm>
    </dsp:sp>
    <dsp:sp modelId="{3C65FB9B-35B0-834A-BEC5-FB5CE578D6BA}">
      <dsp:nvSpPr>
        <dsp:cNvPr id="0" name=""/>
        <dsp:cNvSpPr/>
      </dsp:nvSpPr>
      <dsp:spPr>
        <a:xfrm>
          <a:off x="0" y="8066626"/>
          <a:ext cx="4419632" cy="3838481"/>
        </a:xfrm>
        <a:prstGeom prst="roundRect">
          <a:avLst/>
        </a:prstGeom>
        <a:solidFill>
          <a:srgbClr val="4BACC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Database</a:t>
          </a:r>
        </a:p>
      </dsp:txBody>
      <dsp:txXfrm>
        <a:off x="187379" y="8254005"/>
        <a:ext cx="4044874" cy="346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5DFF5-F9FB-8440-BB3A-A2B452329135}">
      <dsp:nvSpPr>
        <dsp:cNvPr id="0" name=""/>
        <dsp:cNvSpPr/>
      </dsp:nvSpPr>
      <dsp:spPr>
        <a:xfrm>
          <a:off x="0" y="74813"/>
          <a:ext cx="9366792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Table Structure for Long Term Webhook Storage</a:t>
          </a:r>
        </a:p>
      </dsp:txBody>
      <dsp:txXfrm>
        <a:off x="0" y="74813"/>
        <a:ext cx="9366792" cy="1872000"/>
      </dsp:txXfrm>
    </dsp:sp>
    <dsp:sp modelId="{AABC1182-0BD3-7349-84C5-2C1630EA2C1C}">
      <dsp:nvSpPr>
        <dsp:cNvPr id="0" name=""/>
        <dsp:cNvSpPr/>
      </dsp:nvSpPr>
      <dsp:spPr>
        <a:xfrm>
          <a:off x="0" y="1930115"/>
          <a:ext cx="9366792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uuid(TEXT)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receiver(TEXT)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receiverSettings(JSON)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Provider(TEXT)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providerSettings(JSON)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User(TEXT)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Action(TEXT)</a:t>
          </a:r>
        </a:p>
      </dsp:txBody>
      <dsp:txXfrm>
        <a:off x="0" y="1930115"/>
        <a:ext cx="9366792" cy="392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86C1-2136-4F5C-81C5-7E7D5B4818E4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E169-9EE6-400B-8489-6CA7AC8B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5CED8F03-33F9-49DD-B78E-DE1AC6832885}" type="datetimeFigureOut">
              <a:rPr lang="en-US"/>
              <a:pPr>
                <a:defRPr/>
              </a:pPr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35B096-6CBE-4AB3-9529-5688244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1pPr>
    <a:lvl2pPr marL="203739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2pPr>
    <a:lvl3pPr marL="4074793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3pPr>
    <a:lvl4pPr marL="611218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4pPr>
    <a:lvl5pPr marL="8149590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5pPr>
    <a:lvl6pPr marL="10186989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6pPr>
    <a:lvl7pPr marL="12224385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7pPr>
    <a:lvl8pPr marL="14261781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8pPr>
    <a:lvl9pPr marL="16299178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B096-6CBE-4AB3-9529-5688244F2D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2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27" y="10225771"/>
            <a:ext cx="37308367" cy="7055984"/>
          </a:xfrm>
          <a:prstGeom prst="rect">
            <a:avLst/>
          </a:prstGeom>
        </p:spPr>
        <p:txBody>
          <a:bodyPr lIns="120015" tIns="60008" rIns="120015" bIns="60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9" y="18653354"/>
            <a:ext cx="30725535" cy="8413296"/>
          </a:xfrm>
          <a:prstGeom prst="rect">
            <a:avLst/>
          </a:prstGeom>
        </p:spPr>
        <p:txBody>
          <a:bodyPr lIns="120015" tIns="60008" rIns="120015" bIns="6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B647B"/>
            </a:gs>
            <a:gs pos="100000">
              <a:srgbClr val="292E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1234544" rtl="0" fontAlgn="base">
        <a:spcBef>
          <a:spcPct val="0"/>
        </a:spcBef>
        <a:spcAft>
          <a:spcPct val="0"/>
        </a:spcAft>
        <a:defRPr sz="1187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1234544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2469086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3703630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4938172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925907" indent="-925907" algn="l" defTabSz="1234544" rtl="0" fontAlgn="base">
        <a:spcBef>
          <a:spcPct val="20000"/>
        </a:spcBef>
        <a:spcAft>
          <a:spcPct val="0"/>
        </a:spcAft>
        <a:buFont typeface="Arial" charset="0"/>
        <a:buChar char="•"/>
        <a:defRPr sz="8663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2006132" indent="-771590" algn="l" defTabSz="1234544" rtl="0" fontAlgn="base">
        <a:spcBef>
          <a:spcPct val="20000"/>
        </a:spcBef>
        <a:spcAft>
          <a:spcPct val="0"/>
        </a:spcAft>
        <a:buFont typeface="Arial" charset="0"/>
        <a:buChar char="–"/>
        <a:defRPr sz="7538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3086357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•"/>
        <a:defRPr sz="6525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4320900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–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5555445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»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6789987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6pPr>
      <a:lvl7pPr marL="8024530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7pPr>
      <a:lvl8pPr marL="9259074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8pPr>
      <a:lvl9pPr marL="10493616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1pPr>
      <a:lvl2pPr marL="1234544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2pPr>
      <a:lvl3pPr marL="246908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3pPr>
      <a:lvl4pPr marL="370363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4pPr>
      <a:lvl5pPr marL="493817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5pPr>
      <a:lvl6pPr marL="617271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6pPr>
      <a:lvl7pPr marL="7407259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7pPr>
      <a:lvl8pPr marL="864180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8pPr>
      <a:lvl9pPr marL="9876345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/>
        </p:nvSpPr>
        <p:spPr>
          <a:xfrm rot="10800000">
            <a:off x="0" y="-57777"/>
            <a:ext cx="43891200" cy="398667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4368217" y="4589680"/>
            <a:ext cx="12388517" cy="3806198"/>
          </a:xfrm>
          <a:prstGeom prst="roundRect">
            <a:avLst>
              <a:gd name="adj" fmla="val 170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>
                <a:latin typeface="+mn-lt"/>
                <a:ea typeface="ＭＳ Ｐゴシック"/>
                <a:cs typeface="Arial"/>
              </a:rPr>
              <a:t>Define and understand Webhooks and project need from client.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>
                <a:latin typeface="+mn-lt"/>
                <a:ea typeface="ＭＳ Ｐゴシック"/>
                <a:cs typeface="Arial"/>
              </a:rPr>
              <a:t>Provide proof of concept and demonstrate use of webhooks automation.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>
                <a:latin typeface="+mn-lt"/>
                <a:ea typeface="ＭＳ Ｐゴシック"/>
                <a:cs typeface="Arial"/>
              </a:rPr>
              <a:t>Develop a codebase for a Webhooks-as-a-Service prototype.</a:t>
            </a:r>
            <a:endParaRPr lang="en-US" sz="3200" b="1">
              <a:latin typeface="+mn-lt"/>
              <a:cs typeface="Arial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54921" y="25501379"/>
            <a:ext cx="7952192" cy="7240526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Deliverables</a:t>
            </a:r>
            <a:endParaRPr lang="en-US" sz="4400" b="1">
              <a:latin typeface="+mj-lt"/>
              <a:cs typeface="Arial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30159" y="551222"/>
            <a:ext cx="36830882" cy="293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8" tIns="33754" rIns="67508" bIns="33754" anchor="t">
            <a:spAutoFit/>
          </a:bodyPr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b="1">
                <a:latin typeface="+mj-lt"/>
                <a:ea typeface="ＭＳ Ｐゴシック"/>
                <a:cs typeface="Arial"/>
              </a:rPr>
              <a:t>Webhooks-as-a-Service: A Custom API Design</a:t>
            </a:r>
          </a:p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Veronica Andrews (CS), Carley Gilmore (CS, PW), Jonathan Rosenbaum (CS), Ryan </a:t>
            </a:r>
            <a:r>
              <a:rPr lang="en-US" sz="4400" b="1" err="1">
                <a:latin typeface="+mj-lt"/>
                <a:ea typeface="ＭＳ Ｐゴシック"/>
                <a:cs typeface="Arial"/>
              </a:rPr>
              <a:t>Stebe</a:t>
            </a:r>
            <a:r>
              <a:rPr lang="en-US" sz="4400" b="1">
                <a:latin typeface="+mj-lt"/>
                <a:ea typeface="ＭＳ Ｐゴシック"/>
                <a:cs typeface="Arial"/>
              </a:rPr>
              <a:t> (CS) </a:t>
            </a:r>
            <a:endParaRPr lang="en-US" sz="4400" b="1">
              <a:latin typeface="+mj-lt"/>
              <a:cs typeface="Arial"/>
            </a:endParaRPr>
          </a:p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Advisor: Professor Joshua Cuneo (CS)</a:t>
            </a:r>
          </a:p>
          <a:p>
            <a:pPr algn="ctr"/>
            <a:endParaRPr lang="en-US" sz="32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2" y="-363808"/>
            <a:ext cx="5951311" cy="4598739"/>
          </a:xfrm>
          <a:prstGeom prst="rect">
            <a:avLst/>
          </a:prstGeom>
        </p:spPr>
      </p:pic>
      <p:pic>
        <p:nvPicPr>
          <p:cNvPr id="16" name="Picture 22" descr="Logo&#10;&#10;Description automatically generated">
            <a:extLst>
              <a:ext uri="{FF2B5EF4-FFF2-40B4-BE49-F238E27FC236}">
                <a16:creationId xmlns:a16="http://schemas.microsoft.com/office/drawing/2014/main" id="{E73F9664-B292-D34A-C285-59FAB1A3A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230" y="830576"/>
            <a:ext cx="6820251" cy="2212149"/>
          </a:xfrm>
          <a:prstGeom prst="rect">
            <a:avLst/>
          </a:prstGeom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950212" y="4618339"/>
            <a:ext cx="12757201" cy="37775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400" b="1" dirty="0">
                <a:latin typeface="+mj-lt"/>
                <a:ea typeface="ＭＳ Ｐゴシック"/>
                <a:cs typeface="Arial"/>
              </a:rPr>
              <a:t>Goal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sz="618" dirty="0"/>
          </a:p>
          <a:p>
            <a:pPr algn="ctr"/>
            <a:r>
              <a:rPr lang="en-US" sz="3200" b="1" dirty="0">
                <a:latin typeface="+mn-lt"/>
              </a:rPr>
              <a:t>Design and begin development on an API for offering webhook automation as a service for 7Factor.</a:t>
            </a:r>
          </a:p>
        </p:txBody>
      </p:sp>
      <p:sp>
        <p:nvSpPr>
          <p:cNvPr id="32" name="AutoShape 23">
            <a:extLst>
              <a:ext uri="{FF2B5EF4-FFF2-40B4-BE49-F238E27FC236}">
                <a16:creationId xmlns:a16="http://schemas.microsoft.com/office/drawing/2014/main" id="{E837F7D3-4217-0342-85C6-44259AE28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8341" y="4608752"/>
            <a:ext cx="13804950" cy="14091398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Design</a:t>
            </a:r>
          </a:p>
          <a:p>
            <a:r>
              <a:rPr lang="en-US" sz="3200" b="1">
                <a:latin typeface="Arial"/>
                <a:ea typeface="ＭＳ Ｐゴシック"/>
                <a:cs typeface="Arial"/>
              </a:rPr>
              <a:t>Docker Compose was used to connect the following three parts of the prototype: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4377BE-4B53-B08B-DA8F-98F782C3A813}"/>
              </a:ext>
            </a:extLst>
          </p:cNvPr>
          <p:cNvGrpSpPr/>
          <p:nvPr/>
        </p:nvGrpSpPr>
        <p:grpSpPr>
          <a:xfrm>
            <a:off x="18832805" y="25499412"/>
            <a:ext cx="7924692" cy="7226919"/>
            <a:chOff x="2424101" y="12703423"/>
            <a:chExt cx="7924692" cy="7226919"/>
          </a:xfrm>
        </p:grpSpPr>
        <p:sp>
          <p:nvSpPr>
            <p:cNvPr id="31" name="AutoShape 20">
              <a:extLst>
                <a:ext uri="{FF2B5EF4-FFF2-40B4-BE49-F238E27FC236}">
                  <a16:creationId xmlns:a16="http://schemas.microsoft.com/office/drawing/2014/main" id="{A5F74338-E620-C78B-6CD7-F1810CC49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01" y="12703423"/>
              <a:ext cx="7924692" cy="7226919"/>
            </a:xfrm>
            <a:prstGeom prst="roundRect">
              <a:avLst>
                <a:gd name="adj" fmla="val 104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508" tIns="33754" rIns="67508" bIns="33754" anchor="t"/>
            <a:lstStyle/>
            <a:p>
              <a:pPr algn="ctr"/>
              <a:r>
                <a:rPr lang="en-US" sz="4400" b="1">
                  <a:latin typeface="+mj-lt"/>
                  <a:ea typeface="ＭＳ Ｐゴシック"/>
                  <a:cs typeface="Arial"/>
                </a:rPr>
                <a:t>Connection Creation</a:t>
              </a:r>
              <a:endParaRPr lang="en-US" sz="4400" b="1">
                <a:latin typeface="+mj-lt"/>
                <a:cs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0662914-3BDE-217B-EA64-934EC1C7D39F}"/>
                </a:ext>
              </a:extLst>
            </p:cNvPr>
            <p:cNvSpPr/>
            <p:nvPr/>
          </p:nvSpPr>
          <p:spPr>
            <a:xfrm>
              <a:off x="7099113" y="13856780"/>
              <a:ext cx="2924942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ea typeface="Cambria"/>
                </a:rPr>
                <a:t>UI/Frontend</a:t>
              </a:r>
              <a:endParaRPr lang="en-US" b="1">
                <a:ea typeface="Cambria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94D8E18-F1D1-CFDB-BC44-8166D87B5693}"/>
                </a:ext>
              </a:extLst>
            </p:cNvPr>
            <p:cNvSpPr/>
            <p:nvPr/>
          </p:nvSpPr>
          <p:spPr>
            <a:xfrm>
              <a:off x="7139117" y="16301596"/>
              <a:ext cx="2884937" cy="9144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Server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1945ABD-1CD0-A25D-FBA3-1F3EF97822B3}"/>
                </a:ext>
              </a:extLst>
            </p:cNvPr>
            <p:cNvSpPr/>
            <p:nvPr/>
          </p:nvSpPr>
          <p:spPr>
            <a:xfrm>
              <a:off x="7139118" y="18669411"/>
              <a:ext cx="2884935" cy="9144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Database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C8403B0-181C-67D1-5EFD-081E6807141A}"/>
                </a:ext>
              </a:extLst>
            </p:cNvPr>
            <p:cNvSpPr/>
            <p:nvPr/>
          </p:nvSpPr>
          <p:spPr>
            <a:xfrm>
              <a:off x="2658170" y="16140807"/>
              <a:ext cx="2948941" cy="12161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Third Party API(s)</a:t>
              </a:r>
            </a:p>
          </p:txBody>
        </p:sp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C37861BF-63E1-FCDE-0D49-6D1284EF0498}"/>
                </a:ext>
              </a:extLst>
            </p:cNvPr>
            <p:cNvSpPr/>
            <p:nvPr/>
          </p:nvSpPr>
          <p:spPr>
            <a:xfrm>
              <a:off x="4459804" y="14296825"/>
              <a:ext cx="914400" cy="914400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FB9D26-EBDB-8A57-FBD1-C4DA9CB5FAAB}"/>
                </a:ext>
              </a:extLst>
            </p:cNvPr>
            <p:cNvSpPr txBox="1"/>
            <p:nvPr/>
          </p:nvSpPr>
          <p:spPr>
            <a:xfrm>
              <a:off x="4323547" y="13648022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b="1">
                  <a:latin typeface="+mn-lt"/>
                  <a:ea typeface="Cambria" panose="02040503050406030204" pitchFamily="18" charset="0"/>
                  <a:cs typeface="Arial"/>
                </a:rPr>
                <a:t>User</a:t>
              </a:r>
              <a:endParaRPr lang="en-US" b="1">
                <a:latin typeface="+mn-lt"/>
                <a:ea typeface="Cambria" panose="02040503050406030204" pitchFamily="18" charset="0"/>
              </a:endParaRPr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1C90575E-EA2C-6377-267B-07ECAC91D29F}"/>
                </a:ext>
              </a:extLst>
            </p:cNvPr>
            <p:cNvSpPr/>
            <p:nvPr/>
          </p:nvSpPr>
          <p:spPr>
            <a:xfrm>
              <a:off x="5746281" y="14011759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ea typeface="Cambria"/>
                </a:rPr>
                <a:t>1</a:t>
              </a:r>
              <a:endParaRPr lang="en-US" sz="2400" b="1"/>
            </a:p>
          </p:txBody>
        </p:sp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4895F317-6A76-53E8-6AF0-19DC36B6A4F7}"/>
                </a:ext>
              </a:extLst>
            </p:cNvPr>
            <p:cNvSpPr/>
            <p:nvPr/>
          </p:nvSpPr>
          <p:spPr>
            <a:xfrm>
              <a:off x="5784781" y="16495076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>
                  <a:ea typeface="Cambria"/>
                </a:rPr>
                <a:t>4</a:t>
              </a:r>
              <a:endParaRPr lang="en-US" sz="2400" b="1"/>
            </a:p>
          </p:txBody>
        </p:sp>
        <p:sp>
          <p:nvSpPr>
            <p:cNvPr id="37" name="Arrow: Up-Down 36">
              <a:extLst>
                <a:ext uri="{FF2B5EF4-FFF2-40B4-BE49-F238E27FC236}">
                  <a16:creationId xmlns:a16="http://schemas.microsoft.com/office/drawing/2014/main" id="{C06168D9-285A-79B7-16EF-48C2A369C20C}"/>
                </a:ext>
              </a:extLst>
            </p:cNvPr>
            <p:cNvSpPr/>
            <p:nvPr/>
          </p:nvSpPr>
          <p:spPr>
            <a:xfrm>
              <a:off x="8353223" y="14924655"/>
              <a:ext cx="484632" cy="121615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ea typeface="Cambria"/>
                </a:rPr>
                <a:t>2</a:t>
              </a:r>
              <a:endParaRPr lang="en-US" b="1"/>
            </a:p>
          </p:txBody>
        </p:sp>
        <p:sp>
          <p:nvSpPr>
            <p:cNvPr id="39" name="Arrow: Up-Down 38">
              <a:extLst>
                <a:ext uri="{FF2B5EF4-FFF2-40B4-BE49-F238E27FC236}">
                  <a16:creationId xmlns:a16="http://schemas.microsoft.com/office/drawing/2014/main" id="{2C673B65-2497-B918-E14B-067E0B2DB47A}"/>
                </a:ext>
              </a:extLst>
            </p:cNvPr>
            <p:cNvSpPr/>
            <p:nvPr/>
          </p:nvSpPr>
          <p:spPr>
            <a:xfrm>
              <a:off x="8353222" y="17350221"/>
              <a:ext cx="484632" cy="121615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>
                  <a:ea typeface="Cambria"/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F3D88-FD58-6286-9ACB-8D7F62674221}"/>
              </a:ext>
            </a:extLst>
          </p:cNvPr>
          <p:cNvGrpSpPr/>
          <p:nvPr/>
        </p:nvGrpSpPr>
        <p:grpSpPr>
          <a:xfrm>
            <a:off x="9910086" y="25509012"/>
            <a:ext cx="7924692" cy="7226919"/>
            <a:chOff x="2424100" y="20307380"/>
            <a:chExt cx="7924692" cy="7226919"/>
          </a:xfrm>
        </p:grpSpPr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4DF293FF-8216-355C-90BB-29320BCEB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00" y="20307380"/>
              <a:ext cx="7924692" cy="7226919"/>
            </a:xfrm>
            <a:prstGeom prst="roundRect">
              <a:avLst>
                <a:gd name="adj" fmla="val 104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508" tIns="33754" rIns="67508" bIns="33754" anchor="t"/>
            <a:lstStyle/>
            <a:p>
              <a:pPr algn="ctr"/>
              <a:r>
                <a:rPr lang="en-US" sz="4400" b="1">
                  <a:latin typeface="+mj-lt"/>
                  <a:ea typeface="ＭＳ Ｐゴシック"/>
                  <a:cs typeface="Arial"/>
                </a:rPr>
                <a:t>Payload Handling</a:t>
              </a:r>
              <a:endParaRPr lang="en-US" sz="4400" b="1">
                <a:latin typeface="+mj-lt"/>
                <a:cs typeface="Arial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F4F86B4-004C-4EE2-4E49-86B47FAACF72}"/>
                </a:ext>
              </a:extLst>
            </p:cNvPr>
            <p:cNvSpPr/>
            <p:nvPr/>
          </p:nvSpPr>
          <p:spPr>
            <a:xfrm>
              <a:off x="2897720" y="21468282"/>
              <a:ext cx="27432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Source API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956F8FA-1C54-7CCE-226B-FFAA9E0E8BEC}"/>
                </a:ext>
              </a:extLst>
            </p:cNvPr>
            <p:cNvSpPr/>
            <p:nvPr/>
          </p:nvSpPr>
          <p:spPr>
            <a:xfrm>
              <a:off x="7242471" y="23811091"/>
              <a:ext cx="2804563" cy="121615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Destination API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C905F03-F917-C017-11F6-7740D95DEC12}"/>
                </a:ext>
              </a:extLst>
            </p:cNvPr>
            <p:cNvSpPr/>
            <p:nvPr/>
          </p:nvSpPr>
          <p:spPr>
            <a:xfrm>
              <a:off x="2897720" y="26280913"/>
              <a:ext cx="2743200" cy="9144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Database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C2014BF-07FC-172A-2728-648DA7692471}"/>
                </a:ext>
              </a:extLst>
            </p:cNvPr>
            <p:cNvSpPr/>
            <p:nvPr/>
          </p:nvSpPr>
          <p:spPr>
            <a:xfrm>
              <a:off x="2897720" y="23952371"/>
              <a:ext cx="2743200" cy="9144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 b="1">
                  <a:ea typeface="Cambria"/>
                </a:rPr>
                <a:t>Server</a:t>
              </a:r>
            </a:p>
          </p:txBody>
        </p:sp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17D4FB26-8586-B8A3-2E87-69238F7C5059}"/>
                </a:ext>
              </a:extLst>
            </p:cNvPr>
            <p:cNvSpPr/>
            <p:nvPr/>
          </p:nvSpPr>
          <p:spPr>
            <a:xfrm>
              <a:off x="5834925" y="24167255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>
                  <a:ea typeface="Cambria"/>
                </a:rPr>
                <a:t>3</a:t>
              </a:r>
              <a:endParaRPr lang="en-US" sz="2400" b="1"/>
            </a:p>
          </p:txBody>
        </p:sp>
        <p:sp>
          <p:nvSpPr>
            <p:cNvPr id="49" name="Arrow: Up-Down 48">
              <a:extLst>
                <a:ext uri="{FF2B5EF4-FFF2-40B4-BE49-F238E27FC236}">
                  <a16:creationId xmlns:a16="http://schemas.microsoft.com/office/drawing/2014/main" id="{F01842DE-ED3D-2547-8C29-71D9BFFCB786}"/>
                </a:ext>
              </a:extLst>
            </p:cNvPr>
            <p:cNvSpPr/>
            <p:nvPr/>
          </p:nvSpPr>
          <p:spPr>
            <a:xfrm>
              <a:off x="4041743" y="22593054"/>
              <a:ext cx="484632" cy="121615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>
                  <a:ea typeface="Cambria"/>
                </a:rPr>
                <a:t>1</a:t>
              </a:r>
            </a:p>
          </p:txBody>
        </p:sp>
        <p:sp>
          <p:nvSpPr>
            <p:cNvPr id="50" name="Arrow: Up-Down 49">
              <a:extLst>
                <a:ext uri="{FF2B5EF4-FFF2-40B4-BE49-F238E27FC236}">
                  <a16:creationId xmlns:a16="http://schemas.microsoft.com/office/drawing/2014/main" id="{720727A6-2725-1BA9-E6D8-71D548A98623}"/>
                </a:ext>
              </a:extLst>
            </p:cNvPr>
            <p:cNvSpPr/>
            <p:nvPr/>
          </p:nvSpPr>
          <p:spPr>
            <a:xfrm>
              <a:off x="4041742" y="25018620"/>
              <a:ext cx="484632" cy="121615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>
                  <a:ea typeface="Cambria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0CA8FB-DC1B-46EE-83DC-5791C42FDAE5}"/>
              </a:ext>
            </a:extLst>
          </p:cNvPr>
          <p:cNvSpPr txBox="1"/>
          <p:nvPr/>
        </p:nvSpPr>
        <p:spPr>
          <a:xfrm>
            <a:off x="1150217" y="26529781"/>
            <a:ext cx="7363327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latin typeface="+mn-lt"/>
                <a:cs typeface="Arial"/>
              </a:rPr>
              <a:t>The design for the structure and UI of a webhooks-as-a-service application.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latin typeface="+mn-lt"/>
                <a:cs typeface="Arial"/>
              </a:rPr>
              <a:t>Components of a prototype:</a:t>
            </a:r>
          </a:p>
          <a:p>
            <a:pPr marL="1227138" lvl="1" indent="-381000">
              <a:buFont typeface="Arial" panose="020B0604020202020204" pitchFamily="34" charset="0"/>
              <a:buChar char="•"/>
            </a:pPr>
            <a:r>
              <a:rPr lang="en-US" sz="3200" b="1">
                <a:latin typeface="+mn-lt"/>
                <a:cs typeface="Arial"/>
              </a:rPr>
              <a:t>Node.js server running on a Docker container</a:t>
            </a:r>
          </a:p>
          <a:p>
            <a:pPr marL="1227138" lvl="1" indent="-381000">
              <a:buFont typeface="Arial" panose="020B0604020202020204" pitchFamily="34" charset="0"/>
              <a:buChar char="•"/>
            </a:pPr>
            <a:r>
              <a:rPr lang="en-US" sz="3200" b="1">
                <a:latin typeface="+mn-lt"/>
                <a:cs typeface="Arial"/>
              </a:rPr>
              <a:t>SQLite database running on another separate Docker container</a:t>
            </a:r>
          </a:p>
          <a:p>
            <a:pPr marL="1227138" lvl="1" indent="-381000">
              <a:buFont typeface="Arial" panose="020B0604020202020204" pitchFamily="34" charset="0"/>
              <a:buChar char="•"/>
            </a:pPr>
            <a:r>
              <a:rPr lang="en-US" sz="3200" b="1">
                <a:latin typeface="+mn-lt"/>
                <a:cs typeface="Arial"/>
              </a:rPr>
              <a:t>A framework for the UI.</a:t>
            </a:r>
          </a:p>
        </p:txBody>
      </p:sp>
      <p:sp>
        <p:nvSpPr>
          <p:cNvPr id="51" name="AutoShape 23">
            <a:extLst>
              <a:ext uri="{FF2B5EF4-FFF2-40B4-BE49-F238E27FC236}">
                <a16:creationId xmlns:a16="http://schemas.microsoft.com/office/drawing/2014/main" id="{793811B0-CE23-AD4A-8632-28BE8B45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8341" y="19147337"/>
            <a:ext cx="13804950" cy="13337127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4400" b="1">
                <a:latin typeface="+mj-lt"/>
                <a:ea typeface="ＭＳ Ｐゴシック"/>
                <a:cs typeface="Arial"/>
              </a:rPr>
              <a:t>Database Commands</a:t>
            </a:r>
          </a:p>
          <a:p>
            <a:endParaRPr lang="en-US" sz="4000" b="1">
              <a:cs typeface="Arial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6D9F8DBF-3F1A-B149-90DC-544D9566B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701943"/>
              </p:ext>
            </p:extLst>
          </p:nvPr>
        </p:nvGraphicFramePr>
        <p:xfrm>
          <a:off x="29030906" y="6583380"/>
          <a:ext cx="12276756" cy="1191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628F2CBF-93AD-F249-91CD-BC2441DC5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36168"/>
              </p:ext>
            </p:extLst>
          </p:nvPr>
        </p:nvGraphicFramePr>
        <p:xfrm>
          <a:off x="30485887" y="20475208"/>
          <a:ext cx="9366793" cy="4053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005518">
                  <a:extLst>
                    <a:ext uri="{9D8B030D-6E8A-4147-A177-3AD203B41FA5}">
                      <a16:colId xmlns:a16="http://schemas.microsoft.com/office/drawing/2014/main" val="443783786"/>
                    </a:ext>
                  </a:extLst>
                </a:gridCol>
                <a:gridCol w="7361275">
                  <a:extLst>
                    <a:ext uri="{9D8B030D-6E8A-4147-A177-3AD203B41FA5}">
                      <a16:colId xmlns:a16="http://schemas.microsoft.com/office/drawing/2014/main" val="105916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reset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34544" rtl="0" eaLnBrk="1" latinLnBrk="0" hangingPunct="1"/>
                      <a:r>
                        <a:rPr lang="en-US" sz="3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table to 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147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add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Adds new line to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8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get_all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Returns JSON of all 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60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get_uuid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Returns JSON with uuid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27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get_user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Returns JSON with user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65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remove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Removes data of a uuid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41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/>
                        <a:t>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Updates data of</a:t>
                      </a:r>
                      <a:r>
                        <a:rPr lang="en-US" sz="3200" b="1" baseline="0"/>
                        <a:t> a uuid</a:t>
                      </a:r>
                      <a:r>
                        <a:rPr lang="en-US" sz="3200" b="1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557813"/>
                  </a:ext>
                </a:extLst>
              </a:tr>
            </a:tbl>
          </a:graphicData>
        </a:graphic>
      </p:graphicFrame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7613B704-6A4D-D746-8079-56BDEC5D8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594926"/>
              </p:ext>
            </p:extLst>
          </p:nvPr>
        </p:nvGraphicFramePr>
        <p:xfrm>
          <a:off x="30485887" y="25277901"/>
          <a:ext cx="9366793" cy="591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CE62F0-9A41-4944-B21C-36BC06354737}"/>
              </a:ext>
            </a:extLst>
          </p:cNvPr>
          <p:cNvSpPr/>
          <p:nvPr/>
        </p:nvSpPr>
        <p:spPr>
          <a:xfrm>
            <a:off x="950212" y="8635247"/>
            <a:ext cx="25806522" cy="16590998"/>
          </a:xfrm>
          <a:prstGeom prst="roundRect">
            <a:avLst>
              <a:gd name="adj" fmla="val 4879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31573"/>
      </p:ext>
    </p:extLst>
  </p:cSld>
  <p:clrMapOvr>
    <a:masterClrMapping/>
  </p:clrMapOvr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wpi_ppt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WPI;ATC</dc:creator>
  <cp:lastModifiedBy>Andrews, Veronica</cp:lastModifiedBy>
  <cp:revision>1</cp:revision>
  <dcterms:created xsi:type="dcterms:W3CDTF">2009-11-05T19:41:53Z</dcterms:created>
  <dcterms:modified xsi:type="dcterms:W3CDTF">2022-04-07T18:55:35Z</dcterms:modified>
</cp:coreProperties>
</file>