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84.xml"/>
  <Override ContentType="application/vnd.openxmlformats-officedocument.presentationml.notesSlide+xml" PartName="/ppt/notesSlides/notesSlide3.xml"/>
  <Override ContentType="application/vnd.openxmlformats-officedocument.presentationml.notesSlide+xml" PartName="/ppt/notesSlides/notesSlide76.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82.xml"/>
  <Override ContentType="application/vnd.openxmlformats-officedocument.presentationml.notesSlide+xml" PartName="/ppt/notesSlides/notesSlide85.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77.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86.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56.xml"/>
  <Override ContentType="application/vnd.openxmlformats-officedocument.presentationml.notesSlide+xml" PartName="/ppt/notesSlides/notesSlide81.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80.xml"/>
  <Override ContentType="application/vnd.openxmlformats-officedocument.presentationml.notesSlide+xml" PartName="/ppt/notesSlides/notesSlide61.xml"/>
  <Override ContentType="application/vnd.openxmlformats-officedocument.presentationml.notesSlide+xml" PartName="/ppt/notesSlides/notesSlide74.xml"/>
  <Override ContentType="application/vnd.openxmlformats-officedocument.presentationml.notesSlide+xml" PartName="/ppt/notesSlides/notesSlide87.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75.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78.xml"/>
  <Override ContentType="application/vnd.openxmlformats-officedocument.presentationml.notesSlide+xml" PartName="/ppt/notesSlides/notesSlide79.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83.xml"/>
  <Override ContentType="application/vnd.openxmlformats-officedocument.presentationml.notesSlide+xml" PartName="/ppt/notesSlides/notesSlide71.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78.xml"/>
  <Override ContentType="application/vnd.openxmlformats-officedocument.presentationml.slide+xml" PartName="/ppt/slides/slide86.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69.xml"/>
  <Override ContentType="application/vnd.openxmlformats-officedocument.presentationml.slide+xml" PartName="/ppt/slides/slide8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77.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6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84.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67.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66.xml"/>
  <Override ContentType="application/vnd.openxmlformats-officedocument.presentationml.slide+xml" PartName="/ppt/slides/slide79.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83.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82.xml"/>
  <Override ContentType="application/vnd.openxmlformats-officedocument.presentationml.slide+xml" PartName="/ppt/slides/slide39.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1.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75.xml"/>
  <Override ContentType="application/vnd.openxmlformats-officedocument.presentationml.slide+xml" PartName="/ppt/slides/slide76.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80.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87.xml"/>
  <Override ContentType="application/vnd.openxmlformats-officedocument.presentationml.slide+xml" PartName="/ppt/slides/slide74.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 id="318" r:id="rId69"/>
    <p:sldId id="319" r:id="rId70"/>
    <p:sldId id="320" r:id="rId71"/>
    <p:sldId id="321" r:id="rId72"/>
    <p:sldId id="322" r:id="rId73"/>
    <p:sldId id="323" r:id="rId74"/>
    <p:sldId id="324" r:id="rId75"/>
    <p:sldId id="325" r:id="rId76"/>
    <p:sldId id="326" r:id="rId77"/>
    <p:sldId id="327" r:id="rId78"/>
    <p:sldId id="328" r:id="rId79"/>
    <p:sldId id="329" r:id="rId80"/>
    <p:sldId id="330" r:id="rId81"/>
    <p:sldId id="331" r:id="rId82"/>
    <p:sldId id="332" r:id="rId83"/>
    <p:sldId id="333" r:id="rId84"/>
    <p:sldId id="334" r:id="rId85"/>
    <p:sldId id="335" r:id="rId86"/>
    <p:sldId id="336" r:id="rId87"/>
    <p:sldId id="337" r:id="rId88"/>
    <p:sldId id="338" r:id="rId89"/>
    <p:sldId id="339" r:id="rId90"/>
    <p:sldId id="340" r:id="rId91"/>
    <p:sldId id="341" r:id="rId92"/>
    <p:sldId id="342" r:id="rId9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BF6E7DA-6255-4F0F-BA12-36E061D19604}">
  <a:tblStyle styleId="{0BF6E7DA-6255-4F0F-BA12-36E061D19604}"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84" Type="http://schemas.openxmlformats.org/officeDocument/2006/relationships/slide" Target="slides/slide78.xml"/><Relationship Id="rId83" Type="http://schemas.openxmlformats.org/officeDocument/2006/relationships/slide" Target="slides/slide77.xml"/><Relationship Id="rId42" Type="http://schemas.openxmlformats.org/officeDocument/2006/relationships/slide" Target="slides/slide36.xml"/><Relationship Id="rId86" Type="http://schemas.openxmlformats.org/officeDocument/2006/relationships/slide" Target="slides/slide80.xml"/><Relationship Id="rId41" Type="http://schemas.openxmlformats.org/officeDocument/2006/relationships/slide" Target="slides/slide35.xml"/><Relationship Id="rId85" Type="http://schemas.openxmlformats.org/officeDocument/2006/relationships/slide" Target="slides/slide79.xml"/><Relationship Id="rId44" Type="http://schemas.openxmlformats.org/officeDocument/2006/relationships/slide" Target="slides/slide38.xml"/><Relationship Id="rId88" Type="http://schemas.openxmlformats.org/officeDocument/2006/relationships/slide" Target="slides/slide82.xml"/><Relationship Id="rId43" Type="http://schemas.openxmlformats.org/officeDocument/2006/relationships/slide" Target="slides/slide37.xml"/><Relationship Id="rId87" Type="http://schemas.openxmlformats.org/officeDocument/2006/relationships/slide" Target="slides/slide81.xml"/><Relationship Id="rId46" Type="http://schemas.openxmlformats.org/officeDocument/2006/relationships/slide" Target="slides/slide40.xml"/><Relationship Id="rId45" Type="http://schemas.openxmlformats.org/officeDocument/2006/relationships/slide" Target="slides/slide39.xml"/><Relationship Id="rId89" Type="http://schemas.openxmlformats.org/officeDocument/2006/relationships/slide" Target="slides/slide83.xml"/><Relationship Id="rId80" Type="http://schemas.openxmlformats.org/officeDocument/2006/relationships/slide" Target="slides/slide74.xml"/><Relationship Id="rId82" Type="http://schemas.openxmlformats.org/officeDocument/2006/relationships/slide" Target="slides/slide76.xml"/><Relationship Id="rId81" Type="http://schemas.openxmlformats.org/officeDocument/2006/relationships/slide" Target="slides/slide75.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48" Type="http://schemas.openxmlformats.org/officeDocument/2006/relationships/slide" Target="slides/slide42.xml"/><Relationship Id="rId47" Type="http://schemas.openxmlformats.org/officeDocument/2006/relationships/slide" Target="slides/slide41.xml"/><Relationship Id="rId49" Type="http://schemas.openxmlformats.org/officeDocument/2006/relationships/slide" Target="slides/slide4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73" Type="http://schemas.openxmlformats.org/officeDocument/2006/relationships/slide" Target="slides/slide67.xml"/><Relationship Id="rId72" Type="http://schemas.openxmlformats.org/officeDocument/2006/relationships/slide" Target="slides/slide66.xml"/><Relationship Id="rId31" Type="http://schemas.openxmlformats.org/officeDocument/2006/relationships/slide" Target="slides/slide25.xml"/><Relationship Id="rId75" Type="http://schemas.openxmlformats.org/officeDocument/2006/relationships/slide" Target="slides/slide69.xml"/><Relationship Id="rId30" Type="http://schemas.openxmlformats.org/officeDocument/2006/relationships/slide" Target="slides/slide24.xml"/><Relationship Id="rId74" Type="http://schemas.openxmlformats.org/officeDocument/2006/relationships/slide" Target="slides/slide68.xml"/><Relationship Id="rId33" Type="http://schemas.openxmlformats.org/officeDocument/2006/relationships/slide" Target="slides/slide27.xml"/><Relationship Id="rId77" Type="http://schemas.openxmlformats.org/officeDocument/2006/relationships/slide" Target="slides/slide71.xml"/><Relationship Id="rId32" Type="http://schemas.openxmlformats.org/officeDocument/2006/relationships/slide" Target="slides/slide26.xml"/><Relationship Id="rId76" Type="http://schemas.openxmlformats.org/officeDocument/2006/relationships/slide" Target="slides/slide70.xml"/><Relationship Id="rId35" Type="http://schemas.openxmlformats.org/officeDocument/2006/relationships/slide" Target="slides/slide29.xml"/><Relationship Id="rId79" Type="http://schemas.openxmlformats.org/officeDocument/2006/relationships/slide" Target="slides/slide73.xml"/><Relationship Id="rId34" Type="http://schemas.openxmlformats.org/officeDocument/2006/relationships/slide" Target="slides/slide28.xml"/><Relationship Id="rId78" Type="http://schemas.openxmlformats.org/officeDocument/2006/relationships/slide" Target="slides/slide72.xml"/><Relationship Id="rId71" Type="http://schemas.openxmlformats.org/officeDocument/2006/relationships/slide" Target="slides/slide65.xml"/><Relationship Id="rId70" Type="http://schemas.openxmlformats.org/officeDocument/2006/relationships/slide" Target="slides/slide64.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62" Type="http://schemas.openxmlformats.org/officeDocument/2006/relationships/slide" Target="slides/slide56.xml"/><Relationship Id="rId61" Type="http://schemas.openxmlformats.org/officeDocument/2006/relationships/slide" Target="slides/slide55.xml"/><Relationship Id="rId20" Type="http://schemas.openxmlformats.org/officeDocument/2006/relationships/slide" Target="slides/slide14.xml"/><Relationship Id="rId64" Type="http://schemas.openxmlformats.org/officeDocument/2006/relationships/slide" Target="slides/slide58.xml"/><Relationship Id="rId63" Type="http://schemas.openxmlformats.org/officeDocument/2006/relationships/slide" Target="slides/slide57.xml"/><Relationship Id="rId22" Type="http://schemas.openxmlformats.org/officeDocument/2006/relationships/slide" Target="slides/slide16.xml"/><Relationship Id="rId66" Type="http://schemas.openxmlformats.org/officeDocument/2006/relationships/slide" Target="slides/slide60.xml"/><Relationship Id="rId21" Type="http://schemas.openxmlformats.org/officeDocument/2006/relationships/slide" Target="slides/slide15.xml"/><Relationship Id="rId65" Type="http://schemas.openxmlformats.org/officeDocument/2006/relationships/slide" Target="slides/slide59.xml"/><Relationship Id="rId24" Type="http://schemas.openxmlformats.org/officeDocument/2006/relationships/slide" Target="slides/slide18.xml"/><Relationship Id="rId68" Type="http://schemas.openxmlformats.org/officeDocument/2006/relationships/slide" Target="slides/slide62.xml"/><Relationship Id="rId23" Type="http://schemas.openxmlformats.org/officeDocument/2006/relationships/slide" Target="slides/slide17.xml"/><Relationship Id="rId67" Type="http://schemas.openxmlformats.org/officeDocument/2006/relationships/slide" Target="slides/slide61.xml"/><Relationship Id="rId60" Type="http://schemas.openxmlformats.org/officeDocument/2006/relationships/slide" Target="slides/slide54.xml"/><Relationship Id="rId26" Type="http://schemas.openxmlformats.org/officeDocument/2006/relationships/slide" Target="slides/slide20.xml"/><Relationship Id="rId25" Type="http://schemas.openxmlformats.org/officeDocument/2006/relationships/slide" Target="slides/slide19.xml"/><Relationship Id="rId69" Type="http://schemas.openxmlformats.org/officeDocument/2006/relationships/slide" Target="slides/slide63.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slide" Target="slides/slide45.xml"/><Relationship Id="rId50" Type="http://schemas.openxmlformats.org/officeDocument/2006/relationships/slide" Target="slides/slide44.xml"/><Relationship Id="rId53" Type="http://schemas.openxmlformats.org/officeDocument/2006/relationships/slide" Target="slides/slide47.xml"/><Relationship Id="rId52" Type="http://schemas.openxmlformats.org/officeDocument/2006/relationships/slide" Target="slides/slide46.xml"/><Relationship Id="rId11" Type="http://schemas.openxmlformats.org/officeDocument/2006/relationships/slide" Target="slides/slide5.xml"/><Relationship Id="rId55" Type="http://schemas.openxmlformats.org/officeDocument/2006/relationships/slide" Target="slides/slide49.xml"/><Relationship Id="rId10" Type="http://schemas.openxmlformats.org/officeDocument/2006/relationships/slide" Target="slides/slide4.xml"/><Relationship Id="rId54" Type="http://schemas.openxmlformats.org/officeDocument/2006/relationships/slide" Target="slides/slide48.xml"/><Relationship Id="rId13" Type="http://schemas.openxmlformats.org/officeDocument/2006/relationships/slide" Target="slides/slide7.xml"/><Relationship Id="rId57" Type="http://schemas.openxmlformats.org/officeDocument/2006/relationships/slide" Target="slides/slide51.xml"/><Relationship Id="rId12" Type="http://schemas.openxmlformats.org/officeDocument/2006/relationships/slide" Target="slides/slide6.xml"/><Relationship Id="rId56" Type="http://schemas.openxmlformats.org/officeDocument/2006/relationships/slide" Target="slides/slide50.xml"/><Relationship Id="rId91" Type="http://schemas.openxmlformats.org/officeDocument/2006/relationships/slide" Target="slides/slide85.xml"/><Relationship Id="rId90" Type="http://schemas.openxmlformats.org/officeDocument/2006/relationships/slide" Target="slides/slide84.xml"/><Relationship Id="rId93" Type="http://schemas.openxmlformats.org/officeDocument/2006/relationships/slide" Target="slides/slide87.xml"/><Relationship Id="rId92" Type="http://schemas.openxmlformats.org/officeDocument/2006/relationships/slide" Target="slides/slide86.xml"/><Relationship Id="rId15" Type="http://schemas.openxmlformats.org/officeDocument/2006/relationships/slide" Target="slides/slide9.xml"/><Relationship Id="rId59" Type="http://schemas.openxmlformats.org/officeDocument/2006/relationships/slide" Target="slides/slide53.xml"/><Relationship Id="rId14" Type="http://schemas.openxmlformats.org/officeDocument/2006/relationships/slide" Target="slides/slide8.xml"/><Relationship Id="rId58" Type="http://schemas.openxmlformats.org/officeDocument/2006/relationships/slide" Target="slides/slide52.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9d30f515c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9d30f515c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Drawing Slide </a:t>
            </a:r>
            <a:endParaRPr/>
          </a:p>
          <a:p>
            <a:pPr indent="0" lvl="0" marL="0" rtl="0" algn="l">
              <a:spcBef>
                <a:spcPts val="0"/>
              </a:spcBef>
              <a:spcAft>
                <a:spcPts val="0"/>
              </a:spcAft>
              <a:buNone/>
            </a:pPr>
            <a:r>
              <a:rPr lang="en"/>
              <a:t>🍐 To edit the type of question,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ab4ba25e04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ab4ba25e04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ab4ba25e04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ab4ba25e04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ab4ba25e04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ab4ba25e04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ab4ba25e04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ab4ba25e04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ab63887a46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ab63887a46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ab63887a46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ab63887a46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ab63887a46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ab63887a46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Drawing Slide </a:t>
            </a:r>
            <a:endParaRPr/>
          </a:p>
          <a:p>
            <a:pPr indent="0" lvl="0" marL="0" rtl="0" algn="l">
              <a:spcBef>
                <a:spcPts val="0"/>
              </a:spcBef>
              <a:spcAft>
                <a:spcPts val="0"/>
              </a:spcAft>
              <a:buNone/>
            </a:pPr>
            <a:r>
              <a:rPr lang="en"/>
              <a:t>🍐 To edit the type of question,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ab63887a46_0_1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ab63887a46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gab63887a46_0_1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0" name="Google Shape;260;gab63887a46_0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gab63887a46_0_1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ab63887a46_0_1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ab451510c5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ab451510c5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ab63887a46_0_1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3" name="Google Shape;293;gab63887a46_0_1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Drawing Slide </a:t>
            </a:r>
            <a:endParaRPr/>
          </a:p>
          <a:p>
            <a:pPr indent="0" lvl="0" marL="0" rtl="0" algn="l">
              <a:spcBef>
                <a:spcPts val="0"/>
              </a:spcBef>
              <a:spcAft>
                <a:spcPts val="0"/>
              </a:spcAft>
              <a:buNone/>
            </a:pPr>
            <a:r>
              <a:rPr lang="en"/>
              <a:t>🍐 To edit the type of question,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gab63887a46_0_2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5" name="Google Shape;305;gab63887a46_0_2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ab63887a46_0_2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3" name="Google Shape;323;gab63887a46_0_2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gab63887a46_0_2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0" name="Google Shape;340;gab63887a46_0_2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4" name="Shape 354"/>
        <p:cNvGrpSpPr/>
        <p:nvPr/>
      </p:nvGrpSpPr>
      <p:grpSpPr>
        <a:xfrm>
          <a:off x="0" y="0"/>
          <a:ext cx="0" cy="0"/>
          <a:chOff x="0" y="0"/>
          <a:chExt cx="0" cy="0"/>
        </a:xfrm>
      </p:grpSpPr>
      <p:sp>
        <p:nvSpPr>
          <p:cNvPr id="355" name="Google Shape;355;gab451510c5_0_1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6" name="Google Shape;356;gab451510c5_0_1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Multiple Choice Slide. Your current options are: A: -4, B: -1, C: 1, D: 4, E: 15, </a:t>
            </a:r>
            <a:endParaRPr/>
          </a:p>
          <a:p>
            <a:pPr indent="0" lvl="0" marL="0" rtl="0" algn="l">
              <a:spcBef>
                <a:spcPts val="0"/>
              </a:spcBef>
              <a:spcAft>
                <a:spcPts val="0"/>
              </a:spcAft>
              <a:buNone/>
            </a:pPr>
            <a:r>
              <a:rPr lang="en"/>
              <a:t>🍐  To edit the type of question or choices,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1" name="Shape 361"/>
        <p:cNvGrpSpPr/>
        <p:nvPr/>
      </p:nvGrpSpPr>
      <p:grpSpPr>
        <a:xfrm>
          <a:off x="0" y="0"/>
          <a:ext cx="0" cy="0"/>
          <a:chOff x="0" y="0"/>
          <a:chExt cx="0" cy="0"/>
        </a:xfrm>
      </p:grpSpPr>
      <p:sp>
        <p:nvSpPr>
          <p:cNvPr id="362" name="Google Shape;362;gab451510c5_0_11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3" name="Google Shape;363;gab451510c5_0_11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6" name="Shape 366"/>
        <p:cNvGrpSpPr/>
        <p:nvPr/>
      </p:nvGrpSpPr>
      <p:grpSpPr>
        <a:xfrm>
          <a:off x="0" y="0"/>
          <a:ext cx="0" cy="0"/>
          <a:chOff x="0" y="0"/>
          <a:chExt cx="0" cy="0"/>
        </a:xfrm>
      </p:grpSpPr>
      <p:sp>
        <p:nvSpPr>
          <p:cNvPr id="367" name="Google Shape;367;gab4ba25e04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8" name="Google Shape;368;gab4ba25e04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Drawing Slide </a:t>
            </a:r>
            <a:endParaRPr/>
          </a:p>
          <a:p>
            <a:pPr indent="0" lvl="0" marL="0" rtl="0" algn="l">
              <a:spcBef>
                <a:spcPts val="0"/>
              </a:spcBef>
              <a:spcAft>
                <a:spcPts val="0"/>
              </a:spcAft>
              <a:buNone/>
            </a:pPr>
            <a:r>
              <a:rPr lang="en"/>
              <a:t>🍐 To edit the type of question,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8" name="Shape 378"/>
        <p:cNvGrpSpPr/>
        <p:nvPr/>
      </p:nvGrpSpPr>
      <p:grpSpPr>
        <a:xfrm>
          <a:off x="0" y="0"/>
          <a:ext cx="0" cy="0"/>
          <a:chOff x="0" y="0"/>
          <a:chExt cx="0" cy="0"/>
        </a:xfrm>
      </p:grpSpPr>
      <p:sp>
        <p:nvSpPr>
          <p:cNvPr id="379" name="Google Shape;379;gab4ba25e04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0" name="Google Shape;380;gab4ba25e04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6" name="Shape 386"/>
        <p:cNvGrpSpPr/>
        <p:nvPr/>
      </p:nvGrpSpPr>
      <p:grpSpPr>
        <a:xfrm>
          <a:off x="0" y="0"/>
          <a:ext cx="0" cy="0"/>
          <a:chOff x="0" y="0"/>
          <a:chExt cx="0" cy="0"/>
        </a:xfrm>
      </p:grpSpPr>
      <p:sp>
        <p:nvSpPr>
          <p:cNvPr id="387" name="Google Shape;387;gab4ba25e04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8" name="Google Shape;388;gab4ba25e04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6" name="Shape 406"/>
        <p:cNvGrpSpPr/>
        <p:nvPr/>
      </p:nvGrpSpPr>
      <p:grpSpPr>
        <a:xfrm>
          <a:off x="0" y="0"/>
          <a:ext cx="0" cy="0"/>
          <a:chOff x="0" y="0"/>
          <a:chExt cx="0" cy="0"/>
        </a:xfrm>
      </p:grpSpPr>
      <p:sp>
        <p:nvSpPr>
          <p:cNvPr id="407" name="Google Shape;407;gab4ba25e04_0_1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8" name="Google Shape;408;gab4ba25e04_0_1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ab4ba25e04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ab4ba25e04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7" name="Shape 427"/>
        <p:cNvGrpSpPr/>
        <p:nvPr/>
      </p:nvGrpSpPr>
      <p:grpSpPr>
        <a:xfrm>
          <a:off x="0" y="0"/>
          <a:ext cx="0" cy="0"/>
          <a:chOff x="0" y="0"/>
          <a:chExt cx="0" cy="0"/>
        </a:xfrm>
      </p:grpSpPr>
      <p:sp>
        <p:nvSpPr>
          <p:cNvPr id="428" name="Google Shape;428;gab4ba25e04_0_1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9" name="Google Shape;429;gab4ba25e04_0_1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8" name="Shape 448"/>
        <p:cNvGrpSpPr/>
        <p:nvPr/>
      </p:nvGrpSpPr>
      <p:grpSpPr>
        <a:xfrm>
          <a:off x="0" y="0"/>
          <a:ext cx="0" cy="0"/>
          <a:chOff x="0" y="0"/>
          <a:chExt cx="0" cy="0"/>
        </a:xfrm>
      </p:grpSpPr>
      <p:sp>
        <p:nvSpPr>
          <p:cNvPr id="449" name="Google Shape;449;gab4ba25e04_0_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0" name="Google Shape;450;gab4ba25e04_0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Drawing Slide </a:t>
            </a:r>
            <a:endParaRPr/>
          </a:p>
          <a:p>
            <a:pPr indent="0" lvl="0" marL="0" rtl="0" algn="l">
              <a:spcBef>
                <a:spcPts val="0"/>
              </a:spcBef>
              <a:spcAft>
                <a:spcPts val="0"/>
              </a:spcAft>
              <a:buNone/>
            </a:pPr>
            <a:r>
              <a:rPr lang="en"/>
              <a:t>🍐 To edit the type of question,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0" name="Shape 460"/>
        <p:cNvGrpSpPr/>
        <p:nvPr/>
      </p:nvGrpSpPr>
      <p:grpSpPr>
        <a:xfrm>
          <a:off x="0" y="0"/>
          <a:ext cx="0" cy="0"/>
          <a:chOff x="0" y="0"/>
          <a:chExt cx="0" cy="0"/>
        </a:xfrm>
      </p:grpSpPr>
      <p:sp>
        <p:nvSpPr>
          <p:cNvPr id="461" name="Google Shape;461;gab4ba25e04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2" name="Google Shape;462;gab4ba25e04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8" name="Shape 468"/>
        <p:cNvGrpSpPr/>
        <p:nvPr/>
      </p:nvGrpSpPr>
      <p:grpSpPr>
        <a:xfrm>
          <a:off x="0" y="0"/>
          <a:ext cx="0" cy="0"/>
          <a:chOff x="0" y="0"/>
          <a:chExt cx="0" cy="0"/>
        </a:xfrm>
      </p:grpSpPr>
      <p:sp>
        <p:nvSpPr>
          <p:cNvPr id="469" name="Google Shape;469;gab4ba25e04_0_3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0" name="Google Shape;470;gab4ba25e04_0_3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5" name="Shape 485"/>
        <p:cNvGrpSpPr/>
        <p:nvPr/>
      </p:nvGrpSpPr>
      <p:grpSpPr>
        <a:xfrm>
          <a:off x="0" y="0"/>
          <a:ext cx="0" cy="0"/>
          <a:chOff x="0" y="0"/>
          <a:chExt cx="0" cy="0"/>
        </a:xfrm>
      </p:grpSpPr>
      <p:sp>
        <p:nvSpPr>
          <p:cNvPr id="486" name="Google Shape;486;gab4ba25e04_0_4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7" name="Google Shape;487;gab4ba25e04_0_4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3" name="Shape 503"/>
        <p:cNvGrpSpPr/>
        <p:nvPr/>
      </p:nvGrpSpPr>
      <p:grpSpPr>
        <a:xfrm>
          <a:off x="0" y="0"/>
          <a:ext cx="0" cy="0"/>
          <a:chOff x="0" y="0"/>
          <a:chExt cx="0" cy="0"/>
        </a:xfrm>
      </p:grpSpPr>
      <p:sp>
        <p:nvSpPr>
          <p:cNvPr id="504" name="Google Shape;504;gab4ba25e04_0_4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5" name="Google Shape;505;gab4ba25e04_0_4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1" name="Shape 521"/>
        <p:cNvGrpSpPr/>
        <p:nvPr/>
      </p:nvGrpSpPr>
      <p:grpSpPr>
        <a:xfrm>
          <a:off x="0" y="0"/>
          <a:ext cx="0" cy="0"/>
          <a:chOff x="0" y="0"/>
          <a:chExt cx="0" cy="0"/>
        </a:xfrm>
      </p:grpSpPr>
      <p:sp>
        <p:nvSpPr>
          <p:cNvPr id="522" name="Google Shape;522;gab4ba25e04_0_2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3" name="Google Shape;523;gab4ba25e04_0_2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3" name="Shape 563"/>
        <p:cNvGrpSpPr/>
        <p:nvPr/>
      </p:nvGrpSpPr>
      <p:grpSpPr>
        <a:xfrm>
          <a:off x="0" y="0"/>
          <a:ext cx="0" cy="0"/>
          <a:chOff x="0" y="0"/>
          <a:chExt cx="0" cy="0"/>
        </a:xfrm>
      </p:grpSpPr>
      <p:sp>
        <p:nvSpPr>
          <p:cNvPr id="564" name="Google Shape;564;gab63887a46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65" name="Google Shape;565;gab63887a46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2" name="Shape 602"/>
        <p:cNvGrpSpPr/>
        <p:nvPr/>
      </p:nvGrpSpPr>
      <p:grpSpPr>
        <a:xfrm>
          <a:off x="0" y="0"/>
          <a:ext cx="0" cy="0"/>
          <a:chOff x="0" y="0"/>
          <a:chExt cx="0" cy="0"/>
        </a:xfrm>
      </p:grpSpPr>
      <p:sp>
        <p:nvSpPr>
          <p:cNvPr id="603" name="Google Shape;603;gac2834926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4" name="Google Shape;604;gac2834926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8" name="Shape 608"/>
        <p:cNvGrpSpPr/>
        <p:nvPr/>
      </p:nvGrpSpPr>
      <p:grpSpPr>
        <a:xfrm>
          <a:off x="0" y="0"/>
          <a:ext cx="0" cy="0"/>
          <a:chOff x="0" y="0"/>
          <a:chExt cx="0" cy="0"/>
        </a:xfrm>
      </p:grpSpPr>
      <p:sp>
        <p:nvSpPr>
          <p:cNvPr id="609" name="Google Shape;609;gab4ba25e04_0_3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0" name="Google Shape;610;gab4ba25e04_0_3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Drawing Slide </a:t>
            </a:r>
            <a:endParaRPr/>
          </a:p>
          <a:p>
            <a:pPr indent="0" lvl="0" marL="0" rtl="0" algn="l">
              <a:spcBef>
                <a:spcPts val="0"/>
              </a:spcBef>
              <a:spcAft>
                <a:spcPts val="0"/>
              </a:spcAft>
              <a:buNone/>
            </a:pPr>
            <a:r>
              <a:rPr lang="en"/>
              <a:t>🍐 To edit the type of question,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ab4ba25e04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ab4ba25e04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1" name="Shape 621"/>
        <p:cNvGrpSpPr/>
        <p:nvPr/>
      </p:nvGrpSpPr>
      <p:grpSpPr>
        <a:xfrm>
          <a:off x="0" y="0"/>
          <a:ext cx="0" cy="0"/>
          <a:chOff x="0" y="0"/>
          <a:chExt cx="0" cy="0"/>
        </a:xfrm>
      </p:grpSpPr>
      <p:sp>
        <p:nvSpPr>
          <p:cNvPr id="622" name="Google Shape;622;gab4ba25e04_0_3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3" name="Google Shape;623;gab4ba25e04_0_3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4" name="Shape 634"/>
        <p:cNvGrpSpPr/>
        <p:nvPr/>
      </p:nvGrpSpPr>
      <p:grpSpPr>
        <a:xfrm>
          <a:off x="0" y="0"/>
          <a:ext cx="0" cy="0"/>
          <a:chOff x="0" y="0"/>
          <a:chExt cx="0" cy="0"/>
        </a:xfrm>
      </p:grpSpPr>
      <p:sp>
        <p:nvSpPr>
          <p:cNvPr id="635" name="Google Shape;635;gab4ba25e04_0_3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6" name="Google Shape;636;gab4ba25e04_0_3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6" name="Shape 646"/>
        <p:cNvGrpSpPr/>
        <p:nvPr/>
      </p:nvGrpSpPr>
      <p:grpSpPr>
        <a:xfrm>
          <a:off x="0" y="0"/>
          <a:ext cx="0" cy="0"/>
          <a:chOff x="0" y="0"/>
          <a:chExt cx="0" cy="0"/>
        </a:xfrm>
      </p:grpSpPr>
      <p:sp>
        <p:nvSpPr>
          <p:cNvPr id="647" name="Google Shape;647;gab4ba25e04_0_3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8" name="Google Shape;648;gab4ba25e04_0_3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7" name="Shape 657"/>
        <p:cNvGrpSpPr/>
        <p:nvPr/>
      </p:nvGrpSpPr>
      <p:grpSpPr>
        <a:xfrm>
          <a:off x="0" y="0"/>
          <a:ext cx="0" cy="0"/>
          <a:chOff x="0" y="0"/>
          <a:chExt cx="0" cy="0"/>
        </a:xfrm>
      </p:grpSpPr>
      <p:sp>
        <p:nvSpPr>
          <p:cNvPr id="658" name="Google Shape;658;gab4ba25e04_0_3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9" name="Google Shape;659;gab4ba25e04_0_3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Drawing Slide </a:t>
            </a:r>
            <a:endParaRPr/>
          </a:p>
          <a:p>
            <a:pPr indent="0" lvl="0" marL="0" rtl="0" algn="l">
              <a:spcBef>
                <a:spcPts val="0"/>
              </a:spcBef>
              <a:spcAft>
                <a:spcPts val="0"/>
              </a:spcAft>
              <a:buNone/>
            </a:pPr>
            <a:r>
              <a:rPr lang="en"/>
              <a:t>🍐 To edit the type of question,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8" name="Shape 668"/>
        <p:cNvGrpSpPr/>
        <p:nvPr/>
      </p:nvGrpSpPr>
      <p:grpSpPr>
        <a:xfrm>
          <a:off x="0" y="0"/>
          <a:ext cx="0" cy="0"/>
          <a:chOff x="0" y="0"/>
          <a:chExt cx="0" cy="0"/>
        </a:xfrm>
      </p:grpSpPr>
      <p:sp>
        <p:nvSpPr>
          <p:cNvPr id="669" name="Google Shape;669;gab4ba25e04_0_3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0" name="Google Shape;670;gab4ba25e04_0_3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8" name="Shape 678"/>
        <p:cNvGrpSpPr/>
        <p:nvPr/>
      </p:nvGrpSpPr>
      <p:grpSpPr>
        <a:xfrm>
          <a:off x="0" y="0"/>
          <a:ext cx="0" cy="0"/>
          <a:chOff x="0" y="0"/>
          <a:chExt cx="0" cy="0"/>
        </a:xfrm>
      </p:grpSpPr>
      <p:sp>
        <p:nvSpPr>
          <p:cNvPr id="679" name="Google Shape;679;gab4ba25e04_0_3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0" name="Google Shape;680;gab4ba25e04_0_3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7" name="Shape 687"/>
        <p:cNvGrpSpPr/>
        <p:nvPr/>
      </p:nvGrpSpPr>
      <p:grpSpPr>
        <a:xfrm>
          <a:off x="0" y="0"/>
          <a:ext cx="0" cy="0"/>
          <a:chOff x="0" y="0"/>
          <a:chExt cx="0" cy="0"/>
        </a:xfrm>
      </p:grpSpPr>
      <p:sp>
        <p:nvSpPr>
          <p:cNvPr id="688" name="Google Shape;688;gab4ba25e04_0_3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9" name="Google Shape;689;gab4ba25e04_0_3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5" name="Shape 695"/>
        <p:cNvGrpSpPr/>
        <p:nvPr/>
      </p:nvGrpSpPr>
      <p:grpSpPr>
        <a:xfrm>
          <a:off x="0" y="0"/>
          <a:ext cx="0" cy="0"/>
          <a:chOff x="0" y="0"/>
          <a:chExt cx="0" cy="0"/>
        </a:xfrm>
      </p:grpSpPr>
      <p:sp>
        <p:nvSpPr>
          <p:cNvPr id="696" name="Google Shape;696;gab451510c5_0_6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7" name="Google Shape;697;gab451510c5_0_6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Multiple Choice Slide. Your current options are: A: one solution, B: no solution, C: infinite solutions, </a:t>
            </a:r>
            <a:endParaRPr/>
          </a:p>
          <a:p>
            <a:pPr indent="0" lvl="0" marL="0" rtl="0" algn="l">
              <a:spcBef>
                <a:spcPts val="0"/>
              </a:spcBef>
              <a:spcAft>
                <a:spcPts val="0"/>
              </a:spcAft>
              <a:buNone/>
            </a:pPr>
            <a:r>
              <a:rPr lang="en"/>
              <a:t>🍐  To edit the type of question or choices,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2" name="Shape 702"/>
        <p:cNvGrpSpPr/>
        <p:nvPr/>
      </p:nvGrpSpPr>
      <p:grpSpPr>
        <a:xfrm>
          <a:off x="0" y="0"/>
          <a:ext cx="0" cy="0"/>
          <a:chOff x="0" y="0"/>
          <a:chExt cx="0" cy="0"/>
        </a:xfrm>
      </p:grpSpPr>
      <p:sp>
        <p:nvSpPr>
          <p:cNvPr id="703" name="Google Shape;703;gab451510c5_0_7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4" name="Google Shape;704;gab451510c5_0_7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4" name="Shape 714"/>
        <p:cNvGrpSpPr/>
        <p:nvPr/>
      </p:nvGrpSpPr>
      <p:grpSpPr>
        <a:xfrm>
          <a:off x="0" y="0"/>
          <a:ext cx="0" cy="0"/>
          <a:chOff x="0" y="0"/>
          <a:chExt cx="0" cy="0"/>
        </a:xfrm>
      </p:grpSpPr>
      <p:sp>
        <p:nvSpPr>
          <p:cNvPr id="715" name="Google Shape;715;gab4ba25e04_0_6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6" name="Google Shape;716;gab4ba25e04_0_6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ab4ba25e04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ab4ba25e04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5" name="Shape 725"/>
        <p:cNvGrpSpPr/>
        <p:nvPr/>
      </p:nvGrpSpPr>
      <p:grpSpPr>
        <a:xfrm>
          <a:off x="0" y="0"/>
          <a:ext cx="0" cy="0"/>
          <a:chOff x="0" y="0"/>
          <a:chExt cx="0" cy="0"/>
        </a:xfrm>
      </p:grpSpPr>
      <p:sp>
        <p:nvSpPr>
          <p:cNvPr id="726" name="Google Shape;726;gab4ba25e04_0_6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7" name="Google Shape;727;gab4ba25e04_0_6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5" name="Shape 735"/>
        <p:cNvGrpSpPr/>
        <p:nvPr/>
      </p:nvGrpSpPr>
      <p:grpSpPr>
        <a:xfrm>
          <a:off x="0" y="0"/>
          <a:ext cx="0" cy="0"/>
          <a:chOff x="0" y="0"/>
          <a:chExt cx="0" cy="0"/>
        </a:xfrm>
      </p:grpSpPr>
      <p:sp>
        <p:nvSpPr>
          <p:cNvPr id="736" name="Google Shape;736;gab451510c5_0_9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7" name="Google Shape;737;gab451510c5_0_9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8" name="Shape 748"/>
        <p:cNvGrpSpPr/>
        <p:nvPr/>
      </p:nvGrpSpPr>
      <p:grpSpPr>
        <a:xfrm>
          <a:off x="0" y="0"/>
          <a:ext cx="0" cy="0"/>
          <a:chOff x="0" y="0"/>
          <a:chExt cx="0" cy="0"/>
        </a:xfrm>
      </p:grpSpPr>
      <p:sp>
        <p:nvSpPr>
          <p:cNvPr id="749" name="Google Shape;749;gab63887a46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0" name="Google Shape;750;gab63887a46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2" name="Shape 762"/>
        <p:cNvGrpSpPr/>
        <p:nvPr/>
      </p:nvGrpSpPr>
      <p:grpSpPr>
        <a:xfrm>
          <a:off x="0" y="0"/>
          <a:ext cx="0" cy="0"/>
          <a:chOff x="0" y="0"/>
          <a:chExt cx="0" cy="0"/>
        </a:xfrm>
      </p:grpSpPr>
      <p:sp>
        <p:nvSpPr>
          <p:cNvPr id="763" name="Google Shape;763;ga69bd5f678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4" name="Google Shape;764;ga69bd5f678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8" name="Shape 768"/>
        <p:cNvGrpSpPr/>
        <p:nvPr/>
      </p:nvGrpSpPr>
      <p:grpSpPr>
        <a:xfrm>
          <a:off x="0" y="0"/>
          <a:ext cx="0" cy="0"/>
          <a:chOff x="0" y="0"/>
          <a:chExt cx="0" cy="0"/>
        </a:xfrm>
      </p:grpSpPr>
      <p:sp>
        <p:nvSpPr>
          <p:cNvPr id="769" name="Google Shape;769;ga69bd5f678_0_1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0" name="Google Shape;770;ga69bd5f678_0_1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Drawing Slide </a:t>
            </a:r>
            <a:endParaRPr/>
          </a:p>
          <a:p>
            <a:pPr indent="0" lvl="0" marL="0" rtl="0" algn="l">
              <a:spcBef>
                <a:spcPts val="0"/>
              </a:spcBef>
              <a:spcAft>
                <a:spcPts val="0"/>
              </a:spcAft>
              <a:buNone/>
            </a:pPr>
            <a:r>
              <a:rPr lang="en"/>
              <a:t>🍐 To edit the type of question,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9" name="Shape 779"/>
        <p:cNvGrpSpPr/>
        <p:nvPr/>
      </p:nvGrpSpPr>
      <p:grpSpPr>
        <a:xfrm>
          <a:off x="0" y="0"/>
          <a:ext cx="0" cy="0"/>
          <a:chOff x="0" y="0"/>
          <a:chExt cx="0" cy="0"/>
        </a:xfrm>
      </p:grpSpPr>
      <p:sp>
        <p:nvSpPr>
          <p:cNvPr id="780" name="Google Shape;780;gab451510c5_0_10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1" name="Google Shape;781;gab451510c5_0_10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7" name="Shape 797"/>
        <p:cNvGrpSpPr/>
        <p:nvPr/>
      </p:nvGrpSpPr>
      <p:grpSpPr>
        <a:xfrm>
          <a:off x="0" y="0"/>
          <a:ext cx="0" cy="0"/>
          <a:chOff x="0" y="0"/>
          <a:chExt cx="0" cy="0"/>
        </a:xfrm>
      </p:grpSpPr>
      <p:sp>
        <p:nvSpPr>
          <p:cNvPr id="798" name="Google Shape;798;gab63887a46_0_4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9" name="Google Shape;799;gab63887a46_0_4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4" name="Shape 814"/>
        <p:cNvGrpSpPr/>
        <p:nvPr/>
      </p:nvGrpSpPr>
      <p:grpSpPr>
        <a:xfrm>
          <a:off x="0" y="0"/>
          <a:ext cx="0" cy="0"/>
          <a:chOff x="0" y="0"/>
          <a:chExt cx="0" cy="0"/>
        </a:xfrm>
      </p:grpSpPr>
      <p:sp>
        <p:nvSpPr>
          <p:cNvPr id="815" name="Google Shape;815;gab63887a46_0_4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6" name="Google Shape;816;gab63887a46_0_4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1" name="Shape 831"/>
        <p:cNvGrpSpPr/>
        <p:nvPr/>
      </p:nvGrpSpPr>
      <p:grpSpPr>
        <a:xfrm>
          <a:off x="0" y="0"/>
          <a:ext cx="0" cy="0"/>
          <a:chOff x="0" y="0"/>
          <a:chExt cx="0" cy="0"/>
        </a:xfrm>
      </p:grpSpPr>
      <p:sp>
        <p:nvSpPr>
          <p:cNvPr id="832" name="Google Shape;832;gab63887a46_0_4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3" name="Google Shape;833;gab63887a46_0_4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7" name="Shape 847"/>
        <p:cNvGrpSpPr/>
        <p:nvPr/>
      </p:nvGrpSpPr>
      <p:grpSpPr>
        <a:xfrm>
          <a:off x="0" y="0"/>
          <a:ext cx="0" cy="0"/>
          <a:chOff x="0" y="0"/>
          <a:chExt cx="0" cy="0"/>
        </a:xfrm>
      </p:grpSpPr>
      <p:sp>
        <p:nvSpPr>
          <p:cNvPr id="848" name="Google Shape;848;gab63887a46_0_3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9" name="Google Shape;849;gab63887a46_0_3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Drawing Slide </a:t>
            </a:r>
            <a:endParaRPr/>
          </a:p>
          <a:p>
            <a:pPr indent="0" lvl="0" marL="0" rtl="0" algn="l">
              <a:spcBef>
                <a:spcPts val="0"/>
              </a:spcBef>
              <a:spcAft>
                <a:spcPts val="0"/>
              </a:spcAft>
              <a:buNone/>
            </a:pPr>
            <a:r>
              <a:rPr lang="en"/>
              <a:t>🍐 To edit the type of question,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ab451510c5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ab451510c5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Multiple Choice Slide. Your current options are: A: one solution, B: no solution, C: infinite solutions, </a:t>
            </a:r>
            <a:endParaRPr/>
          </a:p>
          <a:p>
            <a:pPr indent="0" lvl="0" marL="0" rtl="0" algn="l">
              <a:spcBef>
                <a:spcPts val="0"/>
              </a:spcBef>
              <a:spcAft>
                <a:spcPts val="0"/>
              </a:spcAft>
              <a:buNone/>
            </a:pPr>
            <a:r>
              <a:rPr lang="en"/>
              <a:t>🍐  To edit the type of question or choices,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8" name="Shape 858"/>
        <p:cNvGrpSpPr/>
        <p:nvPr/>
      </p:nvGrpSpPr>
      <p:grpSpPr>
        <a:xfrm>
          <a:off x="0" y="0"/>
          <a:ext cx="0" cy="0"/>
          <a:chOff x="0" y="0"/>
          <a:chExt cx="0" cy="0"/>
        </a:xfrm>
      </p:grpSpPr>
      <p:sp>
        <p:nvSpPr>
          <p:cNvPr id="859" name="Google Shape;859;gab63887a46_0_3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0" name="Google Shape;860;gab63887a46_0_3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6" name="Shape 876"/>
        <p:cNvGrpSpPr/>
        <p:nvPr/>
      </p:nvGrpSpPr>
      <p:grpSpPr>
        <a:xfrm>
          <a:off x="0" y="0"/>
          <a:ext cx="0" cy="0"/>
          <a:chOff x="0" y="0"/>
          <a:chExt cx="0" cy="0"/>
        </a:xfrm>
      </p:grpSpPr>
      <p:sp>
        <p:nvSpPr>
          <p:cNvPr id="877" name="Google Shape;877;gab63887a46_0_4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8" name="Google Shape;878;gab63887a46_0_4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3" name="Shape 893"/>
        <p:cNvGrpSpPr/>
        <p:nvPr/>
      </p:nvGrpSpPr>
      <p:grpSpPr>
        <a:xfrm>
          <a:off x="0" y="0"/>
          <a:ext cx="0" cy="0"/>
          <a:chOff x="0" y="0"/>
          <a:chExt cx="0" cy="0"/>
        </a:xfrm>
      </p:grpSpPr>
      <p:sp>
        <p:nvSpPr>
          <p:cNvPr id="894" name="Google Shape;894;gab63887a46_0_5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5" name="Google Shape;895;gab63887a46_0_5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0" name="Shape 910"/>
        <p:cNvGrpSpPr/>
        <p:nvPr/>
      </p:nvGrpSpPr>
      <p:grpSpPr>
        <a:xfrm>
          <a:off x="0" y="0"/>
          <a:ext cx="0" cy="0"/>
          <a:chOff x="0" y="0"/>
          <a:chExt cx="0" cy="0"/>
        </a:xfrm>
      </p:grpSpPr>
      <p:sp>
        <p:nvSpPr>
          <p:cNvPr id="911" name="Google Shape;911;gab63887a46_0_5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2" name="Google Shape;912;gab63887a46_0_5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6" name="Shape 926"/>
        <p:cNvGrpSpPr/>
        <p:nvPr/>
      </p:nvGrpSpPr>
      <p:grpSpPr>
        <a:xfrm>
          <a:off x="0" y="0"/>
          <a:ext cx="0" cy="0"/>
          <a:chOff x="0" y="0"/>
          <a:chExt cx="0" cy="0"/>
        </a:xfrm>
      </p:grpSpPr>
      <p:sp>
        <p:nvSpPr>
          <p:cNvPr id="927" name="Google Shape;927;gab63887a46_0_5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8" name="Google Shape;928;gab63887a46_0_5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Drawing Slide </a:t>
            </a:r>
            <a:endParaRPr/>
          </a:p>
          <a:p>
            <a:pPr indent="0" lvl="0" marL="0" rtl="0" algn="l">
              <a:spcBef>
                <a:spcPts val="0"/>
              </a:spcBef>
              <a:spcAft>
                <a:spcPts val="0"/>
              </a:spcAft>
              <a:buNone/>
            </a:pPr>
            <a:r>
              <a:rPr lang="en"/>
              <a:t>🍐 To edit the type of question,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7" name="Shape 937"/>
        <p:cNvGrpSpPr/>
        <p:nvPr/>
      </p:nvGrpSpPr>
      <p:grpSpPr>
        <a:xfrm>
          <a:off x="0" y="0"/>
          <a:ext cx="0" cy="0"/>
          <a:chOff x="0" y="0"/>
          <a:chExt cx="0" cy="0"/>
        </a:xfrm>
      </p:grpSpPr>
      <p:sp>
        <p:nvSpPr>
          <p:cNvPr id="938" name="Google Shape;938;gab63887a46_0_5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9" name="Google Shape;939;gab63887a46_0_5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5" name="Shape 955"/>
        <p:cNvGrpSpPr/>
        <p:nvPr/>
      </p:nvGrpSpPr>
      <p:grpSpPr>
        <a:xfrm>
          <a:off x="0" y="0"/>
          <a:ext cx="0" cy="0"/>
          <a:chOff x="0" y="0"/>
          <a:chExt cx="0" cy="0"/>
        </a:xfrm>
      </p:grpSpPr>
      <p:sp>
        <p:nvSpPr>
          <p:cNvPr id="956" name="Google Shape;956;gab63887a46_0_5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7" name="Google Shape;957;gab63887a46_0_5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2" name="Shape 972"/>
        <p:cNvGrpSpPr/>
        <p:nvPr/>
      </p:nvGrpSpPr>
      <p:grpSpPr>
        <a:xfrm>
          <a:off x="0" y="0"/>
          <a:ext cx="0" cy="0"/>
          <a:chOff x="0" y="0"/>
          <a:chExt cx="0" cy="0"/>
        </a:xfrm>
      </p:grpSpPr>
      <p:sp>
        <p:nvSpPr>
          <p:cNvPr id="973" name="Google Shape;973;gab63887a46_0_5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4" name="Google Shape;974;gab63887a46_0_5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9" name="Shape 989"/>
        <p:cNvGrpSpPr/>
        <p:nvPr/>
      </p:nvGrpSpPr>
      <p:grpSpPr>
        <a:xfrm>
          <a:off x="0" y="0"/>
          <a:ext cx="0" cy="0"/>
          <a:chOff x="0" y="0"/>
          <a:chExt cx="0" cy="0"/>
        </a:xfrm>
      </p:grpSpPr>
      <p:sp>
        <p:nvSpPr>
          <p:cNvPr id="990" name="Google Shape;990;gab63887a46_0_5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1" name="Google Shape;991;gab63887a46_0_5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5" name="Shape 1005"/>
        <p:cNvGrpSpPr/>
        <p:nvPr/>
      </p:nvGrpSpPr>
      <p:grpSpPr>
        <a:xfrm>
          <a:off x="0" y="0"/>
          <a:ext cx="0" cy="0"/>
          <a:chOff x="0" y="0"/>
          <a:chExt cx="0" cy="0"/>
        </a:xfrm>
      </p:grpSpPr>
      <p:sp>
        <p:nvSpPr>
          <p:cNvPr id="1006" name="Google Shape;1006;gab63887a46_0_6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7" name="Google Shape;1007;gab63887a46_0_6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Drawing Slide </a:t>
            </a:r>
            <a:endParaRPr/>
          </a:p>
          <a:p>
            <a:pPr indent="0" lvl="0" marL="0" rtl="0" algn="l">
              <a:spcBef>
                <a:spcPts val="0"/>
              </a:spcBef>
              <a:spcAft>
                <a:spcPts val="0"/>
              </a:spcAft>
              <a:buNone/>
            </a:pPr>
            <a:r>
              <a:rPr lang="en"/>
              <a:t>🍐 To edit the type of question,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ab63887a46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ab63887a46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6" name="Shape 1016"/>
        <p:cNvGrpSpPr/>
        <p:nvPr/>
      </p:nvGrpSpPr>
      <p:grpSpPr>
        <a:xfrm>
          <a:off x="0" y="0"/>
          <a:ext cx="0" cy="0"/>
          <a:chOff x="0" y="0"/>
          <a:chExt cx="0" cy="0"/>
        </a:xfrm>
      </p:grpSpPr>
      <p:sp>
        <p:nvSpPr>
          <p:cNvPr id="1017" name="Google Shape;1017;gab63887a46_0_6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8" name="Google Shape;1018;gab63887a46_0_6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4" name="Shape 1034"/>
        <p:cNvGrpSpPr/>
        <p:nvPr/>
      </p:nvGrpSpPr>
      <p:grpSpPr>
        <a:xfrm>
          <a:off x="0" y="0"/>
          <a:ext cx="0" cy="0"/>
          <a:chOff x="0" y="0"/>
          <a:chExt cx="0" cy="0"/>
        </a:xfrm>
      </p:grpSpPr>
      <p:sp>
        <p:nvSpPr>
          <p:cNvPr id="1035" name="Google Shape;1035;gab63887a46_0_6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6" name="Google Shape;1036;gab63887a46_0_6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1" name="Shape 1051"/>
        <p:cNvGrpSpPr/>
        <p:nvPr/>
      </p:nvGrpSpPr>
      <p:grpSpPr>
        <a:xfrm>
          <a:off x="0" y="0"/>
          <a:ext cx="0" cy="0"/>
          <a:chOff x="0" y="0"/>
          <a:chExt cx="0" cy="0"/>
        </a:xfrm>
      </p:grpSpPr>
      <p:sp>
        <p:nvSpPr>
          <p:cNvPr id="1052" name="Google Shape;1052;gab63887a46_0_6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3" name="Google Shape;1053;gab63887a46_0_6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8" name="Shape 1068"/>
        <p:cNvGrpSpPr/>
        <p:nvPr/>
      </p:nvGrpSpPr>
      <p:grpSpPr>
        <a:xfrm>
          <a:off x="0" y="0"/>
          <a:ext cx="0" cy="0"/>
          <a:chOff x="0" y="0"/>
          <a:chExt cx="0" cy="0"/>
        </a:xfrm>
      </p:grpSpPr>
      <p:sp>
        <p:nvSpPr>
          <p:cNvPr id="1069" name="Google Shape;1069;gab63887a46_0_6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0" name="Google Shape;1070;gab63887a46_0_6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4" name="Shape 1084"/>
        <p:cNvGrpSpPr/>
        <p:nvPr/>
      </p:nvGrpSpPr>
      <p:grpSpPr>
        <a:xfrm>
          <a:off x="0" y="0"/>
          <a:ext cx="0" cy="0"/>
          <a:chOff x="0" y="0"/>
          <a:chExt cx="0" cy="0"/>
        </a:xfrm>
      </p:grpSpPr>
      <p:sp>
        <p:nvSpPr>
          <p:cNvPr id="1085" name="Google Shape;1085;gab451510c5_0_1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6" name="Google Shape;1086;gab451510c5_0_1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Multiple Choice Slide. Your current options are: A: one solution, B: no solution, C: infinite solutions, </a:t>
            </a:r>
            <a:endParaRPr/>
          </a:p>
          <a:p>
            <a:pPr indent="0" lvl="0" marL="0" rtl="0" algn="l">
              <a:spcBef>
                <a:spcPts val="0"/>
              </a:spcBef>
              <a:spcAft>
                <a:spcPts val="0"/>
              </a:spcAft>
              <a:buNone/>
            </a:pPr>
            <a:r>
              <a:rPr lang="en"/>
              <a:t>🍐  To edit the type of question or choices,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1" name="Shape 1091"/>
        <p:cNvGrpSpPr/>
        <p:nvPr/>
      </p:nvGrpSpPr>
      <p:grpSpPr>
        <a:xfrm>
          <a:off x="0" y="0"/>
          <a:ext cx="0" cy="0"/>
          <a:chOff x="0" y="0"/>
          <a:chExt cx="0" cy="0"/>
        </a:xfrm>
      </p:grpSpPr>
      <p:sp>
        <p:nvSpPr>
          <p:cNvPr id="1092" name="Google Shape;1092;gab451510c5_0_1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3" name="Google Shape;1093;gab451510c5_0_1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3" name="Shape 1103"/>
        <p:cNvGrpSpPr/>
        <p:nvPr/>
      </p:nvGrpSpPr>
      <p:grpSpPr>
        <a:xfrm>
          <a:off x="0" y="0"/>
          <a:ext cx="0" cy="0"/>
          <a:chOff x="0" y="0"/>
          <a:chExt cx="0" cy="0"/>
        </a:xfrm>
      </p:grpSpPr>
      <p:sp>
        <p:nvSpPr>
          <p:cNvPr id="1104" name="Google Shape;1104;gab451510c5_0_1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5" name="Google Shape;1105;gab451510c5_0_1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4" name="Shape 1114"/>
        <p:cNvGrpSpPr/>
        <p:nvPr/>
      </p:nvGrpSpPr>
      <p:grpSpPr>
        <a:xfrm>
          <a:off x="0" y="0"/>
          <a:ext cx="0" cy="0"/>
          <a:chOff x="0" y="0"/>
          <a:chExt cx="0" cy="0"/>
        </a:xfrm>
      </p:grpSpPr>
      <p:sp>
        <p:nvSpPr>
          <p:cNvPr id="1115" name="Google Shape;1115;gab451510c5_0_1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6" name="Google Shape;1116;gab451510c5_0_1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4" name="Shape 1124"/>
        <p:cNvGrpSpPr/>
        <p:nvPr/>
      </p:nvGrpSpPr>
      <p:grpSpPr>
        <a:xfrm>
          <a:off x="0" y="0"/>
          <a:ext cx="0" cy="0"/>
          <a:chOff x="0" y="0"/>
          <a:chExt cx="0" cy="0"/>
        </a:xfrm>
      </p:grpSpPr>
      <p:sp>
        <p:nvSpPr>
          <p:cNvPr id="1125" name="Google Shape;1125;gab63887a46_0_2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6" name="Google Shape;1126;gab63887a46_0_2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Drawing Slide </a:t>
            </a:r>
            <a:endParaRPr/>
          </a:p>
          <a:p>
            <a:pPr indent="0" lvl="0" marL="0" rtl="0" algn="l">
              <a:spcBef>
                <a:spcPts val="0"/>
              </a:spcBef>
              <a:spcAft>
                <a:spcPts val="0"/>
              </a:spcAft>
              <a:buNone/>
            </a:pPr>
            <a:r>
              <a:rPr lang="en"/>
              <a:t>🍐 To edit the type of question,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5" name="Shape 1135"/>
        <p:cNvGrpSpPr/>
        <p:nvPr/>
      </p:nvGrpSpPr>
      <p:grpSpPr>
        <a:xfrm>
          <a:off x="0" y="0"/>
          <a:ext cx="0" cy="0"/>
          <a:chOff x="0" y="0"/>
          <a:chExt cx="0" cy="0"/>
        </a:xfrm>
      </p:grpSpPr>
      <p:sp>
        <p:nvSpPr>
          <p:cNvPr id="1136" name="Google Shape;1136;gab63887a46_0_2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7" name="Google Shape;1137;gab63887a46_0_2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ab63887a46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ab63887a46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4" name="Shape 1144"/>
        <p:cNvGrpSpPr/>
        <p:nvPr/>
      </p:nvGrpSpPr>
      <p:grpSpPr>
        <a:xfrm>
          <a:off x="0" y="0"/>
          <a:ext cx="0" cy="0"/>
          <a:chOff x="0" y="0"/>
          <a:chExt cx="0" cy="0"/>
        </a:xfrm>
      </p:grpSpPr>
      <p:sp>
        <p:nvSpPr>
          <p:cNvPr id="1145" name="Google Shape;1145;gab63887a46_0_2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6" name="Google Shape;1146;gab63887a46_0_2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3" name="Shape 1153"/>
        <p:cNvGrpSpPr/>
        <p:nvPr/>
      </p:nvGrpSpPr>
      <p:grpSpPr>
        <a:xfrm>
          <a:off x="0" y="0"/>
          <a:ext cx="0" cy="0"/>
          <a:chOff x="0" y="0"/>
          <a:chExt cx="0" cy="0"/>
        </a:xfrm>
      </p:grpSpPr>
      <p:sp>
        <p:nvSpPr>
          <p:cNvPr id="1154" name="Google Shape;1154;gab63887a46_0_2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5" name="Google Shape;1155;gab63887a46_0_2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1" name="Shape 1161"/>
        <p:cNvGrpSpPr/>
        <p:nvPr/>
      </p:nvGrpSpPr>
      <p:grpSpPr>
        <a:xfrm>
          <a:off x="0" y="0"/>
          <a:ext cx="0" cy="0"/>
          <a:chOff x="0" y="0"/>
          <a:chExt cx="0" cy="0"/>
        </a:xfrm>
      </p:grpSpPr>
      <p:sp>
        <p:nvSpPr>
          <p:cNvPr id="1162" name="Google Shape;1162;gab63887a46_0_2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3" name="Google Shape;1163;gab63887a46_0_2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Drawing Slide </a:t>
            </a:r>
            <a:endParaRPr/>
          </a:p>
          <a:p>
            <a:pPr indent="0" lvl="0" marL="0" rtl="0" algn="l">
              <a:spcBef>
                <a:spcPts val="0"/>
              </a:spcBef>
              <a:spcAft>
                <a:spcPts val="0"/>
              </a:spcAft>
              <a:buNone/>
            </a:pPr>
            <a:r>
              <a:rPr lang="en"/>
              <a:t>🍐 To edit the type of question,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2" name="Shape 1172"/>
        <p:cNvGrpSpPr/>
        <p:nvPr/>
      </p:nvGrpSpPr>
      <p:grpSpPr>
        <a:xfrm>
          <a:off x="0" y="0"/>
          <a:ext cx="0" cy="0"/>
          <a:chOff x="0" y="0"/>
          <a:chExt cx="0" cy="0"/>
        </a:xfrm>
      </p:grpSpPr>
      <p:sp>
        <p:nvSpPr>
          <p:cNvPr id="1173" name="Google Shape;1173;gab63887a46_0_2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4" name="Google Shape;1174;gab63887a46_0_2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1" name="Shape 1181"/>
        <p:cNvGrpSpPr/>
        <p:nvPr/>
      </p:nvGrpSpPr>
      <p:grpSpPr>
        <a:xfrm>
          <a:off x="0" y="0"/>
          <a:ext cx="0" cy="0"/>
          <a:chOff x="0" y="0"/>
          <a:chExt cx="0" cy="0"/>
        </a:xfrm>
      </p:grpSpPr>
      <p:sp>
        <p:nvSpPr>
          <p:cNvPr id="1182" name="Google Shape;1182;gab63887a46_0_3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3" name="Google Shape;1183;gab63887a46_0_3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0" name="Shape 1190"/>
        <p:cNvGrpSpPr/>
        <p:nvPr/>
      </p:nvGrpSpPr>
      <p:grpSpPr>
        <a:xfrm>
          <a:off x="0" y="0"/>
          <a:ext cx="0" cy="0"/>
          <a:chOff x="0" y="0"/>
          <a:chExt cx="0" cy="0"/>
        </a:xfrm>
      </p:grpSpPr>
      <p:sp>
        <p:nvSpPr>
          <p:cNvPr id="1191" name="Google Shape;1191;gab63887a46_0_3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2" name="Google Shape;1192;gab63887a46_0_3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8" name="Shape 1198"/>
        <p:cNvGrpSpPr/>
        <p:nvPr/>
      </p:nvGrpSpPr>
      <p:grpSpPr>
        <a:xfrm>
          <a:off x="0" y="0"/>
          <a:ext cx="0" cy="0"/>
          <a:chOff x="0" y="0"/>
          <a:chExt cx="0" cy="0"/>
        </a:xfrm>
      </p:grpSpPr>
      <p:sp>
        <p:nvSpPr>
          <p:cNvPr id="1199" name="Google Shape;1199;g99fcce2b67_93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0" name="Google Shape;1200;g99fcce2b67_93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5" name="Shape 1205"/>
        <p:cNvGrpSpPr/>
        <p:nvPr/>
      </p:nvGrpSpPr>
      <p:grpSpPr>
        <a:xfrm>
          <a:off x="0" y="0"/>
          <a:ext cx="0" cy="0"/>
          <a:chOff x="0" y="0"/>
          <a:chExt cx="0" cy="0"/>
        </a:xfrm>
      </p:grpSpPr>
      <p:sp>
        <p:nvSpPr>
          <p:cNvPr id="1206" name="Google Shape;1206;g99fcce2b67_93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7" name="Google Shape;1207;g99fcce2b67_93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ab451510c5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ab451510c5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 Id="rId3" Type="http://schemas.openxmlformats.org/officeDocument/2006/relationships/hyperlink" Target="http://dontchangethislink.peardeckmagic.zone?eyJ0eXBlIjoiZnJlZWhhbmREcmF3aW5nIiwiZHJhZ2dhYmxlcyI6W3siaWQiOiJkcmFnZ2FibGUwIiwidHlwZSI6Imljb24iLCJpY29uIjp7ImlkIjoiZGVmYXVsdC1jaXJjbGUifSwiY29sb3IiOiIjRDUxRDI4In1dLCJkcmFnZ2FibGVTaXplIjoxMi41NSwiZW1iZWRkYWJsZVVybCI6Imh0dHBzOi8vIiwiYW5zd2VycyI6W119pearId=magic-pear-shape-identifier" TargetMode="External"/><Relationship Id="rId4" Type="http://schemas.openxmlformats.org/officeDocument/2006/relationships/image" Target="../media/image1.png"/><Relationship Id="rId5" Type="http://schemas.openxmlformats.org/officeDocument/2006/relationships/hyperlink" Target="http://dontchangethislink.peardeckmagic.zone?eyJ0eXBlIjoiZ29vZ2xlLXNsaWRlcy1hZGRvbi1yZXNwb25zZS1mb290ZXIiLCJsYXN0RWRpdGVkQnkiOiIxMDkxOTQ3NTU0NzAwODQ5Nzk1NTAiLCJwcmVzZW50YXRpb25JZCI6IjE5M3kzQUlocVFzalpiRWlTaWg1eFFCTm9JYUN5a1h6SGExSUtSRXNMUFhZIiwiY29udGVudElkIjoiY3VzdG9tLXJlc3BvbnNlLWZyZWVoYW5kRHJhd2luZyIsInNsaWRlSWQiOiJnOTlmY2NlMmI2N18wXzM4IiwiY29udGVudEluc3RhbmNlSWQiOiIxOTN5M0FJaHFRc2paYkVpU2loNXhRQk5vSWFDeWtYekhhMUlLUkVzTFBYWS9lM2FkNWIyMC04YjA2LTRhNWEtODM5OS03MmNkNTYwNjE4OWEifQ==pearId=magic-pear-metadata-identifie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 Id="rId3" Type="http://schemas.openxmlformats.org/officeDocument/2006/relationships/hyperlink" Target="http://www.youtube.com/watch?v=Jgij6uqonHM" TargetMode="External"/><Relationship Id="rId4" Type="http://schemas.openxmlformats.org/officeDocument/2006/relationships/image" Target="../media/image5.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 Id="rId3" Type="http://schemas.openxmlformats.org/officeDocument/2006/relationships/hyperlink" Target="http://dontchangethislink.peardeckmagic.zone?eyJ0eXBlIjoiZnJlZWhhbmREcmF3aW5nIiwiZHJhZ2dhYmxlcyI6W3siaWQiOiJkcmFnZ2FibGUwIiwidHlwZSI6Imljb24iLCJpY29uIjp7ImlkIjoiZGVmYXVsdC1jaXJjbGUifSwiY29sb3IiOiIjRDUxRDI4In1dLCJkcmFnZ2FibGVTaXplIjoxMi41NSwiZW1iZWRkYWJsZVVybCI6Imh0dHBzOi8vIiwiYW5zd2VycyI6W119pearId=magic-pear-shape-identifier" TargetMode="External"/><Relationship Id="rId4" Type="http://schemas.openxmlformats.org/officeDocument/2006/relationships/image" Target="../media/image3.png"/><Relationship Id="rId5" Type="http://schemas.openxmlformats.org/officeDocument/2006/relationships/hyperlink" Target="http://dontchangethislink.peardeckmagic.zone?eyJ0eXBlIjoiZ29vZ2xlLXNsaWRlcy1hZGRvbi1yZXNwb25zZS1mb290ZXIiLCJsYXN0RWRpdGVkQnkiOiIxMDc2NDY4NzU0NjA4ODc1NTUxMzAiLCJwcmVzZW50YXRpb25JZCI6IjF2T0JITFhoZUZyMVFnT1JheFFHT2ViUmYtWlYwU0VWSmJ4Y0VaNmJVVEFVIiwiY29udGVudElkIjoiY3VzdG9tLXJlc3BvbnNlLWZyZWVoYW5kRHJhd2luZyIsInNsaWRlSWQiOiJnYTEyZDRhNTA4MF80XzAiLCJjb250ZW50SW5zdGFuY2VJZCI6IjF2T0JITFhoZUZyMVFnT1JheFFHT2ViUmYtWlYwU0VWSmJ4Y0VaNmJVVEFVLzlhMmE1ZWViLWU1NjAtNDQ4ZC04YmY4LTcxMTI5MGFiOTI5MiJ9pearId=magic-pear-metadata-identifier"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0.xml"/><Relationship Id="rId3" Type="http://schemas.openxmlformats.org/officeDocument/2006/relationships/hyperlink" Target="http://dontchangethislink.peardeckmagic.zone?eyJ0eXBlIjoiZnJlZWhhbmREcmF3aW5nIiwiZHJhZ2dhYmxlcyI6W3siaWQiOiJkcmFnZ2FibGUwIiwidHlwZSI6Imljb24iLCJpY29uIjp7ImlkIjoiZGVmYXVsdC1jaXJjbGUifSwiY29sb3IiOiIjRDUxRDI4In1dLCJkcmFnZ2FibGVTaXplIjoxMi41NSwiZW1iZWRkYWJsZVVybCI6Imh0dHBzOi8vIiwiYW5zd2VycyI6W119pearId=magic-pear-shape-identifier" TargetMode="External"/><Relationship Id="rId4" Type="http://schemas.openxmlformats.org/officeDocument/2006/relationships/image" Target="../media/image3.png"/><Relationship Id="rId5" Type="http://schemas.openxmlformats.org/officeDocument/2006/relationships/hyperlink" Target="http://dontchangethislink.peardeckmagic.zone?eyJ0eXBlIjoiZ29vZ2xlLXNsaWRlcy1hZGRvbi1yZXNwb25zZS1mb290ZXIiLCJsYXN0RWRpdGVkQnkiOiIxMDc2NDY4NzU0NjA4ODc1NTUxMzAiLCJwcmVzZW50YXRpb25JZCI6IjF2T0JITFhoZUZyMVFnT1JheFFHT2ViUmYtWlYwU0VWSmJ4Y0VaNmJVVEFVIiwiY29udGVudElkIjoiY3VzdG9tLXJlc3BvbnNlLWZyZWVoYW5kRHJhd2luZyIsInNsaWRlSWQiOiJnYTEyZDRhNTA4MF80XzAiLCJjb250ZW50SW5zdGFuY2VJZCI6IjF2T0JITFhoZUZyMVFnT1JheFFHT2ViUmYtWlYwU0VWSmJ4Y0VaNmJVVEFVLzlhMmE1ZWViLWU1NjAtNDQ4ZC04YmY4LTcxMTI5MGFiOTI5MiJ9pearId=magic-pear-metadata-identifier"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4.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i00IiwiLTEiLCIxIiwiNCIsIjE1Il19pearId=magic-pear-shape-identifier" TargetMode="External"/><Relationship Id="rId4" Type="http://schemas.openxmlformats.org/officeDocument/2006/relationships/image" Target="../media/image9.png"/><Relationship Id="rId5" Type="http://schemas.openxmlformats.org/officeDocument/2006/relationships/hyperlink" Target="http://dontchangethislink.peardeckmagic.zone?eyJ0eXBlIjoiZ29vZ2xlLXNsaWRlcy1hZGRvbi1yZXNwb25zZS1mb290ZXIiLCJsYXN0RWRpdGVkQnkiOiIxMDc2NDY4NzU0NjA4ODc1NTUxMzAiLCJwcmVzZW50YXRpb25JZCI6IjF2T0JITFhoZUZyMVFnT1JheFFHT2ViUmYtWlYwU0VWSmJ4Y0VaNmJVVEFVIiwiY29udGVudElkIjoiY3VzdG9tLXJlc3BvbnNlLW11bHRpcGxlQ2hvaWNlIiwic2xpZGVJZCI6Imc1NDAwYWUwYjFlXzBfMjQ5IiwiY29udGVudEluc3RhbmNlSWQiOiIxdk9CSExYaGVGcjFRZ09SYXhRR09lYlJmLVpWMFNFVkpieGNFWjZiVVRBVS8wM2I5MjNkNS03Zjk0LTRmZDQtOWI1NS1mMDJmOWIzZjQzMGIifQ==pearId=magic-pear-metadata-identifier"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6.xml"/><Relationship Id="rId3" Type="http://schemas.openxmlformats.org/officeDocument/2006/relationships/hyperlink" Target="http://dontchangethislink.peardeckmagic.zone?eyJ0eXBlIjoiZnJlZWhhbmREcmF3aW5nIiwiZHJhZ2dhYmxlcyI6W3siaWQiOiJkcmFnZ2FibGUwIiwidHlwZSI6Imljb24iLCJpY29uIjp7ImlkIjoiZGVmYXVsdC1jaXJjbGUifSwiY29sb3IiOiIjRDUxRDI4In1dLCJkcmFnZ2FibGVTaXplIjoxMi41NSwiZW1iZWRkYWJsZVVybCI6Imh0dHBzOi8vIiwiYW5zd2VycyI6W119pearId=magic-pear-shape-identifier" TargetMode="External"/><Relationship Id="rId4" Type="http://schemas.openxmlformats.org/officeDocument/2006/relationships/image" Target="../media/image2.png"/><Relationship Id="rId5" Type="http://schemas.openxmlformats.org/officeDocument/2006/relationships/hyperlink" Target="http://dontchangethislink.peardeckmagic.zone?eyJ0eXBlIjoiZ29vZ2xlLXNsaWRlcy1hZGRvbi1yZXNwb25zZS1mb290ZXIiLCJsYXN0RWRpdGVkQnkiOiIxMDkxOTQ3NTU0NzAwODQ5Nzk1NTAiLCJwcmVzZW50YXRpb25JZCI6IjE5M3kzQUlocVFzalpiRWlTaWg1eFFCTm9JYUN5a1h6SGExSUtSRXNMUFhZIiwiY29udGVudElkIjoiY3VzdG9tLXJlc3BvbnNlLWZyZWVoYW5kRHJhd2luZyIsInNsaWRlSWQiOiJnOTlmY2NlMmI2N18wXzM4IiwiY29udGVudEluc3RhbmNlSWQiOiIxOTN5M0FJaHFRc2paYkVpU2loNXhRQk5vSWFDeWtYekhhMUlLUkVzTFBYWS9lM2FkNWIyMC04YjA2LTRhNWEtODM5OS03MmNkNTYwNjE4OWEifQ==pearId=magic-pear-metadata-identifier"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7.xml"/><Relationship Id="rId3" Type="http://schemas.openxmlformats.org/officeDocument/2006/relationships/hyperlink" Target="http://dontchangethislink.peardeckmagic.zone?eyJ0eXBlIjoiZ29vZ2xlLXNsaWRlcy1hZGRvbi1yZXNwb25zZS1mb290ZXIiLCJsYXN0RWRpdGVkQnkiOiIxMDkxOTQ3NTU0NzAwODQ5Nzk1NTAiLCJwcmVzZW50YXRpb25JZCI6IjE5M3kzQUlocVFzalpiRWlTaWg1eFFCTm9JYUN5a1h6SGExSUtSRXNMUFhZIiwiY29udGVudElkIjoiY3VzdG9tLXJlc3BvbnNlLWZyZWVoYW5kRHJhd2luZyIsInNsaWRlSWQiOiJnOTlmY2NlMmI2N18wXzM4IiwiY29udGVudEluc3RhbmNlSWQiOiIxOTN5M0FJaHFRc2paYkVpU2loNXhRQk5vSWFDeWtYekhhMUlLUkVzTFBYWS9lM2FkNWIyMC04YjA2LTRhNWEtODM5OS03MmNkNTYwNjE4OWEifQ==pearId=magic-pear-metadata-identifier"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8.xml"/><Relationship Id="rId3" Type="http://schemas.openxmlformats.org/officeDocument/2006/relationships/hyperlink" Target="http://dontchangethislink.peardeckmagic.zone?eyJ0eXBlIjoiZ29vZ2xlLXNsaWRlcy1hZGRvbi1yZXNwb25zZS1mb290ZXIiLCJsYXN0RWRpdGVkQnkiOiIxMDkxOTQ3NTU0NzAwODQ5Nzk1NTAiLCJwcmVzZW50YXRpb25JZCI6IjE5M3kzQUlocVFzalpiRWlTaWg1eFFCTm9JYUN5a1h6SGExSUtSRXNMUFhZIiwiY29udGVudElkIjoiY3VzdG9tLXJlc3BvbnNlLWZyZWVoYW5kRHJhd2luZyIsInNsaWRlSWQiOiJnOTlmY2NlMmI2N18wXzM4IiwiY29udGVudEluc3RhbmNlSWQiOiIxOTN5M0FJaHFRc2paYkVpU2loNXhRQk5vSWFDeWtYekhhMUlLUkVzTFBYWS9lM2FkNWIyMC04YjA2LTRhNWEtODM5OS03MmNkNTYwNjE4OWEifQ==pearId=magic-pear-metadata-identifier"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9.xml"/><Relationship Id="rId3" Type="http://schemas.openxmlformats.org/officeDocument/2006/relationships/hyperlink" Target="http://dontchangethislink.peardeckmagic.zone?eyJ0eXBlIjoiZ29vZ2xlLXNsaWRlcy1hZGRvbi1yZXNwb25zZS1mb290ZXIiLCJsYXN0RWRpdGVkQnkiOiIxMDkxOTQ3NTU0NzAwODQ5Nzk1NTAiLCJwcmVzZW50YXRpb25JZCI6IjE5M3kzQUlocVFzalpiRWlTaWg1eFFCTm9JYUN5a1h6SGExSUtSRXNMUFhZIiwiY29udGVudElkIjoiY3VzdG9tLXJlc3BvbnNlLWZyZWVoYW5kRHJhd2luZyIsInNsaWRlSWQiOiJnOTlmY2NlMmI2N18wXzM4IiwiY29udGVudEluc3RhbmNlSWQiOiIxOTN5M0FJaHFRc2paYkVpU2loNXhRQk5vSWFDeWtYekhhMUlLUkVzTFBYWS9lM2FkNWIyMC04YjA2LTRhNWEtODM5OS03MmNkNTYwNjE4OWEifQ==pearId=magic-pear-metadata-identifie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0.xml"/><Relationship Id="rId3" Type="http://schemas.openxmlformats.org/officeDocument/2006/relationships/hyperlink" Target="http://dontchangethislink.peardeckmagic.zone?eyJ0eXBlIjoiZ29vZ2xlLXNsaWRlcy1hZGRvbi1yZXNwb25zZS1mb290ZXIiLCJsYXN0RWRpdGVkQnkiOiIxMDkxOTQ3NTU0NzAwODQ5Nzk1NTAiLCJwcmVzZW50YXRpb25JZCI6IjE5M3kzQUlocVFzalpiRWlTaWg1eFFCTm9JYUN5a1h6SGExSUtSRXNMUFhZIiwiY29udGVudElkIjoiY3VzdG9tLXJlc3BvbnNlLWZyZWVoYW5kRHJhd2luZyIsInNsaWRlSWQiOiJnOTlmY2NlMmI2N18wXzM4IiwiY29udGVudEluc3RhbmNlSWQiOiIxOTN5M0FJaHFRc2paYkVpU2loNXhRQk5vSWFDeWtYekhhMUlLUkVzTFBYWS9lM2FkNWIyMC04YjA2LTRhNWEtODM5OS03MmNkNTYwNjE4OWEifQ==pearId=magic-pear-metadata-identifier"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1.xml"/><Relationship Id="rId3" Type="http://schemas.openxmlformats.org/officeDocument/2006/relationships/hyperlink" Target="http://dontchangethislink.peardeckmagic.zone?eyJ0eXBlIjoiZnJlZWhhbmREcmF3aW5nIiwiZHJhZ2dhYmxlcyI6W3siaWQiOiJkcmFnZ2FibGUwIiwidHlwZSI6Imljb24iLCJpY29uIjp7ImlkIjoiZGVmYXVsdC1jaXJjbGUifSwiY29sb3IiOiIjRDUxRDI4In1dLCJkcmFnZ2FibGVTaXplIjoxMi41NSwiZW1iZWRkYWJsZVVybCI6Imh0dHBzOi8vIiwiYW5zd2VycyI6W119pearId=magic-pear-shape-identifier" TargetMode="External"/><Relationship Id="rId4" Type="http://schemas.openxmlformats.org/officeDocument/2006/relationships/image" Target="../media/image2.png"/><Relationship Id="rId5" Type="http://schemas.openxmlformats.org/officeDocument/2006/relationships/hyperlink" Target="http://dontchangethislink.peardeckmagic.zone?eyJ0eXBlIjoiZ29vZ2xlLXNsaWRlcy1hZGRvbi1yZXNwb25zZS1mb290ZXIiLCJsYXN0RWRpdGVkQnkiOiIxMDkxOTQ3NTU0NzAwODQ5Nzk1NTAiLCJwcmVzZW50YXRpb25JZCI6IjE5M3kzQUlocVFzalpiRWlTaWg1eFFCTm9JYUN5a1h6SGExSUtSRXNMUFhZIiwiY29udGVudElkIjoiY3VzdG9tLXJlc3BvbnNlLWZyZWVoYW5kRHJhd2luZyIsInNsaWRlSWQiOiJnOTlmY2NlMmI2N18wXzM4IiwiY29udGVudEluc3RhbmNlSWQiOiIxOTN5M0FJaHFRc2paYkVpU2loNXhRQk5vSWFDeWtYekhhMUlLUkVzTFBYWS9lM2FkNWIyMC04YjA2LTRhNWEtODM5OS03MmNkNTYwNjE4OWEifQ==pearId=magic-pear-metadata-identifier"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2.xml"/><Relationship Id="rId3" Type="http://schemas.openxmlformats.org/officeDocument/2006/relationships/hyperlink" Target="http://dontchangethislink.peardeckmagic.zone?eyJ0eXBlIjoiZ29vZ2xlLXNsaWRlcy1hZGRvbi1yZXNwb25zZS1mb290ZXIiLCJsYXN0RWRpdGVkQnkiOiIxMDkxOTQ3NTU0NzAwODQ5Nzk1NTAiLCJwcmVzZW50YXRpb25JZCI6IjE5M3kzQUlocVFzalpiRWlTaWg1eFFCTm9JYUN5a1h6SGExSUtSRXNMUFhZIiwiY29udGVudElkIjoiY3VzdG9tLXJlc3BvbnNlLWZyZWVoYW5kRHJhd2luZyIsInNsaWRlSWQiOiJnOTlmY2NlMmI2N18wXzM4IiwiY29udGVudEluc3RhbmNlSWQiOiIxOTN5M0FJaHFRc2paYkVpU2loNXhRQk5vSWFDeWtYekhhMUlLUkVzTFBYWS9lM2FkNWIyMC04YjA2LTRhNWEtODM5OS03MmNkNTYwNjE4OWEifQ==pearId=magic-pear-metadata-identifier"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3.xml"/><Relationship Id="rId3" Type="http://schemas.openxmlformats.org/officeDocument/2006/relationships/hyperlink" Target="http://dontchangethislink.peardeckmagic.zone?eyJ0eXBlIjoiZ29vZ2xlLXNsaWRlcy1hZGRvbi1yZXNwb25zZS1mb290ZXIiLCJsYXN0RWRpdGVkQnkiOiIxMDkxOTQ3NTU0NzAwODQ5Nzk1NTAiLCJwcmVzZW50YXRpb25JZCI6IjE5M3kzQUlocVFzalpiRWlTaWg1eFFCTm9JYUN5a1h6SGExSUtSRXNMUFhZIiwiY29udGVudElkIjoiY3VzdG9tLXJlc3BvbnNlLWZyZWVoYW5kRHJhd2luZyIsInNsaWRlSWQiOiJnOTlmY2NlMmI2N18wXzM4IiwiY29udGVudEluc3RhbmNlSWQiOiIxOTN5M0FJaHFRc2paYkVpU2loNXhRQk5vSWFDeWtYekhhMUlLUkVzTFBYWS9lM2FkNWIyMC04YjA2LTRhNWEtODM5OS03MmNkNTYwNjE4OWEifQ==pearId=magic-pear-metadata-identifier"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4.xml"/><Relationship Id="rId3" Type="http://schemas.openxmlformats.org/officeDocument/2006/relationships/hyperlink" Target="http://dontchangethislink.peardeckmagic.zone?eyJ0eXBlIjoiZ29vZ2xlLXNsaWRlcy1hZGRvbi1yZXNwb25zZS1mb290ZXIiLCJsYXN0RWRpdGVkQnkiOiIxMDkxOTQ3NTU0NzAwODQ5Nzk1NTAiLCJwcmVzZW50YXRpb25JZCI6IjE5M3kzQUlocVFzalpiRWlTaWg1eFFCTm9JYUN5a1h6SGExSUtSRXNMUFhZIiwiY29udGVudElkIjoiY3VzdG9tLXJlc3BvbnNlLWZyZWVoYW5kRHJhd2luZyIsInNsaWRlSWQiOiJnOTlmY2NlMmI2N18wXzM4IiwiY29udGVudEluc3RhbmNlSWQiOiIxOTN5M0FJaHFRc2paYkVpU2loNXhRQk5vSWFDeWtYekhhMUlLUkVzTFBYWS9lM2FkNWIyMC04YjA2LTRhNWEtODM5OS03MmNkNTYwNjE4OWEifQ==pearId=magic-pear-metadata-identifier"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5.xml"/><Relationship Id="rId3" Type="http://schemas.openxmlformats.org/officeDocument/2006/relationships/hyperlink" Target="http://dontchangethislink.peardeckmagic.zone?eyJ0eXBlIjoiZ29vZ2xlLXNsaWRlcy1hZGRvbi1yZXNwb25zZS1mb290ZXIiLCJsYXN0RWRpdGVkQnkiOiIxMDkxOTQ3NTU0NzAwODQ5Nzk1NTAiLCJwcmVzZW50YXRpb25JZCI6IjE5M3kzQUlocVFzalpiRWlTaWg1eFFCTm9JYUN5a1h6SGExSUtSRXNMUFhZIiwiY29udGVudElkIjoiY3VzdG9tLXJlc3BvbnNlLWZyZWVoYW5kRHJhd2luZyIsInNsaWRlSWQiOiJnOTlmY2NlMmI2N18wXzM4IiwiY29udGVudEluc3RhbmNlSWQiOiIxOTN5M0FJaHFRc2paYkVpU2loNXhRQk5vSWFDeWtYekhhMUlLUkVzTFBYWS9lM2FkNWIyMC04YjA2LTRhNWEtODM5OS03MmNkNTYwNjE4OWEifQ==pearId=magic-pear-metadata-identifier"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8.xml"/><Relationship Id="rId3" Type="http://schemas.openxmlformats.org/officeDocument/2006/relationships/hyperlink" Target="http://www.youtube.com/watch?v=ac7nJjvZvts" TargetMode="External"/><Relationship Id="rId4" Type="http://schemas.openxmlformats.org/officeDocument/2006/relationships/image" Target="../media/image7.jp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9.xml"/><Relationship Id="rId3" Type="http://schemas.openxmlformats.org/officeDocument/2006/relationships/hyperlink" Target="http://dontchangethislink.peardeckmagic.zone?eyJ0eXBlIjoiZnJlZWhhbmREcmF3aW5nIiwiZHJhZ2dhYmxlcyI6W3siaWQiOiJkcmFnZ2FibGUwIiwidHlwZSI6Imljb24iLCJpY29uIjp7ImlkIjoiZGVmYXVsdC1jaXJjbGUifSwiY29sb3IiOiIjRDUxRDI4In1dLCJkcmFnZ2FibGVTaXplIjoxMi41NSwiZW1iZWRkYWJsZVVybCI6Imh0dHBzOi8vIiwiYW5zd2VycyI6W119pearId=magic-pear-shape-identifier" TargetMode="External"/><Relationship Id="rId4" Type="http://schemas.openxmlformats.org/officeDocument/2006/relationships/image" Target="../media/image2.png"/><Relationship Id="rId5" Type="http://schemas.openxmlformats.org/officeDocument/2006/relationships/hyperlink" Target="http://dontchangethislink.peardeckmagic.zone?eyJ0eXBlIjoiZ29vZ2xlLXNsaWRlcy1hZGRvbi1yZXNwb25zZS1mb290ZXIiLCJsYXN0RWRpdGVkQnkiOiIxMDkxOTQ3NTU0NzAwODQ5Nzk1NTAiLCJwcmVzZW50YXRpb25JZCI6IjE5M3kzQUlocVFzalpiRWlTaWg1eFFCTm9JYUN5a1h6SGExSUtSRXNMUFhZIiwiY29udGVudElkIjoiY3VzdG9tLXJlc3BvbnNlLWZyZWVoYW5kRHJhd2luZyIsInNsaWRlSWQiOiJnOTlmY2NlMmI2N18wXzM4IiwiY29udGVudEluc3RhbmNlSWQiOiIxOTN5M0FJaHFRc2paYkVpU2loNXhRQk5vSWFDeWtYekhhMUlLUkVzTFBYWS9lM2FkNWIyMC04YjA2LTRhNWEtODM5OS03MmNkNTYwNjE4OWEifQ==pearId=magic-pear-metadata-identifier"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3.xml"/><Relationship Id="rId3" Type="http://schemas.openxmlformats.org/officeDocument/2006/relationships/hyperlink" Target="http://dontchangethislink.peardeckmagic.zone?eyJ0eXBlIjoiZnJlZWhhbmREcmF3aW5nIiwiZHJhZ2dhYmxlcyI6W3siaWQiOiJkcmFnZ2FibGUwIiwidHlwZSI6Imljb24iLCJpY29uIjp7ImlkIjoiZGVmYXVsdC1jaXJjbGUifSwiY29sb3IiOiIjRDUxRDI4In1dLCJkcmFnZ2FibGVTaXplIjoxMi41NSwiZW1iZWRkYWJsZVVybCI6Imh0dHBzOi8vIiwiYW5zd2VycyI6W119pearId=magic-pear-shape-identifier" TargetMode="External"/><Relationship Id="rId4" Type="http://schemas.openxmlformats.org/officeDocument/2006/relationships/image" Target="../media/image2.png"/><Relationship Id="rId5" Type="http://schemas.openxmlformats.org/officeDocument/2006/relationships/hyperlink" Target="http://dontchangethislink.peardeckmagic.zone?eyJ0eXBlIjoiZ29vZ2xlLXNsaWRlcy1hZGRvbi1yZXNwb25zZS1mb290ZXIiLCJsYXN0RWRpdGVkQnkiOiIxMDkxOTQ3NTU0NzAwODQ5Nzk1NTAiLCJwcmVzZW50YXRpb25JZCI6IjE5M3kzQUlocVFzalpiRWlTaWg1eFFCTm9JYUN5a1h6SGExSUtSRXNMUFhZIiwiY29udGVudElkIjoiY3VzdG9tLXJlc3BvbnNlLWZyZWVoYW5kRHJhd2luZyIsInNsaWRlSWQiOiJnOTlmY2NlMmI2N18wXzM4IiwiY29udGVudEluc3RhbmNlSWQiOiIxOTN5M0FJaHFRc2paYkVpU2loNXhRQk5vSWFDeWtYekhhMUlLUkVzTFBYWS9lM2FkNWIyMC04YjA2LTRhNWEtODM5OS03MmNkNTYwNjE4OWEifQ==pearId=magic-pear-metadata-identifier"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7.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m9uZSBzb2x1dGlvbiIsIm5vIHNvbHV0aW9uIiwiaW5maW5pdGUgc29sdXRpb25zIl19pearId=magic-pear-shape-identifier" TargetMode="External"/><Relationship Id="rId4" Type="http://schemas.openxmlformats.org/officeDocument/2006/relationships/image" Target="../media/image6.png"/><Relationship Id="rId5" Type="http://schemas.openxmlformats.org/officeDocument/2006/relationships/hyperlink" Target="http://dontchangethislink.peardeckmagic.zone?eyJ0eXBlIjoiZ29vZ2xlLXNsaWRlcy1hZGRvbi1yZXNwb25zZS1mb290ZXIiLCJsYXN0RWRpdGVkQnkiOiIxMDc2NDY4NzU0NjA4ODc1NTUxMzAiLCJwcmVzZW50YXRpb25JZCI6IjExcW9MenNCTlpCeUxrNFpZY3RscVpUV2pld1dxRFFVdGJYTm13blphMmlnIiwiY29udGVudElkIjoiY3VzdG9tLXJlc3BvbnNlLW11bHRpcGxlQ2hvaWNlIiwic2xpZGVJZCI6Imc5ZTkzZWUxNjU2XzBfMSIsImNvbnRlbnRJbnN0YW5jZUlkIjoiMTFxb0x6c0JOWkJ5TGs0WlljdGxxWlRXamV3V3FEUVV0YlhObXduWmEyaWcvZjk4NDFjNjQtMWFkYy00ZWVjLWIzNmItN2IwMmYyZjMxNWU3In0=pearId=magic-pear-metadata-identifier"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3.xml"/><Relationship Id="rId3" Type="http://schemas.openxmlformats.org/officeDocument/2006/relationships/hyperlink" Target="http://www.youtube.com/watch?v=BUsRskGghY0" TargetMode="External"/><Relationship Id="rId4" Type="http://schemas.openxmlformats.org/officeDocument/2006/relationships/image" Target="../media/image8.jp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4.xml"/><Relationship Id="rId3" Type="http://schemas.openxmlformats.org/officeDocument/2006/relationships/hyperlink" Target="http://dontchangethislink.peardeckmagic.zone?eyJ0eXBlIjoiZnJlZWhhbmREcmF3aW5nIiwiZHJhZ2dhYmxlcyI6W3siaWQiOiJkcmFnZ2FibGUwIiwidHlwZSI6Imljb24iLCJpY29uIjp7ImlkIjoiZGVmYXVsdC1jaXJjbGUifSwiY29sb3IiOiIjRDUxRDI4In1dLCJkcmFnZ2FibGVTaXplIjoxMi41NSwiZW1iZWRkYWJsZVVybCI6Imh0dHBzOi8vIiwiYW5zd2VycyI6W119pearId=magic-pear-shape-identifier" TargetMode="External"/><Relationship Id="rId4" Type="http://schemas.openxmlformats.org/officeDocument/2006/relationships/image" Target="../media/image2.png"/><Relationship Id="rId5" Type="http://schemas.openxmlformats.org/officeDocument/2006/relationships/hyperlink" Target="http://dontchangethislink.peardeckmagic.zone?eyJ0eXBlIjoiZ29vZ2xlLXNsaWRlcy1hZGRvbi1yZXNwb25zZS1mb290ZXIiLCJsYXN0RWRpdGVkQnkiOiIxMDkxOTQ3NTU0NzAwODQ5Nzk1NTAiLCJwcmVzZW50YXRpb25JZCI6IjE5M3kzQUlocVFzalpiRWlTaWg1eFFCTm9JYUN5a1h6SGExSUtSRXNMUFhZIiwiY29udGVudElkIjoiY3VzdG9tLXJlc3BvbnNlLWZyZWVoYW5kRHJhd2luZyIsInNsaWRlSWQiOiJnOTlmY2NlMmI2N18wXzM4IiwiY29udGVudEluc3RhbmNlSWQiOiIxOTN5M0FJaHFRc2paYkVpU2loNXhRQk5vSWFDeWtYekhhMUlLUkVzTFBYWS9lM2FkNWIyMC04YjA2LTRhNWEtODM5OS03MmNkNTYwNjE4OWEifQ==pearId=magic-pear-metadata-identifier"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9.xml"/><Relationship Id="rId3" Type="http://schemas.openxmlformats.org/officeDocument/2006/relationships/hyperlink" Target="http://dontchangethislink.peardeckmagic.zone?eyJ0eXBlIjoiZnJlZWhhbmREcmF3aW5nIiwiZHJhZ2dhYmxlcyI6W3siaWQiOiJkcmFnZ2FibGUwIiwidHlwZSI6Imljb24iLCJpY29uIjp7ImlkIjoiZGVmYXVsdC1jaXJjbGUifSwiY29sb3IiOiIjRDUxRDI4In1dLCJkcmFnZ2FibGVTaXplIjoxMi41NSwiZW1iZWRkYWJsZVVybCI6Imh0dHBzOi8vIiwiYW5zd2VycyI6W119pearId=magic-pear-shape-identifier" TargetMode="External"/><Relationship Id="rId4" Type="http://schemas.openxmlformats.org/officeDocument/2006/relationships/image" Target="../media/image2.png"/><Relationship Id="rId5" Type="http://schemas.openxmlformats.org/officeDocument/2006/relationships/hyperlink" Target="http://dontchangethislink.peardeckmagic.zone?eyJ0eXBlIjoiZ29vZ2xlLXNsaWRlcy1hZGRvbi1yZXNwb25zZS1mb290ZXIiLCJsYXN0RWRpdGVkQnkiOiIxMDkxOTQ3NTU0NzAwODQ5Nzk1NTAiLCJwcmVzZW50YXRpb25JZCI6IjE5M3kzQUlocVFzalpiRWlTaWg1eFFCTm9JYUN5a1h6SGExSUtSRXNMUFhZIiwiY29udGVudElkIjoiY3VzdG9tLXJlc3BvbnNlLWZyZWVoYW5kRHJhd2luZyIsInNsaWRlSWQiOiJnOTlmY2NlMmI2N18wXzM4IiwiY29udGVudEluc3RhbmNlSWQiOiIxOTN5M0FJaHFRc2paYkVpU2loNXhRQk5vSWFDeWtYekhhMUlLUkVzTFBYWS9lM2FkNWIyMC04YjA2LTRhNWEtODM5OS03MmNkNTYwNjE4OWEifQ==pearId=magic-pear-metadata-identifier"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m9uZSBzb2x1dGlvbiIsIm5vIHNvbHV0aW9uIiwiaW5maW5pdGUgc29sdXRpb25zIl19pearId=magic-pear-shape-identifier" TargetMode="External"/><Relationship Id="rId4" Type="http://schemas.openxmlformats.org/officeDocument/2006/relationships/image" Target="../media/image6.png"/><Relationship Id="rId5" Type="http://schemas.openxmlformats.org/officeDocument/2006/relationships/hyperlink" Target="http://dontchangethislink.peardeckmagic.zone?eyJ0eXBlIjoiZ29vZ2xlLXNsaWRlcy1hZGRvbi1yZXNwb25zZS1mb290ZXIiLCJsYXN0RWRpdGVkQnkiOiIxMDc2NDY4NzU0NjA4ODc1NTUxMzAiLCJwcmVzZW50YXRpb25JZCI6IjExcW9MenNCTlpCeUxrNFpZY3RscVpUV2pld1dxRFFVdGJYTm13blphMmlnIiwiY29udGVudElkIjoiY3VzdG9tLXJlc3BvbnNlLW11bHRpcGxlQ2hvaWNlIiwic2xpZGVJZCI6Imc5ZTkzZWUxNjU2XzBfMSIsImNvbnRlbnRJbnN0YW5jZUlkIjoiMTFxb0x6c0JOWkJ5TGs0WlljdGxxWlRXamV3V3FEUVV0YlhObXduWmEyaWcvZjk4NDFjNjQtMWFkYy00ZWVjLWIzNmItN2IwMmYyZjMxNWU3In0=pearId=magic-pear-metadata-identifier"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4.xml"/><Relationship Id="rId3" Type="http://schemas.openxmlformats.org/officeDocument/2006/relationships/hyperlink" Target="http://dontchangethislink.peardeckmagic.zone?eyJ0eXBlIjoiZnJlZWhhbmREcmF3aW5nIiwiZHJhZ2dhYmxlcyI6W3siaWQiOiJkcmFnZ2FibGUwIiwidHlwZSI6Imljb24iLCJpY29uIjp7ImlkIjoiZGVmYXVsdC1jaXJjbGUifSwiY29sb3IiOiIjRDUxRDI4In1dLCJkcmFnZ2FibGVTaXplIjoxMi41NSwiZW1iZWRkYWJsZVVybCI6Imh0dHBzOi8vIiwiYW5zd2VycyI6W119pearId=magic-pear-shape-identifier" TargetMode="External"/><Relationship Id="rId4" Type="http://schemas.openxmlformats.org/officeDocument/2006/relationships/image" Target="../media/image2.png"/><Relationship Id="rId5" Type="http://schemas.openxmlformats.org/officeDocument/2006/relationships/hyperlink" Target="http://dontchangethislink.peardeckmagic.zone?eyJ0eXBlIjoiZ29vZ2xlLXNsaWRlcy1hZGRvbi1yZXNwb25zZS1mb290ZXIiLCJsYXN0RWRpdGVkQnkiOiIxMDkxOTQ3NTU0NzAwODQ5Nzk1NTAiLCJwcmVzZW50YXRpb25JZCI6IjE5M3kzQUlocVFzalpiRWlTaWg1eFFCTm9JYUN5a1h6SGExSUtSRXNMUFhZIiwiY29udGVudElkIjoiY3VzdG9tLXJlc3BvbnNlLWZyZWVoYW5kRHJhd2luZyIsInNsaWRlSWQiOiJnOTlmY2NlMmI2N18wXzM4IiwiY29udGVudEluc3RhbmNlSWQiOiIxOTN5M0FJaHFRc2paYkVpU2loNXhRQk5vSWFDeWtYekhhMUlLUkVzTFBYWS9lM2FkNWIyMC04YjA2LTRhNWEtODM5OS03MmNkNTYwNjE4OWEifQ==pearId=magic-pear-metadata-identifier"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9.xml"/><Relationship Id="rId3" Type="http://schemas.openxmlformats.org/officeDocument/2006/relationships/hyperlink" Target="http://dontchangethislink.peardeckmagic.zone?eyJ0eXBlIjoiZnJlZWhhbmREcmF3aW5nIiwiZHJhZ2dhYmxlcyI6W3siaWQiOiJkcmFnZ2FibGUwIiwidHlwZSI6Imljb24iLCJpY29uIjp7ImlkIjoiZGVmYXVsdC1jaXJjbGUifSwiY29sb3IiOiIjRDUxRDI4In1dLCJkcmFnZ2FibGVTaXplIjoxMi41NSwiZW1iZWRkYWJsZVVybCI6Imh0dHBzOi8vIiwiYW5zd2VycyI6W119pearId=magic-pear-shape-identifier" TargetMode="External"/><Relationship Id="rId4" Type="http://schemas.openxmlformats.org/officeDocument/2006/relationships/image" Target="../media/image2.png"/><Relationship Id="rId5" Type="http://schemas.openxmlformats.org/officeDocument/2006/relationships/hyperlink" Target="http://dontchangethislink.peardeckmagic.zone?eyJ0eXBlIjoiZ29vZ2xlLXNsaWRlcy1hZGRvbi1yZXNwb25zZS1mb290ZXIiLCJsYXN0RWRpdGVkQnkiOiIxMDkxOTQ3NTU0NzAwODQ5Nzk1NTAiLCJwcmVzZW50YXRpb25JZCI6IjE5M3kzQUlocVFzalpiRWlTaWg1eFFCTm9JYUN5a1h6SGExSUtSRXNMUFhZIiwiY29udGVudElkIjoiY3VzdG9tLXJlc3BvbnNlLWZyZWVoYW5kRHJhd2luZyIsInNsaWRlSWQiOiJnOTlmY2NlMmI2N18wXzM4IiwiY29udGVudEluc3RhbmNlSWQiOiIxOTN5M0FJaHFRc2paYkVpU2loNXhRQk5vSWFDeWtYekhhMUlLUkVzTFBYWS9lM2FkNWIyMC04YjA2LTRhNWEtODM5OS03MmNkNTYwNjE4OWEifQ==pearId=magic-pear-metadata-identifie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4.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m9uZSBzb2x1dGlvbiIsIm5vIHNvbHV0aW9uIiwiaW5maW5pdGUgc29sdXRpb25zIl19pearId=magic-pear-shape-identifier" TargetMode="External"/><Relationship Id="rId4" Type="http://schemas.openxmlformats.org/officeDocument/2006/relationships/image" Target="../media/image6.png"/><Relationship Id="rId5" Type="http://schemas.openxmlformats.org/officeDocument/2006/relationships/hyperlink" Target="http://dontchangethislink.peardeckmagic.zone?eyJ0eXBlIjoiZ29vZ2xlLXNsaWRlcy1hZGRvbi1yZXNwb25zZS1mb290ZXIiLCJsYXN0RWRpdGVkQnkiOiIxMDc2NDY4NzU0NjA4ODc1NTUxMzAiLCJwcmVzZW50YXRpb25JZCI6IjExcW9MenNCTlpCeUxrNFpZY3RscVpUV2pld1dxRFFVdGJYTm13blphMmlnIiwiY29udGVudElkIjoiY3VzdG9tLXJlc3BvbnNlLW11bHRpcGxlQ2hvaWNlIiwic2xpZGVJZCI6Imc5ZTkzZWUxNjU2XzBfMSIsImNvbnRlbnRJbnN0YW5jZUlkIjoiMTFxb0x6c0JOWkJ5TGs0WlljdGxxWlRXamV3V3FEUVV0YlhObXduWmEyaWcvZjk4NDFjNjQtMWFkYy00ZWVjLWIzNmItN2IwMmYyZjMxNWU3In0=pearId=magic-pear-metadata-identifier"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8.xml"/><Relationship Id="rId3" Type="http://schemas.openxmlformats.org/officeDocument/2006/relationships/hyperlink" Target="http://dontchangethislink.peardeckmagic.zone?eyJ0eXBlIjoiZnJlZWhhbmREcmF3aW5nIiwiZHJhZ2dhYmxlcyI6W3siaWQiOiJkcmFnZ2FibGUwIiwidHlwZSI6Imljb24iLCJpY29uIjp7ImlkIjoiZGVmYXVsdC1jaXJjbGUifSwiY29sb3IiOiIjRDUxRDI4In1dLCJkcmFnZ2FibGVTaXplIjoxMi41NSwiZW1iZWRkYWJsZVVybCI6Imh0dHBzOi8vIiwiYW5zd2VycyI6W119pearId=magic-pear-shape-identifier" TargetMode="External"/><Relationship Id="rId4" Type="http://schemas.openxmlformats.org/officeDocument/2006/relationships/image" Target="../media/image4.png"/><Relationship Id="rId5" Type="http://schemas.openxmlformats.org/officeDocument/2006/relationships/hyperlink" Target="http://dontchangethislink.peardeckmagic.zone?eyJ0eXBlIjoiZ29vZ2xlLXNsaWRlcy1hZGRvbi1yZXNwb25zZS1mb290ZXIiLCJsYXN0RWRpdGVkQnkiOiIxMDkxOTQ3NTU0NzAwODQ5Nzk1NTAiLCJwcmVzZW50YXRpb25JZCI6IjE5M3kzQUlocVFzalpiRWlTaWg1eFFCTm9JYUN5a1h6SGExSUtSRXNMUFhZIiwiY29udGVudElkIjoiY3VzdG9tLXJlc3BvbnNlLWZyZWVoYW5kRHJhd2luZyIsInNsaWRlSWQiOiJnOTlmY2NlMmI2N18wXzM4IiwiY29udGVudEluc3RhbmNlSWQiOiIxOTN5M0FJaHFRc2paYkVpU2loNXhRQk5vSWFDeWtYekhhMUlLUkVzTFBYWS9lM2FkNWIyMC04YjA2LTRhNWEtODM5OS03MmNkNTYwNjE4OWEifQ==pearId=magic-pear-metadata-identifier" TargetMode="Externa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2.xml"/><Relationship Id="rId3" Type="http://schemas.openxmlformats.org/officeDocument/2006/relationships/hyperlink" Target="http://dontchangethislink.peardeckmagic.zone?eyJ0eXBlIjoiZnJlZWhhbmREcmF3aW5nIiwiZHJhZ2dhYmxlcyI6W3siaWQiOiJkcmFnZ2FibGUwIiwidHlwZSI6Imljb24iLCJpY29uIjp7ImlkIjoiZGVmYXVsdC1jaXJjbGUifSwiY29sb3IiOiIjRDUxRDI4In1dLCJkcmFnZ2FibGVTaXplIjoxMi41NSwiZW1iZWRkYWJsZVVybCI6Imh0dHBzOi8vIiwiYW5zd2VycyI6W119pearId=magic-pear-shape-identifier" TargetMode="External"/><Relationship Id="rId4" Type="http://schemas.openxmlformats.org/officeDocument/2006/relationships/image" Target="../media/image4.png"/><Relationship Id="rId5" Type="http://schemas.openxmlformats.org/officeDocument/2006/relationships/hyperlink" Target="http://dontchangethislink.peardeckmagic.zone?eyJ0eXBlIjoiZ29vZ2xlLXNsaWRlcy1hZGRvbi1yZXNwb25zZS1mb290ZXIiLCJsYXN0RWRpdGVkQnkiOiIxMDkxOTQ3NTU0NzAwODQ5Nzk1NTAiLCJwcmVzZW50YXRpb25JZCI6IjE5M3kzQUlocVFzalpiRWlTaWg1eFFCTm9JYUN5a1h6SGExSUtSRXNMUFhZIiwiY29udGVudElkIjoiY3VzdG9tLXJlc3BvbnNlLWZyZWVoYW5kRHJhd2luZyIsInNsaWRlSWQiOiJnOTlmY2NlMmI2N18wXzM4IiwiY29udGVudEluc3RhbmNlSWQiOiIxOTN5M0FJaHFRc2paYkVpU2loNXhRQk5vSWFDeWtYekhhMUlLUkVzTFBYWS9lM2FkNWIyMC04YjA2LTRhNWEtODM5OS03MmNkNTYwNjE4OWEifQ==pearId=magic-pear-metadata-identifier" TargetMode="Externa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6.xml"/><Relationship Id="rId3" Type="http://schemas.openxmlformats.org/officeDocument/2006/relationships/image" Target="../media/image10.png"/><Relationship Id="rId4" Type="http://schemas.openxmlformats.org/officeDocument/2006/relationships/image" Target="../media/image11.png"/></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7.xml"/><Relationship Id="rId3" Type="http://schemas.openxmlformats.org/officeDocument/2006/relationships/hyperlink" Target="http://www.youtube.com/watch?v=TWv6f7rwjF4" TargetMode="External"/><Relationship Id="rId4" Type="http://schemas.openxmlformats.org/officeDocument/2006/relationships/image" Target="../media/image13.jpg"/><Relationship Id="rId10" Type="http://schemas.openxmlformats.org/officeDocument/2006/relationships/image" Target="../media/image15.jpg"/><Relationship Id="rId9" Type="http://schemas.openxmlformats.org/officeDocument/2006/relationships/hyperlink" Target="http://www.youtube.com/watch?v=S2PjhiAQMK8" TargetMode="External"/><Relationship Id="rId5" Type="http://schemas.openxmlformats.org/officeDocument/2006/relationships/hyperlink" Target="http://www.youtube.com/watch?v=yiwAS3R-mG0" TargetMode="External"/><Relationship Id="rId6" Type="http://schemas.openxmlformats.org/officeDocument/2006/relationships/image" Target="../media/image14.jpg"/><Relationship Id="rId7" Type="http://schemas.openxmlformats.org/officeDocument/2006/relationships/hyperlink" Target="http://www.youtube.com/watch?v=dAvosUEUH6I" TargetMode="External"/><Relationship Id="rId8" Type="http://schemas.openxmlformats.org/officeDocument/2006/relationships/image" Target="../media/image1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55" name="Google Shape;55;p13">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Warm-up: Simplify</a:t>
            </a:r>
            <a:endParaRPr b="1" sz="2400"/>
          </a:p>
        </p:txBody>
      </p:sp>
      <p:sp>
        <p:nvSpPr>
          <p:cNvPr id="57" name="Google Shape;57;p13"/>
          <p:cNvSpPr txBox="1"/>
          <p:nvPr>
            <p:ph type="title"/>
          </p:nvPr>
        </p:nvSpPr>
        <p:spPr>
          <a:xfrm>
            <a:off x="311700" y="1017725"/>
            <a:ext cx="8520600" cy="320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    53</a:t>
            </a:r>
            <a:r>
              <a:rPr b="1" baseline="30000" lang="en" sz="2400"/>
              <a:t>25</a:t>
            </a:r>
            <a:r>
              <a:rPr b="1" lang="en" sz="2400"/>
              <a:t> · 53</a:t>
            </a:r>
            <a:r>
              <a:rPr b="1" baseline="30000" lang="en" sz="2400"/>
              <a:t>75</a:t>
            </a:r>
            <a:r>
              <a:rPr b="1" lang="en" sz="2400"/>
              <a:t>              (w</a:t>
            </a:r>
            <a:r>
              <a:rPr b="1" baseline="30000" lang="en" sz="2400"/>
              <a:t>6</a:t>
            </a:r>
            <a:r>
              <a:rPr b="1" lang="en" sz="2400"/>
              <a:t>)</a:t>
            </a:r>
            <a:r>
              <a:rPr b="1" baseline="30000" lang="en" sz="2400"/>
              <a:t>5</a:t>
            </a:r>
            <a:r>
              <a:rPr b="1" lang="en" sz="2400"/>
              <a:t>                                        y</a:t>
            </a:r>
            <a:r>
              <a:rPr b="1" baseline="30000" lang="en" sz="2400"/>
              <a:t>9</a:t>
            </a:r>
            <a:r>
              <a:rPr b="1" lang="en" sz="2400"/>
              <a:t> </a:t>
            </a:r>
            <a:r>
              <a:rPr b="1" lang="en" sz="2400"/>
              <a:t>· y</a:t>
            </a:r>
            <a:r>
              <a:rPr b="1" baseline="30000" lang="en" sz="2400"/>
              <a:t>-9</a:t>
            </a:r>
            <a:endParaRPr b="1" baseline="30000" sz="2400"/>
          </a:p>
        </p:txBody>
      </p:sp>
      <p:cxnSp>
        <p:nvCxnSpPr>
          <p:cNvPr id="58" name="Google Shape;58;p13"/>
          <p:cNvCxnSpPr/>
          <p:nvPr/>
        </p:nvCxnSpPr>
        <p:spPr>
          <a:xfrm>
            <a:off x="2446975" y="1029225"/>
            <a:ext cx="0" cy="3451500"/>
          </a:xfrm>
          <a:prstGeom prst="straightConnector1">
            <a:avLst/>
          </a:prstGeom>
          <a:noFill/>
          <a:ln cap="flat" cmpd="sng" w="9525">
            <a:solidFill>
              <a:schemeClr val="dk2"/>
            </a:solidFill>
            <a:prstDash val="solid"/>
            <a:round/>
            <a:headEnd len="med" w="med" type="none"/>
            <a:tailEnd len="med" w="med" type="none"/>
          </a:ln>
        </p:spPr>
      </p:cxnSp>
      <p:cxnSp>
        <p:nvCxnSpPr>
          <p:cNvPr id="59" name="Google Shape;59;p13"/>
          <p:cNvCxnSpPr/>
          <p:nvPr/>
        </p:nvCxnSpPr>
        <p:spPr>
          <a:xfrm>
            <a:off x="4656775" y="1029225"/>
            <a:ext cx="0" cy="3451500"/>
          </a:xfrm>
          <a:prstGeom prst="straightConnector1">
            <a:avLst/>
          </a:prstGeom>
          <a:noFill/>
          <a:ln cap="flat" cmpd="sng" w="9525">
            <a:solidFill>
              <a:schemeClr val="dk2"/>
            </a:solidFill>
            <a:prstDash val="solid"/>
            <a:round/>
            <a:headEnd len="med" w="med" type="none"/>
            <a:tailEnd len="med" w="med" type="none"/>
          </a:ln>
        </p:spPr>
      </p:cxnSp>
      <p:cxnSp>
        <p:nvCxnSpPr>
          <p:cNvPr id="60" name="Google Shape;60;p13"/>
          <p:cNvCxnSpPr/>
          <p:nvPr/>
        </p:nvCxnSpPr>
        <p:spPr>
          <a:xfrm>
            <a:off x="6637975" y="1029225"/>
            <a:ext cx="0" cy="3451500"/>
          </a:xfrm>
          <a:prstGeom prst="straightConnector1">
            <a:avLst/>
          </a:prstGeom>
          <a:noFill/>
          <a:ln cap="flat" cmpd="sng" w="9525">
            <a:solidFill>
              <a:schemeClr val="dk2"/>
            </a:solidFill>
            <a:prstDash val="solid"/>
            <a:round/>
            <a:headEnd len="med" w="med" type="none"/>
            <a:tailEnd len="med" w="med" type="none"/>
          </a:ln>
        </p:spPr>
      </p:cxnSp>
      <p:graphicFrame>
        <p:nvGraphicFramePr>
          <p:cNvPr id="61" name="Google Shape;61;p13"/>
          <p:cNvGraphicFramePr/>
          <p:nvPr/>
        </p:nvGraphicFramePr>
        <p:xfrm>
          <a:off x="5311800" y="948575"/>
          <a:ext cx="3000000" cy="3000000"/>
        </p:xfrm>
        <a:graphic>
          <a:graphicData uri="http://schemas.openxmlformats.org/drawingml/2006/table">
            <a:tbl>
              <a:tblPr>
                <a:noFill/>
                <a:tableStyleId>{0BF6E7DA-6255-4F0F-BA12-36E061D19604}</a:tableStyleId>
              </a:tblPr>
              <a:tblGrid>
                <a:gridCol w="671150"/>
              </a:tblGrid>
              <a:tr h="374025">
                <a:tc>
                  <a:txBody>
                    <a:bodyPr/>
                    <a:lstStyle/>
                    <a:p>
                      <a:pPr indent="0" lvl="0" marL="0" rtl="0" algn="ctr">
                        <a:spcBef>
                          <a:spcPts val="0"/>
                        </a:spcBef>
                        <a:spcAft>
                          <a:spcPts val="0"/>
                        </a:spcAft>
                        <a:buNone/>
                      </a:pPr>
                      <a:r>
                        <a:rPr lang="en" sz="2400">
                          <a:solidFill>
                            <a:schemeClr val="dk1"/>
                          </a:solidFill>
                        </a:rPr>
                        <a:t>8</a:t>
                      </a:r>
                      <a:r>
                        <a:rPr baseline="30000" lang="en" sz="2400">
                          <a:solidFill>
                            <a:schemeClr val="dk1"/>
                          </a:solidFill>
                        </a:rPr>
                        <a:t>49</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8</a:t>
                      </a:r>
                      <a:r>
                        <a:rPr baseline="30000" lang="en" sz="2400">
                          <a:solidFill>
                            <a:schemeClr val="dk1"/>
                          </a:solidFill>
                        </a:rPr>
                        <a:t>15</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How many solutions will the following equation have?</a:t>
            </a:r>
            <a:endParaRPr b="1" sz="2400"/>
          </a:p>
          <a:p>
            <a:pPr indent="0" lvl="0" marL="0" rtl="0" algn="l">
              <a:spcBef>
                <a:spcPts val="0"/>
              </a:spcBef>
              <a:spcAft>
                <a:spcPts val="0"/>
              </a:spcAft>
              <a:buNone/>
            </a:pPr>
            <a:r>
              <a:t/>
            </a:r>
            <a:endParaRPr b="1" sz="2400"/>
          </a:p>
          <a:p>
            <a:pPr indent="0" lvl="0" marL="0" rtl="0" algn="l">
              <a:spcBef>
                <a:spcPts val="0"/>
              </a:spcBef>
              <a:spcAft>
                <a:spcPts val="0"/>
              </a:spcAft>
              <a:buClr>
                <a:schemeClr val="dk1"/>
              </a:buClr>
              <a:buSzPts val="1100"/>
              <a:buFont typeface="Arial"/>
              <a:buNone/>
            </a:pPr>
            <a:r>
              <a:rPr b="1" lang="en" sz="2400"/>
              <a:t> -10x - 4 = 26</a:t>
            </a:r>
            <a:endParaRPr b="1" sz="2400" u="sng"/>
          </a:p>
          <a:p>
            <a:pPr indent="0" lvl="0" marL="0" rtl="0" algn="l">
              <a:spcBef>
                <a:spcPts val="0"/>
              </a:spcBef>
              <a:spcAft>
                <a:spcPts val="0"/>
              </a:spcAft>
              <a:buNone/>
            </a:pPr>
            <a:r>
              <a:rPr b="1" lang="en" sz="2400" u="sng"/>
              <a:t>         +4    +4</a:t>
            </a:r>
            <a:endParaRPr b="1" sz="2400"/>
          </a:p>
          <a:p>
            <a:pPr indent="0" lvl="0" marL="0" rtl="0" algn="l">
              <a:spcBef>
                <a:spcPts val="0"/>
              </a:spcBef>
              <a:spcAft>
                <a:spcPts val="0"/>
              </a:spcAft>
              <a:buNone/>
            </a:pPr>
            <a:r>
              <a:rPr b="1" lang="en" sz="2400"/>
              <a:t>      </a:t>
            </a:r>
            <a:r>
              <a:rPr b="1" lang="en" sz="2400" u="sng"/>
              <a:t>-10x</a:t>
            </a:r>
            <a:r>
              <a:rPr b="1" lang="en" sz="2400"/>
              <a:t> </a:t>
            </a:r>
            <a:r>
              <a:rPr b="1" lang="en" sz="2400">
                <a:highlight>
                  <a:srgbClr val="FFFF00"/>
                </a:highlight>
              </a:rPr>
              <a:t>=</a:t>
            </a:r>
            <a:r>
              <a:rPr b="1" lang="en" sz="2400"/>
              <a:t> </a:t>
            </a:r>
            <a:r>
              <a:rPr b="1" lang="en" sz="2400" u="sng"/>
              <a:t>30</a:t>
            </a:r>
            <a:endParaRPr b="1" sz="2400" u="sng"/>
          </a:p>
          <a:p>
            <a:pPr indent="0" lvl="0" marL="0" rtl="0" algn="l">
              <a:spcBef>
                <a:spcPts val="0"/>
              </a:spcBef>
              <a:spcAft>
                <a:spcPts val="0"/>
              </a:spcAft>
              <a:buNone/>
            </a:pPr>
            <a:r>
              <a:rPr b="1" lang="en" sz="2400"/>
              <a:t>       -10    -10</a:t>
            </a:r>
            <a:endParaRPr b="1" sz="2400"/>
          </a:p>
          <a:p>
            <a:pPr indent="0" lvl="0" marL="0" rtl="0" algn="l">
              <a:spcBef>
                <a:spcPts val="0"/>
              </a:spcBef>
              <a:spcAft>
                <a:spcPts val="0"/>
              </a:spcAft>
              <a:buNone/>
            </a:pPr>
            <a:r>
              <a:rPr b="1" lang="en" sz="2400"/>
              <a:t>           </a:t>
            </a:r>
            <a:r>
              <a:rPr b="1" lang="en" sz="2400">
                <a:highlight>
                  <a:srgbClr val="FFFF00"/>
                </a:highlight>
              </a:rPr>
              <a:t>x = -3</a:t>
            </a:r>
            <a:endParaRPr b="1" sz="2400">
              <a:highlight>
                <a:srgbClr val="FFFF00"/>
              </a:highlight>
            </a:endParaRPr>
          </a:p>
          <a:p>
            <a:pPr indent="0" lvl="0" marL="0" rtl="0" algn="l">
              <a:spcBef>
                <a:spcPts val="0"/>
              </a:spcBef>
              <a:spcAft>
                <a:spcPts val="0"/>
              </a:spcAft>
              <a:buNone/>
            </a:pPr>
            <a:r>
              <a:t/>
            </a:r>
            <a:endParaRPr b="1" sz="2400">
              <a:highlight>
                <a:srgbClr val="FFFF00"/>
              </a:highlight>
            </a:endParaRPr>
          </a:p>
          <a:p>
            <a:pPr indent="0" lvl="0" marL="0" rtl="0" algn="l">
              <a:spcBef>
                <a:spcPts val="0"/>
              </a:spcBef>
              <a:spcAft>
                <a:spcPts val="0"/>
              </a:spcAft>
              <a:buNone/>
            </a:pPr>
            <a:r>
              <a:rPr b="1" lang="en" sz="2400"/>
              <a:t>     </a:t>
            </a:r>
            <a:r>
              <a:rPr b="1" lang="en" sz="2400">
                <a:highlight>
                  <a:srgbClr val="FFFF00"/>
                </a:highlight>
              </a:rPr>
              <a:t>One solution</a:t>
            </a:r>
            <a:endParaRPr b="1" sz="2400">
              <a:highlight>
                <a:srgbClr val="FFFF00"/>
              </a:highlight>
            </a:endParaRPr>
          </a:p>
        </p:txBody>
      </p:sp>
      <p:cxnSp>
        <p:nvCxnSpPr>
          <p:cNvPr id="155" name="Google Shape;155;p22"/>
          <p:cNvCxnSpPr>
            <a:stCxn id="156" idx="1"/>
          </p:cNvCxnSpPr>
          <p:nvPr/>
        </p:nvCxnSpPr>
        <p:spPr>
          <a:xfrm flipH="1">
            <a:off x="986276" y="1226800"/>
            <a:ext cx="588600" cy="772800"/>
          </a:xfrm>
          <a:prstGeom prst="straightConnector1">
            <a:avLst/>
          </a:prstGeom>
          <a:noFill/>
          <a:ln cap="flat" cmpd="sng" w="28575">
            <a:solidFill>
              <a:srgbClr val="FF0000"/>
            </a:solidFill>
            <a:prstDash val="solid"/>
            <a:round/>
            <a:headEnd len="med" w="med" type="none"/>
            <a:tailEnd len="med" w="med" type="none"/>
          </a:ln>
        </p:spPr>
      </p:cxnSp>
      <p:sp>
        <p:nvSpPr>
          <p:cNvPr id="156" name="Google Shape;156;p22"/>
          <p:cNvSpPr txBox="1"/>
          <p:nvPr/>
        </p:nvSpPr>
        <p:spPr>
          <a:xfrm flipH="1">
            <a:off x="1221176" y="1046650"/>
            <a:ext cx="353700" cy="36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157" name="Google Shape;157;p22"/>
          <p:cNvCxnSpPr/>
          <p:nvPr/>
        </p:nvCxnSpPr>
        <p:spPr>
          <a:xfrm>
            <a:off x="1159475" y="2038050"/>
            <a:ext cx="269400" cy="656400"/>
          </a:xfrm>
          <a:prstGeom prst="straightConnector1">
            <a:avLst/>
          </a:prstGeom>
          <a:noFill/>
          <a:ln cap="flat" cmpd="sng" w="28575">
            <a:solidFill>
              <a:srgbClr val="9900FF"/>
            </a:solidFill>
            <a:prstDash val="solid"/>
            <a:round/>
            <a:headEnd len="med" w="med" type="none"/>
            <a:tailEnd len="med" w="med" type="none"/>
          </a:ln>
        </p:spPr>
      </p:cxnSp>
      <p:sp>
        <p:nvSpPr>
          <p:cNvPr id="158" name="Google Shape;158;p22"/>
          <p:cNvSpPr txBox="1"/>
          <p:nvPr/>
        </p:nvSpPr>
        <p:spPr>
          <a:xfrm flipH="1">
            <a:off x="951326" y="1883675"/>
            <a:ext cx="353700" cy="36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FF"/>
                </a:solidFill>
              </a:rPr>
              <a:t>1</a:t>
            </a:r>
            <a:endParaRPr>
              <a:solidFill>
                <a:srgbClr val="9900FF"/>
              </a:solidFill>
            </a:endParaRPr>
          </a:p>
        </p:txBody>
      </p:sp>
      <p:sp>
        <p:nvSpPr>
          <p:cNvPr id="159" name="Google Shape;159;p22"/>
          <p:cNvSpPr txBox="1"/>
          <p:nvPr/>
        </p:nvSpPr>
        <p:spPr>
          <a:xfrm>
            <a:off x="4800600" y="1219200"/>
            <a:ext cx="38361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1"/>
                </a:solidFill>
                <a:highlight>
                  <a:srgbClr val="00FF00"/>
                </a:highlight>
              </a:rPr>
              <a:t>Check:</a:t>
            </a:r>
            <a:endParaRPr b="1" sz="2400">
              <a:solidFill>
                <a:schemeClr val="dk1"/>
              </a:solidFill>
              <a:highlight>
                <a:srgbClr val="00FF00"/>
              </a:highlight>
            </a:endParaRPr>
          </a:p>
          <a:p>
            <a:pPr indent="0" lvl="0" marL="0" rtl="0" algn="l">
              <a:spcBef>
                <a:spcPts val="0"/>
              </a:spcBef>
              <a:spcAft>
                <a:spcPts val="0"/>
              </a:spcAft>
              <a:buClr>
                <a:schemeClr val="dk1"/>
              </a:buClr>
              <a:buSzPts val="1100"/>
              <a:buFont typeface="Arial"/>
              <a:buNone/>
            </a:pPr>
            <a:r>
              <a:rPr b="1" lang="en" sz="2400">
                <a:solidFill>
                  <a:schemeClr val="dk1"/>
                </a:solidFill>
              </a:rPr>
              <a:t>-10(-3) - 4 = 26</a:t>
            </a:r>
            <a:endParaRPr b="1" sz="2400">
              <a:solidFill>
                <a:schemeClr val="dk1"/>
              </a:solidFill>
            </a:endParaRPr>
          </a:p>
          <a:p>
            <a:pPr indent="0" lvl="0" marL="0" rtl="0" algn="l">
              <a:spcBef>
                <a:spcPts val="0"/>
              </a:spcBef>
              <a:spcAft>
                <a:spcPts val="0"/>
              </a:spcAft>
              <a:buNone/>
            </a:pPr>
            <a:r>
              <a:rPr b="1" lang="en" sz="2400">
                <a:solidFill>
                  <a:schemeClr val="dk1"/>
                </a:solidFill>
              </a:rPr>
              <a:t>       30 - 4 = 26</a:t>
            </a:r>
            <a:endParaRPr b="1" sz="2400">
              <a:solidFill>
                <a:schemeClr val="dk1"/>
              </a:solidFill>
            </a:endParaRPr>
          </a:p>
          <a:p>
            <a:pPr indent="0" lvl="0" marL="0" rtl="0" algn="l">
              <a:spcBef>
                <a:spcPts val="0"/>
              </a:spcBef>
              <a:spcAft>
                <a:spcPts val="0"/>
              </a:spcAft>
              <a:buNone/>
            </a:pPr>
            <a:r>
              <a:rPr b="1" lang="en" sz="2400">
                <a:solidFill>
                  <a:schemeClr val="dk1"/>
                </a:solidFill>
              </a:rPr>
              <a:t>            26 = 26 :)</a:t>
            </a:r>
            <a:endParaRPr b="1" sz="2400">
              <a:solidFill>
                <a:schemeClr val="dk1"/>
              </a:solidFill>
            </a:endParaRPr>
          </a:p>
        </p:txBody>
      </p:sp>
      <p:sp>
        <p:nvSpPr>
          <p:cNvPr id="160" name="Google Shape;160;p22"/>
          <p:cNvSpPr/>
          <p:nvPr/>
        </p:nvSpPr>
        <p:spPr>
          <a:xfrm>
            <a:off x="4624250" y="1201775"/>
            <a:ext cx="3174300" cy="21555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22"/>
          <p:cNvSpPr/>
          <p:nvPr/>
        </p:nvSpPr>
        <p:spPr>
          <a:xfrm>
            <a:off x="243825" y="2694450"/>
            <a:ext cx="3174300" cy="14607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How many solutions will the following equation have?</a:t>
            </a:r>
            <a:endParaRPr b="1" sz="2400"/>
          </a:p>
          <a:p>
            <a:pPr indent="0" lvl="0" marL="0" rtl="0" algn="l">
              <a:spcBef>
                <a:spcPts val="0"/>
              </a:spcBef>
              <a:spcAft>
                <a:spcPts val="0"/>
              </a:spcAft>
              <a:buNone/>
            </a:pPr>
            <a:r>
              <a:t/>
            </a:r>
            <a:endParaRPr b="1" sz="2400"/>
          </a:p>
          <a:p>
            <a:pPr indent="0" lvl="0" marL="0" rtl="0" algn="l">
              <a:spcBef>
                <a:spcPts val="0"/>
              </a:spcBef>
              <a:spcAft>
                <a:spcPts val="0"/>
              </a:spcAft>
              <a:buClr>
                <a:schemeClr val="dk1"/>
              </a:buClr>
              <a:buSzPts val="1100"/>
              <a:buFont typeface="Arial"/>
              <a:buNone/>
            </a:pPr>
            <a:r>
              <a:rPr b="1" lang="en" sz="2400"/>
              <a:t> -10x - 4 = 26</a:t>
            </a:r>
            <a:endParaRPr b="1" sz="2400" u="sng"/>
          </a:p>
          <a:p>
            <a:pPr indent="0" lvl="0" marL="0" rtl="0" algn="l">
              <a:spcBef>
                <a:spcPts val="0"/>
              </a:spcBef>
              <a:spcAft>
                <a:spcPts val="0"/>
              </a:spcAft>
              <a:buNone/>
            </a:pPr>
            <a:r>
              <a:rPr b="1" lang="en" sz="2400" u="sng"/>
              <a:t>         +4    +4</a:t>
            </a:r>
            <a:endParaRPr b="1" sz="2400"/>
          </a:p>
          <a:p>
            <a:pPr indent="0" lvl="0" marL="0" rtl="0" algn="l">
              <a:spcBef>
                <a:spcPts val="0"/>
              </a:spcBef>
              <a:spcAft>
                <a:spcPts val="0"/>
              </a:spcAft>
              <a:buNone/>
            </a:pPr>
            <a:r>
              <a:rPr b="1" lang="en" sz="2400"/>
              <a:t>      </a:t>
            </a:r>
            <a:r>
              <a:rPr b="1" lang="en" sz="2400" u="sng"/>
              <a:t>-10x</a:t>
            </a:r>
            <a:r>
              <a:rPr b="1" lang="en" sz="2400"/>
              <a:t> </a:t>
            </a:r>
            <a:r>
              <a:rPr b="1" lang="en" sz="2400">
                <a:highlight>
                  <a:srgbClr val="FFFF00"/>
                </a:highlight>
              </a:rPr>
              <a:t>=</a:t>
            </a:r>
            <a:r>
              <a:rPr b="1" lang="en" sz="2400"/>
              <a:t> </a:t>
            </a:r>
            <a:r>
              <a:rPr b="1" lang="en" sz="2400" u="sng"/>
              <a:t>30</a:t>
            </a:r>
            <a:endParaRPr b="1" sz="2400" u="sng"/>
          </a:p>
          <a:p>
            <a:pPr indent="0" lvl="0" marL="0" rtl="0" algn="l">
              <a:spcBef>
                <a:spcPts val="0"/>
              </a:spcBef>
              <a:spcAft>
                <a:spcPts val="0"/>
              </a:spcAft>
              <a:buNone/>
            </a:pPr>
            <a:r>
              <a:rPr b="1" lang="en" sz="2400"/>
              <a:t>       -10    -10</a:t>
            </a:r>
            <a:endParaRPr b="1" sz="2400"/>
          </a:p>
          <a:p>
            <a:pPr indent="0" lvl="0" marL="0" rtl="0" algn="l">
              <a:spcBef>
                <a:spcPts val="0"/>
              </a:spcBef>
              <a:spcAft>
                <a:spcPts val="0"/>
              </a:spcAft>
              <a:buNone/>
            </a:pPr>
            <a:r>
              <a:rPr b="1" lang="en" sz="2400"/>
              <a:t>           </a:t>
            </a:r>
            <a:r>
              <a:rPr b="1" lang="en" sz="2400">
                <a:highlight>
                  <a:srgbClr val="FFFF00"/>
                </a:highlight>
              </a:rPr>
              <a:t>x = -3</a:t>
            </a:r>
            <a:endParaRPr b="1" sz="2400">
              <a:highlight>
                <a:srgbClr val="FFFF00"/>
              </a:highlight>
            </a:endParaRPr>
          </a:p>
          <a:p>
            <a:pPr indent="0" lvl="0" marL="0" rtl="0" algn="l">
              <a:spcBef>
                <a:spcPts val="0"/>
              </a:spcBef>
              <a:spcAft>
                <a:spcPts val="0"/>
              </a:spcAft>
              <a:buNone/>
            </a:pPr>
            <a:r>
              <a:t/>
            </a:r>
            <a:endParaRPr b="1" sz="2400">
              <a:highlight>
                <a:srgbClr val="FFFF00"/>
              </a:highlight>
            </a:endParaRPr>
          </a:p>
          <a:p>
            <a:pPr indent="0" lvl="0" marL="0" rtl="0" algn="l">
              <a:spcBef>
                <a:spcPts val="0"/>
              </a:spcBef>
              <a:spcAft>
                <a:spcPts val="0"/>
              </a:spcAft>
              <a:buNone/>
            </a:pPr>
            <a:r>
              <a:rPr b="1" lang="en" sz="2400"/>
              <a:t>     </a:t>
            </a:r>
            <a:r>
              <a:rPr b="1" lang="en" sz="2400">
                <a:highlight>
                  <a:srgbClr val="FFFF00"/>
                </a:highlight>
              </a:rPr>
              <a:t>One solution</a:t>
            </a:r>
            <a:endParaRPr b="1" sz="2400">
              <a:highlight>
                <a:srgbClr val="FFFF00"/>
              </a:highlight>
            </a:endParaRPr>
          </a:p>
        </p:txBody>
      </p:sp>
      <p:cxnSp>
        <p:nvCxnSpPr>
          <p:cNvPr id="167" name="Google Shape;167;p23"/>
          <p:cNvCxnSpPr>
            <a:stCxn id="168" idx="1"/>
          </p:cNvCxnSpPr>
          <p:nvPr/>
        </p:nvCxnSpPr>
        <p:spPr>
          <a:xfrm flipH="1">
            <a:off x="986276" y="1226800"/>
            <a:ext cx="588600" cy="772800"/>
          </a:xfrm>
          <a:prstGeom prst="straightConnector1">
            <a:avLst/>
          </a:prstGeom>
          <a:noFill/>
          <a:ln cap="flat" cmpd="sng" w="28575">
            <a:solidFill>
              <a:srgbClr val="FF0000"/>
            </a:solidFill>
            <a:prstDash val="solid"/>
            <a:round/>
            <a:headEnd len="med" w="med" type="none"/>
            <a:tailEnd len="med" w="med" type="none"/>
          </a:ln>
        </p:spPr>
      </p:cxnSp>
      <p:sp>
        <p:nvSpPr>
          <p:cNvPr id="168" name="Google Shape;168;p23"/>
          <p:cNvSpPr txBox="1"/>
          <p:nvPr/>
        </p:nvSpPr>
        <p:spPr>
          <a:xfrm flipH="1">
            <a:off x="1221176" y="1046650"/>
            <a:ext cx="353700" cy="36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169" name="Google Shape;169;p23"/>
          <p:cNvCxnSpPr/>
          <p:nvPr/>
        </p:nvCxnSpPr>
        <p:spPr>
          <a:xfrm>
            <a:off x="1159475" y="2038050"/>
            <a:ext cx="269400" cy="656400"/>
          </a:xfrm>
          <a:prstGeom prst="straightConnector1">
            <a:avLst/>
          </a:prstGeom>
          <a:noFill/>
          <a:ln cap="flat" cmpd="sng" w="28575">
            <a:solidFill>
              <a:srgbClr val="9900FF"/>
            </a:solidFill>
            <a:prstDash val="solid"/>
            <a:round/>
            <a:headEnd len="med" w="med" type="none"/>
            <a:tailEnd len="med" w="med" type="none"/>
          </a:ln>
        </p:spPr>
      </p:cxnSp>
      <p:sp>
        <p:nvSpPr>
          <p:cNvPr id="170" name="Google Shape;170;p23"/>
          <p:cNvSpPr txBox="1"/>
          <p:nvPr/>
        </p:nvSpPr>
        <p:spPr>
          <a:xfrm flipH="1">
            <a:off x="951326" y="1883675"/>
            <a:ext cx="353700" cy="36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FF"/>
                </a:solidFill>
              </a:rPr>
              <a:t>1</a:t>
            </a:r>
            <a:endParaRPr>
              <a:solidFill>
                <a:srgbClr val="9900FF"/>
              </a:solidFill>
            </a:endParaRPr>
          </a:p>
        </p:txBody>
      </p:sp>
      <p:sp>
        <p:nvSpPr>
          <p:cNvPr id="171" name="Google Shape;171;p23"/>
          <p:cNvSpPr txBox="1"/>
          <p:nvPr/>
        </p:nvSpPr>
        <p:spPr>
          <a:xfrm>
            <a:off x="4800600" y="1219200"/>
            <a:ext cx="38361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1"/>
                </a:solidFill>
                <a:highlight>
                  <a:srgbClr val="00FF00"/>
                </a:highlight>
              </a:rPr>
              <a:t>Check:</a:t>
            </a:r>
            <a:endParaRPr b="1" sz="2400">
              <a:solidFill>
                <a:schemeClr val="dk1"/>
              </a:solidFill>
              <a:highlight>
                <a:srgbClr val="00FF00"/>
              </a:highlight>
            </a:endParaRPr>
          </a:p>
          <a:p>
            <a:pPr indent="0" lvl="0" marL="0" rtl="0" algn="l">
              <a:spcBef>
                <a:spcPts val="0"/>
              </a:spcBef>
              <a:spcAft>
                <a:spcPts val="0"/>
              </a:spcAft>
              <a:buClr>
                <a:schemeClr val="dk1"/>
              </a:buClr>
              <a:buSzPts val="1100"/>
              <a:buFont typeface="Arial"/>
              <a:buNone/>
            </a:pPr>
            <a:r>
              <a:rPr b="1" lang="en" sz="2400">
                <a:solidFill>
                  <a:schemeClr val="dk1"/>
                </a:solidFill>
              </a:rPr>
              <a:t>-10(-3) - 4 = 26</a:t>
            </a:r>
            <a:endParaRPr b="1" sz="2400">
              <a:solidFill>
                <a:schemeClr val="dk1"/>
              </a:solidFill>
            </a:endParaRPr>
          </a:p>
          <a:p>
            <a:pPr indent="0" lvl="0" marL="0" rtl="0" algn="l">
              <a:spcBef>
                <a:spcPts val="0"/>
              </a:spcBef>
              <a:spcAft>
                <a:spcPts val="0"/>
              </a:spcAft>
              <a:buNone/>
            </a:pPr>
            <a:r>
              <a:rPr b="1" lang="en" sz="2400">
                <a:solidFill>
                  <a:schemeClr val="dk1"/>
                </a:solidFill>
              </a:rPr>
              <a:t>       30 - 4 = 26</a:t>
            </a:r>
            <a:endParaRPr b="1" sz="2400">
              <a:solidFill>
                <a:schemeClr val="dk1"/>
              </a:solidFill>
            </a:endParaRPr>
          </a:p>
          <a:p>
            <a:pPr indent="0" lvl="0" marL="0" rtl="0" algn="l">
              <a:spcBef>
                <a:spcPts val="0"/>
              </a:spcBef>
              <a:spcAft>
                <a:spcPts val="0"/>
              </a:spcAft>
              <a:buNone/>
            </a:pPr>
            <a:r>
              <a:rPr b="1" lang="en" sz="2400">
                <a:solidFill>
                  <a:schemeClr val="dk1"/>
                </a:solidFill>
              </a:rPr>
              <a:t>            26 = 26 :)</a:t>
            </a:r>
            <a:endParaRPr b="1" sz="2400">
              <a:solidFill>
                <a:schemeClr val="dk1"/>
              </a:solidFill>
            </a:endParaRPr>
          </a:p>
        </p:txBody>
      </p:sp>
      <p:sp>
        <p:nvSpPr>
          <p:cNvPr id="172" name="Google Shape;172;p23"/>
          <p:cNvSpPr/>
          <p:nvPr/>
        </p:nvSpPr>
        <p:spPr>
          <a:xfrm>
            <a:off x="4624250" y="1201775"/>
            <a:ext cx="3174300" cy="21555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How many solutions will the following equation have?</a:t>
            </a:r>
            <a:endParaRPr b="1" sz="2400"/>
          </a:p>
          <a:p>
            <a:pPr indent="0" lvl="0" marL="0" rtl="0" algn="l">
              <a:spcBef>
                <a:spcPts val="0"/>
              </a:spcBef>
              <a:spcAft>
                <a:spcPts val="0"/>
              </a:spcAft>
              <a:buNone/>
            </a:pPr>
            <a:r>
              <a:t/>
            </a:r>
            <a:endParaRPr b="1" sz="2400"/>
          </a:p>
          <a:p>
            <a:pPr indent="0" lvl="0" marL="0" rtl="0" algn="l">
              <a:spcBef>
                <a:spcPts val="0"/>
              </a:spcBef>
              <a:spcAft>
                <a:spcPts val="0"/>
              </a:spcAft>
              <a:buClr>
                <a:schemeClr val="dk1"/>
              </a:buClr>
              <a:buSzPts val="1100"/>
              <a:buFont typeface="Arial"/>
              <a:buNone/>
            </a:pPr>
            <a:r>
              <a:rPr b="1" lang="en" sz="2400"/>
              <a:t> -10x - 4 = 26</a:t>
            </a:r>
            <a:endParaRPr b="1" sz="2400" u="sng"/>
          </a:p>
          <a:p>
            <a:pPr indent="0" lvl="0" marL="0" rtl="0" algn="l">
              <a:spcBef>
                <a:spcPts val="0"/>
              </a:spcBef>
              <a:spcAft>
                <a:spcPts val="0"/>
              </a:spcAft>
              <a:buNone/>
            </a:pPr>
            <a:r>
              <a:rPr b="1" lang="en" sz="2400" u="sng"/>
              <a:t>         +4    +4</a:t>
            </a:r>
            <a:endParaRPr b="1" sz="2400"/>
          </a:p>
          <a:p>
            <a:pPr indent="0" lvl="0" marL="0" rtl="0" algn="l">
              <a:spcBef>
                <a:spcPts val="0"/>
              </a:spcBef>
              <a:spcAft>
                <a:spcPts val="0"/>
              </a:spcAft>
              <a:buNone/>
            </a:pPr>
            <a:r>
              <a:rPr b="1" lang="en" sz="2400"/>
              <a:t>      </a:t>
            </a:r>
            <a:r>
              <a:rPr b="1" lang="en" sz="2400" u="sng"/>
              <a:t>-10x</a:t>
            </a:r>
            <a:r>
              <a:rPr b="1" lang="en" sz="2400"/>
              <a:t> </a:t>
            </a:r>
            <a:r>
              <a:rPr b="1" lang="en" sz="2400">
                <a:highlight>
                  <a:srgbClr val="FFFF00"/>
                </a:highlight>
              </a:rPr>
              <a:t>=</a:t>
            </a:r>
            <a:r>
              <a:rPr b="1" lang="en" sz="2400"/>
              <a:t> </a:t>
            </a:r>
            <a:r>
              <a:rPr b="1" lang="en" sz="2400" u="sng"/>
              <a:t>30</a:t>
            </a:r>
            <a:endParaRPr b="1" sz="2400" u="sng"/>
          </a:p>
          <a:p>
            <a:pPr indent="0" lvl="0" marL="0" rtl="0" algn="l">
              <a:spcBef>
                <a:spcPts val="0"/>
              </a:spcBef>
              <a:spcAft>
                <a:spcPts val="0"/>
              </a:spcAft>
              <a:buNone/>
            </a:pPr>
            <a:r>
              <a:rPr b="1" lang="en" sz="2400"/>
              <a:t>       -10    -10</a:t>
            </a:r>
            <a:endParaRPr b="1" sz="2400"/>
          </a:p>
          <a:p>
            <a:pPr indent="0" lvl="0" marL="0" rtl="0" algn="l">
              <a:spcBef>
                <a:spcPts val="0"/>
              </a:spcBef>
              <a:spcAft>
                <a:spcPts val="0"/>
              </a:spcAft>
              <a:buNone/>
            </a:pPr>
            <a:r>
              <a:rPr b="1" lang="en" sz="2400"/>
              <a:t>           </a:t>
            </a:r>
            <a:r>
              <a:rPr b="1" lang="en" sz="2400">
                <a:highlight>
                  <a:srgbClr val="FFFF00"/>
                </a:highlight>
              </a:rPr>
              <a:t>x = -3</a:t>
            </a:r>
            <a:endParaRPr b="1" sz="2400">
              <a:highlight>
                <a:srgbClr val="FFFF00"/>
              </a:highlight>
            </a:endParaRPr>
          </a:p>
          <a:p>
            <a:pPr indent="0" lvl="0" marL="0" rtl="0" algn="l">
              <a:spcBef>
                <a:spcPts val="0"/>
              </a:spcBef>
              <a:spcAft>
                <a:spcPts val="0"/>
              </a:spcAft>
              <a:buNone/>
            </a:pPr>
            <a:r>
              <a:t/>
            </a:r>
            <a:endParaRPr b="1" sz="2400">
              <a:highlight>
                <a:srgbClr val="FFFF00"/>
              </a:highlight>
            </a:endParaRPr>
          </a:p>
          <a:p>
            <a:pPr indent="0" lvl="0" marL="0" rtl="0" algn="l">
              <a:spcBef>
                <a:spcPts val="0"/>
              </a:spcBef>
              <a:spcAft>
                <a:spcPts val="0"/>
              </a:spcAft>
              <a:buNone/>
            </a:pPr>
            <a:r>
              <a:rPr b="1" lang="en" sz="2400"/>
              <a:t>     </a:t>
            </a:r>
            <a:r>
              <a:rPr b="1" lang="en" sz="2400">
                <a:highlight>
                  <a:srgbClr val="FFFF00"/>
                </a:highlight>
              </a:rPr>
              <a:t>One solution</a:t>
            </a:r>
            <a:endParaRPr b="1" sz="2400">
              <a:highlight>
                <a:srgbClr val="FFFF00"/>
              </a:highlight>
            </a:endParaRPr>
          </a:p>
        </p:txBody>
      </p:sp>
      <p:cxnSp>
        <p:nvCxnSpPr>
          <p:cNvPr id="178" name="Google Shape;178;p24"/>
          <p:cNvCxnSpPr>
            <a:stCxn id="179" idx="1"/>
          </p:cNvCxnSpPr>
          <p:nvPr/>
        </p:nvCxnSpPr>
        <p:spPr>
          <a:xfrm flipH="1">
            <a:off x="986276" y="1226800"/>
            <a:ext cx="588600" cy="772800"/>
          </a:xfrm>
          <a:prstGeom prst="straightConnector1">
            <a:avLst/>
          </a:prstGeom>
          <a:noFill/>
          <a:ln cap="flat" cmpd="sng" w="28575">
            <a:solidFill>
              <a:srgbClr val="FF0000"/>
            </a:solidFill>
            <a:prstDash val="solid"/>
            <a:round/>
            <a:headEnd len="med" w="med" type="none"/>
            <a:tailEnd len="med" w="med" type="none"/>
          </a:ln>
        </p:spPr>
      </p:cxnSp>
      <p:sp>
        <p:nvSpPr>
          <p:cNvPr id="179" name="Google Shape;179;p24"/>
          <p:cNvSpPr txBox="1"/>
          <p:nvPr/>
        </p:nvSpPr>
        <p:spPr>
          <a:xfrm flipH="1">
            <a:off x="1221176" y="1046650"/>
            <a:ext cx="353700" cy="36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180" name="Google Shape;180;p24"/>
          <p:cNvCxnSpPr/>
          <p:nvPr/>
        </p:nvCxnSpPr>
        <p:spPr>
          <a:xfrm>
            <a:off x="1159475" y="2038050"/>
            <a:ext cx="269400" cy="656400"/>
          </a:xfrm>
          <a:prstGeom prst="straightConnector1">
            <a:avLst/>
          </a:prstGeom>
          <a:noFill/>
          <a:ln cap="flat" cmpd="sng" w="28575">
            <a:solidFill>
              <a:srgbClr val="9900FF"/>
            </a:solidFill>
            <a:prstDash val="solid"/>
            <a:round/>
            <a:headEnd len="med" w="med" type="none"/>
            <a:tailEnd len="med" w="med" type="none"/>
          </a:ln>
        </p:spPr>
      </p:cxnSp>
      <p:sp>
        <p:nvSpPr>
          <p:cNvPr id="181" name="Google Shape;181;p24"/>
          <p:cNvSpPr txBox="1"/>
          <p:nvPr/>
        </p:nvSpPr>
        <p:spPr>
          <a:xfrm flipH="1">
            <a:off x="951326" y="1883675"/>
            <a:ext cx="353700" cy="36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FF"/>
                </a:solidFill>
              </a:rPr>
              <a:t>1</a:t>
            </a:r>
            <a:endParaRPr>
              <a:solidFill>
                <a:srgbClr val="9900FF"/>
              </a:solidFill>
            </a:endParaRPr>
          </a:p>
        </p:txBody>
      </p:sp>
      <p:sp>
        <p:nvSpPr>
          <p:cNvPr id="182" name="Google Shape;182;p24"/>
          <p:cNvSpPr txBox="1"/>
          <p:nvPr/>
        </p:nvSpPr>
        <p:spPr>
          <a:xfrm>
            <a:off x="4800600" y="1219200"/>
            <a:ext cx="38361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1"/>
                </a:solidFill>
                <a:highlight>
                  <a:srgbClr val="00FF00"/>
                </a:highlight>
              </a:rPr>
              <a:t>Check:</a:t>
            </a:r>
            <a:endParaRPr b="1" sz="2400">
              <a:solidFill>
                <a:schemeClr val="dk1"/>
              </a:solidFill>
              <a:highlight>
                <a:srgbClr val="00FF00"/>
              </a:highlight>
            </a:endParaRPr>
          </a:p>
          <a:p>
            <a:pPr indent="0" lvl="0" marL="0" rtl="0" algn="l">
              <a:spcBef>
                <a:spcPts val="0"/>
              </a:spcBef>
              <a:spcAft>
                <a:spcPts val="0"/>
              </a:spcAft>
              <a:buClr>
                <a:schemeClr val="dk1"/>
              </a:buClr>
              <a:buSzPts val="1100"/>
              <a:buFont typeface="Arial"/>
              <a:buNone/>
            </a:pPr>
            <a:r>
              <a:rPr b="1" lang="en" sz="2400">
                <a:solidFill>
                  <a:schemeClr val="dk1"/>
                </a:solidFill>
              </a:rPr>
              <a:t>-10(-3) - 4 = 26</a:t>
            </a:r>
            <a:endParaRPr b="1" sz="2400">
              <a:solidFill>
                <a:schemeClr val="dk1"/>
              </a:solidFill>
            </a:endParaRPr>
          </a:p>
          <a:p>
            <a:pPr indent="0" lvl="0" marL="0" rtl="0" algn="l">
              <a:spcBef>
                <a:spcPts val="0"/>
              </a:spcBef>
              <a:spcAft>
                <a:spcPts val="0"/>
              </a:spcAft>
              <a:buNone/>
            </a:pPr>
            <a:r>
              <a:rPr b="1" lang="en" sz="2400">
                <a:solidFill>
                  <a:schemeClr val="dk1"/>
                </a:solidFill>
              </a:rPr>
              <a:t>       30 - 4 = 26</a:t>
            </a:r>
            <a:endParaRPr b="1" sz="2400">
              <a:solidFill>
                <a:schemeClr val="dk1"/>
              </a:solidFill>
            </a:endParaRPr>
          </a:p>
          <a:p>
            <a:pPr indent="0" lvl="0" marL="0" rtl="0" algn="l">
              <a:spcBef>
                <a:spcPts val="0"/>
              </a:spcBef>
              <a:spcAft>
                <a:spcPts val="0"/>
              </a:spcAft>
              <a:buNone/>
            </a:pPr>
            <a:r>
              <a:rPr b="1" lang="en" sz="2400">
                <a:solidFill>
                  <a:schemeClr val="dk1"/>
                </a:solidFill>
              </a:rPr>
              <a:t>            26 = 26 :)</a:t>
            </a:r>
            <a:endParaRPr b="1" sz="2400">
              <a:solidFill>
                <a:schemeClr val="dk1"/>
              </a:solidFill>
            </a:endParaRPr>
          </a:p>
        </p:txBody>
      </p:sp>
      <p:sp>
        <p:nvSpPr>
          <p:cNvPr id="183" name="Google Shape;183;p24"/>
          <p:cNvSpPr/>
          <p:nvPr/>
        </p:nvSpPr>
        <p:spPr>
          <a:xfrm>
            <a:off x="4624250" y="2103125"/>
            <a:ext cx="3174300" cy="1254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How many solutions will the following equation have?</a:t>
            </a:r>
            <a:endParaRPr b="1" sz="2400"/>
          </a:p>
          <a:p>
            <a:pPr indent="0" lvl="0" marL="0" rtl="0" algn="l">
              <a:spcBef>
                <a:spcPts val="0"/>
              </a:spcBef>
              <a:spcAft>
                <a:spcPts val="0"/>
              </a:spcAft>
              <a:buNone/>
            </a:pPr>
            <a:r>
              <a:t/>
            </a:r>
            <a:endParaRPr b="1" sz="2400"/>
          </a:p>
          <a:p>
            <a:pPr indent="0" lvl="0" marL="0" rtl="0" algn="l">
              <a:spcBef>
                <a:spcPts val="0"/>
              </a:spcBef>
              <a:spcAft>
                <a:spcPts val="0"/>
              </a:spcAft>
              <a:buClr>
                <a:schemeClr val="dk1"/>
              </a:buClr>
              <a:buSzPts val="1100"/>
              <a:buFont typeface="Arial"/>
              <a:buNone/>
            </a:pPr>
            <a:r>
              <a:rPr b="1" lang="en" sz="2400"/>
              <a:t> </a:t>
            </a:r>
            <a:r>
              <a:rPr b="1" lang="en" sz="2400"/>
              <a:t>-10x - 4 = 26</a:t>
            </a:r>
            <a:endParaRPr b="1" sz="2400" u="sng"/>
          </a:p>
          <a:p>
            <a:pPr indent="0" lvl="0" marL="0" rtl="0" algn="l">
              <a:spcBef>
                <a:spcPts val="0"/>
              </a:spcBef>
              <a:spcAft>
                <a:spcPts val="0"/>
              </a:spcAft>
              <a:buNone/>
            </a:pPr>
            <a:r>
              <a:rPr b="1" lang="en" sz="2400" u="sng"/>
              <a:t>         +4    +4</a:t>
            </a:r>
            <a:endParaRPr b="1" sz="2400"/>
          </a:p>
          <a:p>
            <a:pPr indent="0" lvl="0" marL="0" rtl="0" algn="l">
              <a:spcBef>
                <a:spcPts val="0"/>
              </a:spcBef>
              <a:spcAft>
                <a:spcPts val="0"/>
              </a:spcAft>
              <a:buNone/>
            </a:pPr>
            <a:r>
              <a:rPr b="1" lang="en" sz="2400"/>
              <a:t>      </a:t>
            </a:r>
            <a:r>
              <a:rPr b="1" lang="en" sz="2400" u="sng"/>
              <a:t>-10x</a:t>
            </a:r>
            <a:r>
              <a:rPr b="1" lang="en" sz="2400"/>
              <a:t> </a:t>
            </a:r>
            <a:r>
              <a:rPr b="1" lang="en" sz="2400">
                <a:highlight>
                  <a:srgbClr val="FFFF00"/>
                </a:highlight>
              </a:rPr>
              <a:t>=</a:t>
            </a:r>
            <a:r>
              <a:rPr b="1" lang="en" sz="2400"/>
              <a:t> </a:t>
            </a:r>
            <a:r>
              <a:rPr b="1" lang="en" sz="2400" u="sng"/>
              <a:t>30</a:t>
            </a:r>
            <a:endParaRPr b="1" sz="2400" u="sng"/>
          </a:p>
          <a:p>
            <a:pPr indent="0" lvl="0" marL="0" rtl="0" algn="l">
              <a:spcBef>
                <a:spcPts val="0"/>
              </a:spcBef>
              <a:spcAft>
                <a:spcPts val="0"/>
              </a:spcAft>
              <a:buNone/>
            </a:pPr>
            <a:r>
              <a:rPr b="1" lang="en" sz="2400"/>
              <a:t>       -10    -10</a:t>
            </a:r>
            <a:endParaRPr b="1" sz="2400"/>
          </a:p>
          <a:p>
            <a:pPr indent="0" lvl="0" marL="0" rtl="0" algn="l">
              <a:spcBef>
                <a:spcPts val="0"/>
              </a:spcBef>
              <a:spcAft>
                <a:spcPts val="0"/>
              </a:spcAft>
              <a:buNone/>
            </a:pPr>
            <a:r>
              <a:rPr b="1" lang="en" sz="2400"/>
              <a:t>           </a:t>
            </a:r>
            <a:r>
              <a:rPr b="1" lang="en" sz="2400">
                <a:highlight>
                  <a:srgbClr val="FFFF00"/>
                </a:highlight>
              </a:rPr>
              <a:t>x = -3</a:t>
            </a:r>
            <a:endParaRPr b="1" sz="2400">
              <a:highlight>
                <a:srgbClr val="FFFF00"/>
              </a:highlight>
            </a:endParaRPr>
          </a:p>
          <a:p>
            <a:pPr indent="0" lvl="0" marL="0" rtl="0" algn="l">
              <a:spcBef>
                <a:spcPts val="0"/>
              </a:spcBef>
              <a:spcAft>
                <a:spcPts val="0"/>
              </a:spcAft>
              <a:buNone/>
            </a:pPr>
            <a:r>
              <a:t/>
            </a:r>
            <a:endParaRPr b="1" sz="2400">
              <a:highlight>
                <a:srgbClr val="FFFF00"/>
              </a:highlight>
            </a:endParaRPr>
          </a:p>
          <a:p>
            <a:pPr indent="0" lvl="0" marL="0" rtl="0" algn="l">
              <a:spcBef>
                <a:spcPts val="0"/>
              </a:spcBef>
              <a:spcAft>
                <a:spcPts val="0"/>
              </a:spcAft>
              <a:buNone/>
            </a:pPr>
            <a:r>
              <a:rPr b="1" lang="en" sz="2400"/>
              <a:t>     </a:t>
            </a:r>
            <a:r>
              <a:rPr b="1" lang="en" sz="2400">
                <a:highlight>
                  <a:srgbClr val="FFFF00"/>
                </a:highlight>
              </a:rPr>
              <a:t>One solution</a:t>
            </a:r>
            <a:endParaRPr b="1" sz="2400">
              <a:highlight>
                <a:srgbClr val="FFFF00"/>
              </a:highlight>
            </a:endParaRPr>
          </a:p>
        </p:txBody>
      </p:sp>
      <p:cxnSp>
        <p:nvCxnSpPr>
          <p:cNvPr id="189" name="Google Shape;189;p25"/>
          <p:cNvCxnSpPr>
            <a:stCxn id="190" idx="1"/>
          </p:cNvCxnSpPr>
          <p:nvPr/>
        </p:nvCxnSpPr>
        <p:spPr>
          <a:xfrm flipH="1">
            <a:off x="986276" y="1226800"/>
            <a:ext cx="588600" cy="772800"/>
          </a:xfrm>
          <a:prstGeom prst="straightConnector1">
            <a:avLst/>
          </a:prstGeom>
          <a:noFill/>
          <a:ln cap="flat" cmpd="sng" w="28575">
            <a:solidFill>
              <a:srgbClr val="FF0000"/>
            </a:solidFill>
            <a:prstDash val="solid"/>
            <a:round/>
            <a:headEnd len="med" w="med" type="none"/>
            <a:tailEnd len="med" w="med" type="none"/>
          </a:ln>
        </p:spPr>
      </p:cxnSp>
      <p:sp>
        <p:nvSpPr>
          <p:cNvPr id="190" name="Google Shape;190;p25"/>
          <p:cNvSpPr txBox="1"/>
          <p:nvPr/>
        </p:nvSpPr>
        <p:spPr>
          <a:xfrm flipH="1">
            <a:off x="1221176" y="1046650"/>
            <a:ext cx="353700" cy="36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191" name="Google Shape;191;p25"/>
          <p:cNvCxnSpPr/>
          <p:nvPr/>
        </p:nvCxnSpPr>
        <p:spPr>
          <a:xfrm>
            <a:off x="1159475" y="2038050"/>
            <a:ext cx="269400" cy="656400"/>
          </a:xfrm>
          <a:prstGeom prst="straightConnector1">
            <a:avLst/>
          </a:prstGeom>
          <a:noFill/>
          <a:ln cap="flat" cmpd="sng" w="28575">
            <a:solidFill>
              <a:srgbClr val="9900FF"/>
            </a:solidFill>
            <a:prstDash val="solid"/>
            <a:round/>
            <a:headEnd len="med" w="med" type="none"/>
            <a:tailEnd len="med" w="med" type="none"/>
          </a:ln>
        </p:spPr>
      </p:cxnSp>
      <p:sp>
        <p:nvSpPr>
          <p:cNvPr id="192" name="Google Shape;192;p25"/>
          <p:cNvSpPr txBox="1"/>
          <p:nvPr/>
        </p:nvSpPr>
        <p:spPr>
          <a:xfrm flipH="1">
            <a:off x="951326" y="1883675"/>
            <a:ext cx="353700" cy="36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FF"/>
                </a:solidFill>
              </a:rPr>
              <a:t>1</a:t>
            </a:r>
            <a:endParaRPr>
              <a:solidFill>
                <a:srgbClr val="9900FF"/>
              </a:solidFill>
            </a:endParaRPr>
          </a:p>
        </p:txBody>
      </p:sp>
      <p:sp>
        <p:nvSpPr>
          <p:cNvPr id="193" name="Google Shape;193;p25"/>
          <p:cNvSpPr txBox="1"/>
          <p:nvPr/>
        </p:nvSpPr>
        <p:spPr>
          <a:xfrm>
            <a:off x="4800600" y="1219200"/>
            <a:ext cx="38361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1"/>
                </a:solidFill>
                <a:highlight>
                  <a:srgbClr val="00FF00"/>
                </a:highlight>
              </a:rPr>
              <a:t>Check:</a:t>
            </a:r>
            <a:endParaRPr b="1" sz="2400">
              <a:solidFill>
                <a:schemeClr val="dk1"/>
              </a:solidFill>
              <a:highlight>
                <a:srgbClr val="00FF00"/>
              </a:highlight>
            </a:endParaRPr>
          </a:p>
          <a:p>
            <a:pPr indent="0" lvl="0" marL="0" rtl="0" algn="l">
              <a:spcBef>
                <a:spcPts val="0"/>
              </a:spcBef>
              <a:spcAft>
                <a:spcPts val="0"/>
              </a:spcAft>
              <a:buClr>
                <a:schemeClr val="dk1"/>
              </a:buClr>
              <a:buSzPts val="1100"/>
              <a:buFont typeface="Arial"/>
              <a:buNone/>
            </a:pPr>
            <a:r>
              <a:rPr b="1" lang="en" sz="2400">
                <a:solidFill>
                  <a:schemeClr val="dk1"/>
                </a:solidFill>
              </a:rPr>
              <a:t>-10(-3) - 4 = 26</a:t>
            </a:r>
            <a:endParaRPr b="1" sz="2400">
              <a:solidFill>
                <a:schemeClr val="dk1"/>
              </a:solidFill>
            </a:endParaRPr>
          </a:p>
          <a:p>
            <a:pPr indent="0" lvl="0" marL="0" rtl="0" algn="l">
              <a:spcBef>
                <a:spcPts val="0"/>
              </a:spcBef>
              <a:spcAft>
                <a:spcPts val="0"/>
              </a:spcAft>
              <a:buNone/>
            </a:pPr>
            <a:r>
              <a:rPr b="1" lang="en" sz="2400">
                <a:solidFill>
                  <a:schemeClr val="dk1"/>
                </a:solidFill>
              </a:rPr>
              <a:t>       30 - 4 = 26</a:t>
            </a:r>
            <a:endParaRPr b="1" sz="2400">
              <a:solidFill>
                <a:schemeClr val="dk1"/>
              </a:solidFill>
            </a:endParaRPr>
          </a:p>
          <a:p>
            <a:pPr indent="0" lvl="0" marL="0" rtl="0" algn="l">
              <a:spcBef>
                <a:spcPts val="0"/>
              </a:spcBef>
              <a:spcAft>
                <a:spcPts val="0"/>
              </a:spcAft>
              <a:buNone/>
            </a:pPr>
            <a:r>
              <a:rPr b="1" lang="en" sz="2400">
                <a:solidFill>
                  <a:schemeClr val="dk1"/>
                </a:solidFill>
              </a:rPr>
              <a:t>            26 = 26 :)</a:t>
            </a:r>
            <a:endParaRPr b="1" sz="2400">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Video -- Evaluate vs. Simplify</a:t>
            </a:r>
            <a:endParaRPr b="1" sz="2400"/>
          </a:p>
        </p:txBody>
      </p:sp>
      <p:pic>
        <p:nvPicPr>
          <p:cNvPr id="199" name="Google Shape;199;p26" title="Evaluate vs  Simplify with Quotient Rule">
            <a:hlinkClick r:id="rId3"/>
          </p:cNvPr>
          <p:cNvPicPr preferRelativeResize="0"/>
          <p:nvPr/>
        </p:nvPicPr>
        <p:blipFill>
          <a:blip r:embed="rId4">
            <a:alphaModFix/>
          </a:blip>
          <a:stretch>
            <a:fillRect/>
          </a:stretch>
        </p:blipFill>
        <p:spPr>
          <a:xfrm>
            <a:off x="1627225" y="1017725"/>
            <a:ext cx="5396700" cy="40475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9"/>
                                        </p:tgtEl>
                                        <p:attrNameLst>
                                          <p:attrName>style.visibility</p:attrName>
                                        </p:attrNameLst>
                                      </p:cBhvr>
                                      <p:to>
                                        <p:strVal val="visible"/>
                                      </p:to>
                                    </p:set>
                                    <p:animEffect filter="fade" transition="in">
                                      <p:cBhvr>
                                        <p:cTn dur="1000"/>
                                        <p:tgtEl>
                                          <p:spTgt spid="19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Evaluate vs. Simplify</a:t>
            </a:r>
            <a:endParaRPr b="1" sz="2400"/>
          </a:p>
        </p:txBody>
      </p:sp>
      <p:sp>
        <p:nvSpPr>
          <p:cNvPr id="205" name="Google Shape;205;p27"/>
          <p:cNvSpPr txBox="1"/>
          <p:nvPr/>
        </p:nvSpPr>
        <p:spPr>
          <a:xfrm>
            <a:off x="219250" y="1017725"/>
            <a:ext cx="3504300" cy="57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000">
                <a:highlight>
                  <a:srgbClr val="FF9900"/>
                </a:highlight>
              </a:rPr>
              <a:t>Evaluate:</a:t>
            </a:r>
            <a:endParaRPr b="1" sz="3000">
              <a:solidFill>
                <a:schemeClr val="dk1"/>
              </a:solidFill>
            </a:endParaRPr>
          </a:p>
        </p:txBody>
      </p:sp>
      <p:sp>
        <p:nvSpPr>
          <p:cNvPr id="206" name="Google Shape;206;p27"/>
          <p:cNvSpPr/>
          <p:nvPr/>
        </p:nvSpPr>
        <p:spPr>
          <a:xfrm>
            <a:off x="1661550" y="4510025"/>
            <a:ext cx="666300" cy="492900"/>
          </a:xfrm>
          <a:prstGeom prst="rect">
            <a:avLst/>
          </a:prstGeom>
          <a:noFill/>
          <a:ln cap="flat" cmpd="sng" w="3810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27"/>
          <p:cNvSpPr/>
          <p:nvPr/>
        </p:nvSpPr>
        <p:spPr>
          <a:xfrm>
            <a:off x="6059350" y="3337100"/>
            <a:ext cx="600000" cy="572700"/>
          </a:xfrm>
          <a:prstGeom prst="rect">
            <a:avLst/>
          </a:prstGeom>
          <a:noFill/>
          <a:ln cap="flat" cmpd="sng" w="3810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27"/>
          <p:cNvSpPr txBox="1"/>
          <p:nvPr/>
        </p:nvSpPr>
        <p:spPr>
          <a:xfrm>
            <a:off x="4502700" y="1017725"/>
            <a:ext cx="3504300" cy="654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000">
                <a:highlight>
                  <a:srgbClr val="00FFFF"/>
                </a:highlight>
              </a:rPr>
              <a:t>Simplify:</a:t>
            </a:r>
            <a:endParaRPr b="1" sz="3000"/>
          </a:p>
        </p:txBody>
      </p:sp>
      <p:cxnSp>
        <p:nvCxnSpPr>
          <p:cNvPr id="209" name="Google Shape;209;p27"/>
          <p:cNvCxnSpPr/>
          <p:nvPr/>
        </p:nvCxnSpPr>
        <p:spPr>
          <a:xfrm>
            <a:off x="4387400" y="1045800"/>
            <a:ext cx="0" cy="3990600"/>
          </a:xfrm>
          <a:prstGeom prst="straightConnector1">
            <a:avLst/>
          </a:prstGeom>
          <a:noFill/>
          <a:ln cap="flat" cmpd="sng" w="9525">
            <a:solidFill>
              <a:schemeClr val="dk2"/>
            </a:solidFill>
            <a:prstDash val="solid"/>
            <a:round/>
            <a:headEnd len="med" w="med" type="none"/>
            <a:tailEnd len="med" w="med" type="none"/>
          </a:ln>
        </p:spPr>
      </p:cxnSp>
      <p:grpSp>
        <p:nvGrpSpPr>
          <p:cNvPr id="210" name="Google Shape;210;p27"/>
          <p:cNvGrpSpPr/>
          <p:nvPr/>
        </p:nvGrpSpPr>
        <p:grpSpPr>
          <a:xfrm>
            <a:off x="184850" y="1533700"/>
            <a:ext cx="1978500" cy="845300"/>
            <a:chOff x="184850" y="1533700"/>
            <a:chExt cx="1978500" cy="845300"/>
          </a:xfrm>
        </p:grpSpPr>
        <p:cxnSp>
          <p:nvCxnSpPr>
            <p:cNvPr id="211" name="Google Shape;211;p27"/>
            <p:cNvCxnSpPr/>
            <p:nvPr/>
          </p:nvCxnSpPr>
          <p:spPr>
            <a:xfrm>
              <a:off x="1360850" y="1533700"/>
              <a:ext cx="802500" cy="0"/>
            </a:xfrm>
            <a:prstGeom prst="straightConnector1">
              <a:avLst/>
            </a:prstGeom>
            <a:noFill/>
            <a:ln cap="flat" cmpd="sng" w="76200">
              <a:solidFill>
                <a:srgbClr val="0000FF"/>
              </a:solidFill>
              <a:prstDash val="solid"/>
              <a:round/>
              <a:headEnd len="med" w="med" type="none"/>
              <a:tailEnd len="med" w="med" type="none"/>
            </a:ln>
          </p:spPr>
        </p:cxnSp>
        <p:sp>
          <p:nvSpPr>
            <p:cNvPr id="212" name="Google Shape;212;p27"/>
            <p:cNvSpPr txBox="1"/>
            <p:nvPr/>
          </p:nvSpPr>
          <p:spPr>
            <a:xfrm>
              <a:off x="184850" y="1956000"/>
              <a:ext cx="947400" cy="423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t>Value</a:t>
              </a:r>
              <a:endParaRPr b="1" sz="2000"/>
            </a:p>
          </p:txBody>
        </p:sp>
        <p:cxnSp>
          <p:nvCxnSpPr>
            <p:cNvPr id="213" name="Google Shape;213;p27"/>
            <p:cNvCxnSpPr>
              <a:stCxn id="212" idx="0"/>
            </p:cNvCxnSpPr>
            <p:nvPr/>
          </p:nvCxnSpPr>
          <p:spPr>
            <a:xfrm flipH="1" rot="10800000">
              <a:off x="658550" y="1633800"/>
              <a:ext cx="473700" cy="322200"/>
            </a:xfrm>
            <a:prstGeom prst="straightConnector1">
              <a:avLst/>
            </a:prstGeom>
            <a:noFill/>
            <a:ln cap="flat" cmpd="sng" w="38100">
              <a:solidFill>
                <a:srgbClr val="0000FF"/>
              </a:solidFill>
              <a:prstDash val="solid"/>
              <a:round/>
              <a:headEnd len="med" w="med" type="none"/>
              <a:tailEnd len="med" w="med" type="triangle"/>
            </a:ln>
          </p:spPr>
        </p:cxnSp>
      </p:grpSp>
      <p:grpSp>
        <p:nvGrpSpPr>
          <p:cNvPr id="214" name="Google Shape;214;p27"/>
          <p:cNvGrpSpPr/>
          <p:nvPr/>
        </p:nvGrpSpPr>
        <p:grpSpPr>
          <a:xfrm>
            <a:off x="4413750" y="1533700"/>
            <a:ext cx="2138986" cy="845300"/>
            <a:chOff x="184850" y="1533700"/>
            <a:chExt cx="1749825" cy="845300"/>
          </a:xfrm>
        </p:grpSpPr>
        <p:cxnSp>
          <p:nvCxnSpPr>
            <p:cNvPr id="215" name="Google Shape;215;p27"/>
            <p:cNvCxnSpPr/>
            <p:nvPr/>
          </p:nvCxnSpPr>
          <p:spPr>
            <a:xfrm>
              <a:off x="1036475" y="1533700"/>
              <a:ext cx="898200" cy="0"/>
            </a:xfrm>
            <a:prstGeom prst="straightConnector1">
              <a:avLst/>
            </a:prstGeom>
            <a:noFill/>
            <a:ln cap="flat" cmpd="sng" w="76200">
              <a:solidFill>
                <a:srgbClr val="0000FF"/>
              </a:solidFill>
              <a:prstDash val="solid"/>
              <a:round/>
              <a:headEnd len="med" w="med" type="none"/>
              <a:tailEnd len="med" w="med" type="none"/>
            </a:ln>
          </p:spPr>
        </p:cxnSp>
        <p:sp>
          <p:nvSpPr>
            <p:cNvPr id="216" name="Google Shape;216;p27"/>
            <p:cNvSpPr txBox="1"/>
            <p:nvPr/>
          </p:nvSpPr>
          <p:spPr>
            <a:xfrm>
              <a:off x="184850" y="1956000"/>
              <a:ext cx="1095300" cy="423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t>Simple</a:t>
              </a:r>
              <a:endParaRPr b="1" sz="2000"/>
            </a:p>
          </p:txBody>
        </p:sp>
        <p:cxnSp>
          <p:nvCxnSpPr>
            <p:cNvPr id="217" name="Google Shape;217;p27"/>
            <p:cNvCxnSpPr>
              <a:stCxn id="216" idx="0"/>
            </p:cNvCxnSpPr>
            <p:nvPr/>
          </p:nvCxnSpPr>
          <p:spPr>
            <a:xfrm flipH="1" rot="10800000">
              <a:off x="732500" y="1590900"/>
              <a:ext cx="308700" cy="365100"/>
            </a:xfrm>
            <a:prstGeom prst="straightConnector1">
              <a:avLst/>
            </a:prstGeom>
            <a:noFill/>
            <a:ln cap="flat" cmpd="sng" w="38100">
              <a:solidFill>
                <a:srgbClr val="0000FF"/>
              </a:solidFill>
              <a:prstDash val="solid"/>
              <a:round/>
              <a:headEnd len="med" w="med" type="none"/>
              <a:tailEnd len="med" w="med" type="triangle"/>
            </a:ln>
          </p:spPr>
        </p:cxnSp>
      </p:grpSp>
      <p:graphicFrame>
        <p:nvGraphicFramePr>
          <p:cNvPr id="218" name="Google Shape;218;p27"/>
          <p:cNvGraphicFramePr/>
          <p:nvPr/>
        </p:nvGraphicFramePr>
        <p:xfrm>
          <a:off x="1482600" y="1671713"/>
          <a:ext cx="3000000" cy="3000000"/>
        </p:xfrm>
        <a:graphic>
          <a:graphicData uri="http://schemas.openxmlformats.org/drawingml/2006/table">
            <a:tbl>
              <a:tblPr>
                <a:noFill/>
                <a:tableStyleId>{0BF6E7DA-6255-4F0F-BA12-36E061D19604}</a:tableStyleId>
              </a:tblPr>
              <a:tblGrid>
                <a:gridCol w="977600"/>
              </a:tblGrid>
              <a:tr h="374025">
                <a:tc>
                  <a:txBody>
                    <a:bodyPr/>
                    <a:lstStyle/>
                    <a:p>
                      <a:pPr indent="0" lvl="0" marL="0" rtl="0" algn="ctr">
                        <a:spcBef>
                          <a:spcPts val="0"/>
                        </a:spcBef>
                        <a:spcAft>
                          <a:spcPts val="0"/>
                        </a:spcAft>
                        <a:buNone/>
                      </a:pPr>
                      <a:r>
                        <a:rPr lang="en" sz="2400">
                          <a:solidFill>
                            <a:schemeClr val="dk1"/>
                          </a:solidFill>
                        </a:rPr>
                        <a:t>5</a:t>
                      </a:r>
                      <a:r>
                        <a:rPr baseline="30000" lang="en" sz="2400">
                          <a:solidFill>
                            <a:schemeClr val="dk1"/>
                          </a:solidFill>
                        </a:rPr>
                        <a:t>6</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5</a:t>
                      </a:r>
                      <a:r>
                        <a:rPr baseline="30000" lang="en" sz="2400">
                          <a:solidFill>
                            <a:schemeClr val="dk1"/>
                          </a:solidFill>
                        </a:rPr>
                        <a:t>4</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219" name="Google Shape;219;p27"/>
          <p:cNvGraphicFramePr/>
          <p:nvPr/>
        </p:nvGraphicFramePr>
        <p:xfrm>
          <a:off x="5826000" y="1671713"/>
          <a:ext cx="3000000" cy="3000000"/>
        </p:xfrm>
        <a:graphic>
          <a:graphicData uri="http://schemas.openxmlformats.org/drawingml/2006/table">
            <a:tbl>
              <a:tblPr>
                <a:noFill/>
                <a:tableStyleId>{0BF6E7DA-6255-4F0F-BA12-36E061D19604}</a:tableStyleId>
              </a:tblPr>
              <a:tblGrid>
                <a:gridCol w="977600"/>
              </a:tblGrid>
              <a:tr h="374025">
                <a:tc>
                  <a:txBody>
                    <a:bodyPr/>
                    <a:lstStyle/>
                    <a:p>
                      <a:pPr indent="0" lvl="0" marL="0" rtl="0" algn="ctr">
                        <a:spcBef>
                          <a:spcPts val="0"/>
                        </a:spcBef>
                        <a:spcAft>
                          <a:spcPts val="0"/>
                        </a:spcAft>
                        <a:buNone/>
                      </a:pPr>
                      <a:r>
                        <a:rPr lang="en" sz="2400">
                          <a:solidFill>
                            <a:schemeClr val="dk1"/>
                          </a:solidFill>
                        </a:rPr>
                        <a:t>5</a:t>
                      </a:r>
                      <a:r>
                        <a:rPr baseline="30000" lang="en" sz="2400">
                          <a:solidFill>
                            <a:schemeClr val="dk1"/>
                          </a:solidFill>
                        </a:rPr>
                        <a:t>6</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5</a:t>
                      </a:r>
                      <a:r>
                        <a:rPr baseline="30000" lang="en" sz="2400">
                          <a:solidFill>
                            <a:schemeClr val="dk1"/>
                          </a:solidFill>
                        </a:rPr>
                        <a:t>4</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220" name="Google Shape;220;p27"/>
          <p:cNvSpPr txBox="1"/>
          <p:nvPr/>
        </p:nvSpPr>
        <p:spPr>
          <a:xfrm>
            <a:off x="1737750" y="2761325"/>
            <a:ext cx="977700" cy="654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5</a:t>
            </a:r>
            <a:r>
              <a:rPr b="1" baseline="30000" lang="en" sz="2500">
                <a:solidFill>
                  <a:schemeClr val="dk1"/>
                </a:solidFill>
              </a:rPr>
              <a:t>6 - 4</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rPr>
              <a:t>5</a:t>
            </a:r>
            <a:r>
              <a:rPr b="1" baseline="30000" lang="en" sz="2500">
                <a:solidFill>
                  <a:schemeClr val="dk1"/>
                </a:solidFill>
              </a:rPr>
              <a:t>2</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rPr>
              <a:t>5 · 5</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rPr>
              <a:t>25</a:t>
            </a:r>
            <a:endParaRPr b="1" sz="2500">
              <a:solidFill>
                <a:schemeClr val="dk1"/>
              </a:solidFill>
            </a:endParaRPr>
          </a:p>
        </p:txBody>
      </p:sp>
      <p:sp>
        <p:nvSpPr>
          <p:cNvPr id="221" name="Google Shape;221;p27"/>
          <p:cNvSpPr txBox="1"/>
          <p:nvPr/>
        </p:nvSpPr>
        <p:spPr>
          <a:xfrm>
            <a:off x="6081150" y="2761325"/>
            <a:ext cx="977700" cy="654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5</a:t>
            </a:r>
            <a:r>
              <a:rPr b="1" baseline="30000" lang="en" sz="2500">
                <a:solidFill>
                  <a:schemeClr val="dk1"/>
                </a:solidFill>
              </a:rPr>
              <a:t>6 - 4</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rPr>
              <a:t>5</a:t>
            </a:r>
            <a:r>
              <a:rPr b="1" baseline="30000" lang="en" sz="2500">
                <a:solidFill>
                  <a:schemeClr val="dk1"/>
                </a:solidFill>
              </a:rPr>
              <a:t>2</a:t>
            </a:r>
            <a:endParaRPr b="1" sz="2500">
              <a:solidFill>
                <a:schemeClr val="dk1"/>
              </a:solidFill>
            </a:endParaRPr>
          </a:p>
        </p:txBody>
      </p:sp>
      <p:sp>
        <p:nvSpPr>
          <p:cNvPr id="222" name="Google Shape;222;p27"/>
          <p:cNvSpPr txBox="1"/>
          <p:nvPr/>
        </p:nvSpPr>
        <p:spPr>
          <a:xfrm>
            <a:off x="3185550" y="2761325"/>
            <a:ext cx="977700" cy="654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  25</a:t>
            </a:r>
            <a:endParaRPr b="1" sz="2500">
              <a:solidFill>
                <a:schemeClr val="dk1"/>
              </a:solidFill>
            </a:endParaRPr>
          </a:p>
        </p:txBody>
      </p:sp>
      <p:grpSp>
        <p:nvGrpSpPr>
          <p:cNvPr id="223" name="Google Shape;223;p27"/>
          <p:cNvGrpSpPr/>
          <p:nvPr/>
        </p:nvGrpSpPr>
        <p:grpSpPr>
          <a:xfrm>
            <a:off x="2752800" y="1922425"/>
            <a:ext cx="367800" cy="533400"/>
            <a:chOff x="2752800" y="1922425"/>
            <a:chExt cx="367800" cy="533400"/>
          </a:xfrm>
        </p:grpSpPr>
        <p:cxnSp>
          <p:nvCxnSpPr>
            <p:cNvPr id="224" name="Google Shape;224;p27"/>
            <p:cNvCxnSpPr/>
            <p:nvPr/>
          </p:nvCxnSpPr>
          <p:spPr>
            <a:xfrm>
              <a:off x="2752800" y="1922425"/>
              <a:ext cx="367800" cy="0"/>
            </a:xfrm>
            <a:prstGeom prst="straightConnector1">
              <a:avLst/>
            </a:prstGeom>
            <a:noFill/>
            <a:ln cap="flat" cmpd="sng" w="28575">
              <a:solidFill>
                <a:srgbClr val="FF0000"/>
              </a:solidFill>
              <a:prstDash val="solid"/>
              <a:round/>
              <a:headEnd len="med" w="med" type="none"/>
              <a:tailEnd len="med" w="med" type="triangle"/>
            </a:ln>
          </p:spPr>
        </p:cxnSp>
        <p:cxnSp>
          <p:nvCxnSpPr>
            <p:cNvPr id="225" name="Google Shape;225;p27"/>
            <p:cNvCxnSpPr/>
            <p:nvPr/>
          </p:nvCxnSpPr>
          <p:spPr>
            <a:xfrm>
              <a:off x="2752800" y="2455825"/>
              <a:ext cx="367800" cy="0"/>
            </a:xfrm>
            <a:prstGeom prst="straightConnector1">
              <a:avLst/>
            </a:prstGeom>
            <a:noFill/>
            <a:ln cap="flat" cmpd="sng" w="28575">
              <a:solidFill>
                <a:srgbClr val="FF0000"/>
              </a:solidFill>
              <a:prstDash val="solid"/>
              <a:round/>
              <a:headEnd len="med" w="med" type="none"/>
              <a:tailEnd len="med" w="med" type="triangle"/>
            </a:ln>
          </p:spPr>
        </p:cxnSp>
      </p:grpSp>
      <p:graphicFrame>
        <p:nvGraphicFramePr>
          <p:cNvPr id="226" name="Google Shape;226;p27"/>
          <p:cNvGraphicFramePr/>
          <p:nvPr/>
        </p:nvGraphicFramePr>
        <p:xfrm>
          <a:off x="3082800" y="1671713"/>
          <a:ext cx="3000000" cy="3000000"/>
        </p:xfrm>
        <a:graphic>
          <a:graphicData uri="http://schemas.openxmlformats.org/drawingml/2006/table">
            <a:tbl>
              <a:tblPr>
                <a:noFill/>
                <a:tableStyleId>{0BF6E7DA-6255-4F0F-BA12-36E061D19604}</a:tableStyleId>
              </a:tblPr>
              <a:tblGrid>
                <a:gridCol w="1156650"/>
              </a:tblGrid>
              <a:tr h="374025">
                <a:tc>
                  <a:txBody>
                    <a:bodyPr/>
                    <a:lstStyle/>
                    <a:p>
                      <a:pPr indent="0" lvl="0" marL="0" rtl="0" algn="ctr">
                        <a:spcBef>
                          <a:spcPts val="0"/>
                        </a:spcBef>
                        <a:spcAft>
                          <a:spcPts val="0"/>
                        </a:spcAft>
                        <a:buNone/>
                      </a:pPr>
                      <a:r>
                        <a:rPr lang="en" sz="2400">
                          <a:solidFill>
                            <a:schemeClr val="dk1"/>
                          </a:solidFill>
                        </a:rPr>
                        <a:t>15625</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625</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227" name="Google Shape;227;p27"/>
          <p:cNvSpPr/>
          <p:nvPr/>
        </p:nvSpPr>
        <p:spPr>
          <a:xfrm>
            <a:off x="3341250" y="2794650"/>
            <a:ext cx="666300" cy="492900"/>
          </a:xfrm>
          <a:prstGeom prst="rect">
            <a:avLst/>
          </a:prstGeom>
          <a:noFill/>
          <a:ln cap="flat" cmpd="sng" w="3810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0">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28"/>
          <p:cNvSpPr txBox="1"/>
          <p:nvPr/>
        </p:nvSpPr>
        <p:spPr>
          <a:xfrm>
            <a:off x="219250" y="408125"/>
            <a:ext cx="3504300" cy="56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000">
                <a:highlight>
                  <a:srgbClr val="FF9900"/>
                </a:highlight>
              </a:rPr>
              <a:t>Evaluate:</a:t>
            </a:r>
            <a:endParaRPr b="1" sz="3000">
              <a:solidFill>
                <a:schemeClr val="dk1"/>
              </a:solidFill>
            </a:endParaRPr>
          </a:p>
        </p:txBody>
      </p:sp>
      <p:sp>
        <p:nvSpPr>
          <p:cNvPr id="233" name="Google Shape;233;p28"/>
          <p:cNvSpPr txBox="1"/>
          <p:nvPr/>
        </p:nvSpPr>
        <p:spPr>
          <a:xfrm>
            <a:off x="4502700" y="408125"/>
            <a:ext cx="3504300" cy="56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000">
                <a:highlight>
                  <a:srgbClr val="00FFFF"/>
                </a:highlight>
              </a:rPr>
              <a:t>Simplify:</a:t>
            </a:r>
            <a:endParaRPr b="1" sz="3000"/>
          </a:p>
        </p:txBody>
      </p:sp>
      <p:sp>
        <p:nvSpPr>
          <p:cNvPr id="234" name="Google Shape;234;p28"/>
          <p:cNvSpPr txBox="1"/>
          <p:nvPr/>
        </p:nvSpPr>
        <p:spPr>
          <a:xfrm>
            <a:off x="10700" y="32075"/>
            <a:ext cx="502500" cy="33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A)</a:t>
            </a:r>
            <a:endParaRPr/>
          </a:p>
        </p:txBody>
      </p:sp>
      <p:pic>
        <p:nvPicPr>
          <p:cNvPr id="235" name="Google Shape;235;p28">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236" name="Google Shape;236;p28">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aphicFrame>
        <p:nvGraphicFramePr>
          <p:cNvPr id="237" name="Google Shape;237;p28"/>
          <p:cNvGraphicFramePr/>
          <p:nvPr/>
        </p:nvGraphicFramePr>
        <p:xfrm>
          <a:off x="1482600" y="1045913"/>
          <a:ext cx="3000000" cy="3000000"/>
        </p:xfrm>
        <a:graphic>
          <a:graphicData uri="http://schemas.openxmlformats.org/drawingml/2006/table">
            <a:tbl>
              <a:tblPr>
                <a:noFill/>
                <a:tableStyleId>{0BF6E7DA-6255-4F0F-BA12-36E061D19604}</a:tableStyleId>
              </a:tblPr>
              <a:tblGrid>
                <a:gridCol w="977600"/>
              </a:tblGrid>
              <a:tr h="374025">
                <a:tc>
                  <a:txBody>
                    <a:bodyPr/>
                    <a:lstStyle/>
                    <a:p>
                      <a:pPr indent="0" lvl="0" marL="0" rtl="0" algn="ctr">
                        <a:spcBef>
                          <a:spcPts val="0"/>
                        </a:spcBef>
                        <a:spcAft>
                          <a:spcPts val="0"/>
                        </a:spcAft>
                        <a:buNone/>
                      </a:pPr>
                      <a:r>
                        <a:rPr lang="en" sz="2400">
                          <a:solidFill>
                            <a:schemeClr val="dk1"/>
                          </a:solidFill>
                        </a:rPr>
                        <a:t>3</a:t>
                      </a:r>
                      <a:r>
                        <a:rPr baseline="30000" lang="en" sz="2400">
                          <a:solidFill>
                            <a:schemeClr val="dk1"/>
                          </a:solidFill>
                        </a:rPr>
                        <a:t>4</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238" name="Google Shape;238;p28"/>
          <p:cNvGraphicFramePr/>
          <p:nvPr/>
        </p:nvGraphicFramePr>
        <p:xfrm>
          <a:off x="5749800" y="1045913"/>
          <a:ext cx="3000000" cy="3000000"/>
        </p:xfrm>
        <a:graphic>
          <a:graphicData uri="http://schemas.openxmlformats.org/drawingml/2006/table">
            <a:tbl>
              <a:tblPr>
                <a:noFill/>
                <a:tableStyleId>{0BF6E7DA-6255-4F0F-BA12-36E061D19604}</a:tableStyleId>
              </a:tblPr>
              <a:tblGrid>
                <a:gridCol w="977600"/>
              </a:tblGrid>
              <a:tr h="374025">
                <a:tc>
                  <a:txBody>
                    <a:bodyPr/>
                    <a:lstStyle/>
                    <a:p>
                      <a:pPr indent="0" lvl="0" marL="0" rtl="0" algn="ctr">
                        <a:spcBef>
                          <a:spcPts val="0"/>
                        </a:spcBef>
                        <a:spcAft>
                          <a:spcPts val="0"/>
                        </a:spcAft>
                        <a:buNone/>
                      </a:pPr>
                      <a:r>
                        <a:rPr lang="en" sz="2400">
                          <a:solidFill>
                            <a:schemeClr val="dk1"/>
                          </a:solidFill>
                        </a:rPr>
                        <a:t>3</a:t>
                      </a:r>
                      <a:r>
                        <a:rPr baseline="30000" lang="en" sz="2400">
                          <a:solidFill>
                            <a:schemeClr val="dk1"/>
                          </a:solidFill>
                        </a:rPr>
                        <a:t>4</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cxnSp>
        <p:nvCxnSpPr>
          <p:cNvPr id="239" name="Google Shape;239;p28"/>
          <p:cNvCxnSpPr/>
          <p:nvPr/>
        </p:nvCxnSpPr>
        <p:spPr>
          <a:xfrm>
            <a:off x="4337250" y="438525"/>
            <a:ext cx="0" cy="3990600"/>
          </a:xfrm>
          <a:prstGeom prst="straightConnector1">
            <a:avLst/>
          </a:prstGeom>
          <a:noFill/>
          <a:ln cap="flat" cmpd="sng" w="9525">
            <a:solidFill>
              <a:schemeClr val="dk2"/>
            </a:solidFill>
            <a:prstDash val="solid"/>
            <a:round/>
            <a:headEnd len="med" w="med" type="none"/>
            <a:tailEnd len="med" w="med" type="none"/>
          </a:ln>
        </p:spPr>
      </p:cxn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29"/>
          <p:cNvSpPr txBox="1"/>
          <p:nvPr/>
        </p:nvSpPr>
        <p:spPr>
          <a:xfrm>
            <a:off x="219250" y="408125"/>
            <a:ext cx="3504300" cy="594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000">
                <a:highlight>
                  <a:srgbClr val="FF9900"/>
                </a:highlight>
              </a:rPr>
              <a:t>Evaluate:</a:t>
            </a:r>
            <a:endParaRPr b="1" sz="3000">
              <a:solidFill>
                <a:schemeClr val="dk1"/>
              </a:solidFill>
              <a:highlight>
                <a:srgbClr val="FFFF00"/>
              </a:highlight>
            </a:endParaRPr>
          </a:p>
        </p:txBody>
      </p:sp>
      <p:sp>
        <p:nvSpPr>
          <p:cNvPr id="245" name="Google Shape;245;p29"/>
          <p:cNvSpPr txBox="1"/>
          <p:nvPr/>
        </p:nvSpPr>
        <p:spPr>
          <a:xfrm>
            <a:off x="4502700" y="408125"/>
            <a:ext cx="3504300" cy="594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000">
                <a:highlight>
                  <a:srgbClr val="00FFFF"/>
                </a:highlight>
              </a:rPr>
              <a:t>Simplify:</a:t>
            </a:r>
            <a:endParaRPr b="1" sz="3000">
              <a:highlight>
                <a:srgbClr val="FFFF00"/>
              </a:highlight>
            </a:endParaRPr>
          </a:p>
        </p:txBody>
      </p:sp>
      <p:graphicFrame>
        <p:nvGraphicFramePr>
          <p:cNvPr id="246" name="Google Shape;246;p29"/>
          <p:cNvGraphicFramePr/>
          <p:nvPr/>
        </p:nvGraphicFramePr>
        <p:xfrm>
          <a:off x="1482600" y="1045913"/>
          <a:ext cx="3000000" cy="3000000"/>
        </p:xfrm>
        <a:graphic>
          <a:graphicData uri="http://schemas.openxmlformats.org/drawingml/2006/table">
            <a:tbl>
              <a:tblPr>
                <a:noFill/>
                <a:tableStyleId>{0BF6E7DA-6255-4F0F-BA12-36E061D19604}</a:tableStyleId>
              </a:tblPr>
              <a:tblGrid>
                <a:gridCol w="977600"/>
              </a:tblGrid>
              <a:tr h="374025">
                <a:tc>
                  <a:txBody>
                    <a:bodyPr/>
                    <a:lstStyle/>
                    <a:p>
                      <a:pPr indent="0" lvl="0" marL="0" rtl="0" algn="ctr">
                        <a:spcBef>
                          <a:spcPts val="0"/>
                        </a:spcBef>
                        <a:spcAft>
                          <a:spcPts val="0"/>
                        </a:spcAft>
                        <a:buNone/>
                      </a:pPr>
                      <a:r>
                        <a:rPr lang="en" sz="2400">
                          <a:solidFill>
                            <a:schemeClr val="dk1"/>
                          </a:solidFill>
                        </a:rPr>
                        <a:t>3</a:t>
                      </a:r>
                      <a:r>
                        <a:rPr baseline="30000" lang="en" sz="2400">
                          <a:solidFill>
                            <a:schemeClr val="dk1"/>
                          </a:solidFill>
                        </a:rPr>
                        <a:t>4</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247" name="Google Shape;247;p29"/>
          <p:cNvGraphicFramePr/>
          <p:nvPr/>
        </p:nvGraphicFramePr>
        <p:xfrm>
          <a:off x="5749800" y="1045913"/>
          <a:ext cx="3000000" cy="3000000"/>
        </p:xfrm>
        <a:graphic>
          <a:graphicData uri="http://schemas.openxmlformats.org/drawingml/2006/table">
            <a:tbl>
              <a:tblPr>
                <a:noFill/>
                <a:tableStyleId>{0BF6E7DA-6255-4F0F-BA12-36E061D19604}</a:tableStyleId>
              </a:tblPr>
              <a:tblGrid>
                <a:gridCol w="977600"/>
              </a:tblGrid>
              <a:tr h="374025">
                <a:tc>
                  <a:txBody>
                    <a:bodyPr/>
                    <a:lstStyle/>
                    <a:p>
                      <a:pPr indent="0" lvl="0" marL="0" rtl="0" algn="ctr">
                        <a:spcBef>
                          <a:spcPts val="0"/>
                        </a:spcBef>
                        <a:spcAft>
                          <a:spcPts val="0"/>
                        </a:spcAft>
                        <a:buNone/>
                      </a:pPr>
                      <a:r>
                        <a:rPr lang="en" sz="2400">
                          <a:solidFill>
                            <a:schemeClr val="dk1"/>
                          </a:solidFill>
                        </a:rPr>
                        <a:t>3</a:t>
                      </a:r>
                      <a:r>
                        <a:rPr baseline="30000" lang="en" sz="2400">
                          <a:solidFill>
                            <a:schemeClr val="dk1"/>
                          </a:solidFill>
                        </a:rPr>
                        <a:t>4</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248" name="Google Shape;248;p29"/>
          <p:cNvSpPr txBox="1"/>
          <p:nvPr/>
        </p:nvSpPr>
        <p:spPr>
          <a:xfrm>
            <a:off x="1737750" y="2304125"/>
            <a:ext cx="1447800" cy="654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3</a:t>
            </a:r>
            <a:r>
              <a:rPr b="1" baseline="30000" lang="en" sz="2500">
                <a:solidFill>
                  <a:schemeClr val="dk1"/>
                </a:solidFill>
              </a:rPr>
              <a:t>4 - 1</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rPr>
              <a:t>3</a:t>
            </a:r>
            <a:r>
              <a:rPr b="1" baseline="30000" lang="en" sz="2500">
                <a:solidFill>
                  <a:schemeClr val="dk1"/>
                </a:solidFill>
              </a:rPr>
              <a:t>3</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rPr>
              <a:t>3 · 3 · 3</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highlight>
                  <a:srgbClr val="FFFF00"/>
                </a:highlight>
              </a:rPr>
              <a:t>27</a:t>
            </a:r>
            <a:endParaRPr b="1" sz="2500">
              <a:solidFill>
                <a:schemeClr val="dk1"/>
              </a:solidFill>
              <a:highlight>
                <a:srgbClr val="FFFF00"/>
              </a:highlight>
            </a:endParaRPr>
          </a:p>
        </p:txBody>
      </p:sp>
      <p:sp>
        <p:nvSpPr>
          <p:cNvPr id="249" name="Google Shape;249;p29"/>
          <p:cNvSpPr txBox="1"/>
          <p:nvPr/>
        </p:nvSpPr>
        <p:spPr>
          <a:xfrm>
            <a:off x="3185550" y="2151725"/>
            <a:ext cx="977700" cy="654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  </a:t>
            </a:r>
            <a:r>
              <a:rPr b="1" lang="en" sz="2500">
                <a:solidFill>
                  <a:schemeClr val="dk1"/>
                </a:solidFill>
                <a:highlight>
                  <a:srgbClr val="FFFF00"/>
                </a:highlight>
              </a:rPr>
              <a:t>27</a:t>
            </a:r>
            <a:endParaRPr b="1" sz="2500">
              <a:solidFill>
                <a:schemeClr val="dk1"/>
              </a:solidFill>
              <a:highlight>
                <a:srgbClr val="FFFF00"/>
              </a:highlight>
            </a:endParaRPr>
          </a:p>
        </p:txBody>
      </p:sp>
      <p:grpSp>
        <p:nvGrpSpPr>
          <p:cNvPr id="250" name="Google Shape;250;p29"/>
          <p:cNvGrpSpPr/>
          <p:nvPr/>
        </p:nvGrpSpPr>
        <p:grpSpPr>
          <a:xfrm>
            <a:off x="2752800" y="1312825"/>
            <a:ext cx="367800" cy="533400"/>
            <a:chOff x="2752800" y="1922425"/>
            <a:chExt cx="367800" cy="533400"/>
          </a:xfrm>
        </p:grpSpPr>
        <p:cxnSp>
          <p:nvCxnSpPr>
            <p:cNvPr id="251" name="Google Shape;251;p29"/>
            <p:cNvCxnSpPr/>
            <p:nvPr/>
          </p:nvCxnSpPr>
          <p:spPr>
            <a:xfrm>
              <a:off x="2752800" y="1922425"/>
              <a:ext cx="367800" cy="0"/>
            </a:xfrm>
            <a:prstGeom prst="straightConnector1">
              <a:avLst/>
            </a:prstGeom>
            <a:noFill/>
            <a:ln cap="flat" cmpd="sng" w="28575">
              <a:solidFill>
                <a:srgbClr val="FF0000"/>
              </a:solidFill>
              <a:prstDash val="solid"/>
              <a:round/>
              <a:headEnd len="med" w="med" type="none"/>
              <a:tailEnd len="med" w="med" type="triangle"/>
            </a:ln>
          </p:spPr>
        </p:cxnSp>
        <p:cxnSp>
          <p:nvCxnSpPr>
            <p:cNvPr id="252" name="Google Shape;252;p29"/>
            <p:cNvCxnSpPr/>
            <p:nvPr/>
          </p:nvCxnSpPr>
          <p:spPr>
            <a:xfrm>
              <a:off x="2752800" y="2455825"/>
              <a:ext cx="367800" cy="0"/>
            </a:xfrm>
            <a:prstGeom prst="straightConnector1">
              <a:avLst/>
            </a:prstGeom>
            <a:noFill/>
            <a:ln cap="flat" cmpd="sng" w="28575">
              <a:solidFill>
                <a:srgbClr val="FF0000"/>
              </a:solidFill>
              <a:prstDash val="solid"/>
              <a:round/>
              <a:headEnd len="med" w="med" type="none"/>
              <a:tailEnd len="med" w="med" type="triangle"/>
            </a:ln>
          </p:spPr>
        </p:cxnSp>
      </p:grpSp>
      <p:graphicFrame>
        <p:nvGraphicFramePr>
          <p:cNvPr id="253" name="Google Shape;253;p29"/>
          <p:cNvGraphicFramePr/>
          <p:nvPr/>
        </p:nvGraphicFramePr>
        <p:xfrm>
          <a:off x="3082800" y="1062113"/>
          <a:ext cx="3000000" cy="3000000"/>
        </p:xfrm>
        <a:graphic>
          <a:graphicData uri="http://schemas.openxmlformats.org/drawingml/2006/table">
            <a:tbl>
              <a:tblPr>
                <a:noFill/>
                <a:tableStyleId>{0BF6E7DA-6255-4F0F-BA12-36E061D19604}</a:tableStyleId>
              </a:tblPr>
              <a:tblGrid>
                <a:gridCol w="1156650"/>
              </a:tblGrid>
              <a:tr h="374025">
                <a:tc>
                  <a:txBody>
                    <a:bodyPr/>
                    <a:lstStyle/>
                    <a:p>
                      <a:pPr indent="0" lvl="0" marL="0" rtl="0" algn="ctr">
                        <a:spcBef>
                          <a:spcPts val="0"/>
                        </a:spcBef>
                        <a:spcAft>
                          <a:spcPts val="0"/>
                        </a:spcAft>
                        <a:buNone/>
                      </a:pPr>
                      <a:r>
                        <a:rPr lang="en" sz="2400">
                          <a:solidFill>
                            <a:schemeClr val="dk1"/>
                          </a:solidFill>
                        </a:rPr>
                        <a:t>81</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254" name="Google Shape;254;p29"/>
          <p:cNvSpPr txBox="1"/>
          <p:nvPr/>
        </p:nvSpPr>
        <p:spPr>
          <a:xfrm>
            <a:off x="6081150" y="2304125"/>
            <a:ext cx="977700" cy="654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3</a:t>
            </a:r>
            <a:r>
              <a:rPr b="1" baseline="30000" lang="en" sz="2500">
                <a:solidFill>
                  <a:schemeClr val="dk1"/>
                </a:solidFill>
              </a:rPr>
              <a:t>4 - 1</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highlight>
                  <a:srgbClr val="00FF00"/>
                </a:highlight>
              </a:rPr>
              <a:t>3</a:t>
            </a:r>
            <a:r>
              <a:rPr b="1" baseline="30000" lang="en" sz="2500">
                <a:solidFill>
                  <a:schemeClr val="dk1"/>
                </a:solidFill>
                <a:highlight>
                  <a:srgbClr val="00FF00"/>
                </a:highlight>
              </a:rPr>
              <a:t>3</a:t>
            </a:r>
            <a:endParaRPr b="1" sz="2500">
              <a:solidFill>
                <a:schemeClr val="dk1"/>
              </a:solidFill>
              <a:highlight>
                <a:srgbClr val="00FF00"/>
              </a:highlight>
            </a:endParaRPr>
          </a:p>
        </p:txBody>
      </p:sp>
      <p:cxnSp>
        <p:nvCxnSpPr>
          <p:cNvPr id="255" name="Google Shape;255;p29"/>
          <p:cNvCxnSpPr/>
          <p:nvPr/>
        </p:nvCxnSpPr>
        <p:spPr>
          <a:xfrm>
            <a:off x="4572000" y="576450"/>
            <a:ext cx="0" cy="3990600"/>
          </a:xfrm>
          <a:prstGeom prst="straightConnector1">
            <a:avLst/>
          </a:prstGeom>
          <a:noFill/>
          <a:ln cap="flat" cmpd="sng" w="9525">
            <a:solidFill>
              <a:schemeClr val="dk2"/>
            </a:solidFill>
            <a:prstDash val="solid"/>
            <a:round/>
            <a:headEnd len="med" w="med" type="none"/>
            <a:tailEnd len="med" w="med" type="none"/>
          </a:ln>
        </p:spPr>
      </p:cxnSp>
      <p:sp>
        <p:nvSpPr>
          <p:cNvPr id="256" name="Google Shape;256;p29"/>
          <p:cNvSpPr/>
          <p:nvPr/>
        </p:nvSpPr>
        <p:spPr>
          <a:xfrm>
            <a:off x="2591325" y="1062025"/>
            <a:ext cx="1911300" cy="1638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29"/>
          <p:cNvSpPr/>
          <p:nvPr/>
        </p:nvSpPr>
        <p:spPr>
          <a:xfrm>
            <a:off x="1157350" y="3416025"/>
            <a:ext cx="2139600" cy="1638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30"/>
          <p:cNvSpPr txBox="1"/>
          <p:nvPr/>
        </p:nvSpPr>
        <p:spPr>
          <a:xfrm>
            <a:off x="219250" y="408125"/>
            <a:ext cx="3504300" cy="594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000">
                <a:highlight>
                  <a:srgbClr val="FF9900"/>
                </a:highlight>
              </a:rPr>
              <a:t>Evaluate:</a:t>
            </a:r>
            <a:endParaRPr b="1" sz="3000">
              <a:solidFill>
                <a:schemeClr val="dk1"/>
              </a:solidFill>
              <a:highlight>
                <a:srgbClr val="FFFF00"/>
              </a:highlight>
            </a:endParaRPr>
          </a:p>
        </p:txBody>
      </p:sp>
      <p:sp>
        <p:nvSpPr>
          <p:cNvPr id="263" name="Google Shape;263;p30"/>
          <p:cNvSpPr txBox="1"/>
          <p:nvPr/>
        </p:nvSpPr>
        <p:spPr>
          <a:xfrm>
            <a:off x="4502700" y="408125"/>
            <a:ext cx="3504300" cy="594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000">
                <a:highlight>
                  <a:srgbClr val="00FFFF"/>
                </a:highlight>
              </a:rPr>
              <a:t>Simplify:</a:t>
            </a:r>
            <a:endParaRPr b="1" sz="3000">
              <a:highlight>
                <a:srgbClr val="FFFF00"/>
              </a:highlight>
            </a:endParaRPr>
          </a:p>
        </p:txBody>
      </p:sp>
      <p:graphicFrame>
        <p:nvGraphicFramePr>
          <p:cNvPr id="264" name="Google Shape;264;p30"/>
          <p:cNvGraphicFramePr/>
          <p:nvPr/>
        </p:nvGraphicFramePr>
        <p:xfrm>
          <a:off x="1482600" y="1045913"/>
          <a:ext cx="3000000" cy="3000000"/>
        </p:xfrm>
        <a:graphic>
          <a:graphicData uri="http://schemas.openxmlformats.org/drawingml/2006/table">
            <a:tbl>
              <a:tblPr>
                <a:noFill/>
                <a:tableStyleId>{0BF6E7DA-6255-4F0F-BA12-36E061D19604}</a:tableStyleId>
              </a:tblPr>
              <a:tblGrid>
                <a:gridCol w="977600"/>
              </a:tblGrid>
              <a:tr h="374025">
                <a:tc>
                  <a:txBody>
                    <a:bodyPr/>
                    <a:lstStyle/>
                    <a:p>
                      <a:pPr indent="0" lvl="0" marL="0" rtl="0" algn="ctr">
                        <a:spcBef>
                          <a:spcPts val="0"/>
                        </a:spcBef>
                        <a:spcAft>
                          <a:spcPts val="0"/>
                        </a:spcAft>
                        <a:buNone/>
                      </a:pPr>
                      <a:r>
                        <a:rPr lang="en" sz="2400">
                          <a:solidFill>
                            <a:schemeClr val="dk1"/>
                          </a:solidFill>
                        </a:rPr>
                        <a:t>3</a:t>
                      </a:r>
                      <a:r>
                        <a:rPr baseline="30000" lang="en" sz="2400">
                          <a:solidFill>
                            <a:schemeClr val="dk1"/>
                          </a:solidFill>
                        </a:rPr>
                        <a:t>4</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265" name="Google Shape;265;p30"/>
          <p:cNvGraphicFramePr/>
          <p:nvPr/>
        </p:nvGraphicFramePr>
        <p:xfrm>
          <a:off x="5749800" y="1045913"/>
          <a:ext cx="3000000" cy="3000000"/>
        </p:xfrm>
        <a:graphic>
          <a:graphicData uri="http://schemas.openxmlformats.org/drawingml/2006/table">
            <a:tbl>
              <a:tblPr>
                <a:noFill/>
                <a:tableStyleId>{0BF6E7DA-6255-4F0F-BA12-36E061D19604}</a:tableStyleId>
              </a:tblPr>
              <a:tblGrid>
                <a:gridCol w="977600"/>
              </a:tblGrid>
              <a:tr h="374025">
                <a:tc>
                  <a:txBody>
                    <a:bodyPr/>
                    <a:lstStyle/>
                    <a:p>
                      <a:pPr indent="0" lvl="0" marL="0" rtl="0" algn="ctr">
                        <a:spcBef>
                          <a:spcPts val="0"/>
                        </a:spcBef>
                        <a:spcAft>
                          <a:spcPts val="0"/>
                        </a:spcAft>
                        <a:buNone/>
                      </a:pPr>
                      <a:r>
                        <a:rPr lang="en" sz="2400">
                          <a:solidFill>
                            <a:schemeClr val="dk1"/>
                          </a:solidFill>
                        </a:rPr>
                        <a:t>3</a:t>
                      </a:r>
                      <a:r>
                        <a:rPr baseline="30000" lang="en" sz="2400">
                          <a:solidFill>
                            <a:schemeClr val="dk1"/>
                          </a:solidFill>
                        </a:rPr>
                        <a:t>4</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266" name="Google Shape;266;p30"/>
          <p:cNvSpPr txBox="1"/>
          <p:nvPr/>
        </p:nvSpPr>
        <p:spPr>
          <a:xfrm>
            <a:off x="1737750" y="2304125"/>
            <a:ext cx="1447800" cy="654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3</a:t>
            </a:r>
            <a:r>
              <a:rPr b="1" baseline="30000" lang="en" sz="2500">
                <a:solidFill>
                  <a:schemeClr val="dk1"/>
                </a:solidFill>
              </a:rPr>
              <a:t>4 - 1</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rPr>
              <a:t>3</a:t>
            </a:r>
            <a:r>
              <a:rPr b="1" baseline="30000" lang="en" sz="2500">
                <a:solidFill>
                  <a:schemeClr val="dk1"/>
                </a:solidFill>
              </a:rPr>
              <a:t>3</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rPr>
              <a:t>3 · 3 · 3</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highlight>
                  <a:srgbClr val="FFFF00"/>
                </a:highlight>
              </a:rPr>
              <a:t>27</a:t>
            </a:r>
            <a:endParaRPr b="1" sz="2500">
              <a:solidFill>
                <a:schemeClr val="dk1"/>
              </a:solidFill>
              <a:highlight>
                <a:srgbClr val="FFFF00"/>
              </a:highlight>
            </a:endParaRPr>
          </a:p>
        </p:txBody>
      </p:sp>
      <p:sp>
        <p:nvSpPr>
          <p:cNvPr id="267" name="Google Shape;267;p30"/>
          <p:cNvSpPr txBox="1"/>
          <p:nvPr/>
        </p:nvSpPr>
        <p:spPr>
          <a:xfrm>
            <a:off x="3185550" y="2151725"/>
            <a:ext cx="977700" cy="654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  </a:t>
            </a:r>
            <a:r>
              <a:rPr b="1" lang="en" sz="2500">
                <a:solidFill>
                  <a:schemeClr val="dk1"/>
                </a:solidFill>
                <a:highlight>
                  <a:srgbClr val="FFFF00"/>
                </a:highlight>
              </a:rPr>
              <a:t>27</a:t>
            </a:r>
            <a:endParaRPr b="1" sz="2500">
              <a:solidFill>
                <a:schemeClr val="dk1"/>
              </a:solidFill>
              <a:highlight>
                <a:srgbClr val="FFFF00"/>
              </a:highlight>
            </a:endParaRPr>
          </a:p>
        </p:txBody>
      </p:sp>
      <p:grpSp>
        <p:nvGrpSpPr>
          <p:cNvPr id="268" name="Google Shape;268;p30"/>
          <p:cNvGrpSpPr/>
          <p:nvPr/>
        </p:nvGrpSpPr>
        <p:grpSpPr>
          <a:xfrm>
            <a:off x="2752800" y="1312825"/>
            <a:ext cx="367800" cy="533400"/>
            <a:chOff x="2752800" y="1922425"/>
            <a:chExt cx="367800" cy="533400"/>
          </a:xfrm>
        </p:grpSpPr>
        <p:cxnSp>
          <p:nvCxnSpPr>
            <p:cNvPr id="269" name="Google Shape;269;p30"/>
            <p:cNvCxnSpPr/>
            <p:nvPr/>
          </p:nvCxnSpPr>
          <p:spPr>
            <a:xfrm>
              <a:off x="2752800" y="1922425"/>
              <a:ext cx="367800" cy="0"/>
            </a:xfrm>
            <a:prstGeom prst="straightConnector1">
              <a:avLst/>
            </a:prstGeom>
            <a:noFill/>
            <a:ln cap="flat" cmpd="sng" w="28575">
              <a:solidFill>
                <a:srgbClr val="FF0000"/>
              </a:solidFill>
              <a:prstDash val="solid"/>
              <a:round/>
              <a:headEnd len="med" w="med" type="none"/>
              <a:tailEnd len="med" w="med" type="triangle"/>
            </a:ln>
          </p:spPr>
        </p:cxnSp>
        <p:cxnSp>
          <p:nvCxnSpPr>
            <p:cNvPr id="270" name="Google Shape;270;p30"/>
            <p:cNvCxnSpPr/>
            <p:nvPr/>
          </p:nvCxnSpPr>
          <p:spPr>
            <a:xfrm>
              <a:off x="2752800" y="2455825"/>
              <a:ext cx="367800" cy="0"/>
            </a:xfrm>
            <a:prstGeom prst="straightConnector1">
              <a:avLst/>
            </a:prstGeom>
            <a:noFill/>
            <a:ln cap="flat" cmpd="sng" w="28575">
              <a:solidFill>
                <a:srgbClr val="FF0000"/>
              </a:solidFill>
              <a:prstDash val="solid"/>
              <a:round/>
              <a:headEnd len="med" w="med" type="none"/>
              <a:tailEnd len="med" w="med" type="triangle"/>
            </a:ln>
          </p:spPr>
        </p:cxnSp>
      </p:grpSp>
      <p:graphicFrame>
        <p:nvGraphicFramePr>
          <p:cNvPr id="271" name="Google Shape;271;p30"/>
          <p:cNvGraphicFramePr/>
          <p:nvPr/>
        </p:nvGraphicFramePr>
        <p:xfrm>
          <a:off x="3082800" y="1062113"/>
          <a:ext cx="3000000" cy="3000000"/>
        </p:xfrm>
        <a:graphic>
          <a:graphicData uri="http://schemas.openxmlformats.org/drawingml/2006/table">
            <a:tbl>
              <a:tblPr>
                <a:noFill/>
                <a:tableStyleId>{0BF6E7DA-6255-4F0F-BA12-36E061D19604}</a:tableStyleId>
              </a:tblPr>
              <a:tblGrid>
                <a:gridCol w="1156650"/>
              </a:tblGrid>
              <a:tr h="374025">
                <a:tc>
                  <a:txBody>
                    <a:bodyPr/>
                    <a:lstStyle/>
                    <a:p>
                      <a:pPr indent="0" lvl="0" marL="0" rtl="0" algn="ctr">
                        <a:spcBef>
                          <a:spcPts val="0"/>
                        </a:spcBef>
                        <a:spcAft>
                          <a:spcPts val="0"/>
                        </a:spcAft>
                        <a:buNone/>
                      </a:pPr>
                      <a:r>
                        <a:rPr lang="en" sz="2400">
                          <a:solidFill>
                            <a:schemeClr val="dk1"/>
                          </a:solidFill>
                        </a:rPr>
                        <a:t>81</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272" name="Google Shape;272;p30"/>
          <p:cNvSpPr txBox="1"/>
          <p:nvPr/>
        </p:nvSpPr>
        <p:spPr>
          <a:xfrm>
            <a:off x="6081150" y="2304125"/>
            <a:ext cx="977700" cy="654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3</a:t>
            </a:r>
            <a:r>
              <a:rPr b="1" baseline="30000" lang="en" sz="2500">
                <a:solidFill>
                  <a:schemeClr val="dk1"/>
                </a:solidFill>
              </a:rPr>
              <a:t>4 - 1</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highlight>
                  <a:srgbClr val="00FF00"/>
                </a:highlight>
              </a:rPr>
              <a:t>3</a:t>
            </a:r>
            <a:r>
              <a:rPr b="1" baseline="30000" lang="en" sz="2500">
                <a:solidFill>
                  <a:schemeClr val="dk1"/>
                </a:solidFill>
                <a:highlight>
                  <a:srgbClr val="00FF00"/>
                </a:highlight>
              </a:rPr>
              <a:t>3</a:t>
            </a:r>
            <a:endParaRPr b="1" sz="2500">
              <a:solidFill>
                <a:schemeClr val="dk1"/>
              </a:solidFill>
              <a:highlight>
                <a:srgbClr val="00FF00"/>
              </a:highlight>
            </a:endParaRPr>
          </a:p>
        </p:txBody>
      </p:sp>
      <p:cxnSp>
        <p:nvCxnSpPr>
          <p:cNvPr id="273" name="Google Shape;273;p30"/>
          <p:cNvCxnSpPr/>
          <p:nvPr/>
        </p:nvCxnSpPr>
        <p:spPr>
          <a:xfrm>
            <a:off x="4572000" y="576450"/>
            <a:ext cx="0" cy="3990600"/>
          </a:xfrm>
          <a:prstGeom prst="straightConnector1">
            <a:avLst/>
          </a:prstGeom>
          <a:noFill/>
          <a:ln cap="flat" cmpd="sng" w="9525">
            <a:solidFill>
              <a:schemeClr val="dk2"/>
            </a:solidFill>
            <a:prstDash val="solid"/>
            <a:round/>
            <a:headEnd len="med" w="med" type="none"/>
            <a:tailEnd len="med" w="med" type="none"/>
          </a:ln>
        </p:spPr>
      </p:cxnSp>
      <p:sp>
        <p:nvSpPr>
          <p:cNvPr id="274" name="Google Shape;274;p30"/>
          <p:cNvSpPr/>
          <p:nvPr/>
        </p:nvSpPr>
        <p:spPr>
          <a:xfrm>
            <a:off x="2591325" y="1062025"/>
            <a:ext cx="1911300" cy="1638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31"/>
          <p:cNvSpPr txBox="1"/>
          <p:nvPr/>
        </p:nvSpPr>
        <p:spPr>
          <a:xfrm>
            <a:off x="219250" y="408125"/>
            <a:ext cx="3504300" cy="594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000">
                <a:highlight>
                  <a:srgbClr val="FF9900"/>
                </a:highlight>
              </a:rPr>
              <a:t>Evaluate:</a:t>
            </a:r>
            <a:endParaRPr b="1" sz="3000">
              <a:solidFill>
                <a:schemeClr val="dk1"/>
              </a:solidFill>
              <a:highlight>
                <a:srgbClr val="FFFF00"/>
              </a:highlight>
            </a:endParaRPr>
          </a:p>
        </p:txBody>
      </p:sp>
      <p:sp>
        <p:nvSpPr>
          <p:cNvPr id="280" name="Google Shape;280;p31"/>
          <p:cNvSpPr txBox="1"/>
          <p:nvPr/>
        </p:nvSpPr>
        <p:spPr>
          <a:xfrm>
            <a:off x="4502700" y="408125"/>
            <a:ext cx="3504300" cy="594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000">
                <a:highlight>
                  <a:srgbClr val="00FFFF"/>
                </a:highlight>
              </a:rPr>
              <a:t>Simplify:</a:t>
            </a:r>
            <a:endParaRPr b="1" sz="3000">
              <a:highlight>
                <a:srgbClr val="FFFF00"/>
              </a:highlight>
            </a:endParaRPr>
          </a:p>
        </p:txBody>
      </p:sp>
      <p:graphicFrame>
        <p:nvGraphicFramePr>
          <p:cNvPr id="281" name="Google Shape;281;p31"/>
          <p:cNvGraphicFramePr/>
          <p:nvPr/>
        </p:nvGraphicFramePr>
        <p:xfrm>
          <a:off x="1482600" y="1045913"/>
          <a:ext cx="3000000" cy="3000000"/>
        </p:xfrm>
        <a:graphic>
          <a:graphicData uri="http://schemas.openxmlformats.org/drawingml/2006/table">
            <a:tbl>
              <a:tblPr>
                <a:noFill/>
                <a:tableStyleId>{0BF6E7DA-6255-4F0F-BA12-36E061D19604}</a:tableStyleId>
              </a:tblPr>
              <a:tblGrid>
                <a:gridCol w="977600"/>
              </a:tblGrid>
              <a:tr h="374025">
                <a:tc>
                  <a:txBody>
                    <a:bodyPr/>
                    <a:lstStyle/>
                    <a:p>
                      <a:pPr indent="0" lvl="0" marL="0" rtl="0" algn="ctr">
                        <a:spcBef>
                          <a:spcPts val="0"/>
                        </a:spcBef>
                        <a:spcAft>
                          <a:spcPts val="0"/>
                        </a:spcAft>
                        <a:buNone/>
                      </a:pPr>
                      <a:r>
                        <a:rPr lang="en" sz="2400">
                          <a:solidFill>
                            <a:schemeClr val="dk1"/>
                          </a:solidFill>
                        </a:rPr>
                        <a:t>3</a:t>
                      </a:r>
                      <a:r>
                        <a:rPr baseline="30000" lang="en" sz="2400">
                          <a:solidFill>
                            <a:schemeClr val="dk1"/>
                          </a:solidFill>
                        </a:rPr>
                        <a:t>4</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282" name="Google Shape;282;p31"/>
          <p:cNvGraphicFramePr/>
          <p:nvPr/>
        </p:nvGraphicFramePr>
        <p:xfrm>
          <a:off x="5749800" y="1045913"/>
          <a:ext cx="3000000" cy="3000000"/>
        </p:xfrm>
        <a:graphic>
          <a:graphicData uri="http://schemas.openxmlformats.org/drawingml/2006/table">
            <a:tbl>
              <a:tblPr>
                <a:noFill/>
                <a:tableStyleId>{0BF6E7DA-6255-4F0F-BA12-36E061D19604}</a:tableStyleId>
              </a:tblPr>
              <a:tblGrid>
                <a:gridCol w="977600"/>
              </a:tblGrid>
              <a:tr h="374025">
                <a:tc>
                  <a:txBody>
                    <a:bodyPr/>
                    <a:lstStyle/>
                    <a:p>
                      <a:pPr indent="0" lvl="0" marL="0" rtl="0" algn="ctr">
                        <a:spcBef>
                          <a:spcPts val="0"/>
                        </a:spcBef>
                        <a:spcAft>
                          <a:spcPts val="0"/>
                        </a:spcAft>
                        <a:buNone/>
                      </a:pPr>
                      <a:r>
                        <a:rPr lang="en" sz="2400">
                          <a:solidFill>
                            <a:schemeClr val="dk1"/>
                          </a:solidFill>
                        </a:rPr>
                        <a:t>3</a:t>
                      </a:r>
                      <a:r>
                        <a:rPr baseline="30000" lang="en" sz="2400">
                          <a:solidFill>
                            <a:schemeClr val="dk1"/>
                          </a:solidFill>
                        </a:rPr>
                        <a:t>4</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283" name="Google Shape;283;p31"/>
          <p:cNvSpPr txBox="1"/>
          <p:nvPr/>
        </p:nvSpPr>
        <p:spPr>
          <a:xfrm>
            <a:off x="1737750" y="2304125"/>
            <a:ext cx="1447800" cy="654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3</a:t>
            </a:r>
            <a:r>
              <a:rPr b="1" baseline="30000" lang="en" sz="2500">
                <a:solidFill>
                  <a:schemeClr val="dk1"/>
                </a:solidFill>
              </a:rPr>
              <a:t>4 - 1</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rPr>
              <a:t>3</a:t>
            </a:r>
            <a:r>
              <a:rPr b="1" baseline="30000" lang="en" sz="2500">
                <a:solidFill>
                  <a:schemeClr val="dk1"/>
                </a:solidFill>
              </a:rPr>
              <a:t>3</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rPr>
              <a:t>3 · 3 · 3</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highlight>
                  <a:srgbClr val="FFFF00"/>
                </a:highlight>
              </a:rPr>
              <a:t>27</a:t>
            </a:r>
            <a:endParaRPr b="1" sz="2500">
              <a:solidFill>
                <a:schemeClr val="dk1"/>
              </a:solidFill>
              <a:highlight>
                <a:srgbClr val="FFFF00"/>
              </a:highlight>
            </a:endParaRPr>
          </a:p>
        </p:txBody>
      </p:sp>
      <p:sp>
        <p:nvSpPr>
          <p:cNvPr id="284" name="Google Shape;284;p31"/>
          <p:cNvSpPr txBox="1"/>
          <p:nvPr/>
        </p:nvSpPr>
        <p:spPr>
          <a:xfrm>
            <a:off x="3185550" y="2151725"/>
            <a:ext cx="977700" cy="654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  </a:t>
            </a:r>
            <a:r>
              <a:rPr b="1" lang="en" sz="2500">
                <a:solidFill>
                  <a:schemeClr val="dk1"/>
                </a:solidFill>
                <a:highlight>
                  <a:srgbClr val="FFFF00"/>
                </a:highlight>
              </a:rPr>
              <a:t>27</a:t>
            </a:r>
            <a:endParaRPr b="1" sz="2500">
              <a:solidFill>
                <a:schemeClr val="dk1"/>
              </a:solidFill>
              <a:highlight>
                <a:srgbClr val="FFFF00"/>
              </a:highlight>
            </a:endParaRPr>
          </a:p>
        </p:txBody>
      </p:sp>
      <p:grpSp>
        <p:nvGrpSpPr>
          <p:cNvPr id="285" name="Google Shape;285;p31"/>
          <p:cNvGrpSpPr/>
          <p:nvPr/>
        </p:nvGrpSpPr>
        <p:grpSpPr>
          <a:xfrm>
            <a:off x="2752800" y="1312825"/>
            <a:ext cx="367800" cy="533400"/>
            <a:chOff x="2752800" y="1922425"/>
            <a:chExt cx="367800" cy="533400"/>
          </a:xfrm>
        </p:grpSpPr>
        <p:cxnSp>
          <p:nvCxnSpPr>
            <p:cNvPr id="286" name="Google Shape;286;p31"/>
            <p:cNvCxnSpPr/>
            <p:nvPr/>
          </p:nvCxnSpPr>
          <p:spPr>
            <a:xfrm>
              <a:off x="2752800" y="1922425"/>
              <a:ext cx="367800" cy="0"/>
            </a:xfrm>
            <a:prstGeom prst="straightConnector1">
              <a:avLst/>
            </a:prstGeom>
            <a:noFill/>
            <a:ln cap="flat" cmpd="sng" w="28575">
              <a:solidFill>
                <a:srgbClr val="FF0000"/>
              </a:solidFill>
              <a:prstDash val="solid"/>
              <a:round/>
              <a:headEnd len="med" w="med" type="none"/>
              <a:tailEnd len="med" w="med" type="triangle"/>
            </a:ln>
          </p:spPr>
        </p:cxnSp>
        <p:cxnSp>
          <p:nvCxnSpPr>
            <p:cNvPr id="287" name="Google Shape;287;p31"/>
            <p:cNvCxnSpPr/>
            <p:nvPr/>
          </p:nvCxnSpPr>
          <p:spPr>
            <a:xfrm>
              <a:off x="2752800" y="2455825"/>
              <a:ext cx="367800" cy="0"/>
            </a:xfrm>
            <a:prstGeom prst="straightConnector1">
              <a:avLst/>
            </a:prstGeom>
            <a:noFill/>
            <a:ln cap="flat" cmpd="sng" w="28575">
              <a:solidFill>
                <a:srgbClr val="FF0000"/>
              </a:solidFill>
              <a:prstDash val="solid"/>
              <a:round/>
              <a:headEnd len="med" w="med" type="none"/>
              <a:tailEnd len="med" w="med" type="triangle"/>
            </a:ln>
          </p:spPr>
        </p:cxnSp>
      </p:grpSp>
      <p:graphicFrame>
        <p:nvGraphicFramePr>
          <p:cNvPr id="288" name="Google Shape;288;p31"/>
          <p:cNvGraphicFramePr/>
          <p:nvPr/>
        </p:nvGraphicFramePr>
        <p:xfrm>
          <a:off x="3082800" y="1062113"/>
          <a:ext cx="3000000" cy="3000000"/>
        </p:xfrm>
        <a:graphic>
          <a:graphicData uri="http://schemas.openxmlformats.org/drawingml/2006/table">
            <a:tbl>
              <a:tblPr>
                <a:noFill/>
                <a:tableStyleId>{0BF6E7DA-6255-4F0F-BA12-36E061D19604}</a:tableStyleId>
              </a:tblPr>
              <a:tblGrid>
                <a:gridCol w="1156650"/>
              </a:tblGrid>
              <a:tr h="374025">
                <a:tc>
                  <a:txBody>
                    <a:bodyPr/>
                    <a:lstStyle/>
                    <a:p>
                      <a:pPr indent="0" lvl="0" marL="0" rtl="0" algn="ctr">
                        <a:spcBef>
                          <a:spcPts val="0"/>
                        </a:spcBef>
                        <a:spcAft>
                          <a:spcPts val="0"/>
                        </a:spcAft>
                        <a:buNone/>
                      </a:pPr>
                      <a:r>
                        <a:rPr lang="en" sz="2400">
                          <a:solidFill>
                            <a:schemeClr val="dk1"/>
                          </a:solidFill>
                        </a:rPr>
                        <a:t>81</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289" name="Google Shape;289;p31"/>
          <p:cNvSpPr txBox="1"/>
          <p:nvPr/>
        </p:nvSpPr>
        <p:spPr>
          <a:xfrm>
            <a:off x="6081150" y="2304125"/>
            <a:ext cx="977700" cy="654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3</a:t>
            </a:r>
            <a:r>
              <a:rPr b="1" baseline="30000" lang="en" sz="2500">
                <a:solidFill>
                  <a:schemeClr val="dk1"/>
                </a:solidFill>
              </a:rPr>
              <a:t>4 - 1</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highlight>
                  <a:srgbClr val="00FF00"/>
                </a:highlight>
              </a:rPr>
              <a:t>3</a:t>
            </a:r>
            <a:r>
              <a:rPr b="1" baseline="30000" lang="en" sz="2500">
                <a:solidFill>
                  <a:schemeClr val="dk1"/>
                </a:solidFill>
                <a:highlight>
                  <a:srgbClr val="00FF00"/>
                </a:highlight>
              </a:rPr>
              <a:t>3</a:t>
            </a:r>
            <a:endParaRPr b="1" sz="2500">
              <a:solidFill>
                <a:schemeClr val="dk1"/>
              </a:solidFill>
              <a:highlight>
                <a:srgbClr val="00FF00"/>
              </a:highlight>
            </a:endParaRPr>
          </a:p>
        </p:txBody>
      </p:sp>
      <p:cxnSp>
        <p:nvCxnSpPr>
          <p:cNvPr id="290" name="Google Shape;290;p31"/>
          <p:cNvCxnSpPr/>
          <p:nvPr/>
        </p:nvCxnSpPr>
        <p:spPr>
          <a:xfrm>
            <a:off x="4572000" y="576450"/>
            <a:ext cx="0" cy="3990600"/>
          </a:xfrm>
          <a:prstGeom prst="straightConnector1">
            <a:avLst/>
          </a:prstGeom>
          <a:noFill/>
          <a:ln cap="flat" cmpd="sng" w="9525">
            <a:solidFill>
              <a:schemeClr val="dk2"/>
            </a:solidFill>
            <a:prstDash val="solid"/>
            <a:round/>
            <a:headEnd len="med" w="med" type="none"/>
            <a:tailEnd len="med" w="med" type="none"/>
          </a:ln>
        </p:spPr>
      </p:cxn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Warm-up: Simplify</a:t>
            </a:r>
            <a:endParaRPr b="1" sz="2400"/>
          </a:p>
        </p:txBody>
      </p:sp>
      <p:cxnSp>
        <p:nvCxnSpPr>
          <p:cNvPr id="67" name="Google Shape;67;p14"/>
          <p:cNvCxnSpPr/>
          <p:nvPr/>
        </p:nvCxnSpPr>
        <p:spPr>
          <a:xfrm>
            <a:off x="2446975" y="1029225"/>
            <a:ext cx="0" cy="3451500"/>
          </a:xfrm>
          <a:prstGeom prst="straightConnector1">
            <a:avLst/>
          </a:prstGeom>
          <a:noFill/>
          <a:ln cap="flat" cmpd="sng" w="9525">
            <a:solidFill>
              <a:schemeClr val="dk2"/>
            </a:solidFill>
            <a:prstDash val="solid"/>
            <a:round/>
            <a:headEnd len="med" w="med" type="none"/>
            <a:tailEnd len="med" w="med" type="none"/>
          </a:ln>
        </p:spPr>
      </p:cxnSp>
      <p:cxnSp>
        <p:nvCxnSpPr>
          <p:cNvPr id="68" name="Google Shape;68;p14"/>
          <p:cNvCxnSpPr/>
          <p:nvPr/>
        </p:nvCxnSpPr>
        <p:spPr>
          <a:xfrm>
            <a:off x="4656775" y="1029225"/>
            <a:ext cx="0" cy="3451500"/>
          </a:xfrm>
          <a:prstGeom prst="straightConnector1">
            <a:avLst/>
          </a:prstGeom>
          <a:noFill/>
          <a:ln cap="flat" cmpd="sng" w="9525">
            <a:solidFill>
              <a:schemeClr val="dk2"/>
            </a:solidFill>
            <a:prstDash val="solid"/>
            <a:round/>
            <a:headEnd len="med" w="med" type="none"/>
            <a:tailEnd len="med" w="med" type="none"/>
          </a:ln>
        </p:spPr>
      </p:cxnSp>
      <p:cxnSp>
        <p:nvCxnSpPr>
          <p:cNvPr id="69" name="Google Shape;69;p14"/>
          <p:cNvCxnSpPr/>
          <p:nvPr/>
        </p:nvCxnSpPr>
        <p:spPr>
          <a:xfrm>
            <a:off x="6637975" y="1029225"/>
            <a:ext cx="0" cy="3451500"/>
          </a:xfrm>
          <a:prstGeom prst="straightConnector1">
            <a:avLst/>
          </a:prstGeom>
          <a:noFill/>
          <a:ln cap="flat" cmpd="sng" w="9525">
            <a:solidFill>
              <a:schemeClr val="dk2"/>
            </a:solidFill>
            <a:prstDash val="solid"/>
            <a:round/>
            <a:headEnd len="med" w="med" type="none"/>
            <a:tailEnd len="med" w="med" type="none"/>
          </a:ln>
        </p:spPr>
      </p:cxnSp>
      <p:sp>
        <p:nvSpPr>
          <p:cNvPr id="70" name="Google Shape;70;p14"/>
          <p:cNvSpPr txBox="1"/>
          <p:nvPr>
            <p:ph type="title"/>
          </p:nvPr>
        </p:nvSpPr>
        <p:spPr>
          <a:xfrm>
            <a:off x="311700" y="1017725"/>
            <a:ext cx="8520600" cy="320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    53</a:t>
            </a:r>
            <a:r>
              <a:rPr b="1" baseline="30000" lang="en" sz="2400"/>
              <a:t>25</a:t>
            </a:r>
            <a:r>
              <a:rPr b="1" lang="en" sz="2400"/>
              <a:t> · 53</a:t>
            </a:r>
            <a:r>
              <a:rPr b="1" baseline="30000" lang="en" sz="2400"/>
              <a:t>75</a:t>
            </a:r>
            <a:r>
              <a:rPr b="1" lang="en" sz="2400"/>
              <a:t>              (w</a:t>
            </a:r>
            <a:r>
              <a:rPr b="1" baseline="30000" lang="en" sz="2400"/>
              <a:t>6</a:t>
            </a:r>
            <a:r>
              <a:rPr b="1" lang="en" sz="2400"/>
              <a:t>)</a:t>
            </a:r>
            <a:r>
              <a:rPr b="1" baseline="30000" lang="en" sz="2400"/>
              <a:t>5</a:t>
            </a:r>
            <a:r>
              <a:rPr b="1" lang="en" sz="2400"/>
              <a:t>                                        y</a:t>
            </a:r>
            <a:r>
              <a:rPr b="1" baseline="30000" lang="en" sz="2400"/>
              <a:t>9</a:t>
            </a:r>
            <a:r>
              <a:rPr b="1" lang="en" sz="2400"/>
              <a:t> · y</a:t>
            </a:r>
            <a:r>
              <a:rPr b="1" baseline="30000" lang="en" sz="2400"/>
              <a:t>-9</a:t>
            </a:r>
            <a:endParaRPr b="1" sz="2400"/>
          </a:p>
          <a:p>
            <a:pPr indent="0" lvl="0" marL="0" rtl="0" algn="l">
              <a:spcBef>
                <a:spcPts val="0"/>
              </a:spcBef>
              <a:spcAft>
                <a:spcPts val="0"/>
              </a:spcAft>
              <a:buNone/>
            </a:pPr>
            <a:r>
              <a:t/>
            </a:r>
            <a:endParaRPr b="1" sz="2400"/>
          </a:p>
          <a:p>
            <a:pPr indent="0" lvl="0" marL="0" rtl="0" algn="l">
              <a:spcBef>
                <a:spcPts val="0"/>
              </a:spcBef>
              <a:spcAft>
                <a:spcPts val="0"/>
              </a:spcAft>
              <a:buNone/>
            </a:pPr>
            <a:r>
              <a:t/>
            </a:r>
            <a:endParaRPr b="1" sz="2400"/>
          </a:p>
          <a:p>
            <a:pPr indent="0" lvl="0" marL="0" rtl="0" algn="l">
              <a:spcBef>
                <a:spcPts val="0"/>
              </a:spcBef>
              <a:spcAft>
                <a:spcPts val="0"/>
              </a:spcAft>
              <a:buNone/>
            </a:pPr>
            <a:r>
              <a:rPr b="1" lang="en" sz="2400"/>
              <a:t>      53</a:t>
            </a:r>
            <a:r>
              <a:rPr b="1" baseline="30000" lang="en" sz="2400"/>
              <a:t>25 + 75</a:t>
            </a:r>
            <a:r>
              <a:rPr b="1" lang="en" sz="2400"/>
              <a:t>                  w</a:t>
            </a:r>
            <a:r>
              <a:rPr b="1" baseline="30000" lang="en" sz="2400"/>
              <a:t>6 · 5</a:t>
            </a:r>
            <a:r>
              <a:rPr b="1" lang="en" sz="2400"/>
              <a:t>                  8</a:t>
            </a:r>
            <a:r>
              <a:rPr b="1" baseline="30000" lang="en" sz="2400"/>
              <a:t>49 - 15</a:t>
            </a:r>
            <a:r>
              <a:rPr b="1" lang="en" sz="2400"/>
              <a:t>              y</a:t>
            </a:r>
            <a:r>
              <a:rPr b="1" baseline="30000" lang="en" sz="2400"/>
              <a:t>9 + -9</a:t>
            </a:r>
            <a:endParaRPr b="1" sz="2400"/>
          </a:p>
          <a:p>
            <a:pPr indent="0" lvl="0" marL="0" rtl="0" algn="l">
              <a:spcBef>
                <a:spcPts val="0"/>
              </a:spcBef>
              <a:spcAft>
                <a:spcPts val="0"/>
              </a:spcAft>
              <a:buNone/>
            </a:pPr>
            <a:r>
              <a:t/>
            </a:r>
            <a:endParaRPr b="1" sz="2400"/>
          </a:p>
          <a:p>
            <a:pPr indent="0" lvl="0" marL="0" rtl="0" algn="l">
              <a:spcBef>
                <a:spcPts val="0"/>
              </a:spcBef>
              <a:spcAft>
                <a:spcPts val="0"/>
              </a:spcAft>
              <a:buNone/>
            </a:pPr>
            <a:r>
              <a:rPr b="1" lang="en" sz="2400"/>
              <a:t>       </a:t>
            </a:r>
            <a:r>
              <a:rPr b="1" lang="en" sz="2400">
                <a:highlight>
                  <a:srgbClr val="FFFF00"/>
                </a:highlight>
              </a:rPr>
              <a:t>53</a:t>
            </a:r>
            <a:r>
              <a:rPr b="1" baseline="30000" lang="en" sz="2400">
                <a:highlight>
                  <a:srgbClr val="FFFF00"/>
                </a:highlight>
              </a:rPr>
              <a:t>100</a:t>
            </a:r>
            <a:r>
              <a:rPr b="1" lang="en" sz="2400"/>
              <a:t>                     </a:t>
            </a:r>
            <a:r>
              <a:rPr b="1" lang="en" sz="2400">
                <a:highlight>
                  <a:srgbClr val="00FF00"/>
                </a:highlight>
              </a:rPr>
              <a:t>w</a:t>
            </a:r>
            <a:r>
              <a:rPr b="1" baseline="30000" lang="en" sz="2400">
                <a:highlight>
                  <a:srgbClr val="00FF00"/>
                </a:highlight>
              </a:rPr>
              <a:t>30</a:t>
            </a:r>
            <a:r>
              <a:rPr b="1" lang="en" sz="2400"/>
              <a:t>                    </a:t>
            </a:r>
            <a:r>
              <a:rPr b="1" lang="en" sz="2400">
                <a:highlight>
                  <a:srgbClr val="00FFFF"/>
                </a:highlight>
              </a:rPr>
              <a:t>8</a:t>
            </a:r>
            <a:r>
              <a:rPr b="1" baseline="30000" lang="en" sz="2400">
                <a:highlight>
                  <a:srgbClr val="00FFFF"/>
                </a:highlight>
              </a:rPr>
              <a:t>34</a:t>
            </a:r>
            <a:r>
              <a:rPr b="1" lang="en" sz="2400"/>
              <a:t>                  </a:t>
            </a:r>
            <a:r>
              <a:rPr b="1" lang="en" sz="2400">
                <a:highlight>
                  <a:srgbClr val="FF9900"/>
                </a:highlight>
              </a:rPr>
              <a:t>y</a:t>
            </a:r>
            <a:r>
              <a:rPr b="1" baseline="30000" lang="en" sz="2400">
                <a:highlight>
                  <a:srgbClr val="FF9900"/>
                </a:highlight>
              </a:rPr>
              <a:t>0</a:t>
            </a:r>
            <a:endParaRPr b="1" baseline="30000" sz="2400">
              <a:highlight>
                <a:srgbClr val="FF9900"/>
              </a:highlight>
            </a:endParaRPr>
          </a:p>
        </p:txBody>
      </p:sp>
      <p:graphicFrame>
        <p:nvGraphicFramePr>
          <p:cNvPr id="71" name="Google Shape;71;p14"/>
          <p:cNvGraphicFramePr/>
          <p:nvPr/>
        </p:nvGraphicFramePr>
        <p:xfrm>
          <a:off x="5311800" y="948575"/>
          <a:ext cx="3000000" cy="3000000"/>
        </p:xfrm>
        <a:graphic>
          <a:graphicData uri="http://schemas.openxmlformats.org/drawingml/2006/table">
            <a:tbl>
              <a:tblPr>
                <a:noFill/>
                <a:tableStyleId>{0BF6E7DA-6255-4F0F-BA12-36E061D19604}</a:tableStyleId>
              </a:tblPr>
              <a:tblGrid>
                <a:gridCol w="671150"/>
              </a:tblGrid>
              <a:tr h="374025">
                <a:tc>
                  <a:txBody>
                    <a:bodyPr/>
                    <a:lstStyle/>
                    <a:p>
                      <a:pPr indent="0" lvl="0" marL="0" rtl="0" algn="ctr">
                        <a:spcBef>
                          <a:spcPts val="0"/>
                        </a:spcBef>
                        <a:spcAft>
                          <a:spcPts val="0"/>
                        </a:spcAft>
                        <a:buNone/>
                      </a:pPr>
                      <a:r>
                        <a:rPr lang="en" sz="2400">
                          <a:solidFill>
                            <a:schemeClr val="dk1"/>
                          </a:solidFill>
                        </a:rPr>
                        <a:t>8</a:t>
                      </a:r>
                      <a:r>
                        <a:rPr baseline="30000" lang="en" sz="2400">
                          <a:solidFill>
                            <a:schemeClr val="dk1"/>
                          </a:solidFill>
                        </a:rPr>
                        <a:t>49</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8</a:t>
                      </a:r>
                      <a:r>
                        <a:rPr baseline="30000" lang="en" sz="2400">
                          <a:solidFill>
                            <a:schemeClr val="dk1"/>
                          </a:solidFill>
                        </a:rPr>
                        <a:t>15</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72" name="Google Shape;72;p14"/>
          <p:cNvSpPr/>
          <p:nvPr/>
        </p:nvSpPr>
        <p:spPr>
          <a:xfrm>
            <a:off x="3043650" y="1881050"/>
            <a:ext cx="1227900" cy="21291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4"/>
          <p:cNvSpPr/>
          <p:nvPr/>
        </p:nvSpPr>
        <p:spPr>
          <a:xfrm>
            <a:off x="5101050" y="2033450"/>
            <a:ext cx="1227900" cy="21291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4"/>
          <p:cNvSpPr/>
          <p:nvPr/>
        </p:nvSpPr>
        <p:spPr>
          <a:xfrm>
            <a:off x="7082250" y="2109650"/>
            <a:ext cx="1227900" cy="21291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32"/>
          <p:cNvSpPr txBox="1"/>
          <p:nvPr/>
        </p:nvSpPr>
        <p:spPr>
          <a:xfrm>
            <a:off x="219250" y="408125"/>
            <a:ext cx="3504300" cy="56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000">
                <a:highlight>
                  <a:srgbClr val="FF9900"/>
                </a:highlight>
              </a:rPr>
              <a:t>Evaluate:</a:t>
            </a:r>
            <a:endParaRPr b="1" sz="3000">
              <a:solidFill>
                <a:schemeClr val="dk1"/>
              </a:solidFill>
            </a:endParaRPr>
          </a:p>
        </p:txBody>
      </p:sp>
      <p:sp>
        <p:nvSpPr>
          <p:cNvPr id="296" name="Google Shape;296;p32"/>
          <p:cNvSpPr txBox="1"/>
          <p:nvPr/>
        </p:nvSpPr>
        <p:spPr>
          <a:xfrm>
            <a:off x="4502700" y="408125"/>
            <a:ext cx="3504300" cy="56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000">
                <a:highlight>
                  <a:srgbClr val="00FFFF"/>
                </a:highlight>
              </a:rPr>
              <a:t>Simplify:</a:t>
            </a:r>
            <a:endParaRPr b="1" sz="3000"/>
          </a:p>
        </p:txBody>
      </p:sp>
      <p:sp>
        <p:nvSpPr>
          <p:cNvPr id="297" name="Google Shape;297;p32"/>
          <p:cNvSpPr txBox="1"/>
          <p:nvPr/>
        </p:nvSpPr>
        <p:spPr>
          <a:xfrm>
            <a:off x="10700" y="32075"/>
            <a:ext cx="502500" cy="33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B)</a:t>
            </a:r>
            <a:endParaRPr/>
          </a:p>
        </p:txBody>
      </p:sp>
      <p:pic>
        <p:nvPicPr>
          <p:cNvPr id="298" name="Google Shape;298;p32">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299" name="Google Shape;299;p32">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aphicFrame>
        <p:nvGraphicFramePr>
          <p:cNvPr id="300" name="Google Shape;300;p32"/>
          <p:cNvGraphicFramePr/>
          <p:nvPr/>
        </p:nvGraphicFramePr>
        <p:xfrm>
          <a:off x="1482600" y="1045913"/>
          <a:ext cx="3000000" cy="3000000"/>
        </p:xfrm>
        <a:graphic>
          <a:graphicData uri="http://schemas.openxmlformats.org/drawingml/2006/table">
            <a:tbl>
              <a:tblPr>
                <a:noFill/>
                <a:tableStyleId>{0BF6E7DA-6255-4F0F-BA12-36E061D19604}</a:tableStyleId>
              </a:tblPr>
              <a:tblGrid>
                <a:gridCol w="977600"/>
              </a:tblGrid>
              <a:tr h="374025">
                <a:tc>
                  <a:txBody>
                    <a:bodyPr/>
                    <a:lstStyle/>
                    <a:p>
                      <a:pPr indent="0" lvl="0" marL="0" rtl="0" algn="ctr">
                        <a:spcBef>
                          <a:spcPts val="0"/>
                        </a:spcBef>
                        <a:spcAft>
                          <a:spcPts val="0"/>
                        </a:spcAft>
                        <a:buNone/>
                      </a:pPr>
                      <a:r>
                        <a:rPr lang="en" sz="2400">
                          <a:solidFill>
                            <a:schemeClr val="dk1"/>
                          </a:solidFill>
                        </a:rPr>
                        <a:t>2</a:t>
                      </a:r>
                      <a:r>
                        <a:rPr baseline="30000" lang="en" sz="2400">
                          <a:solidFill>
                            <a:schemeClr val="dk1"/>
                          </a:solidFill>
                        </a:rPr>
                        <a:t>7</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2</a:t>
                      </a:r>
                      <a:r>
                        <a:rPr baseline="30000" lang="en" sz="2400">
                          <a:solidFill>
                            <a:schemeClr val="dk1"/>
                          </a:solidFill>
                        </a:rPr>
                        <a:t>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301" name="Google Shape;301;p32"/>
          <p:cNvGraphicFramePr/>
          <p:nvPr/>
        </p:nvGraphicFramePr>
        <p:xfrm>
          <a:off x="5749800" y="1045913"/>
          <a:ext cx="3000000" cy="3000000"/>
        </p:xfrm>
        <a:graphic>
          <a:graphicData uri="http://schemas.openxmlformats.org/drawingml/2006/table">
            <a:tbl>
              <a:tblPr>
                <a:noFill/>
                <a:tableStyleId>{0BF6E7DA-6255-4F0F-BA12-36E061D19604}</a:tableStyleId>
              </a:tblPr>
              <a:tblGrid>
                <a:gridCol w="977600"/>
              </a:tblGrid>
              <a:tr h="374025">
                <a:tc>
                  <a:txBody>
                    <a:bodyPr/>
                    <a:lstStyle/>
                    <a:p>
                      <a:pPr indent="0" lvl="0" marL="0" rtl="0" algn="ctr">
                        <a:spcBef>
                          <a:spcPts val="0"/>
                        </a:spcBef>
                        <a:spcAft>
                          <a:spcPts val="0"/>
                        </a:spcAft>
                        <a:buNone/>
                      </a:pPr>
                      <a:r>
                        <a:rPr lang="en" sz="2400">
                          <a:solidFill>
                            <a:schemeClr val="dk1"/>
                          </a:solidFill>
                        </a:rPr>
                        <a:t>2</a:t>
                      </a:r>
                      <a:r>
                        <a:rPr baseline="30000" lang="en" sz="2400">
                          <a:solidFill>
                            <a:schemeClr val="dk1"/>
                          </a:solidFill>
                        </a:rPr>
                        <a:t>7</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2</a:t>
                      </a:r>
                      <a:r>
                        <a:rPr baseline="30000" lang="en" sz="2400">
                          <a:solidFill>
                            <a:schemeClr val="dk1"/>
                          </a:solidFill>
                        </a:rPr>
                        <a:t>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cxnSp>
        <p:nvCxnSpPr>
          <p:cNvPr id="302" name="Google Shape;302;p32"/>
          <p:cNvCxnSpPr/>
          <p:nvPr/>
        </p:nvCxnSpPr>
        <p:spPr>
          <a:xfrm>
            <a:off x="4337250" y="438525"/>
            <a:ext cx="0" cy="3990600"/>
          </a:xfrm>
          <a:prstGeom prst="straightConnector1">
            <a:avLst/>
          </a:prstGeom>
          <a:noFill/>
          <a:ln cap="flat" cmpd="sng" w="9525">
            <a:solidFill>
              <a:schemeClr val="dk2"/>
            </a:solidFill>
            <a:prstDash val="solid"/>
            <a:round/>
            <a:headEnd len="med" w="med" type="none"/>
            <a:tailEnd len="med" w="med" type="none"/>
          </a:ln>
        </p:spPr>
      </p:cxn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33"/>
          <p:cNvSpPr txBox="1"/>
          <p:nvPr/>
        </p:nvSpPr>
        <p:spPr>
          <a:xfrm>
            <a:off x="219250" y="408125"/>
            <a:ext cx="3504300" cy="594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000">
                <a:highlight>
                  <a:srgbClr val="FF9900"/>
                </a:highlight>
              </a:rPr>
              <a:t>Evaluate:</a:t>
            </a:r>
            <a:endParaRPr b="1" sz="3000">
              <a:solidFill>
                <a:schemeClr val="dk1"/>
              </a:solidFill>
              <a:highlight>
                <a:srgbClr val="FFFF00"/>
              </a:highlight>
            </a:endParaRPr>
          </a:p>
        </p:txBody>
      </p:sp>
      <p:sp>
        <p:nvSpPr>
          <p:cNvPr id="308" name="Google Shape;308;p33"/>
          <p:cNvSpPr txBox="1"/>
          <p:nvPr/>
        </p:nvSpPr>
        <p:spPr>
          <a:xfrm>
            <a:off x="4502700" y="408125"/>
            <a:ext cx="3504300" cy="594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000">
                <a:highlight>
                  <a:srgbClr val="00FFFF"/>
                </a:highlight>
              </a:rPr>
              <a:t>Simplify:</a:t>
            </a:r>
            <a:endParaRPr b="1" sz="3000">
              <a:highlight>
                <a:srgbClr val="FFFF00"/>
              </a:highlight>
            </a:endParaRPr>
          </a:p>
        </p:txBody>
      </p:sp>
      <p:sp>
        <p:nvSpPr>
          <p:cNvPr id="309" name="Google Shape;309;p33"/>
          <p:cNvSpPr txBox="1"/>
          <p:nvPr/>
        </p:nvSpPr>
        <p:spPr>
          <a:xfrm>
            <a:off x="1737750" y="2304125"/>
            <a:ext cx="1755900" cy="654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2</a:t>
            </a:r>
            <a:r>
              <a:rPr b="1" baseline="30000" lang="en" sz="2500">
                <a:solidFill>
                  <a:schemeClr val="dk1"/>
                </a:solidFill>
              </a:rPr>
              <a:t>7 - 3</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rPr>
              <a:t>2</a:t>
            </a:r>
            <a:r>
              <a:rPr b="1" baseline="30000" lang="en" sz="2500">
                <a:solidFill>
                  <a:schemeClr val="dk1"/>
                </a:solidFill>
              </a:rPr>
              <a:t>4</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rPr>
              <a:t>2 · 2 · 2 · 2</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highlight>
                  <a:srgbClr val="FFFF00"/>
                </a:highlight>
              </a:rPr>
              <a:t>16</a:t>
            </a:r>
            <a:endParaRPr b="1" sz="2500">
              <a:solidFill>
                <a:schemeClr val="dk1"/>
              </a:solidFill>
              <a:highlight>
                <a:srgbClr val="FFFF00"/>
              </a:highlight>
            </a:endParaRPr>
          </a:p>
        </p:txBody>
      </p:sp>
      <p:sp>
        <p:nvSpPr>
          <p:cNvPr id="310" name="Google Shape;310;p33"/>
          <p:cNvSpPr txBox="1"/>
          <p:nvPr/>
        </p:nvSpPr>
        <p:spPr>
          <a:xfrm>
            <a:off x="3185550" y="2151725"/>
            <a:ext cx="977700" cy="654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  </a:t>
            </a:r>
            <a:r>
              <a:rPr b="1" lang="en" sz="2500">
                <a:solidFill>
                  <a:schemeClr val="dk1"/>
                </a:solidFill>
                <a:highlight>
                  <a:srgbClr val="FFFF00"/>
                </a:highlight>
              </a:rPr>
              <a:t>16</a:t>
            </a:r>
            <a:endParaRPr b="1" sz="2500">
              <a:solidFill>
                <a:schemeClr val="dk1"/>
              </a:solidFill>
              <a:highlight>
                <a:srgbClr val="FFFF00"/>
              </a:highlight>
            </a:endParaRPr>
          </a:p>
        </p:txBody>
      </p:sp>
      <p:grpSp>
        <p:nvGrpSpPr>
          <p:cNvPr id="311" name="Google Shape;311;p33"/>
          <p:cNvGrpSpPr/>
          <p:nvPr/>
        </p:nvGrpSpPr>
        <p:grpSpPr>
          <a:xfrm>
            <a:off x="2752800" y="1312825"/>
            <a:ext cx="367800" cy="533400"/>
            <a:chOff x="2752800" y="1922425"/>
            <a:chExt cx="367800" cy="533400"/>
          </a:xfrm>
        </p:grpSpPr>
        <p:cxnSp>
          <p:nvCxnSpPr>
            <p:cNvPr id="312" name="Google Shape;312;p33"/>
            <p:cNvCxnSpPr/>
            <p:nvPr/>
          </p:nvCxnSpPr>
          <p:spPr>
            <a:xfrm>
              <a:off x="2752800" y="1922425"/>
              <a:ext cx="367800" cy="0"/>
            </a:xfrm>
            <a:prstGeom prst="straightConnector1">
              <a:avLst/>
            </a:prstGeom>
            <a:noFill/>
            <a:ln cap="flat" cmpd="sng" w="28575">
              <a:solidFill>
                <a:srgbClr val="FF0000"/>
              </a:solidFill>
              <a:prstDash val="solid"/>
              <a:round/>
              <a:headEnd len="med" w="med" type="none"/>
              <a:tailEnd len="med" w="med" type="triangle"/>
            </a:ln>
          </p:spPr>
        </p:cxnSp>
        <p:cxnSp>
          <p:nvCxnSpPr>
            <p:cNvPr id="313" name="Google Shape;313;p33"/>
            <p:cNvCxnSpPr/>
            <p:nvPr/>
          </p:nvCxnSpPr>
          <p:spPr>
            <a:xfrm>
              <a:off x="2752800" y="2455825"/>
              <a:ext cx="367800" cy="0"/>
            </a:xfrm>
            <a:prstGeom prst="straightConnector1">
              <a:avLst/>
            </a:prstGeom>
            <a:noFill/>
            <a:ln cap="flat" cmpd="sng" w="28575">
              <a:solidFill>
                <a:srgbClr val="FF0000"/>
              </a:solidFill>
              <a:prstDash val="solid"/>
              <a:round/>
              <a:headEnd len="med" w="med" type="none"/>
              <a:tailEnd len="med" w="med" type="triangle"/>
            </a:ln>
          </p:spPr>
        </p:cxnSp>
      </p:grpSp>
      <p:graphicFrame>
        <p:nvGraphicFramePr>
          <p:cNvPr id="314" name="Google Shape;314;p33"/>
          <p:cNvGraphicFramePr/>
          <p:nvPr/>
        </p:nvGraphicFramePr>
        <p:xfrm>
          <a:off x="3082800" y="1062113"/>
          <a:ext cx="3000000" cy="3000000"/>
        </p:xfrm>
        <a:graphic>
          <a:graphicData uri="http://schemas.openxmlformats.org/drawingml/2006/table">
            <a:tbl>
              <a:tblPr>
                <a:noFill/>
                <a:tableStyleId>{0BF6E7DA-6255-4F0F-BA12-36E061D19604}</a:tableStyleId>
              </a:tblPr>
              <a:tblGrid>
                <a:gridCol w="1156650"/>
              </a:tblGrid>
              <a:tr h="374025">
                <a:tc>
                  <a:txBody>
                    <a:bodyPr/>
                    <a:lstStyle/>
                    <a:p>
                      <a:pPr indent="0" lvl="0" marL="0" rtl="0" algn="ctr">
                        <a:spcBef>
                          <a:spcPts val="0"/>
                        </a:spcBef>
                        <a:spcAft>
                          <a:spcPts val="0"/>
                        </a:spcAft>
                        <a:buNone/>
                      </a:pPr>
                      <a:r>
                        <a:rPr lang="en" sz="2400">
                          <a:solidFill>
                            <a:schemeClr val="dk1"/>
                          </a:solidFill>
                        </a:rPr>
                        <a:t>128</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8</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315" name="Google Shape;315;p33"/>
          <p:cNvSpPr txBox="1"/>
          <p:nvPr/>
        </p:nvSpPr>
        <p:spPr>
          <a:xfrm>
            <a:off x="6081150" y="2304125"/>
            <a:ext cx="977700" cy="654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2</a:t>
            </a:r>
            <a:r>
              <a:rPr b="1" baseline="30000" lang="en" sz="2500">
                <a:solidFill>
                  <a:schemeClr val="dk1"/>
                </a:solidFill>
              </a:rPr>
              <a:t>7 - 3</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highlight>
                  <a:srgbClr val="00FF00"/>
                </a:highlight>
              </a:rPr>
              <a:t>2</a:t>
            </a:r>
            <a:r>
              <a:rPr b="1" baseline="30000" lang="en" sz="2500">
                <a:solidFill>
                  <a:schemeClr val="dk1"/>
                </a:solidFill>
                <a:highlight>
                  <a:srgbClr val="00FF00"/>
                </a:highlight>
              </a:rPr>
              <a:t>4</a:t>
            </a:r>
            <a:endParaRPr b="1" sz="2500">
              <a:solidFill>
                <a:schemeClr val="dk1"/>
              </a:solidFill>
              <a:highlight>
                <a:srgbClr val="00FF00"/>
              </a:highlight>
            </a:endParaRPr>
          </a:p>
        </p:txBody>
      </p:sp>
      <p:cxnSp>
        <p:nvCxnSpPr>
          <p:cNvPr id="316" name="Google Shape;316;p33"/>
          <p:cNvCxnSpPr/>
          <p:nvPr/>
        </p:nvCxnSpPr>
        <p:spPr>
          <a:xfrm>
            <a:off x="4572000" y="576450"/>
            <a:ext cx="0" cy="3990600"/>
          </a:xfrm>
          <a:prstGeom prst="straightConnector1">
            <a:avLst/>
          </a:prstGeom>
          <a:noFill/>
          <a:ln cap="flat" cmpd="sng" w="9525">
            <a:solidFill>
              <a:schemeClr val="dk2"/>
            </a:solidFill>
            <a:prstDash val="solid"/>
            <a:round/>
            <a:headEnd len="med" w="med" type="none"/>
            <a:tailEnd len="med" w="med" type="none"/>
          </a:ln>
        </p:spPr>
      </p:cxnSp>
      <p:graphicFrame>
        <p:nvGraphicFramePr>
          <p:cNvPr id="317" name="Google Shape;317;p33"/>
          <p:cNvGraphicFramePr/>
          <p:nvPr/>
        </p:nvGraphicFramePr>
        <p:xfrm>
          <a:off x="1482600" y="1045913"/>
          <a:ext cx="3000000" cy="3000000"/>
        </p:xfrm>
        <a:graphic>
          <a:graphicData uri="http://schemas.openxmlformats.org/drawingml/2006/table">
            <a:tbl>
              <a:tblPr>
                <a:noFill/>
                <a:tableStyleId>{0BF6E7DA-6255-4F0F-BA12-36E061D19604}</a:tableStyleId>
              </a:tblPr>
              <a:tblGrid>
                <a:gridCol w="977600"/>
              </a:tblGrid>
              <a:tr h="374025">
                <a:tc>
                  <a:txBody>
                    <a:bodyPr/>
                    <a:lstStyle/>
                    <a:p>
                      <a:pPr indent="0" lvl="0" marL="0" rtl="0" algn="ctr">
                        <a:spcBef>
                          <a:spcPts val="0"/>
                        </a:spcBef>
                        <a:spcAft>
                          <a:spcPts val="0"/>
                        </a:spcAft>
                        <a:buNone/>
                      </a:pPr>
                      <a:r>
                        <a:rPr lang="en" sz="2400">
                          <a:solidFill>
                            <a:schemeClr val="dk1"/>
                          </a:solidFill>
                        </a:rPr>
                        <a:t>2</a:t>
                      </a:r>
                      <a:r>
                        <a:rPr baseline="30000" lang="en" sz="2400">
                          <a:solidFill>
                            <a:schemeClr val="dk1"/>
                          </a:solidFill>
                        </a:rPr>
                        <a:t>7</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2</a:t>
                      </a:r>
                      <a:r>
                        <a:rPr baseline="30000" lang="en" sz="2400">
                          <a:solidFill>
                            <a:schemeClr val="dk1"/>
                          </a:solidFill>
                        </a:rPr>
                        <a:t>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318" name="Google Shape;318;p33"/>
          <p:cNvGraphicFramePr/>
          <p:nvPr/>
        </p:nvGraphicFramePr>
        <p:xfrm>
          <a:off x="5749800" y="1045913"/>
          <a:ext cx="3000000" cy="3000000"/>
        </p:xfrm>
        <a:graphic>
          <a:graphicData uri="http://schemas.openxmlformats.org/drawingml/2006/table">
            <a:tbl>
              <a:tblPr>
                <a:noFill/>
                <a:tableStyleId>{0BF6E7DA-6255-4F0F-BA12-36E061D19604}</a:tableStyleId>
              </a:tblPr>
              <a:tblGrid>
                <a:gridCol w="977600"/>
              </a:tblGrid>
              <a:tr h="374025">
                <a:tc>
                  <a:txBody>
                    <a:bodyPr/>
                    <a:lstStyle/>
                    <a:p>
                      <a:pPr indent="0" lvl="0" marL="0" rtl="0" algn="ctr">
                        <a:spcBef>
                          <a:spcPts val="0"/>
                        </a:spcBef>
                        <a:spcAft>
                          <a:spcPts val="0"/>
                        </a:spcAft>
                        <a:buNone/>
                      </a:pPr>
                      <a:r>
                        <a:rPr lang="en" sz="2400">
                          <a:solidFill>
                            <a:schemeClr val="dk1"/>
                          </a:solidFill>
                        </a:rPr>
                        <a:t>2</a:t>
                      </a:r>
                      <a:r>
                        <a:rPr baseline="30000" lang="en" sz="2400">
                          <a:solidFill>
                            <a:schemeClr val="dk1"/>
                          </a:solidFill>
                        </a:rPr>
                        <a:t>7</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2</a:t>
                      </a:r>
                      <a:r>
                        <a:rPr baseline="30000" lang="en" sz="2400">
                          <a:solidFill>
                            <a:schemeClr val="dk1"/>
                          </a:solidFill>
                        </a:rPr>
                        <a:t>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319" name="Google Shape;319;p33"/>
          <p:cNvSpPr/>
          <p:nvPr/>
        </p:nvSpPr>
        <p:spPr>
          <a:xfrm>
            <a:off x="2591325" y="1062025"/>
            <a:ext cx="1911300" cy="1638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33"/>
          <p:cNvSpPr/>
          <p:nvPr/>
        </p:nvSpPr>
        <p:spPr>
          <a:xfrm>
            <a:off x="1157350" y="3416025"/>
            <a:ext cx="2336400" cy="1638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34"/>
          <p:cNvSpPr txBox="1"/>
          <p:nvPr/>
        </p:nvSpPr>
        <p:spPr>
          <a:xfrm>
            <a:off x="219250" y="408125"/>
            <a:ext cx="3504300" cy="594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000">
                <a:highlight>
                  <a:srgbClr val="FF9900"/>
                </a:highlight>
              </a:rPr>
              <a:t>Evaluate:</a:t>
            </a:r>
            <a:endParaRPr b="1" sz="3000">
              <a:solidFill>
                <a:schemeClr val="dk1"/>
              </a:solidFill>
              <a:highlight>
                <a:srgbClr val="FFFF00"/>
              </a:highlight>
            </a:endParaRPr>
          </a:p>
        </p:txBody>
      </p:sp>
      <p:sp>
        <p:nvSpPr>
          <p:cNvPr id="326" name="Google Shape;326;p34"/>
          <p:cNvSpPr txBox="1"/>
          <p:nvPr/>
        </p:nvSpPr>
        <p:spPr>
          <a:xfrm>
            <a:off x="4502700" y="408125"/>
            <a:ext cx="3504300" cy="594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000">
                <a:highlight>
                  <a:srgbClr val="00FFFF"/>
                </a:highlight>
              </a:rPr>
              <a:t>Simplify:</a:t>
            </a:r>
            <a:endParaRPr b="1" sz="3000">
              <a:highlight>
                <a:srgbClr val="FFFF00"/>
              </a:highlight>
            </a:endParaRPr>
          </a:p>
        </p:txBody>
      </p:sp>
      <p:sp>
        <p:nvSpPr>
          <p:cNvPr id="327" name="Google Shape;327;p34"/>
          <p:cNvSpPr txBox="1"/>
          <p:nvPr/>
        </p:nvSpPr>
        <p:spPr>
          <a:xfrm>
            <a:off x="1737750" y="2304125"/>
            <a:ext cx="1755900" cy="654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2</a:t>
            </a:r>
            <a:r>
              <a:rPr b="1" baseline="30000" lang="en" sz="2500">
                <a:solidFill>
                  <a:schemeClr val="dk1"/>
                </a:solidFill>
              </a:rPr>
              <a:t>7 - 3</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rPr>
              <a:t>2</a:t>
            </a:r>
            <a:r>
              <a:rPr b="1" baseline="30000" lang="en" sz="2500">
                <a:solidFill>
                  <a:schemeClr val="dk1"/>
                </a:solidFill>
              </a:rPr>
              <a:t>4</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rPr>
              <a:t>2 · 2 · 2 · 2</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highlight>
                  <a:srgbClr val="FFFF00"/>
                </a:highlight>
              </a:rPr>
              <a:t>16</a:t>
            </a:r>
            <a:endParaRPr b="1" sz="2500">
              <a:solidFill>
                <a:schemeClr val="dk1"/>
              </a:solidFill>
              <a:highlight>
                <a:srgbClr val="FFFF00"/>
              </a:highlight>
            </a:endParaRPr>
          </a:p>
        </p:txBody>
      </p:sp>
      <p:sp>
        <p:nvSpPr>
          <p:cNvPr id="328" name="Google Shape;328;p34"/>
          <p:cNvSpPr txBox="1"/>
          <p:nvPr/>
        </p:nvSpPr>
        <p:spPr>
          <a:xfrm>
            <a:off x="3185550" y="2151725"/>
            <a:ext cx="977700" cy="654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  </a:t>
            </a:r>
            <a:r>
              <a:rPr b="1" lang="en" sz="2500">
                <a:solidFill>
                  <a:schemeClr val="dk1"/>
                </a:solidFill>
                <a:highlight>
                  <a:srgbClr val="FFFF00"/>
                </a:highlight>
              </a:rPr>
              <a:t>16</a:t>
            </a:r>
            <a:endParaRPr b="1" sz="2500">
              <a:solidFill>
                <a:schemeClr val="dk1"/>
              </a:solidFill>
              <a:highlight>
                <a:srgbClr val="FFFF00"/>
              </a:highlight>
            </a:endParaRPr>
          </a:p>
        </p:txBody>
      </p:sp>
      <p:grpSp>
        <p:nvGrpSpPr>
          <p:cNvPr id="329" name="Google Shape;329;p34"/>
          <p:cNvGrpSpPr/>
          <p:nvPr/>
        </p:nvGrpSpPr>
        <p:grpSpPr>
          <a:xfrm>
            <a:off x="2752800" y="1312825"/>
            <a:ext cx="367800" cy="533400"/>
            <a:chOff x="2752800" y="1922425"/>
            <a:chExt cx="367800" cy="533400"/>
          </a:xfrm>
        </p:grpSpPr>
        <p:cxnSp>
          <p:nvCxnSpPr>
            <p:cNvPr id="330" name="Google Shape;330;p34"/>
            <p:cNvCxnSpPr/>
            <p:nvPr/>
          </p:nvCxnSpPr>
          <p:spPr>
            <a:xfrm>
              <a:off x="2752800" y="1922425"/>
              <a:ext cx="367800" cy="0"/>
            </a:xfrm>
            <a:prstGeom prst="straightConnector1">
              <a:avLst/>
            </a:prstGeom>
            <a:noFill/>
            <a:ln cap="flat" cmpd="sng" w="28575">
              <a:solidFill>
                <a:srgbClr val="FF0000"/>
              </a:solidFill>
              <a:prstDash val="solid"/>
              <a:round/>
              <a:headEnd len="med" w="med" type="none"/>
              <a:tailEnd len="med" w="med" type="triangle"/>
            </a:ln>
          </p:spPr>
        </p:cxnSp>
        <p:cxnSp>
          <p:nvCxnSpPr>
            <p:cNvPr id="331" name="Google Shape;331;p34"/>
            <p:cNvCxnSpPr/>
            <p:nvPr/>
          </p:nvCxnSpPr>
          <p:spPr>
            <a:xfrm>
              <a:off x="2752800" y="2455825"/>
              <a:ext cx="367800" cy="0"/>
            </a:xfrm>
            <a:prstGeom prst="straightConnector1">
              <a:avLst/>
            </a:prstGeom>
            <a:noFill/>
            <a:ln cap="flat" cmpd="sng" w="28575">
              <a:solidFill>
                <a:srgbClr val="FF0000"/>
              </a:solidFill>
              <a:prstDash val="solid"/>
              <a:round/>
              <a:headEnd len="med" w="med" type="none"/>
              <a:tailEnd len="med" w="med" type="triangle"/>
            </a:ln>
          </p:spPr>
        </p:cxnSp>
      </p:grpSp>
      <p:graphicFrame>
        <p:nvGraphicFramePr>
          <p:cNvPr id="332" name="Google Shape;332;p34"/>
          <p:cNvGraphicFramePr/>
          <p:nvPr/>
        </p:nvGraphicFramePr>
        <p:xfrm>
          <a:off x="3082800" y="1062113"/>
          <a:ext cx="3000000" cy="3000000"/>
        </p:xfrm>
        <a:graphic>
          <a:graphicData uri="http://schemas.openxmlformats.org/drawingml/2006/table">
            <a:tbl>
              <a:tblPr>
                <a:noFill/>
                <a:tableStyleId>{0BF6E7DA-6255-4F0F-BA12-36E061D19604}</a:tableStyleId>
              </a:tblPr>
              <a:tblGrid>
                <a:gridCol w="1156650"/>
              </a:tblGrid>
              <a:tr h="374025">
                <a:tc>
                  <a:txBody>
                    <a:bodyPr/>
                    <a:lstStyle/>
                    <a:p>
                      <a:pPr indent="0" lvl="0" marL="0" rtl="0" algn="ctr">
                        <a:spcBef>
                          <a:spcPts val="0"/>
                        </a:spcBef>
                        <a:spcAft>
                          <a:spcPts val="0"/>
                        </a:spcAft>
                        <a:buNone/>
                      </a:pPr>
                      <a:r>
                        <a:rPr lang="en" sz="2400">
                          <a:solidFill>
                            <a:schemeClr val="dk1"/>
                          </a:solidFill>
                        </a:rPr>
                        <a:t>128</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8</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333" name="Google Shape;333;p34"/>
          <p:cNvSpPr txBox="1"/>
          <p:nvPr/>
        </p:nvSpPr>
        <p:spPr>
          <a:xfrm>
            <a:off x="6081150" y="2304125"/>
            <a:ext cx="977700" cy="654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2</a:t>
            </a:r>
            <a:r>
              <a:rPr b="1" baseline="30000" lang="en" sz="2500">
                <a:solidFill>
                  <a:schemeClr val="dk1"/>
                </a:solidFill>
              </a:rPr>
              <a:t>7 - 3</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highlight>
                  <a:srgbClr val="00FF00"/>
                </a:highlight>
              </a:rPr>
              <a:t>2</a:t>
            </a:r>
            <a:r>
              <a:rPr b="1" baseline="30000" lang="en" sz="2500">
                <a:solidFill>
                  <a:schemeClr val="dk1"/>
                </a:solidFill>
                <a:highlight>
                  <a:srgbClr val="00FF00"/>
                </a:highlight>
              </a:rPr>
              <a:t>4</a:t>
            </a:r>
            <a:endParaRPr b="1" sz="2500">
              <a:solidFill>
                <a:schemeClr val="dk1"/>
              </a:solidFill>
              <a:highlight>
                <a:srgbClr val="00FF00"/>
              </a:highlight>
            </a:endParaRPr>
          </a:p>
        </p:txBody>
      </p:sp>
      <p:cxnSp>
        <p:nvCxnSpPr>
          <p:cNvPr id="334" name="Google Shape;334;p34"/>
          <p:cNvCxnSpPr/>
          <p:nvPr/>
        </p:nvCxnSpPr>
        <p:spPr>
          <a:xfrm>
            <a:off x="4572000" y="576450"/>
            <a:ext cx="0" cy="3990600"/>
          </a:xfrm>
          <a:prstGeom prst="straightConnector1">
            <a:avLst/>
          </a:prstGeom>
          <a:noFill/>
          <a:ln cap="flat" cmpd="sng" w="9525">
            <a:solidFill>
              <a:schemeClr val="dk2"/>
            </a:solidFill>
            <a:prstDash val="solid"/>
            <a:round/>
            <a:headEnd len="med" w="med" type="none"/>
            <a:tailEnd len="med" w="med" type="none"/>
          </a:ln>
        </p:spPr>
      </p:cxnSp>
      <p:graphicFrame>
        <p:nvGraphicFramePr>
          <p:cNvPr id="335" name="Google Shape;335;p34"/>
          <p:cNvGraphicFramePr/>
          <p:nvPr/>
        </p:nvGraphicFramePr>
        <p:xfrm>
          <a:off x="1482600" y="1045913"/>
          <a:ext cx="3000000" cy="3000000"/>
        </p:xfrm>
        <a:graphic>
          <a:graphicData uri="http://schemas.openxmlformats.org/drawingml/2006/table">
            <a:tbl>
              <a:tblPr>
                <a:noFill/>
                <a:tableStyleId>{0BF6E7DA-6255-4F0F-BA12-36E061D19604}</a:tableStyleId>
              </a:tblPr>
              <a:tblGrid>
                <a:gridCol w="977600"/>
              </a:tblGrid>
              <a:tr h="374025">
                <a:tc>
                  <a:txBody>
                    <a:bodyPr/>
                    <a:lstStyle/>
                    <a:p>
                      <a:pPr indent="0" lvl="0" marL="0" rtl="0" algn="ctr">
                        <a:spcBef>
                          <a:spcPts val="0"/>
                        </a:spcBef>
                        <a:spcAft>
                          <a:spcPts val="0"/>
                        </a:spcAft>
                        <a:buNone/>
                      </a:pPr>
                      <a:r>
                        <a:rPr lang="en" sz="2400">
                          <a:solidFill>
                            <a:schemeClr val="dk1"/>
                          </a:solidFill>
                        </a:rPr>
                        <a:t>2</a:t>
                      </a:r>
                      <a:r>
                        <a:rPr baseline="30000" lang="en" sz="2400">
                          <a:solidFill>
                            <a:schemeClr val="dk1"/>
                          </a:solidFill>
                        </a:rPr>
                        <a:t>7</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2</a:t>
                      </a:r>
                      <a:r>
                        <a:rPr baseline="30000" lang="en" sz="2400">
                          <a:solidFill>
                            <a:schemeClr val="dk1"/>
                          </a:solidFill>
                        </a:rPr>
                        <a:t>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336" name="Google Shape;336;p34"/>
          <p:cNvGraphicFramePr/>
          <p:nvPr/>
        </p:nvGraphicFramePr>
        <p:xfrm>
          <a:off x="5749800" y="1045913"/>
          <a:ext cx="3000000" cy="3000000"/>
        </p:xfrm>
        <a:graphic>
          <a:graphicData uri="http://schemas.openxmlformats.org/drawingml/2006/table">
            <a:tbl>
              <a:tblPr>
                <a:noFill/>
                <a:tableStyleId>{0BF6E7DA-6255-4F0F-BA12-36E061D19604}</a:tableStyleId>
              </a:tblPr>
              <a:tblGrid>
                <a:gridCol w="977600"/>
              </a:tblGrid>
              <a:tr h="374025">
                <a:tc>
                  <a:txBody>
                    <a:bodyPr/>
                    <a:lstStyle/>
                    <a:p>
                      <a:pPr indent="0" lvl="0" marL="0" rtl="0" algn="ctr">
                        <a:spcBef>
                          <a:spcPts val="0"/>
                        </a:spcBef>
                        <a:spcAft>
                          <a:spcPts val="0"/>
                        </a:spcAft>
                        <a:buNone/>
                      </a:pPr>
                      <a:r>
                        <a:rPr lang="en" sz="2400">
                          <a:solidFill>
                            <a:schemeClr val="dk1"/>
                          </a:solidFill>
                        </a:rPr>
                        <a:t>2</a:t>
                      </a:r>
                      <a:r>
                        <a:rPr baseline="30000" lang="en" sz="2400">
                          <a:solidFill>
                            <a:schemeClr val="dk1"/>
                          </a:solidFill>
                        </a:rPr>
                        <a:t>7</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2</a:t>
                      </a:r>
                      <a:r>
                        <a:rPr baseline="30000" lang="en" sz="2400">
                          <a:solidFill>
                            <a:schemeClr val="dk1"/>
                          </a:solidFill>
                        </a:rPr>
                        <a:t>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337" name="Google Shape;337;p34"/>
          <p:cNvSpPr/>
          <p:nvPr/>
        </p:nvSpPr>
        <p:spPr>
          <a:xfrm>
            <a:off x="2591325" y="1062025"/>
            <a:ext cx="1911300" cy="1638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p35"/>
          <p:cNvSpPr txBox="1"/>
          <p:nvPr/>
        </p:nvSpPr>
        <p:spPr>
          <a:xfrm>
            <a:off x="219250" y="408125"/>
            <a:ext cx="3504300" cy="594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000">
                <a:highlight>
                  <a:srgbClr val="FF9900"/>
                </a:highlight>
              </a:rPr>
              <a:t>Evaluate:</a:t>
            </a:r>
            <a:endParaRPr b="1" sz="3000">
              <a:solidFill>
                <a:schemeClr val="dk1"/>
              </a:solidFill>
              <a:highlight>
                <a:srgbClr val="FFFF00"/>
              </a:highlight>
            </a:endParaRPr>
          </a:p>
        </p:txBody>
      </p:sp>
      <p:sp>
        <p:nvSpPr>
          <p:cNvPr id="343" name="Google Shape;343;p35"/>
          <p:cNvSpPr txBox="1"/>
          <p:nvPr/>
        </p:nvSpPr>
        <p:spPr>
          <a:xfrm>
            <a:off x="4502700" y="408125"/>
            <a:ext cx="3504300" cy="594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000">
                <a:highlight>
                  <a:srgbClr val="00FFFF"/>
                </a:highlight>
              </a:rPr>
              <a:t>Simplify:</a:t>
            </a:r>
            <a:endParaRPr b="1" sz="3000">
              <a:highlight>
                <a:srgbClr val="FFFF00"/>
              </a:highlight>
            </a:endParaRPr>
          </a:p>
        </p:txBody>
      </p:sp>
      <p:sp>
        <p:nvSpPr>
          <p:cNvPr id="344" name="Google Shape;344;p35"/>
          <p:cNvSpPr txBox="1"/>
          <p:nvPr/>
        </p:nvSpPr>
        <p:spPr>
          <a:xfrm>
            <a:off x="1737750" y="2304125"/>
            <a:ext cx="1755900" cy="654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2</a:t>
            </a:r>
            <a:r>
              <a:rPr b="1" baseline="30000" lang="en" sz="2500">
                <a:solidFill>
                  <a:schemeClr val="dk1"/>
                </a:solidFill>
              </a:rPr>
              <a:t>7 - 3</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rPr>
              <a:t>2</a:t>
            </a:r>
            <a:r>
              <a:rPr b="1" baseline="30000" lang="en" sz="2500">
                <a:solidFill>
                  <a:schemeClr val="dk1"/>
                </a:solidFill>
              </a:rPr>
              <a:t>4</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rPr>
              <a:t>2 · 2 · 2 · 2</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highlight>
                  <a:srgbClr val="FFFF00"/>
                </a:highlight>
              </a:rPr>
              <a:t>16</a:t>
            </a:r>
            <a:endParaRPr b="1" sz="2500">
              <a:solidFill>
                <a:schemeClr val="dk1"/>
              </a:solidFill>
              <a:highlight>
                <a:srgbClr val="FFFF00"/>
              </a:highlight>
            </a:endParaRPr>
          </a:p>
        </p:txBody>
      </p:sp>
      <p:sp>
        <p:nvSpPr>
          <p:cNvPr id="345" name="Google Shape;345;p35"/>
          <p:cNvSpPr txBox="1"/>
          <p:nvPr/>
        </p:nvSpPr>
        <p:spPr>
          <a:xfrm>
            <a:off x="3185550" y="2151725"/>
            <a:ext cx="977700" cy="654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  </a:t>
            </a:r>
            <a:r>
              <a:rPr b="1" lang="en" sz="2500">
                <a:solidFill>
                  <a:schemeClr val="dk1"/>
                </a:solidFill>
                <a:highlight>
                  <a:srgbClr val="FFFF00"/>
                </a:highlight>
              </a:rPr>
              <a:t>16</a:t>
            </a:r>
            <a:endParaRPr b="1" sz="2500">
              <a:solidFill>
                <a:schemeClr val="dk1"/>
              </a:solidFill>
              <a:highlight>
                <a:srgbClr val="FFFF00"/>
              </a:highlight>
            </a:endParaRPr>
          </a:p>
        </p:txBody>
      </p:sp>
      <p:grpSp>
        <p:nvGrpSpPr>
          <p:cNvPr id="346" name="Google Shape;346;p35"/>
          <p:cNvGrpSpPr/>
          <p:nvPr/>
        </p:nvGrpSpPr>
        <p:grpSpPr>
          <a:xfrm>
            <a:off x="2752800" y="1312825"/>
            <a:ext cx="367800" cy="533400"/>
            <a:chOff x="2752800" y="1922425"/>
            <a:chExt cx="367800" cy="533400"/>
          </a:xfrm>
        </p:grpSpPr>
        <p:cxnSp>
          <p:nvCxnSpPr>
            <p:cNvPr id="347" name="Google Shape;347;p35"/>
            <p:cNvCxnSpPr/>
            <p:nvPr/>
          </p:nvCxnSpPr>
          <p:spPr>
            <a:xfrm>
              <a:off x="2752800" y="1922425"/>
              <a:ext cx="367800" cy="0"/>
            </a:xfrm>
            <a:prstGeom prst="straightConnector1">
              <a:avLst/>
            </a:prstGeom>
            <a:noFill/>
            <a:ln cap="flat" cmpd="sng" w="28575">
              <a:solidFill>
                <a:srgbClr val="FF0000"/>
              </a:solidFill>
              <a:prstDash val="solid"/>
              <a:round/>
              <a:headEnd len="med" w="med" type="none"/>
              <a:tailEnd len="med" w="med" type="triangle"/>
            </a:ln>
          </p:spPr>
        </p:cxnSp>
        <p:cxnSp>
          <p:nvCxnSpPr>
            <p:cNvPr id="348" name="Google Shape;348;p35"/>
            <p:cNvCxnSpPr/>
            <p:nvPr/>
          </p:nvCxnSpPr>
          <p:spPr>
            <a:xfrm>
              <a:off x="2752800" y="2455825"/>
              <a:ext cx="367800" cy="0"/>
            </a:xfrm>
            <a:prstGeom prst="straightConnector1">
              <a:avLst/>
            </a:prstGeom>
            <a:noFill/>
            <a:ln cap="flat" cmpd="sng" w="28575">
              <a:solidFill>
                <a:srgbClr val="FF0000"/>
              </a:solidFill>
              <a:prstDash val="solid"/>
              <a:round/>
              <a:headEnd len="med" w="med" type="none"/>
              <a:tailEnd len="med" w="med" type="triangle"/>
            </a:ln>
          </p:spPr>
        </p:cxnSp>
      </p:grpSp>
      <p:graphicFrame>
        <p:nvGraphicFramePr>
          <p:cNvPr id="349" name="Google Shape;349;p35"/>
          <p:cNvGraphicFramePr/>
          <p:nvPr/>
        </p:nvGraphicFramePr>
        <p:xfrm>
          <a:off x="3082800" y="1062113"/>
          <a:ext cx="3000000" cy="3000000"/>
        </p:xfrm>
        <a:graphic>
          <a:graphicData uri="http://schemas.openxmlformats.org/drawingml/2006/table">
            <a:tbl>
              <a:tblPr>
                <a:noFill/>
                <a:tableStyleId>{0BF6E7DA-6255-4F0F-BA12-36E061D19604}</a:tableStyleId>
              </a:tblPr>
              <a:tblGrid>
                <a:gridCol w="1156650"/>
              </a:tblGrid>
              <a:tr h="374025">
                <a:tc>
                  <a:txBody>
                    <a:bodyPr/>
                    <a:lstStyle/>
                    <a:p>
                      <a:pPr indent="0" lvl="0" marL="0" rtl="0" algn="ctr">
                        <a:spcBef>
                          <a:spcPts val="0"/>
                        </a:spcBef>
                        <a:spcAft>
                          <a:spcPts val="0"/>
                        </a:spcAft>
                        <a:buNone/>
                      </a:pPr>
                      <a:r>
                        <a:rPr lang="en" sz="2400">
                          <a:solidFill>
                            <a:schemeClr val="dk1"/>
                          </a:solidFill>
                        </a:rPr>
                        <a:t>128</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8</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350" name="Google Shape;350;p35"/>
          <p:cNvSpPr txBox="1"/>
          <p:nvPr/>
        </p:nvSpPr>
        <p:spPr>
          <a:xfrm>
            <a:off x="6081150" y="2304125"/>
            <a:ext cx="977700" cy="654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2</a:t>
            </a:r>
            <a:r>
              <a:rPr b="1" baseline="30000" lang="en" sz="2500">
                <a:solidFill>
                  <a:schemeClr val="dk1"/>
                </a:solidFill>
              </a:rPr>
              <a:t>7 - 3</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highlight>
                  <a:srgbClr val="00FF00"/>
                </a:highlight>
              </a:rPr>
              <a:t>2</a:t>
            </a:r>
            <a:r>
              <a:rPr b="1" baseline="30000" lang="en" sz="2500">
                <a:solidFill>
                  <a:schemeClr val="dk1"/>
                </a:solidFill>
                <a:highlight>
                  <a:srgbClr val="00FF00"/>
                </a:highlight>
              </a:rPr>
              <a:t>4</a:t>
            </a:r>
            <a:endParaRPr b="1" sz="2500">
              <a:solidFill>
                <a:schemeClr val="dk1"/>
              </a:solidFill>
              <a:highlight>
                <a:srgbClr val="00FF00"/>
              </a:highlight>
            </a:endParaRPr>
          </a:p>
        </p:txBody>
      </p:sp>
      <p:cxnSp>
        <p:nvCxnSpPr>
          <p:cNvPr id="351" name="Google Shape;351;p35"/>
          <p:cNvCxnSpPr/>
          <p:nvPr/>
        </p:nvCxnSpPr>
        <p:spPr>
          <a:xfrm>
            <a:off x="4572000" y="576450"/>
            <a:ext cx="0" cy="3990600"/>
          </a:xfrm>
          <a:prstGeom prst="straightConnector1">
            <a:avLst/>
          </a:prstGeom>
          <a:noFill/>
          <a:ln cap="flat" cmpd="sng" w="9525">
            <a:solidFill>
              <a:schemeClr val="dk2"/>
            </a:solidFill>
            <a:prstDash val="solid"/>
            <a:round/>
            <a:headEnd len="med" w="med" type="none"/>
            <a:tailEnd len="med" w="med" type="none"/>
          </a:ln>
        </p:spPr>
      </p:cxnSp>
      <p:graphicFrame>
        <p:nvGraphicFramePr>
          <p:cNvPr id="352" name="Google Shape;352;p35"/>
          <p:cNvGraphicFramePr/>
          <p:nvPr/>
        </p:nvGraphicFramePr>
        <p:xfrm>
          <a:off x="1482600" y="1045913"/>
          <a:ext cx="3000000" cy="3000000"/>
        </p:xfrm>
        <a:graphic>
          <a:graphicData uri="http://schemas.openxmlformats.org/drawingml/2006/table">
            <a:tbl>
              <a:tblPr>
                <a:noFill/>
                <a:tableStyleId>{0BF6E7DA-6255-4F0F-BA12-36E061D19604}</a:tableStyleId>
              </a:tblPr>
              <a:tblGrid>
                <a:gridCol w="977600"/>
              </a:tblGrid>
              <a:tr h="374025">
                <a:tc>
                  <a:txBody>
                    <a:bodyPr/>
                    <a:lstStyle/>
                    <a:p>
                      <a:pPr indent="0" lvl="0" marL="0" rtl="0" algn="ctr">
                        <a:spcBef>
                          <a:spcPts val="0"/>
                        </a:spcBef>
                        <a:spcAft>
                          <a:spcPts val="0"/>
                        </a:spcAft>
                        <a:buNone/>
                      </a:pPr>
                      <a:r>
                        <a:rPr lang="en" sz="2400">
                          <a:solidFill>
                            <a:schemeClr val="dk1"/>
                          </a:solidFill>
                        </a:rPr>
                        <a:t>2</a:t>
                      </a:r>
                      <a:r>
                        <a:rPr baseline="30000" lang="en" sz="2400">
                          <a:solidFill>
                            <a:schemeClr val="dk1"/>
                          </a:solidFill>
                        </a:rPr>
                        <a:t>7</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2</a:t>
                      </a:r>
                      <a:r>
                        <a:rPr baseline="30000" lang="en" sz="2400">
                          <a:solidFill>
                            <a:schemeClr val="dk1"/>
                          </a:solidFill>
                        </a:rPr>
                        <a:t>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353" name="Google Shape;353;p35"/>
          <p:cNvGraphicFramePr/>
          <p:nvPr/>
        </p:nvGraphicFramePr>
        <p:xfrm>
          <a:off x="5749800" y="1045913"/>
          <a:ext cx="3000000" cy="3000000"/>
        </p:xfrm>
        <a:graphic>
          <a:graphicData uri="http://schemas.openxmlformats.org/drawingml/2006/table">
            <a:tbl>
              <a:tblPr>
                <a:noFill/>
                <a:tableStyleId>{0BF6E7DA-6255-4F0F-BA12-36E061D19604}</a:tableStyleId>
              </a:tblPr>
              <a:tblGrid>
                <a:gridCol w="977600"/>
              </a:tblGrid>
              <a:tr h="374025">
                <a:tc>
                  <a:txBody>
                    <a:bodyPr/>
                    <a:lstStyle/>
                    <a:p>
                      <a:pPr indent="0" lvl="0" marL="0" rtl="0" algn="ctr">
                        <a:spcBef>
                          <a:spcPts val="0"/>
                        </a:spcBef>
                        <a:spcAft>
                          <a:spcPts val="0"/>
                        </a:spcAft>
                        <a:buNone/>
                      </a:pPr>
                      <a:r>
                        <a:rPr lang="en" sz="2400">
                          <a:solidFill>
                            <a:schemeClr val="dk1"/>
                          </a:solidFill>
                        </a:rPr>
                        <a:t>2</a:t>
                      </a:r>
                      <a:r>
                        <a:rPr baseline="30000" lang="en" sz="2400">
                          <a:solidFill>
                            <a:schemeClr val="dk1"/>
                          </a:solidFill>
                        </a:rPr>
                        <a:t>7</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2</a:t>
                      </a:r>
                      <a:r>
                        <a:rPr baseline="30000" lang="en" sz="2400">
                          <a:solidFill>
                            <a:schemeClr val="dk1"/>
                          </a:solidFill>
                        </a:rPr>
                        <a:t>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7" name="Shape 357"/>
        <p:cNvGrpSpPr/>
        <p:nvPr/>
      </p:nvGrpSpPr>
      <p:grpSpPr>
        <a:xfrm>
          <a:off x="0" y="0"/>
          <a:ext cx="0" cy="0"/>
          <a:chOff x="0" y="0"/>
          <a:chExt cx="0" cy="0"/>
        </a:xfrm>
      </p:grpSpPr>
      <p:sp>
        <p:nvSpPr>
          <p:cNvPr id="358" name="Google Shape;358;p36"/>
          <p:cNvSpPr txBox="1"/>
          <p:nvPr>
            <p:ph type="title"/>
          </p:nvPr>
        </p:nvSpPr>
        <p:spPr>
          <a:xfrm>
            <a:off x="311700" y="445025"/>
            <a:ext cx="8520600" cy="1192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What is the </a:t>
            </a:r>
            <a:r>
              <a:rPr b="1" i="1" lang="en" u="sng"/>
              <a:t>coefficient</a:t>
            </a:r>
            <a:r>
              <a:rPr lang="en"/>
              <a:t> of the 1st term?:</a:t>
            </a:r>
            <a:endParaRPr/>
          </a:p>
          <a:p>
            <a:pPr indent="0" lvl="0" marL="0" rtl="0" algn="l">
              <a:spcBef>
                <a:spcPts val="0"/>
              </a:spcBef>
              <a:spcAft>
                <a:spcPts val="0"/>
              </a:spcAft>
              <a:buClr>
                <a:schemeClr val="dk1"/>
              </a:buClr>
              <a:buSzPts val="1100"/>
              <a:buFont typeface="Arial"/>
              <a:buNone/>
            </a:pPr>
            <a:r>
              <a:rPr lang="en"/>
              <a:t>  -y + 15 - 4y</a:t>
            </a:r>
            <a:endParaRPr/>
          </a:p>
        </p:txBody>
      </p:sp>
      <p:pic>
        <p:nvPicPr>
          <p:cNvPr id="359" name="Google Shape;359;p36">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360" name="Google Shape;360;p36">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4" name="Shape 364"/>
        <p:cNvGrpSpPr/>
        <p:nvPr/>
      </p:nvGrpSpPr>
      <p:grpSpPr>
        <a:xfrm>
          <a:off x="0" y="0"/>
          <a:ext cx="0" cy="0"/>
          <a:chOff x="0" y="0"/>
          <a:chExt cx="0" cy="0"/>
        </a:xfrm>
      </p:grpSpPr>
      <p:sp>
        <p:nvSpPr>
          <p:cNvPr id="365" name="Google Shape;365;p37"/>
          <p:cNvSpPr txBox="1"/>
          <p:nvPr>
            <p:ph type="title"/>
          </p:nvPr>
        </p:nvSpPr>
        <p:spPr>
          <a:xfrm>
            <a:off x="311700" y="445025"/>
            <a:ext cx="8520600" cy="1192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What is the </a:t>
            </a:r>
            <a:r>
              <a:rPr b="1" i="1" lang="en" u="sng"/>
              <a:t>coefficient</a:t>
            </a:r>
            <a:r>
              <a:rPr lang="en"/>
              <a:t> of the 1st term?:</a:t>
            </a:r>
            <a:endParaRPr/>
          </a:p>
          <a:p>
            <a:pPr indent="0" lvl="0" marL="0" rtl="0" algn="l">
              <a:spcBef>
                <a:spcPts val="0"/>
              </a:spcBef>
              <a:spcAft>
                <a:spcPts val="0"/>
              </a:spcAft>
              <a:buClr>
                <a:schemeClr val="dk1"/>
              </a:buClr>
              <a:buSzPts val="1100"/>
              <a:buFont typeface="Arial"/>
              <a:buNone/>
            </a:pPr>
            <a:r>
              <a:rPr lang="en"/>
              <a:t>  </a:t>
            </a:r>
            <a:endParaRPr/>
          </a:p>
          <a:p>
            <a:pPr indent="0" lvl="0" marL="0" rtl="0" algn="ctr">
              <a:spcBef>
                <a:spcPts val="0"/>
              </a:spcBef>
              <a:spcAft>
                <a:spcPts val="0"/>
              </a:spcAft>
              <a:buClr>
                <a:schemeClr val="dk1"/>
              </a:buClr>
              <a:buSzPts val="1100"/>
              <a:buFont typeface="Arial"/>
              <a:buNone/>
            </a:pPr>
            <a:r>
              <a:rPr lang="en" sz="4200">
                <a:highlight>
                  <a:srgbClr val="FFFF00"/>
                </a:highlight>
              </a:rPr>
              <a:t>-</a:t>
            </a:r>
            <a:r>
              <a:rPr lang="en" sz="4200">
                <a:solidFill>
                  <a:srgbClr val="0000FF"/>
                </a:solidFill>
                <a:highlight>
                  <a:srgbClr val="FFFF00"/>
                </a:highlight>
              </a:rPr>
              <a:t>1</a:t>
            </a:r>
            <a:r>
              <a:rPr lang="en" sz="4200"/>
              <a:t>y + 15 - 4y</a:t>
            </a:r>
            <a:endParaRPr sz="40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9" name="Shape 369"/>
        <p:cNvGrpSpPr/>
        <p:nvPr/>
      </p:nvGrpSpPr>
      <p:grpSpPr>
        <a:xfrm>
          <a:off x="0" y="0"/>
          <a:ext cx="0" cy="0"/>
          <a:chOff x="0" y="0"/>
          <a:chExt cx="0" cy="0"/>
        </a:xfrm>
      </p:grpSpPr>
      <p:sp>
        <p:nvSpPr>
          <p:cNvPr id="370" name="Google Shape;370;p3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 </a:t>
            </a:r>
            <a:r>
              <a:rPr b="1" lang="en" sz="2500">
                <a:highlight>
                  <a:srgbClr val="FFFF00"/>
                </a:highlight>
              </a:rPr>
              <a:t>by expanding</a:t>
            </a:r>
            <a:r>
              <a:rPr b="1" lang="en" sz="2500"/>
              <a:t>:</a:t>
            </a:r>
            <a:endParaRPr b="1" sz="2500"/>
          </a:p>
        </p:txBody>
      </p:sp>
      <p:pic>
        <p:nvPicPr>
          <p:cNvPr id="371" name="Google Shape;371;p38">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372" name="Google Shape;372;p38">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p38"/>
          <p:cNvSpPr/>
          <p:nvPr/>
        </p:nvSpPr>
        <p:spPr>
          <a:xfrm>
            <a:off x="6715425" y="4009250"/>
            <a:ext cx="2256300" cy="572700"/>
          </a:xfrm>
          <a:prstGeom prst="rect">
            <a:avLst/>
          </a:prstGeom>
          <a:solidFill>
            <a:srgbClr val="FFFF00"/>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4" name="Google Shape;374;p38"/>
          <p:cNvSpPr txBox="1"/>
          <p:nvPr/>
        </p:nvSpPr>
        <p:spPr>
          <a:xfrm>
            <a:off x="5592525" y="3902975"/>
            <a:ext cx="1122900" cy="423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t>Answer:</a:t>
            </a:r>
            <a:endParaRPr sz="2000"/>
          </a:p>
        </p:txBody>
      </p:sp>
      <p:sp>
        <p:nvSpPr>
          <p:cNvPr id="375" name="Google Shape;375;p38"/>
          <p:cNvSpPr txBox="1"/>
          <p:nvPr/>
        </p:nvSpPr>
        <p:spPr>
          <a:xfrm>
            <a:off x="10700" y="32075"/>
            <a:ext cx="502500" cy="33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A</a:t>
            </a:r>
            <a:r>
              <a:rPr lang="en"/>
              <a:t>)</a:t>
            </a:r>
            <a:endParaRPr/>
          </a:p>
        </p:txBody>
      </p:sp>
      <p:graphicFrame>
        <p:nvGraphicFramePr>
          <p:cNvPr id="376" name="Google Shape;376;p38"/>
          <p:cNvGraphicFramePr/>
          <p:nvPr/>
        </p:nvGraphicFramePr>
        <p:xfrm>
          <a:off x="4331125" y="491375"/>
          <a:ext cx="3000000" cy="3000000"/>
        </p:xfrm>
        <a:graphic>
          <a:graphicData uri="http://schemas.openxmlformats.org/drawingml/2006/table">
            <a:tbl>
              <a:tblPr>
                <a:noFill/>
                <a:tableStyleId>{0BF6E7DA-6255-4F0F-BA12-36E061D19604}</a:tableStyleId>
              </a:tblPr>
              <a:tblGrid>
                <a:gridCol w="481750"/>
              </a:tblGrid>
              <a:tr h="374025">
                <a:tc>
                  <a:txBody>
                    <a:bodyPr/>
                    <a:lstStyle/>
                    <a:p>
                      <a:pPr indent="0" lvl="0" marL="0" rtl="0" algn="ctr">
                        <a:spcBef>
                          <a:spcPts val="0"/>
                        </a:spcBef>
                        <a:spcAft>
                          <a:spcPts val="0"/>
                        </a:spcAft>
                        <a:buNone/>
                      </a:pPr>
                      <a:r>
                        <a:rPr lang="en" sz="2400">
                          <a:solidFill>
                            <a:schemeClr val="dk1"/>
                          </a:solidFill>
                        </a:rPr>
                        <a:t>7</a:t>
                      </a:r>
                      <a:r>
                        <a:rPr baseline="30000" lang="en" sz="2400">
                          <a:solidFill>
                            <a:schemeClr val="dk1"/>
                          </a:solidFill>
                        </a:rPr>
                        <a:t>4</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a:t>
                      </a:r>
                      <a:r>
                        <a:rPr baseline="30000" lang="en" sz="2400">
                          <a:solidFill>
                            <a:schemeClr val="dk1"/>
                          </a:solidFill>
                        </a:rPr>
                        <a:t>4</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377" name="Google Shape;377;p38"/>
          <p:cNvGraphicFramePr/>
          <p:nvPr/>
        </p:nvGraphicFramePr>
        <p:xfrm>
          <a:off x="3077938" y="1828700"/>
          <a:ext cx="3000000" cy="3000000"/>
        </p:xfrm>
        <a:graphic>
          <a:graphicData uri="http://schemas.openxmlformats.org/drawingml/2006/table">
            <a:tbl>
              <a:tblPr>
                <a:noFill/>
                <a:tableStyleId>{0BF6E7DA-6255-4F0F-BA12-36E061D19604}</a:tableStyleId>
              </a:tblPr>
              <a:tblGrid>
                <a:gridCol w="2988125"/>
              </a:tblGrid>
              <a:tr h="374025">
                <a:tc>
                  <a:txBody>
                    <a:bodyPr/>
                    <a:lstStyle/>
                    <a:p>
                      <a:pPr indent="0" lvl="0" marL="0" rtl="0" algn="ctr">
                        <a:spcBef>
                          <a:spcPts val="0"/>
                        </a:spcBef>
                        <a:spcAft>
                          <a:spcPts val="0"/>
                        </a:spcAft>
                        <a:buNone/>
                      </a:pPr>
                      <a:r>
                        <a:rPr lang="en" sz="2400">
                          <a:solidFill>
                            <a:schemeClr val="dk1"/>
                          </a:solidFill>
                        </a:rPr>
                        <a:t>(</a:t>
                      </a:r>
                      <a:r>
                        <a:rPr b="1" lang="en" sz="2400">
                          <a:solidFill>
                            <a:schemeClr val="dk1"/>
                          </a:solidFill>
                        </a:rPr>
                        <a:t>     </a:t>
                      </a:r>
                      <a:r>
                        <a:rPr lang="en" sz="2400">
                          <a:solidFill>
                            <a:schemeClr val="dk1"/>
                          </a:solidFill>
                        </a:rPr>
                        <a:t> </a:t>
                      </a:r>
                      <a:r>
                        <a:rPr b="1" lang="en" sz="2400">
                          <a:solidFill>
                            <a:schemeClr val="dk1"/>
                          </a:solidFill>
                        </a:rPr>
                        <a:t>·       ·       ·       </a:t>
                      </a:r>
                      <a:r>
                        <a:rPr lang="en" sz="2400">
                          <a:solidFill>
                            <a:schemeClr val="dk1"/>
                          </a:solidFill>
                        </a:rPr>
                        <a:t>)</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Clr>
                          <a:schemeClr val="dk1"/>
                        </a:buClr>
                        <a:buSzPts val="1100"/>
                        <a:buFont typeface="Arial"/>
                        <a:buNone/>
                      </a:pPr>
                      <a:r>
                        <a:rPr lang="en" sz="2400">
                          <a:solidFill>
                            <a:schemeClr val="dk1"/>
                          </a:solidFill>
                        </a:rPr>
                        <a:t>(</a:t>
                      </a:r>
                      <a:r>
                        <a:rPr b="1" lang="en" sz="2400">
                          <a:solidFill>
                            <a:schemeClr val="dk1"/>
                          </a:solidFill>
                        </a:rPr>
                        <a:t>     </a:t>
                      </a:r>
                      <a:r>
                        <a:rPr lang="en" sz="2400">
                          <a:solidFill>
                            <a:schemeClr val="dk1"/>
                          </a:solidFill>
                        </a:rPr>
                        <a:t> </a:t>
                      </a:r>
                      <a:r>
                        <a:rPr b="1" lang="en" sz="2400">
                          <a:solidFill>
                            <a:schemeClr val="dk1"/>
                          </a:solidFill>
                        </a:rPr>
                        <a:t>·       ·       ·       </a:t>
                      </a:r>
                      <a:r>
                        <a:rPr lang="en" sz="2400">
                          <a:solidFill>
                            <a:schemeClr val="dk1"/>
                          </a:solidFill>
                        </a:rPr>
                        <a:t>)</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1" name="Shape 381"/>
        <p:cNvGrpSpPr/>
        <p:nvPr/>
      </p:nvGrpSpPr>
      <p:grpSpPr>
        <a:xfrm>
          <a:off x="0" y="0"/>
          <a:ext cx="0" cy="0"/>
          <a:chOff x="0" y="0"/>
          <a:chExt cx="0" cy="0"/>
        </a:xfrm>
      </p:grpSpPr>
      <p:graphicFrame>
        <p:nvGraphicFramePr>
          <p:cNvPr id="382" name="Google Shape;382;p39"/>
          <p:cNvGraphicFramePr/>
          <p:nvPr/>
        </p:nvGraphicFramePr>
        <p:xfrm>
          <a:off x="3541663" y="1802575"/>
          <a:ext cx="3000000" cy="3000000"/>
        </p:xfrm>
        <a:graphic>
          <a:graphicData uri="http://schemas.openxmlformats.org/drawingml/2006/table">
            <a:tbl>
              <a:tblPr>
                <a:noFill/>
                <a:tableStyleId>{0BF6E7DA-6255-4F0F-BA12-36E061D19604}</a:tableStyleId>
              </a:tblPr>
              <a:tblGrid>
                <a:gridCol w="2060650"/>
              </a:tblGrid>
              <a:tr h="374025">
                <a:tc>
                  <a:txBody>
                    <a:bodyPr/>
                    <a:lstStyle/>
                    <a:p>
                      <a:pPr indent="0" lvl="0" marL="0" rtl="0" algn="ctr">
                        <a:spcBef>
                          <a:spcPts val="0"/>
                        </a:spcBef>
                        <a:spcAft>
                          <a:spcPts val="0"/>
                        </a:spcAft>
                        <a:buNone/>
                      </a:pPr>
                      <a:r>
                        <a:rPr lang="en" sz="2400">
                          <a:solidFill>
                            <a:schemeClr val="dk1"/>
                          </a:solidFill>
                        </a:rPr>
                        <a:t>(</a:t>
                      </a:r>
                      <a:r>
                        <a:rPr b="1" lang="en" sz="2400">
                          <a:solidFill>
                            <a:schemeClr val="dk1"/>
                          </a:solidFill>
                        </a:rPr>
                        <a:t> 7</a:t>
                      </a:r>
                      <a:r>
                        <a:rPr lang="en" sz="2400">
                          <a:solidFill>
                            <a:schemeClr val="dk1"/>
                          </a:solidFill>
                        </a:rPr>
                        <a:t> </a:t>
                      </a:r>
                      <a:r>
                        <a:rPr b="1" lang="en" sz="2400">
                          <a:solidFill>
                            <a:schemeClr val="dk1"/>
                          </a:solidFill>
                        </a:rPr>
                        <a:t>· 7 · 7 · 7 </a:t>
                      </a:r>
                      <a:r>
                        <a:rPr lang="en" sz="2400">
                          <a:solidFill>
                            <a:schemeClr val="dk1"/>
                          </a:solidFill>
                        </a:rPr>
                        <a:t>)</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a:t>
                      </a:r>
                      <a:r>
                        <a:rPr b="1" lang="en" sz="2400">
                          <a:solidFill>
                            <a:schemeClr val="dk1"/>
                          </a:solidFill>
                        </a:rPr>
                        <a:t> 7</a:t>
                      </a:r>
                      <a:r>
                        <a:rPr lang="en" sz="2400">
                          <a:solidFill>
                            <a:schemeClr val="dk1"/>
                          </a:solidFill>
                        </a:rPr>
                        <a:t> </a:t>
                      </a:r>
                      <a:r>
                        <a:rPr b="1" lang="en" sz="2400">
                          <a:solidFill>
                            <a:schemeClr val="dk1"/>
                          </a:solidFill>
                        </a:rPr>
                        <a:t>· 7 · 7 · 7 </a:t>
                      </a:r>
                      <a:r>
                        <a:rPr lang="en" sz="2400">
                          <a:solidFill>
                            <a:schemeClr val="dk1"/>
                          </a:solidFill>
                        </a:rPr>
                        <a:t>)</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383" name="Google Shape;383;p3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 </a:t>
            </a:r>
            <a:r>
              <a:rPr b="1" lang="en" sz="2500">
                <a:highlight>
                  <a:srgbClr val="FFFF00"/>
                </a:highlight>
              </a:rPr>
              <a:t>by expanding</a:t>
            </a:r>
            <a:r>
              <a:rPr b="1" lang="en" sz="2500"/>
              <a:t>:</a:t>
            </a:r>
            <a:endParaRPr b="1" sz="2500"/>
          </a:p>
        </p:txBody>
      </p:sp>
      <p:sp>
        <p:nvSpPr>
          <p:cNvPr id="384" name="Google Shape;384;p39">
            <a:hlinkClick r:id="rId3"/>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aphicFrame>
        <p:nvGraphicFramePr>
          <p:cNvPr id="385" name="Google Shape;385;p39"/>
          <p:cNvGraphicFramePr/>
          <p:nvPr/>
        </p:nvGraphicFramePr>
        <p:xfrm>
          <a:off x="4331125" y="491375"/>
          <a:ext cx="3000000" cy="3000000"/>
        </p:xfrm>
        <a:graphic>
          <a:graphicData uri="http://schemas.openxmlformats.org/drawingml/2006/table">
            <a:tbl>
              <a:tblPr>
                <a:noFill/>
                <a:tableStyleId>{0BF6E7DA-6255-4F0F-BA12-36E061D19604}</a:tableStyleId>
              </a:tblPr>
              <a:tblGrid>
                <a:gridCol w="481750"/>
              </a:tblGrid>
              <a:tr h="374025">
                <a:tc>
                  <a:txBody>
                    <a:bodyPr/>
                    <a:lstStyle/>
                    <a:p>
                      <a:pPr indent="0" lvl="0" marL="0" rtl="0" algn="ctr">
                        <a:spcBef>
                          <a:spcPts val="0"/>
                        </a:spcBef>
                        <a:spcAft>
                          <a:spcPts val="0"/>
                        </a:spcAft>
                        <a:buNone/>
                      </a:pPr>
                      <a:r>
                        <a:rPr lang="en" sz="2400">
                          <a:solidFill>
                            <a:schemeClr val="dk1"/>
                          </a:solidFill>
                        </a:rPr>
                        <a:t>7</a:t>
                      </a:r>
                      <a:r>
                        <a:rPr baseline="30000" lang="en" sz="2400">
                          <a:solidFill>
                            <a:schemeClr val="dk1"/>
                          </a:solidFill>
                        </a:rPr>
                        <a:t>4</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a:t>
                      </a:r>
                      <a:r>
                        <a:rPr baseline="30000" lang="en" sz="2400">
                          <a:solidFill>
                            <a:schemeClr val="dk1"/>
                          </a:solidFill>
                        </a:rPr>
                        <a:t>4</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9" name="Shape 389"/>
        <p:cNvGrpSpPr/>
        <p:nvPr/>
      </p:nvGrpSpPr>
      <p:grpSpPr>
        <a:xfrm>
          <a:off x="0" y="0"/>
          <a:ext cx="0" cy="0"/>
          <a:chOff x="0" y="0"/>
          <a:chExt cx="0" cy="0"/>
        </a:xfrm>
      </p:grpSpPr>
      <p:graphicFrame>
        <p:nvGraphicFramePr>
          <p:cNvPr id="390" name="Google Shape;390;p40"/>
          <p:cNvGraphicFramePr/>
          <p:nvPr/>
        </p:nvGraphicFramePr>
        <p:xfrm>
          <a:off x="3541663" y="1802575"/>
          <a:ext cx="3000000" cy="3000000"/>
        </p:xfrm>
        <a:graphic>
          <a:graphicData uri="http://schemas.openxmlformats.org/drawingml/2006/table">
            <a:tbl>
              <a:tblPr>
                <a:noFill/>
                <a:tableStyleId>{0BF6E7DA-6255-4F0F-BA12-36E061D19604}</a:tableStyleId>
              </a:tblPr>
              <a:tblGrid>
                <a:gridCol w="2060650"/>
              </a:tblGrid>
              <a:tr h="374025">
                <a:tc>
                  <a:txBody>
                    <a:bodyPr/>
                    <a:lstStyle/>
                    <a:p>
                      <a:pPr indent="0" lvl="0" marL="0" rtl="0" algn="ctr">
                        <a:spcBef>
                          <a:spcPts val="0"/>
                        </a:spcBef>
                        <a:spcAft>
                          <a:spcPts val="0"/>
                        </a:spcAft>
                        <a:buNone/>
                      </a:pPr>
                      <a:r>
                        <a:rPr lang="en" sz="2400">
                          <a:solidFill>
                            <a:schemeClr val="dk1"/>
                          </a:solidFill>
                        </a:rPr>
                        <a:t>(</a:t>
                      </a:r>
                      <a:r>
                        <a:rPr b="1" lang="en" sz="2400">
                          <a:solidFill>
                            <a:schemeClr val="dk1"/>
                          </a:solidFill>
                        </a:rPr>
                        <a:t> 7</a:t>
                      </a:r>
                      <a:r>
                        <a:rPr lang="en" sz="2400">
                          <a:solidFill>
                            <a:schemeClr val="dk1"/>
                          </a:solidFill>
                        </a:rPr>
                        <a:t> </a:t>
                      </a:r>
                      <a:r>
                        <a:rPr b="1" lang="en" sz="2400">
                          <a:solidFill>
                            <a:schemeClr val="dk1"/>
                          </a:solidFill>
                        </a:rPr>
                        <a:t>· 7 · 7 · 7 </a:t>
                      </a:r>
                      <a:r>
                        <a:rPr lang="en" sz="2400">
                          <a:solidFill>
                            <a:schemeClr val="dk1"/>
                          </a:solidFill>
                        </a:rPr>
                        <a:t>)</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a:t>
                      </a:r>
                      <a:r>
                        <a:rPr b="1" lang="en" sz="2400">
                          <a:solidFill>
                            <a:schemeClr val="dk1"/>
                          </a:solidFill>
                        </a:rPr>
                        <a:t> 7</a:t>
                      </a:r>
                      <a:r>
                        <a:rPr lang="en" sz="2400">
                          <a:solidFill>
                            <a:schemeClr val="dk1"/>
                          </a:solidFill>
                        </a:rPr>
                        <a:t> </a:t>
                      </a:r>
                      <a:r>
                        <a:rPr b="1" lang="en" sz="2400">
                          <a:solidFill>
                            <a:schemeClr val="dk1"/>
                          </a:solidFill>
                        </a:rPr>
                        <a:t>· 7 · 7 · 7 </a:t>
                      </a:r>
                      <a:r>
                        <a:rPr lang="en" sz="2400">
                          <a:solidFill>
                            <a:schemeClr val="dk1"/>
                          </a:solidFill>
                        </a:rPr>
                        <a:t>)</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391" name="Google Shape;391;p4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 </a:t>
            </a:r>
            <a:r>
              <a:rPr b="1" lang="en" sz="2500">
                <a:highlight>
                  <a:srgbClr val="FFFF00"/>
                </a:highlight>
              </a:rPr>
              <a:t>by expanding</a:t>
            </a:r>
            <a:r>
              <a:rPr b="1" lang="en" sz="2500"/>
              <a:t>:</a:t>
            </a:r>
            <a:endParaRPr b="1" sz="2500"/>
          </a:p>
        </p:txBody>
      </p:sp>
      <p:sp>
        <p:nvSpPr>
          <p:cNvPr id="392" name="Google Shape;392;p40">
            <a:hlinkClick r:id="rId3"/>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3" name="Google Shape;393;p40"/>
          <p:cNvGrpSpPr/>
          <p:nvPr/>
        </p:nvGrpSpPr>
        <p:grpSpPr>
          <a:xfrm>
            <a:off x="3606881" y="1586546"/>
            <a:ext cx="400247" cy="1222004"/>
            <a:chOff x="4151088" y="2297538"/>
            <a:chExt cx="353700" cy="1222004"/>
          </a:xfrm>
        </p:grpSpPr>
        <p:cxnSp>
          <p:nvCxnSpPr>
            <p:cNvPr id="394" name="Google Shape;394;p40"/>
            <p:cNvCxnSpPr/>
            <p:nvPr/>
          </p:nvCxnSpPr>
          <p:spPr>
            <a:xfrm>
              <a:off x="4357516" y="2631242"/>
              <a:ext cx="81000" cy="888300"/>
            </a:xfrm>
            <a:prstGeom prst="straightConnector1">
              <a:avLst/>
            </a:prstGeom>
            <a:noFill/>
            <a:ln cap="flat" cmpd="sng" w="28575">
              <a:solidFill>
                <a:srgbClr val="0000FF"/>
              </a:solidFill>
              <a:prstDash val="solid"/>
              <a:round/>
              <a:headEnd len="med" w="med" type="none"/>
              <a:tailEnd len="med" w="med" type="none"/>
            </a:ln>
          </p:spPr>
        </p:cxnSp>
        <p:sp>
          <p:nvSpPr>
            <p:cNvPr id="395" name="Google Shape;395;p40"/>
            <p:cNvSpPr txBox="1"/>
            <p:nvPr/>
          </p:nvSpPr>
          <p:spPr>
            <a:xfrm flipH="1">
              <a:off x="4151088" y="2297538"/>
              <a:ext cx="353700" cy="54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1</a:t>
              </a:r>
              <a:endParaRPr>
                <a:solidFill>
                  <a:srgbClr val="0000FF"/>
                </a:solidFill>
              </a:endParaRPr>
            </a:p>
          </p:txBody>
        </p:sp>
      </p:grpSp>
      <p:graphicFrame>
        <p:nvGraphicFramePr>
          <p:cNvPr id="396" name="Google Shape;396;p40"/>
          <p:cNvGraphicFramePr/>
          <p:nvPr/>
        </p:nvGraphicFramePr>
        <p:xfrm>
          <a:off x="4331125" y="491375"/>
          <a:ext cx="3000000" cy="3000000"/>
        </p:xfrm>
        <a:graphic>
          <a:graphicData uri="http://schemas.openxmlformats.org/drawingml/2006/table">
            <a:tbl>
              <a:tblPr>
                <a:noFill/>
                <a:tableStyleId>{0BF6E7DA-6255-4F0F-BA12-36E061D19604}</a:tableStyleId>
              </a:tblPr>
              <a:tblGrid>
                <a:gridCol w="481750"/>
              </a:tblGrid>
              <a:tr h="374025">
                <a:tc>
                  <a:txBody>
                    <a:bodyPr/>
                    <a:lstStyle/>
                    <a:p>
                      <a:pPr indent="0" lvl="0" marL="0" rtl="0" algn="ctr">
                        <a:spcBef>
                          <a:spcPts val="0"/>
                        </a:spcBef>
                        <a:spcAft>
                          <a:spcPts val="0"/>
                        </a:spcAft>
                        <a:buNone/>
                      </a:pPr>
                      <a:r>
                        <a:rPr lang="en" sz="2400">
                          <a:solidFill>
                            <a:schemeClr val="dk1"/>
                          </a:solidFill>
                        </a:rPr>
                        <a:t>7</a:t>
                      </a:r>
                      <a:r>
                        <a:rPr baseline="30000" lang="en" sz="2400">
                          <a:solidFill>
                            <a:schemeClr val="dk1"/>
                          </a:solidFill>
                        </a:rPr>
                        <a:t>4</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a:t>
                      </a:r>
                      <a:r>
                        <a:rPr baseline="30000" lang="en" sz="2400">
                          <a:solidFill>
                            <a:schemeClr val="dk1"/>
                          </a:solidFill>
                        </a:rPr>
                        <a:t>4</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pSp>
        <p:nvGrpSpPr>
          <p:cNvPr id="397" name="Google Shape;397;p40"/>
          <p:cNvGrpSpPr/>
          <p:nvPr/>
        </p:nvGrpSpPr>
        <p:grpSpPr>
          <a:xfrm>
            <a:off x="4064081" y="1586546"/>
            <a:ext cx="400247" cy="1208804"/>
            <a:chOff x="4151088" y="2297538"/>
            <a:chExt cx="353700" cy="1208804"/>
          </a:xfrm>
        </p:grpSpPr>
        <p:cxnSp>
          <p:nvCxnSpPr>
            <p:cNvPr id="398" name="Google Shape;398;p40"/>
            <p:cNvCxnSpPr/>
            <p:nvPr/>
          </p:nvCxnSpPr>
          <p:spPr>
            <a:xfrm>
              <a:off x="4357516" y="2631242"/>
              <a:ext cx="92400" cy="875100"/>
            </a:xfrm>
            <a:prstGeom prst="straightConnector1">
              <a:avLst/>
            </a:prstGeom>
            <a:noFill/>
            <a:ln cap="flat" cmpd="sng" w="28575">
              <a:solidFill>
                <a:srgbClr val="0000FF"/>
              </a:solidFill>
              <a:prstDash val="solid"/>
              <a:round/>
              <a:headEnd len="med" w="med" type="none"/>
              <a:tailEnd len="med" w="med" type="none"/>
            </a:ln>
          </p:spPr>
        </p:cxnSp>
        <p:sp>
          <p:nvSpPr>
            <p:cNvPr id="399" name="Google Shape;399;p40"/>
            <p:cNvSpPr txBox="1"/>
            <p:nvPr/>
          </p:nvSpPr>
          <p:spPr>
            <a:xfrm flipH="1">
              <a:off x="4151088" y="2297538"/>
              <a:ext cx="353700" cy="54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1</a:t>
              </a:r>
              <a:endParaRPr>
                <a:solidFill>
                  <a:srgbClr val="0000FF"/>
                </a:solidFill>
              </a:endParaRPr>
            </a:p>
          </p:txBody>
        </p:sp>
      </p:grpSp>
      <p:grpSp>
        <p:nvGrpSpPr>
          <p:cNvPr id="400" name="Google Shape;400;p40"/>
          <p:cNvGrpSpPr/>
          <p:nvPr/>
        </p:nvGrpSpPr>
        <p:grpSpPr>
          <a:xfrm>
            <a:off x="4521281" y="1586546"/>
            <a:ext cx="400247" cy="1222004"/>
            <a:chOff x="4151088" y="2297538"/>
            <a:chExt cx="353700" cy="1222004"/>
          </a:xfrm>
        </p:grpSpPr>
        <p:cxnSp>
          <p:nvCxnSpPr>
            <p:cNvPr id="401" name="Google Shape;401;p40"/>
            <p:cNvCxnSpPr/>
            <p:nvPr/>
          </p:nvCxnSpPr>
          <p:spPr>
            <a:xfrm>
              <a:off x="4357516" y="2631242"/>
              <a:ext cx="81000" cy="888300"/>
            </a:xfrm>
            <a:prstGeom prst="straightConnector1">
              <a:avLst/>
            </a:prstGeom>
            <a:noFill/>
            <a:ln cap="flat" cmpd="sng" w="28575">
              <a:solidFill>
                <a:srgbClr val="0000FF"/>
              </a:solidFill>
              <a:prstDash val="solid"/>
              <a:round/>
              <a:headEnd len="med" w="med" type="none"/>
              <a:tailEnd len="med" w="med" type="none"/>
            </a:ln>
          </p:spPr>
        </p:cxnSp>
        <p:sp>
          <p:nvSpPr>
            <p:cNvPr id="402" name="Google Shape;402;p40"/>
            <p:cNvSpPr txBox="1"/>
            <p:nvPr/>
          </p:nvSpPr>
          <p:spPr>
            <a:xfrm flipH="1">
              <a:off x="4151088" y="2297538"/>
              <a:ext cx="353700" cy="54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1</a:t>
              </a:r>
              <a:endParaRPr>
                <a:solidFill>
                  <a:srgbClr val="0000FF"/>
                </a:solidFill>
              </a:endParaRPr>
            </a:p>
          </p:txBody>
        </p:sp>
      </p:grpSp>
      <p:grpSp>
        <p:nvGrpSpPr>
          <p:cNvPr id="403" name="Google Shape;403;p40"/>
          <p:cNvGrpSpPr/>
          <p:nvPr/>
        </p:nvGrpSpPr>
        <p:grpSpPr>
          <a:xfrm>
            <a:off x="4978481" y="1586546"/>
            <a:ext cx="400247" cy="1222004"/>
            <a:chOff x="4151088" y="2297538"/>
            <a:chExt cx="353700" cy="1222004"/>
          </a:xfrm>
        </p:grpSpPr>
        <p:cxnSp>
          <p:nvCxnSpPr>
            <p:cNvPr id="404" name="Google Shape;404;p40"/>
            <p:cNvCxnSpPr/>
            <p:nvPr/>
          </p:nvCxnSpPr>
          <p:spPr>
            <a:xfrm>
              <a:off x="4357516" y="2631242"/>
              <a:ext cx="34800" cy="888300"/>
            </a:xfrm>
            <a:prstGeom prst="straightConnector1">
              <a:avLst/>
            </a:prstGeom>
            <a:noFill/>
            <a:ln cap="flat" cmpd="sng" w="28575">
              <a:solidFill>
                <a:srgbClr val="0000FF"/>
              </a:solidFill>
              <a:prstDash val="solid"/>
              <a:round/>
              <a:headEnd len="med" w="med" type="none"/>
              <a:tailEnd len="med" w="med" type="none"/>
            </a:ln>
          </p:spPr>
        </p:cxnSp>
        <p:sp>
          <p:nvSpPr>
            <p:cNvPr id="405" name="Google Shape;405;p40"/>
            <p:cNvSpPr txBox="1"/>
            <p:nvPr/>
          </p:nvSpPr>
          <p:spPr>
            <a:xfrm flipH="1">
              <a:off x="4151088" y="2297538"/>
              <a:ext cx="353700" cy="54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1</a:t>
              </a:r>
              <a:endParaRPr>
                <a:solidFill>
                  <a:srgbClr val="0000FF"/>
                </a:solidFill>
              </a:endParaRPr>
            </a:p>
          </p:txBody>
        </p:sp>
      </p:gr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9" name="Shape 409"/>
        <p:cNvGrpSpPr/>
        <p:nvPr/>
      </p:nvGrpSpPr>
      <p:grpSpPr>
        <a:xfrm>
          <a:off x="0" y="0"/>
          <a:ext cx="0" cy="0"/>
          <a:chOff x="0" y="0"/>
          <a:chExt cx="0" cy="0"/>
        </a:xfrm>
      </p:grpSpPr>
      <p:graphicFrame>
        <p:nvGraphicFramePr>
          <p:cNvPr id="410" name="Google Shape;410;p41"/>
          <p:cNvGraphicFramePr/>
          <p:nvPr/>
        </p:nvGraphicFramePr>
        <p:xfrm>
          <a:off x="3541663" y="1802575"/>
          <a:ext cx="3000000" cy="3000000"/>
        </p:xfrm>
        <a:graphic>
          <a:graphicData uri="http://schemas.openxmlformats.org/drawingml/2006/table">
            <a:tbl>
              <a:tblPr>
                <a:noFill/>
                <a:tableStyleId>{0BF6E7DA-6255-4F0F-BA12-36E061D19604}</a:tableStyleId>
              </a:tblPr>
              <a:tblGrid>
                <a:gridCol w="2060650"/>
              </a:tblGrid>
              <a:tr h="374025">
                <a:tc>
                  <a:txBody>
                    <a:bodyPr/>
                    <a:lstStyle/>
                    <a:p>
                      <a:pPr indent="0" lvl="0" marL="0" rtl="0" algn="ctr">
                        <a:spcBef>
                          <a:spcPts val="0"/>
                        </a:spcBef>
                        <a:spcAft>
                          <a:spcPts val="0"/>
                        </a:spcAft>
                        <a:buNone/>
                      </a:pPr>
                      <a:r>
                        <a:rPr lang="en" sz="2400">
                          <a:solidFill>
                            <a:schemeClr val="dk1"/>
                          </a:solidFill>
                        </a:rPr>
                        <a:t>(</a:t>
                      </a:r>
                      <a:r>
                        <a:rPr b="1" lang="en" sz="2400">
                          <a:solidFill>
                            <a:schemeClr val="dk1"/>
                          </a:solidFill>
                        </a:rPr>
                        <a:t> 7</a:t>
                      </a:r>
                      <a:r>
                        <a:rPr lang="en" sz="2400">
                          <a:solidFill>
                            <a:schemeClr val="dk1"/>
                          </a:solidFill>
                        </a:rPr>
                        <a:t> </a:t>
                      </a:r>
                      <a:r>
                        <a:rPr b="1" lang="en" sz="2400">
                          <a:solidFill>
                            <a:schemeClr val="dk1"/>
                          </a:solidFill>
                        </a:rPr>
                        <a:t>· 7 · 7 · 7 </a:t>
                      </a:r>
                      <a:r>
                        <a:rPr lang="en" sz="2400">
                          <a:solidFill>
                            <a:schemeClr val="dk1"/>
                          </a:solidFill>
                        </a:rPr>
                        <a:t>)</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a:t>
                      </a:r>
                      <a:r>
                        <a:rPr b="1" lang="en" sz="2400">
                          <a:solidFill>
                            <a:schemeClr val="dk1"/>
                          </a:solidFill>
                        </a:rPr>
                        <a:t> 7</a:t>
                      </a:r>
                      <a:r>
                        <a:rPr lang="en" sz="2400">
                          <a:solidFill>
                            <a:schemeClr val="dk1"/>
                          </a:solidFill>
                        </a:rPr>
                        <a:t> </a:t>
                      </a:r>
                      <a:r>
                        <a:rPr b="1" lang="en" sz="2400">
                          <a:solidFill>
                            <a:schemeClr val="dk1"/>
                          </a:solidFill>
                        </a:rPr>
                        <a:t>· 7 · 7 · 7 </a:t>
                      </a:r>
                      <a:r>
                        <a:rPr lang="en" sz="2400">
                          <a:solidFill>
                            <a:schemeClr val="dk1"/>
                          </a:solidFill>
                        </a:rPr>
                        <a:t>)</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411" name="Google Shape;411;p4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 </a:t>
            </a:r>
            <a:r>
              <a:rPr b="1" lang="en" sz="2500">
                <a:highlight>
                  <a:srgbClr val="FFFF00"/>
                </a:highlight>
              </a:rPr>
              <a:t>by expanding</a:t>
            </a:r>
            <a:r>
              <a:rPr b="1" lang="en" sz="2500"/>
              <a:t>:</a:t>
            </a:r>
            <a:endParaRPr b="1" sz="2500"/>
          </a:p>
        </p:txBody>
      </p:sp>
      <p:sp>
        <p:nvSpPr>
          <p:cNvPr id="412" name="Google Shape;412;p41">
            <a:hlinkClick r:id="rId3"/>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13" name="Google Shape;413;p41"/>
          <p:cNvGrpSpPr/>
          <p:nvPr/>
        </p:nvGrpSpPr>
        <p:grpSpPr>
          <a:xfrm>
            <a:off x="3606881" y="1586546"/>
            <a:ext cx="400247" cy="1222004"/>
            <a:chOff x="4151088" y="2297538"/>
            <a:chExt cx="353700" cy="1222004"/>
          </a:xfrm>
        </p:grpSpPr>
        <p:cxnSp>
          <p:nvCxnSpPr>
            <p:cNvPr id="414" name="Google Shape;414;p41"/>
            <p:cNvCxnSpPr/>
            <p:nvPr/>
          </p:nvCxnSpPr>
          <p:spPr>
            <a:xfrm>
              <a:off x="4357516" y="2631242"/>
              <a:ext cx="81000" cy="888300"/>
            </a:xfrm>
            <a:prstGeom prst="straightConnector1">
              <a:avLst/>
            </a:prstGeom>
            <a:noFill/>
            <a:ln cap="flat" cmpd="sng" w="28575">
              <a:solidFill>
                <a:srgbClr val="0000FF"/>
              </a:solidFill>
              <a:prstDash val="solid"/>
              <a:round/>
              <a:headEnd len="med" w="med" type="none"/>
              <a:tailEnd len="med" w="med" type="none"/>
            </a:ln>
          </p:spPr>
        </p:cxnSp>
        <p:sp>
          <p:nvSpPr>
            <p:cNvPr id="415" name="Google Shape;415;p41"/>
            <p:cNvSpPr txBox="1"/>
            <p:nvPr/>
          </p:nvSpPr>
          <p:spPr>
            <a:xfrm flipH="1">
              <a:off x="4151088" y="2297538"/>
              <a:ext cx="353700" cy="54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1</a:t>
              </a:r>
              <a:endParaRPr>
                <a:solidFill>
                  <a:srgbClr val="0000FF"/>
                </a:solidFill>
              </a:endParaRPr>
            </a:p>
          </p:txBody>
        </p:sp>
      </p:grpSp>
      <p:sp>
        <p:nvSpPr>
          <p:cNvPr id="416" name="Google Shape;416;p41"/>
          <p:cNvSpPr txBox="1"/>
          <p:nvPr/>
        </p:nvSpPr>
        <p:spPr>
          <a:xfrm>
            <a:off x="3026250" y="3113775"/>
            <a:ext cx="3091500" cy="717000"/>
          </a:xfrm>
          <a:prstGeom prst="rect">
            <a:avLst/>
          </a:prstGeom>
          <a:noFill/>
          <a:ln>
            <a:noFill/>
          </a:ln>
        </p:spPr>
        <p:txBody>
          <a:bodyPr anchorCtr="0" anchor="t" bIns="91425" lIns="91425" spcFirstLastPara="1" rIns="91425" wrap="square" tIns="91425">
            <a:noAutofit/>
          </a:bodyPr>
          <a:lstStyle/>
          <a:p>
            <a:pPr indent="0" lvl="0" marL="0" rtl="0" algn="ctr">
              <a:lnSpc>
                <a:spcPct val="150000"/>
              </a:lnSpc>
              <a:spcBef>
                <a:spcPts val="0"/>
              </a:spcBef>
              <a:spcAft>
                <a:spcPts val="0"/>
              </a:spcAft>
              <a:buNone/>
            </a:pPr>
            <a:r>
              <a:rPr b="1" lang="en" sz="2400">
                <a:solidFill>
                  <a:schemeClr val="dk1"/>
                </a:solidFill>
              </a:rPr>
              <a:t>1 · 1 · 1 · 1</a:t>
            </a:r>
            <a:endParaRPr/>
          </a:p>
        </p:txBody>
      </p:sp>
      <p:graphicFrame>
        <p:nvGraphicFramePr>
          <p:cNvPr id="417" name="Google Shape;417;p41"/>
          <p:cNvGraphicFramePr/>
          <p:nvPr/>
        </p:nvGraphicFramePr>
        <p:xfrm>
          <a:off x="4331125" y="491375"/>
          <a:ext cx="3000000" cy="3000000"/>
        </p:xfrm>
        <a:graphic>
          <a:graphicData uri="http://schemas.openxmlformats.org/drawingml/2006/table">
            <a:tbl>
              <a:tblPr>
                <a:noFill/>
                <a:tableStyleId>{0BF6E7DA-6255-4F0F-BA12-36E061D19604}</a:tableStyleId>
              </a:tblPr>
              <a:tblGrid>
                <a:gridCol w="481750"/>
              </a:tblGrid>
              <a:tr h="374025">
                <a:tc>
                  <a:txBody>
                    <a:bodyPr/>
                    <a:lstStyle/>
                    <a:p>
                      <a:pPr indent="0" lvl="0" marL="0" rtl="0" algn="ctr">
                        <a:spcBef>
                          <a:spcPts val="0"/>
                        </a:spcBef>
                        <a:spcAft>
                          <a:spcPts val="0"/>
                        </a:spcAft>
                        <a:buNone/>
                      </a:pPr>
                      <a:r>
                        <a:rPr lang="en" sz="2400">
                          <a:solidFill>
                            <a:schemeClr val="dk1"/>
                          </a:solidFill>
                        </a:rPr>
                        <a:t>7</a:t>
                      </a:r>
                      <a:r>
                        <a:rPr baseline="30000" lang="en" sz="2400">
                          <a:solidFill>
                            <a:schemeClr val="dk1"/>
                          </a:solidFill>
                        </a:rPr>
                        <a:t>4</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a:t>
                      </a:r>
                      <a:r>
                        <a:rPr baseline="30000" lang="en" sz="2400">
                          <a:solidFill>
                            <a:schemeClr val="dk1"/>
                          </a:solidFill>
                        </a:rPr>
                        <a:t>4</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pSp>
        <p:nvGrpSpPr>
          <p:cNvPr id="418" name="Google Shape;418;p41"/>
          <p:cNvGrpSpPr/>
          <p:nvPr/>
        </p:nvGrpSpPr>
        <p:grpSpPr>
          <a:xfrm>
            <a:off x="4064081" y="1586546"/>
            <a:ext cx="400247" cy="1208804"/>
            <a:chOff x="4151088" y="2297538"/>
            <a:chExt cx="353700" cy="1208804"/>
          </a:xfrm>
        </p:grpSpPr>
        <p:cxnSp>
          <p:nvCxnSpPr>
            <p:cNvPr id="419" name="Google Shape;419;p41"/>
            <p:cNvCxnSpPr/>
            <p:nvPr/>
          </p:nvCxnSpPr>
          <p:spPr>
            <a:xfrm>
              <a:off x="4357516" y="2631242"/>
              <a:ext cx="92400" cy="875100"/>
            </a:xfrm>
            <a:prstGeom prst="straightConnector1">
              <a:avLst/>
            </a:prstGeom>
            <a:noFill/>
            <a:ln cap="flat" cmpd="sng" w="28575">
              <a:solidFill>
                <a:srgbClr val="0000FF"/>
              </a:solidFill>
              <a:prstDash val="solid"/>
              <a:round/>
              <a:headEnd len="med" w="med" type="none"/>
              <a:tailEnd len="med" w="med" type="none"/>
            </a:ln>
          </p:spPr>
        </p:cxnSp>
        <p:sp>
          <p:nvSpPr>
            <p:cNvPr id="420" name="Google Shape;420;p41"/>
            <p:cNvSpPr txBox="1"/>
            <p:nvPr/>
          </p:nvSpPr>
          <p:spPr>
            <a:xfrm flipH="1">
              <a:off x="4151088" y="2297538"/>
              <a:ext cx="353700" cy="54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1</a:t>
              </a:r>
              <a:endParaRPr>
                <a:solidFill>
                  <a:srgbClr val="0000FF"/>
                </a:solidFill>
              </a:endParaRPr>
            </a:p>
          </p:txBody>
        </p:sp>
      </p:grpSp>
      <p:grpSp>
        <p:nvGrpSpPr>
          <p:cNvPr id="421" name="Google Shape;421;p41"/>
          <p:cNvGrpSpPr/>
          <p:nvPr/>
        </p:nvGrpSpPr>
        <p:grpSpPr>
          <a:xfrm>
            <a:off x="4521281" y="1586546"/>
            <a:ext cx="400247" cy="1222004"/>
            <a:chOff x="4151088" y="2297538"/>
            <a:chExt cx="353700" cy="1222004"/>
          </a:xfrm>
        </p:grpSpPr>
        <p:cxnSp>
          <p:nvCxnSpPr>
            <p:cNvPr id="422" name="Google Shape;422;p41"/>
            <p:cNvCxnSpPr/>
            <p:nvPr/>
          </p:nvCxnSpPr>
          <p:spPr>
            <a:xfrm>
              <a:off x="4357516" y="2631242"/>
              <a:ext cx="81000" cy="888300"/>
            </a:xfrm>
            <a:prstGeom prst="straightConnector1">
              <a:avLst/>
            </a:prstGeom>
            <a:noFill/>
            <a:ln cap="flat" cmpd="sng" w="28575">
              <a:solidFill>
                <a:srgbClr val="0000FF"/>
              </a:solidFill>
              <a:prstDash val="solid"/>
              <a:round/>
              <a:headEnd len="med" w="med" type="none"/>
              <a:tailEnd len="med" w="med" type="none"/>
            </a:ln>
          </p:spPr>
        </p:cxnSp>
        <p:sp>
          <p:nvSpPr>
            <p:cNvPr id="423" name="Google Shape;423;p41"/>
            <p:cNvSpPr txBox="1"/>
            <p:nvPr/>
          </p:nvSpPr>
          <p:spPr>
            <a:xfrm flipH="1">
              <a:off x="4151088" y="2297538"/>
              <a:ext cx="353700" cy="54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1</a:t>
              </a:r>
              <a:endParaRPr>
                <a:solidFill>
                  <a:srgbClr val="0000FF"/>
                </a:solidFill>
              </a:endParaRPr>
            </a:p>
          </p:txBody>
        </p:sp>
      </p:grpSp>
      <p:grpSp>
        <p:nvGrpSpPr>
          <p:cNvPr id="424" name="Google Shape;424;p41"/>
          <p:cNvGrpSpPr/>
          <p:nvPr/>
        </p:nvGrpSpPr>
        <p:grpSpPr>
          <a:xfrm>
            <a:off x="4978481" y="1586546"/>
            <a:ext cx="400247" cy="1222004"/>
            <a:chOff x="4151088" y="2297538"/>
            <a:chExt cx="353700" cy="1222004"/>
          </a:xfrm>
        </p:grpSpPr>
        <p:cxnSp>
          <p:nvCxnSpPr>
            <p:cNvPr id="425" name="Google Shape;425;p41"/>
            <p:cNvCxnSpPr/>
            <p:nvPr/>
          </p:nvCxnSpPr>
          <p:spPr>
            <a:xfrm>
              <a:off x="4357516" y="2631242"/>
              <a:ext cx="34800" cy="888300"/>
            </a:xfrm>
            <a:prstGeom prst="straightConnector1">
              <a:avLst/>
            </a:prstGeom>
            <a:noFill/>
            <a:ln cap="flat" cmpd="sng" w="28575">
              <a:solidFill>
                <a:srgbClr val="0000FF"/>
              </a:solidFill>
              <a:prstDash val="solid"/>
              <a:round/>
              <a:headEnd len="med" w="med" type="none"/>
              <a:tailEnd len="med" w="med" type="none"/>
            </a:ln>
          </p:spPr>
        </p:cxnSp>
        <p:sp>
          <p:nvSpPr>
            <p:cNvPr id="426" name="Google Shape;426;p41"/>
            <p:cNvSpPr txBox="1"/>
            <p:nvPr/>
          </p:nvSpPr>
          <p:spPr>
            <a:xfrm flipH="1">
              <a:off x="4151088" y="2297538"/>
              <a:ext cx="353700" cy="54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1</a:t>
              </a:r>
              <a:endParaRPr>
                <a:solidFill>
                  <a:srgbClr val="0000FF"/>
                </a:solidFill>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Warm-up: Simplify</a:t>
            </a:r>
            <a:endParaRPr b="1" sz="2400"/>
          </a:p>
        </p:txBody>
      </p:sp>
      <p:cxnSp>
        <p:nvCxnSpPr>
          <p:cNvPr id="80" name="Google Shape;80;p15"/>
          <p:cNvCxnSpPr/>
          <p:nvPr/>
        </p:nvCxnSpPr>
        <p:spPr>
          <a:xfrm>
            <a:off x="2446975" y="1029225"/>
            <a:ext cx="0" cy="3451500"/>
          </a:xfrm>
          <a:prstGeom prst="straightConnector1">
            <a:avLst/>
          </a:prstGeom>
          <a:noFill/>
          <a:ln cap="flat" cmpd="sng" w="9525">
            <a:solidFill>
              <a:schemeClr val="dk2"/>
            </a:solidFill>
            <a:prstDash val="solid"/>
            <a:round/>
            <a:headEnd len="med" w="med" type="none"/>
            <a:tailEnd len="med" w="med" type="none"/>
          </a:ln>
        </p:spPr>
      </p:cxnSp>
      <p:cxnSp>
        <p:nvCxnSpPr>
          <p:cNvPr id="81" name="Google Shape;81;p15"/>
          <p:cNvCxnSpPr/>
          <p:nvPr/>
        </p:nvCxnSpPr>
        <p:spPr>
          <a:xfrm>
            <a:off x="4656775" y="1029225"/>
            <a:ext cx="0" cy="3451500"/>
          </a:xfrm>
          <a:prstGeom prst="straightConnector1">
            <a:avLst/>
          </a:prstGeom>
          <a:noFill/>
          <a:ln cap="flat" cmpd="sng" w="9525">
            <a:solidFill>
              <a:schemeClr val="dk2"/>
            </a:solidFill>
            <a:prstDash val="solid"/>
            <a:round/>
            <a:headEnd len="med" w="med" type="none"/>
            <a:tailEnd len="med" w="med" type="none"/>
          </a:ln>
        </p:spPr>
      </p:cxnSp>
      <p:cxnSp>
        <p:nvCxnSpPr>
          <p:cNvPr id="82" name="Google Shape;82;p15"/>
          <p:cNvCxnSpPr/>
          <p:nvPr/>
        </p:nvCxnSpPr>
        <p:spPr>
          <a:xfrm>
            <a:off x="6637975" y="1029225"/>
            <a:ext cx="0" cy="3451500"/>
          </a:xfrm>
          <a:prstGeom prst="straightConnector1">
            <a:avLst/>
          </a:prstGeom>
          <a:noFill/>
          <a:ln cap="flat" cmpd="sng" w="9525">
            <a:solidFill>
              <a:schemeClr val="dk2"/>
            </a:solidFill>
            <a:prstDash val="solid"/>
            <a:round/>
            <a:headEnd len="med" w="med" type="none"/>
            <a:tailEnd len="med" w="med" type="none"/>
          </a:ln>
        </p:spPr>
      </p:cxnSp>
      <p:sp>
        <p:nvSpPr>
          <p:cNvPr id="83" name="Google Shape;83;p15"/>
          <p:cNvSpPr txBox="1"/>
          <p:nvPr>
            <p:ph type="title"/>
          </p:nvPr>
        </p:nvSpPr>
        <p:spPr>
          <a:xfrm>
            <a:off x="311700" y="1017725"/>
            <a:ext cx="8520600" cy="320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    53</a:t>
            </a:r>
            <a:r>
              <a:rPr b="1" baseline="30000" lang="en" sz="2400"/>
              <a:t>25</a:t>
            </a:r>
            <a:r>
              <a:rPr b="1" lang="en" sz="2400"/>
              <a:t> · 53</a:t>
            </a:r>
            <a:r>
              <a:rPr b="1" baseline="30000" lang="en" sz="2400"/>
              <a:t>75</a:t>
            </a:r>
            <a:r>
              <a:rPr b="1" lang="en" sz="2400"/>
              <a:t>              (w</a:t>
            </a:r>
            <a:r>
              <a:rPr b="1" baseline="30000" lang="en" sz="2400"/>
              <a:t>6</a:t>
            </a:r>
            <a:r>
              <a:rPr b="1" lang="en" sz="2400"/>
              <a:t>)</a:t>
            </a:r>
            <a:r>
              <a:rPr b="1" baseline="30000" lang="en" sz="2400"/>
              <a:t>5</a:t>
            </a:r>
            <a:r>
              <a:rPr b="1" lang="en" sz="2400"/>
              <a:t>                                        y</a:t>
            </a:r>
            <a:r>
              <a:rPr b="1" baseline="30000" lang="en" sz="2400"/>
              <a:t>9</a:t>
            </a:r>
            <a:r>
              <a:rPr b="1" lang="en" sz="2400"/>
              <a:t> · y</a:t>
            </a:r>
            <a:r>
              <a:rPr b="1" baseline="30000" lang="en" sz="2400"/>
              <a:t>-9</a:t>
            </a:r>
            <a:endParaRPr b="1" sz="2400"/>
          </a:p>
          <a:p>
            <a:pPr indent="0" lvl="0" marL="0" rtl="0" algn="l">
              <a:spcBef>
                <a:spcPts val="0"/>
              </a:spcBef>
              <a:spcAft>
                <a:spcPts val="0"/>
              </a:spcAft>
              <a:buNone/>
            </a:pPr>
            <a:r>
              <a:t/>
            </a:r>
            <a:endParaRPr b="1" sz="2400"/>
          </a:p>
          <a:p>
            <a:pPr indent="0" lvl="0" marL="0" rtl="0" algn="l">
              <a:spcBef>
                <a:spcPts val="0"/>
              </a:spcBef>
              <a:spcAft>
                <a:spcPts val="0"/>
              </a:spcAft>
              <a:buNone/>
            </a:pPr>
            <a:r>
              <a:t/>
            </a:r>
            <a:endParaRPr b="1" sz="2400"/>
          </a:p>
          <a:p>
            <a:pPr indent="0" lvl="0" marL="0" rtl="0" algn="l">
              <a:spcBef>
                <a:spcPts val="0"/>
              </a:spcBef>
              <a:spcAft>
                <a:spcPts val="0"/>
              </a:spcAft>
              <a:buNone/>
            </a:pPr>
            <a:r>
              <a:rPr b="1" lang="en" sz="2400"/>
              <a:t>      53</a:t>
            </a:r>
            <a:r>
              <a:rPr b="1" baseline="30000" lang="en" sz="2400"/>
              <a:t>25 + 75</a:t>
            </a:r>
            <a:r>
              <a:rPr b="1" lang="en" sz="2400"/>
              <a:t>                  w</a:t>
            </a:r>
            <a:r>
              <a:rPr b="1" baseline="30000" lang="en" sz="2400"/>
              <a:t>6 · 5</a:t>
            </a:r>
            <a:r>
              <a:rPr b="1" lang="en" sz="2400"/>
              <a:t>                  8</a:t>
            </a:r>
            <a:r>
              <a:rPr b="1" baseline="30000" lang="en" sz="2400"/>
              <a:t>49 - 15</a:t>
            </a:r>
            <a:r>
              <a:rPr b="1" lang="en" sz="2400"/>
              <a:t>              y</a:t>
            </a:r>
            <a:r>
              <a:rPr b="1" baseline="30000" lang="en" sz="2400"/>
              <a:t>9 + -9</a:t>
            </a:r>
            <a:endParaRPr b="1" sz="2400"/>
          </a:p>
          <a:p>
            <a:pPr indent="0" lvl="0" marL="0" rtl="0" algn="l">
              <a:spcBef>
                <a:spcPts val="0"/>
              </a:spcBef>
              <a:spcAft>
                <a:spcPts val="0"/>
              </a:spcAft>
              <a:buNone/>
            </a:pPr>
            <a:r>
              <a:t/>
            </a:r>
            <a:endParaRPr b="1" sz="2400"/>
          </a:p>
          <a:p>
            <a:pPr indent="0" lvl="0" marL="0" rtl="0" algn="l">
              <a:spcBef>
                <a:spcPts val="0"/>
              </a:spcBef>
              <a:spcAft>
                <a:spcPts val="0"/>
              </a:spcAft>
              <a:buNone/>
            </a:pPr>
            <a:r>
              <a:rPr b="1" lang="en" sz="2400"/>
              <a:t>       </a:t>
            </a:r>
            <a:r>
              <a:rPr b="1" lang="en" sz="2400">
                <a:highlight>
                  <a:srgbClr val="FFFF00"/>
                </a:highlight>
              </a:rPr>
              <a:t>53</a:t>
            </a:r>
            <a:r>
              <a:rPr b="1" baseline="30000" lang="en" sz="2400">
                <a:highlight>
                  <a:srgbClr val="FFFF00"/>
                </a:highlight>
              </a:rPr>
              <a:t>100</a:t>
            </a:r>
            <a:r>
              <a:rPr b="1" lang="en" sz="2400"/>
              <a:t>                     </a:t>
            </a:r>
            <a:r>
              <a:rPr b="1" lang="en" sz="2400">
                <a:highlight>
                  <a:srgbClr val="00FF00"/>
                </a:highlight>
              </a:rPr>
              <a:t>w</a:t>
            </a:r>
            <a:r>
              <a:rPr b="1" baseline="30000" lang="en" sz="2400">
                <a:highlight>
                  <a:srgbClr val="00FF00"/>
                </a:highlight>
              </a:rPr>
              <a:t>30</a:t>
            </a:r>
            <a:r>
              <a:rPr b="1" lang="en" sz="2400"/>
              <a:t>                    </a:t>
            </a:r>
            <a:r>
              <a:rPr b="1" lang="en" sz="2400">
                <a:highlight>
                  <a:srgbClr val="00FFFF"/>
                </a:highlight>
              </a:rPr>
              <a:t>8</a:t>
            </a:r>
            <a:r>
              <a:rPr b="1" baseline="30000" lang="en" sz="2400">
                <a:highlight>
                  <a:srgbClr val="00FFFF"/>
                </a:highlight>
              </a:rPr>
              <a:t>34</a:t>
            </a:r>
            <a:r>
              <a:rPr b="1" lang="en" sz="2400"/>
              <a:t>                  </a:t>
            </a:r>
            <a:r>
              <a:rPr b="1" lang="en" sz="2400">
                <a:highlight>
                  <a:srgbClr val="FF9900"/>
                </a:highlight>
              </a:rPr>
              <a:t>y</a:t>
            </a:r>
            <a:r>
              <a:rPr b="1" baseline="30000" lang="en" sz="2400">
                <a:highlight>
                  <a:srgbClr val="FF9900"/>
                </a:highlight>
              </a:rPr>
              <a:t>0</a:t>
            </a:r>
            <a:endParaRPr b="1" baseline="30000" sz="2400">
              <a:highlight>
                <a:srgbClr val="FF9900"/>
              </a:highlight>
            </a:endParaRPr>
          </a:p>
        </p:txBody>
      </p:sp>
      <p:graphicFrame>
        <p:nvGraphicFramePr>
          <p:cNvPr id="84" name="Google Shape;84;p15"/>
          <p:cNvGraphicFramePr/>
          <p:nvPr/>
        </p:nvGraphicFramePr>
        <p:xfrm>
          <a:off x="5311800" y="948575"/>
          <a:ext cx="3000000" cy="3000000"/>
        </p:xfrm>
        <a:graphic>
          <a:graphicData uri="http://schemas.openxmlformats.org/drawingml/2006/table">
            <a:tbl>
              <a:tblPr>
                <a:noFill/>
                <a:tableStyleId>{0BF6E7DA-6255-4F0F-BA12-36E061D19604}</a:tableStyleId>
              </a:tblPr>
              <a:tblGrid>
                <a:gridCol w="671150"/>
              </a:tblGrid>
              <a:tr h="374025">
                <a:tc>
                  <a:txBody>
                    <a:bodyPr/>
                    <a:lstStyle/>
                    <a:p>
                      <a:pPr indent="0" lvl="0" marL="0" rtl="0" algn="ctr">
                        <a:spcBef>
                          <a:spcPts val="0"/>
                        </a:spcBef>
                        <a:spcAft>
                          <a:spcPts val="0"/>
                        </a:spcAft>
                        <a:buNone/>
                      </a:pPr>
                      <a:r>
                        <a:rPr lang="en" sz="2400">
                          <a:solidFill>
                            <a:schemeClr val="dk1"/>
                          </a:solidFill>
                        </a:rPr>
                        <a:t>8</a:t>
                      </a:r>
                      <a:r>
                        <a:rPr baseline="30000" lang="en" sz="2400">
                          <a:solidFill>
                            <a:schemeClr val="dk1"/>
                          </a:solidFill>
                        </a:rPr>
                        <a:t>49</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8</a:t>
                      </a:r>
                      <a:r>
                        <a:rPr baseline="30000" lang="en" sz="2400">
                          <a:solidFill>
                            <a:schemeClr val="dk1"/>
                          </a:solidFill>
                        </a:rPr>
                        <a:t>15</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85" name="Google Shape;85;p15"/>
          <p:cNvSpPr/>
          <p:nvPr/>
        </p:nvSpPr>
        <p:spPr>
          <a:xfrm>
            <a:off x="5101050" y="2033450"/>
            <a:ext cx="1227900" cy="21291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5"/>
          <p:cNvSpPr/>
          <p:nvPr/>
        </p:nvSpPr>
        <p:spPr>
          <a:xfrm>
            <a:off x="7082250" y="2109650"/>
            <a:ext cx="1227900" cy="21291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0" name="Shape 430"/>
        <p:cNvGrpSpPr/>
        <p:nvPr/>
      </p:nvGrpSpPr>
      <p:grpSpPr>
        <a:xfrm>
          <a:off x="0" y="0"/>
          <a:ext cx="0" cy="0"/>
          <a:chOff x="0" y="0"/>
          <a:chExt cx="0" cy="0"/>
        </a:xfrm>
      </p:grpSpPr>
      <p:graphicFrame>
        <p:nvGraphicFramePr>
          <p:cNvPr id="431" name="Google Shape;431;p42"/>
          <p:cNvGraphicFramePr/>
          <p:nvPr/>
        </p:nvGraphicFramePr>
        <p:xfrm>
          <a:off x="3541663" y="1802575"/>
          <a:ext cx="3000000" cy="3000000"/>
        </p:xfrm>
        <a:graphic>
          <a:graphicData uri="http://schemas.openxmlformats.org/drawingml/2006/table">
            <a:tbl>
              <a:tblPr>
                <a:noFill/>
                <a:tableStyleId>{0BF6E7DA-6255-4F0F-BA12-36E061D19604}</a:tableStyleId>
              </a:tblPr>
              <a:tblGrid>
                <a:gridCol w="2060650"/>
              </a:tblGrid>
              <a:tr h="374025">
                <a:tc>
                  <a:txBody>
                    <a:bodyPr/>
                    <a:lstStyle/>
                    <a:p>
                      <a:pPr indent="0" lvl="0" marL="0" rtl="0" algn="ctr">
                        <a:spcBef>
                          <a:spcPts val="0"/>
                        </a:spcBef>
                        <a:spcAft>
                          <a:spcPts val="0"/>
                        </a:spcAft>
                        <a:buNone/>
                      </a:pPr>
                      <a:r>
                        <a:rPr lang="en" sz="2400">
                          <a:solidFill>
                            <a:schemeClr val="dk1"/>
                          </a:solidFill>
                        </a:rPr>
                        <a:t>(</a:t>
                      </a:r>
                      <a:r>
                        <a:rPr b="1" lang="en" sz="2400">
                          <a:solidFill>
                            <a:schemeClr val="dk1"/>
                          </a:solidFill>
                        </a:rPr>
                        <a:t> 7</a:t>
                      </a:r>
                      <a:r>
                        <a:rPr lang="en" sz="2400">
                          <a:solidFill>
                            <a:schemeClr val="dk1"/>
                          </a:solidFill>
                        </a:rPr>
                        <a:t> </a:t>
                      </a:r>
                      <a:r>
                        <a:rPr b="1" lang="en" sz="2400">
                          <a:solidFill>
                            <a:schemeClr val="dk1"/>
                          </a:solidFill>
                        </a:rPr>
                        <a:t>· 7 · 7 · 7 </a:t>
                      </a:r>
                      <a:r>
                        <a:rPr lang="en" sz="2400">
                          <a:solidFill>
                            <a:schemeClr val="dk1"/>
                          </a:solidFill>
                        </a:rPr>
                        <a:t>)</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a:t>
                      </a:r>
                      <a:r>
                        <a:rPr b="1" lang="en" sz="2400">
                          <a:solidFill>
                            <a:schemeClr val="dk1"/>
                          </a:solidFill>
                        </a:rPr>
                        <a:t> 7</a:t>
                      </a:r>
                      <a:r>
                        <a:rPr lang="en" sz="2400">
                          <a:solidFill>
                            <a:schemeClr val="dk1"/>
                          </a:solidFill>
                        </a:rPr>
                        <a:t> </a:t>
                      </a:r>
                      <a:r>
                        <a:rPr b="1" lang="en" sz="2400">
                          <a:solidFill>
                            <a:schemeClr val="dk1"/>
                          </a:solidFill>
                        </a:rPr>
                        <a:t>· 7 · 7 · 7 </a:t>
                      </a:r>
                      <a:r>
                        <a:rPr lang="en" sz="2400">
                          <a:solidFill>
                            <a:schemeClr val="dk1"/>
                          </a:solidFill>
                        </a:rPr>
                        <a:t>)</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432" name="Google Shape;432;p4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 </a:t>
            </a:r>
            <a:r>
              <a:rPr b="1" lang="en" sz="2500">
                <a:highlight>
                  <a:srgbClr val="FFFF00"/>
                </a:highlight>
              </a:rPr>
              <a:t>by expanding</a:t>
            </a:r>
            <a:r>
              <a:rPr b="1" lang="en" sz="2500"/>
              <a:t>:</a:t>
            </a:r>
            <a:endParaRPr b="1" sz="2500"/>
          </a:p>
        </p:txBody>
      </p:sp>
      <p:sp>
        <p:nvSpPr>
          <p:cNvPr id="433" name="Google Shape;433;p42">
            <a:hlinkClick r:id="rId3"/>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34" name="Google Shape;434;p42"/>
          <p:cNvGrpSpPr/>
          <p:nvPr/>
        </p:nvGrpSpPr>
        <p:grpSpPr>
          <a:xfrm>
            <a:off x="3606881" y="1586546"/>
            <a:ext cx="400247" cy="1222004"/>
            <a:chOff x="4151088" y="2297538"/>
            <a:chExt cx="353700" cy="1222004"/>
          </a:xfrm>
        </p:grpSpPr>
        <p:cxnSp>
          <p:nvCxnSpPr>
            <p:cNvPr id="435" name="Google Shape;435;p42"/>
            <p:cNvCxnSpPr/>
            <p:nvPr/>
          </p:nvCxnSpPr>
          <p:spPr>
            <a:xfrm>
              <a:off x="4357516" y="2631242"/>
              <a:ext cx="81000" cy="888300"/>
            </a:xfrm>
            <a:prstGeom prst="straightConnector1">
              <a:avLst/>
            </a:prstGeom>
            <a:noFill/>
            <a:ln cap="flat" cmpd="sng" w="28575">
              <a:solidFill>
                <a:srgbClr val="0000FF"/>
              </a:solidFill>
              <a:prstDash val="solid"/>
              <a:round/>
              <a:headEnd len="med" w="med" type="none"/>
              <a:tailEnd len="med" w="med" type="none"/>
            </a:ln>
          </p:spPr>
        </p:cxnSp>
        <p:sp>
          <p:nvSpPr>
            <p:cNvPr id="436" name="Google Shape;436;p42"/>
            <p:cNvSpPr txBox="1"/>
            <p:nvPr/>
          </p:nvSpPr>
          <p:spPr>
            <a:xfrm flipH="1">
              <a:off x="4151088" y="2297538"/>
              <a:ext cx="353700" cy="54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1</a:t>
              </a:r>
              <a:endParaRPr>
                <a:solidFill>
                  <a:srgbClr val="0000FF"/>
                </a:solidFill>
              </a:endParaRPr>
            </a:p>
          </p:txBody>
        </p:sp>
      </p:grpSp>
      <p:sp>
        <p:nvSpPr>
          <p:cNvPr id="437" name="Google Shape;437;p42"/>
          <p:cNvSpPr txBox="1"/>
          <p:nvPr/>
        </p:nvSpPr>
        <p:spPr>
          <a:xfrm>
            <a:off x="3026250" y="3113775"/>
            <a:ext cx="3091500" cy="717000"/>
          </a:xfrm>
          <a:prstGeom prst="rect">
            <a:avLst/>
          </a:prstGeom>
          <a:noFill/>
          <a:ln>
            <a:noFill/>
          </a:ln>
        </p:spPr>
        <p:txBody>
          <a:bodyPr anchorCtr="0" anchor="t" bIns="91425" lIns="91425" spcFirstLastPara="1" rIns="91425" wrap="square" tIns="91425">
            <a:noAutofit/>
          </a:bodyPr>
          <a:lstStyle/>
          <a:p>
            <a:pPr indent="0" lvl="0" marL="0" rtl="0" algn="ctr">
              <a:lnSpc>
                <a:spcPct val="150000"/>
              </a:lnSpc>
              <a:spcBef>
                <a:spcPts val="0"/>
              </a:spcBef>
              <a:spcAft>
                <a:spcPts val="0"/>
              </a:spcAft>
              <a:buNone/>
            </a:pPr>
            <a:r>
              <a:rPr b="1" lang="en" sz="2400">
                <a:solidFill>
                  <a:schemeClr val="dk1"/>
                </a:solidFill>
              </a:rPr>
              <a:t>1 · 1 · 1 · 1</a:t>
            </a:r>
            <a:endParaRPr b="1" sz="2400">
              <a:solidFill>
                <a:schemeClr val="dk1"/>
              </a:solidFill>
            </a:endParaRPr>
          </a:p>
          <a:p>
            <a:pPr indent="0" lvl="0" marL="0" rtl="0" algn="ctr">
              <a:lnSpc>
                <a:spcPct val="150000"/>
              </a:lnSpc>
              <a:spcBef>
                <a:spcPts val="0"/>
              </a:spcBef>
              <a:spcAft>
                <a:spcPts val="0"/>
              </a:spcAft>
              <a:buNone/>
            </a:pPr>
            <a:r>
              <a:rPr b="1" lang="en" sz="2400">
                <a:solidFill>
                  <a:schemeClr val="dk1"/>
                </a:solidFill>
                <a:highlight>
                  <a:srgbClr val="FFFF00"/>
                </a:highlight>
              </a:rPr>
              <a:t>1</a:t>
            </a:r>
            <a:endParaRPr/>
          </a:p>
        </p:txBody>
      </p:sp>
      <p:graphicFrame>
        <p:nvGraphicFramePr>
          <p:cNvPr id="438" name="Google Shape;438;p42"/>
          <p:cNvGraphicFramePr/>
          <p:nvPr/>
        </p:nvGraphicFramePr>
        <p:xfrm>
          <a:off x="4331125" y="491375"/>
          <a:ext cx="3000000" cy="3000000"/>
        </p:xfrm>
        <a:graphic>
          <a:graphicData uri="http://schemas.openxmlformats.org/drawingml/2006/table">
            <a:tbl>
              <a:tblPr>
                <a:noFill/>
                <a:tableStyleId>{0BF6E7DA-6255-4F0F-BA12-36E061D19604}</a:tableStyleId>
              </a:tblPr>
              <a:tblGrid>
                <a:gridCol w="481750"/>
              </a:tblGrid>
              <a:tr h="374025">
                <a:tc>
                  <a:txBody>
                    <a:bodyPr/>
                    <a:lstStyle/>
                    <a:p>
                      <a:pPr indent="0" lvl="0" marL="0" rtl="0" algn="ctr">
                        <a:spcBef>
                          <a:spcPts val="0"/>
                        </a:spcBef>
                        <a:spcAft>
                          <a:spcPts val="0"/>
                        </a:spcAft>
                        <a:buNone/>
                      </a:pPr>
                      <a:r>
                        <a:rPr lang="en" sz="2400">
                          <a:solidFill>
                            <a:schemeClr val="dk1"/>
                          </a:solidFill>
                        </a:rPr>
                        <a:t>7</a:t>
                      </a:r>
                      <a:r>
                        <a:rPr baseline="30000" lang="en" sz="2400">
                          <a:solidFill>
                            <a:schemeClr val="dk1"/>
                          </a:solidFill>
                        </a:rPr>
                        <a:t>4</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a:t>
                      </a:r>
                      <a:r>
                        <a:rPr baseline="30000" lang="en" sz="2400">
                          <a:solidFill>
                            <a:schemeClr val="dk1"/>
                          </a:solidFill>
                        </a:rPr>
                        <a:t>4</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pSp>
        <p:nvGrpSpPr>
          <p:cNvPr id="439" name="Google Shape;439;p42"/>
          <p:cNvGrpSpPr/>
          <p:nvPr/>
        </p:nvGrpSpPr>
        <p:grpSpPr>
          <a:xfrm>
            <a:off x="4064081" y="1586546"/>
            <a:ext cx="400247" cy="1208804"/>
            <a:chOff x="4151088" y="2297538"/>
            <a:chExt cx="353700" cy="1208804"/>
          </a:xfrm>
        </p:grpSpPr>
        <p:cxnSp>
          <p:nvCxnSpPr>
            <p:cNvPr id="440" name="Google Shape;440;p42"/>
            <p:cNvCxnSpPr/>
            <p:nvPr/>
          </p:nvCxnSpPr>
          <p:spPr>
            <a:xfrm>
              <a:off x="4357516" y="2631242"/>
              <a:ext cx="92400" cy="875100"/>
            </a:xfrm>
            <a:prstGeom prst="straightConnector1">
              <a:avLst/>
            </a:prstGeom>
            <a:noFill/>
            <a:ln cap="flat" cmpd="sng" w="28575">
              <a:solidFill>
                <a:srgbClr val="0000FF"/>
              </a:solidFill>
              <a:prstDash val="solid"/>
              <a:round/>
              <a:headEnd len="med" w="med" type="none"/>
              <a:tailEnd len="med" w="med" type="none"/>
            </a:ln>
          </p:spPr>
        </p:cxnSp>
        <p:sp>
          <p:nvSpPr>
            <p:cNvPr id="441" name="Google Shape;441;p42"/>
            <p:cNvSpPr txBox="1"/>
            <p:nvPr/>
          </p:nvSpPr>
          <p:spPr>
            <a:xfrm flipH="1">
              <a:off x="4151088" y="2297538"/>
              <a:ext cx="353700" cy="54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1</a:t>
              </a:r>
              <a:endParaRPr>
                <a:solidFill>
                  <a:srgbClr val="0000FF"/>
                </a:solidFill>
              </a:endParaRPr>
            </a:p>
          </p:txBody>
        </p:sp>
      </p:grpSp>
      <p:grpSp>
        <p:nvGrpSpPr>
          <p:cNvPr id="442" name="Google Shape;442;p42"/>
          <p:cNvGrpSpPr/>
          <p:nvPr/>
        </p:nvGrpSpPr>
        <p:grpSpPr>
          <a:xfrm>
            <a:off x="4521281" y="1586546"/>
            <a:ext cx="400247" cy="1222004"/>
            <a:chOff x="4151088" y="2297538"/>
            <a:chExt cx="353700" cy="1222004"/>
          </a:xfrm>
        </p:grpSpPr>
        <p:cxnSp>
          <p:nvCxnSpPr>
            <p:cNvPr id="443" name="Google Shape;443;p42"/>
            <p:cNvCxnSpPr/>
            <p:nvPr/>
          </p:nvCxnSpPr>
          <p:spPr>
            <a:xfrm>
              <a:off x="4357516" y="2631242"/>
              <a:ext cx="81000" cy="888300"/>
            </a:xfrm>
            <a:prstGeom prst="straightConnector1">
              <a:avLst/>
            </a:prstGeom>
            <a:noFill/>
            <a:ln cap="flat" cmpd="sng" w="28575">
              <a:solidFill>
                <a:srgbClr val="0000FF"/>
              </a:solidFill>
              <a:prstDash val="solid"/>
              <a:round/>
              <a:headEnd len="med" w="med" type="none"/>
              <a:tailEnd len="med" w="med" type="none"/>
            </a:ln>
          </p:spPr>
        </p:cxnSp>
        <p:sp>
          <p:nvSpPr>
            <p:cNvPr id="444" name="Google Shape;444;p42"/>
            <p:cNvSpPr txBox="1"/>
            <p:nvPr/>
          </p:nvSpPr>
          <p:spPr>
            <a:xfrm flipH="1">
              <a:off x="4151088" y="2297538"/>
              <a:ext cx="353700" cy="54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1</a:t>
              </a:r>
              <a:endParaRPr>
                <a:solidFill>
                  <a:srgbClr val="0000FF"/>
                </a:solidFill>
              </a:endParaRPr>
            </a:p>
          </p:txBody>
        </p:sp>
      </p:grpSp>
      <p:grpSp>
        <p:nvGrpSpPr>
          <p:cNvPr id="445" name="Google Shape;445;p42"/>
          <p:cNvGrpSpPr/>
          <p:nvPr/>
        </p:nvGrpSpPr>
        <p:grpSpPr>
          <a:xfrm>
            <a:off x="4978481" y="1586546"/>
            <a:ext cx="400247" cy="1222004"/>
            <a:chOff x="4151088" y="2297538"/>
            <a:chExt cx="353700" cy="1222004"/>
          </a:xfrm>
        </p:grpSpPr>
        <p:cxnSp>
          <p:nvCxnSpPr>
            <p:cNvPr id="446" name="Google Shape;446;p42"/>
            <p:cNvCxnSpPr/>
            <p:nvPr/>
          </p:nvCxnSpPr>
          <p:spPr>
            <a:xfrm>
              <a:off x="4357516" y="2631242"/>
              <a:ext cx="34800" cy="888300"/>
            </a:xfrm>
            <a:prstGeom prst="straightConnector1">
              <a:avLst/>
            </a:prstGeom>
            <a:noFill/>
            <a:ln cap="flat" cmpd="sng" w="28575">
              <a:solidFill>
                <a:srgbClr val="0000FF"/>
              </a:solidFill>
              <a:prstDash val="solid"/>
              <a:round/>
              <a:headEnd len="med" w="med" type="none"/>
              <a:tailEnd len="med" w="med" type="none"/>
            </a:ln>
          </p:spPr>
        </p:cxnSp>
        <p:sp>
          <p:nvSpPr>
            <p:cNvPr id="447" name="Google Shape;447;p42"/>
            <p:cNvSpPr txBox="1"/>
            <p:nvPr/>
          </p:nvSpPr>
          <p:spPr>
            <a:xfrm flipH="1">
              <a:off x="4151088" y="2297538"/>
              <a:ext cx="353700" cy="54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1</a:t>
              </a:r>
              <a:endParaRPr>
                <a:solidFill>
                  <a:srgbClr val="0000FF"/>
                </a:solidFill>
              </a:endParaRPr>
            </a:p>
          </p:txBody>
        </p:sp>
      </p:gr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1" name="Shape 451"/>
        <p:cNvGrpSpPr/>
        <p:nvPr/>
      </p:nvGrpSpPr>
      <p:grpSpPr>
        <a:xfrm>
          <a:off x="0" y="0"/>
          <a:ext cx="0" cy="0"/>
          <a:chOff x="0" y="0"/>
          <a:chExt cx="0" cy="0"/>
        </a:xfrm>
      </p:grpSpPr>
      <p:sp>
        <p:nvSpPr>
          <p:cNvPr id="452" name="Google Shape;452;p4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 </a:t>
            </a:r>
            <a:r>
              <a:rPr b="1" lang="en" sz="2500">
                <a:highlight>
                  <a:srgbClr val="FFFF00"/>
                </a:highlight>
              </a:rPr>
              <a:t>by expanding</a:t>
            </a:r>
            <a:r>
              <a:rPr b="1" lang="en" sz="2500"/>
              <a:t>:</a:t>
            </a:r>
            <a:endParaRPr b="1" sz="2500"/>
          </a:p>
        </p:txBody>
      </p:sp>
      <p:pic>
        <p:nvPicPr>
          <p:cNvPr id="453" name="Google Shape;453;p43">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454" name="Google Shape;454;p43">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5" name="Google Shape;455;p43"/>
          <p:cNvSpPr/>
          <p:nvPr/>
        </p:nvSpPr>
        <p:spPr>
          <a:xfrm>
            <a:off x="6715425" y="4009250"/>
            <a:ext cx="2256300" cy="572700"/>
          </a:xfrm>
          <a:prstGeom prst="rect">
            <a:avLst/>
          </a:prstGeom>
          <a:solidFill>
            <a:srgbClr val="FFFF00"/>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6" name="Google Shape;456;p43"/>
          <p:cNvSpPr txBox="1"/>
          <p:nvPr/>
        </p:nvSpPr>
        <p:spPr>
          <a:xfrm>
            <a:off x="5592525" y="3902975"/>
            <a:ext cx="1122900" cy="423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t>Answer:</a:t>
            </a:r>
            <a:endParaRPr sz="2000"/>
          </a:p>
        </p:txBody>
      </p:sp>
      <p:sp>
        <p:nvSpPr>
          <p:cNvPr id="457" name="Google Shape;457;p43"/>
          <p:cNvSpPr txBox="1"/>
          <p:nvPr/>
        </p:nvSpPr>
        <p:spPr>
          <a:xfrm>
            <a:off x="10700" y="32075"/>
            <a:ext cx="502500" cy="33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B</a:t>
            </a:r>
            <a:r>
              <a:rPr lang="en"/>
              <a:t>)</a:t>
            </a:r>
            <a:endParaRPr/>
          </a:p>
        </p:txBody>
      </p:sp>
      <p:graphicFrame>
        <p:nvGraphicFramePr>
          <p:cNvPr id="458" name="Google Shape;458;p43"/>
          <p:cNvGraphicFramePr/>
          <p:nvPr/>
        </p:nvGraphicFramePr>
        <p:xfrm>
          <a:off x="4331125" y="491375"/>
          <a:ext cx="3000000" cy="3000000"/>
        </p:xfrm>
        <a:graphic>
          <a:graphicData uri="http://schemas.openxmlformats.org/drawingml/2006/table">
            <a:tbl>
              <a:tblPr>
                <a:noFill/>
                <a:tableStyleId>{0BF6E7DA-6255-4F0F-BA12-36E061D19604}</a:tableStyleId>
              </a:tblPr>
              <a:tblGrid>
                <a:gridCol w="481750"/>
              </a:tblGrid>
              <a:tr h="374025">
                <a:tc>
                  <a:txBody>
                    <a:bodyPr/>
                    <a:lstStyle/>
                    <a:p>
                      <a:pPr indent="0" lvl="0" marL="0" rtl="0" algn="ctr">
                        <a:spcBef>
                          <a:spcPts val="0"/>
                        </a:spcBef>
                        <a:spcAft>
                          <a:spcPts val="0"/>
                        </a:spcAft>
                        <a:buNone/>
                      </a:pPr>
                      <a:r>
                        <a:rPr lang="en" sz="2400">
                          <a:solidFill>
                            <a:schemeClr val="dk1"/>
                          </a:solidFill>
                        </a:rPr>
                        <a:t>b</a:t>
                      </a:r>
                      <a:r>
                        <a:rPr baseline="30000" lang="en" sz="2400">
                          <a:solidFill>
                            <a:schemeClr val="dk1"/>
                          </a:solidFill>
                        </a:rPr>
                        <a:t>3</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b</a:t>
                      </a:r>
                      <a:r>
                        <a:rPr baseline="30000" lang="en" sz="2400">
                          <a:solidFill>
                            <a:schemeClr val="dk1"/>
                          </a:solidFill>
                        </a:rPr>
                        <a:t>3</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459" name="Google Shape;459;p43"/>
          <p:cNvGraphicFramePr/>
          <p:nvPr/>
        </p:nvGraphicFramePr>
        <p:xfrm>
          <a:off x="3077938" y="1828700"/>
          <a:ext cx="3000000" cy="3000000"/>
        </p:xfrm>
        <a:graphic>
          <a:graphicData uri="http://schemas.openxmlformats.org/drawingml/2006/table">
            <a:tbl>
              <a:tblPr>
                <a:noFill/>
                <a:tableStyleId>{0BF6E7DA-6255-4F0F-BA12-36E061D19604}</a:tableStyleId>
              </a:tblPr>
              <a:tblGrid>
                <a:gridCol w="2988125"/>
              </a:tblGrid>
              <a:tr h="374025">
                <a:tc>
                  <a:txBody>
                    <a:bodyPr/>
                    <a:lstStyle/>
                    <a:p>
                      <a:pPr indent="0" lvl="0" marL="0" rtl="0" algn="ctr">
                        <a:spcBef>
                          <a:spcPts val="0"/>
                        </a:spcBef>
                        <a:spcAft>
                          <a:spcPts val="0"/>
                        </a:spcAft>
                        <a:buNone/>
                      </a:pPr>
                      <a:r>
                        <a:rPr lang="en" sz="2400">
                          <a:solidFill>
                            <a:schemeClr val="dk1"/>
                          </a:solidFill>
                        </a:rPr>
                        <a:t>(</a:t>
                      </a:r>
                      <a:r>
                        <a:rPr b="1" lang="en" sz="2400">
                          <a:solidFill>
                            <a:schemeClr val="dk1"/>
                          </a:solidFill>
                        </a:rPr>
                        <a:t>     </a:t>
                      </a:r>
                      <a:r>
                        <a:rPr lang="en" sz="2400">
                          <a:solidFill>
                            <a:schemeClr val="dk1"/>
                          </a:solidFill>
                        </a:rPr>
                        <a:t> </a:t>
                      </a:r>
                      <a:r>
                        <a:rPr b="1" lang="en" sz="2400">
                          <a:solidFill>
                            <a:schemeClr val="dk1"/>
                          </a:solidFill>
                        </a:rPr>
                        <a:t>·       ·       </a:t>
                      </a:r>
                      <a:r>
                        <a:rPr lang="en" sz="2400">
                          <a:solidFill>
                            <a:schemeClr val="dk1"/>
                          </a:solidFill>
                        </a:rPr>
                        <a:t>)</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a:t>
                      </a:r>
                      <a:r>
                        <a:rPr b="1" lang="en" sz="2400">
                          <a:solidFill>
                            <a:schemeClr val="dk1"/>
                          </a:solidFill>
                        </a:rPr>
                        <a:t>     </a:t>
                      </a:r>
                      <a:r>
                        <a:rPr lang="en" sz="2400">
                          <a:solidFill>
                            <a:schemeClr val="dk1"/>
                          </a:solidFill>
                        </a:rPr>
                        <a:t> </a:t>
                      </a:r>
                      <a:r>
                        <a:rPr b="1" lang="en" sz="2400">
                          <a:solidFill>
                            <a:schemeClr val="dk1"/>
                          </a:solidFill>
                        </a:rPr>
                        <a:t>·       ·       </a:t>
                      </a:r>
                      <a:r>
                        <a:rPr lang="en" sz="2400">
                          <a:solidFill>
                            <a:schemeClr val="dk1"/>
                          </a:solidFill>
                        </a:rPr>
                        <a:t>)</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3" name="Shape 463"/>
        <p:cNvGrpSpPr/>
        <p:nvPr/>
      </p:nvGrpSpPr>
      <p:grpSpPr>
        <a:xfrm>
          <a:off x="0" y="0"/>
          <a:ext cx="0" cy="0"/>
          <a:chOff x="0" y="0"/>
          <a:chExt cx="0" cy="0"/>
        </a:xfrm>
      </p:grpSpPr>
      <p:graphicFrame>
        <p:nvGraphicFramePr>
          <p:cNvPr id="464" name="Google Shape;464;p44"/>
          <p:cNvGraphicFramePr/>
          <p:nvPr/>
        </p:nvGraphicFramePr>
        <p:xfrm>
          <a:off x="3541663" y="1802575"/>
          <a:ext cx="3000000" cy="3000000"/>
        </p:xfrm>
        <a:graphic>
          <a:graphicData uri="http://schemas.openxmlformats.org/drawingml/2006/table">
            <a:tbl>
              <a:tblPr>
                <a:noFill/>
                <a:tableStyleId>{0BF6E7DA-6255-4F0F-BA12-36E061D19604}</a:tableStyleId>
              </a:tblPr>
              <a:tblGrid>
                <a:gridCol w="2060650"/>
              </a:tblGrid>
              <a:tr h="374025">
                <a:tc>
                  <a:txBody>
                    <a:bodyPr/>
                    <a:lstStyle/>
                    <a:p>
                      <a:pPr indent="0" lvl="0" marL="0" rtl="0" algn="ctr">
                        <a:spcBef>
                          <a:spcPts val="0"/>
                        </a:spcBef>
                        <a:spcAft>
                          <a:spcPts val="0"/>
                        </a:spcAft>
                        <a:buNone/>
                      </a:pPr>
                      <a:r>
                        <a:rPr lang="en" sz="2400">
                          <a:solidFill>
                            <a:schemeClr val="dk1"/>
                          </a:solidFill>
                        </a:rPr>
                        <a:t>(</a:t>
                      </a:r>
                      <a:r>
                        <a:rPr b="1" lang="en" sz="2400">
                          <a:solidFill>
                            <a:schemeClr val="dk1"/>
                          </a:solidFill>
                        </a:rPr>
                        <a:t> b</a:t>
                      </a:r>
                      <a:r>
                        <a:rPr lang="en" sz="2400">
                          <a:solidFill>
                            <a:schemeClr val="dk1"/>
                          </a:solidFill>
                        </a:rPr>
                        <a:t> </a:t>
                      </a:r>
                      <a:r>
                        <a:rPr b="1" lang="en" sz="2400">
                          <a:solidFill>
                            <a:schemeClr val="dk1"/>
                          </a:solidFill>
                        </a:rPr>
                        <a:t>· b · b </a:t>
                      </a:r>
                      <a:r>
                        <a:rPr lang="en" sz="2400">
                          <a:solidFill>
                            <a:schemeClr val="dk1"/>
                          </a:solidFill>
                        </a:rPr>
                        <a:t>)</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a:t>
                      </a:r>
                      <a:r>
                        <a:rPr b="1" lang="en" sz="2400">
                          <a:solidFill>
                            <a:schemeClr val="dk1"/>
                          </a:solidFill>
                        </a:rPr>
                        <a:t> b</a:t>
                      </a:r>
                      <a:r>
                        <a:rPr lang="en" sz="2400">
                          <a:solidFill>
                            <a:schemeClr val="dk1"/>
                          </a:solidFill>
                        </a:rPr>
                        <a:t> </a:t>
                      </a:r>
                      <a:r>
                        <a:rPr b="1" lang="en" sz="2400">
                          <a:solidFill>
                            <a:schemeClr val="dk1"/>
                          </a:solidFill>
                        </a:rPr>
                        <a:t>· b · b </a:t>
                      </a:r>
                      <a:r>
                        <a:rPr lang="en" sz="2400">
                          <a:solidFill>
                            <a:schemeClr val="dk1"/>
                          </a:solidFill>
                        </a:rPr>
                        <a:t>)</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465" name="Google Shape;465;p4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 </a:t>
            </a:r>
            <a:r>
              <a:rPr b="1" lang="en" sz="2500">
                <a:highlight>
                  <a:srgbClr val="FFFF00"/>
                </a:highlight>
              </a:rPr>
              <a:t>by expanding</a:t>
            </a:r>
            <a:r>
              <a:rPr b="1" lang="en" sz="2500"/>
              <a:t>:</a:t>
            </a:r>
            <a:endParaRPr b="1" sz="2500"/>
          </a:p>
        </p:txBody>
      </p:sp>
      <p:sp>
        <p:nvSpPr>
          <p:cNvPr id="466" name="Google Shape;466;p44">
            <a:hlinkClick r:id="rId3"/>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aphicFrame>
        <p:nvGraphicFramePr>
          <p:cNvPr id="467" name="Google Shape;467;p44"/>
          <p:cNvGraphicFramePr/>
          <p:nvPr/>
        </p:nvGraphicFramePr>
        <p:xfrm>
          <a:off x="4331125" y="491375"/>
          <a:ext cx="3000000" cy="3000000"/>
        </p:xfrm>
        <a:graphic>
          <a:graphicData uri="http://schemas.openxmlformats.org/drawingml/2006/table">
            <a:tbl>
              <a:tblPr>
                <a:noFill/>
                <a:tableStyleId>{0BF6E7DA-6255-4F0F-BA12-36E061D19604}</a:tableStyleId>
              </a:tblPr>
              <a:tblGrid>
                <a:gridCol w="481750"/>
              </a:tblGrid>
              <a:tr h="374025">
                <a:tc>
                  <a:txBody>
                    <a:bodyPr/>
                    <a:lstStyle/>
                    <a:p>
                      <a:pPr indent="0" lvl="0" marL="0" rtl="0" algn="ctr">
                        <a:spcBef>
                          <a:spcPts val="0"/>
                        </a:spcBef>
                        <a:spcAft>
                          <a:spcPts val="0"/>
                        </a:spcAft>
                        <a:buNone/>
                      </a:pPr>
                      <a:r>
                        <a:rPr lang="en" sz="2400">
                          <a:solidFill>
                            <a:schemeClr val="dk1"/>
                          </a:solidFill>
                        </a:rPr>
                        <a:t>b</a:t>
                      </a:r>
                      <a:r>
                        <a:rPr baseline="30000" lang="en" sz="2400">
                          <a:solidFill>
                            <a:schemeClr val="dk1"/>
                          </a:solidFill>
                        </a:rPr>
                        <a:t>3</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b</a:t>
                      </a:r>
                      <a:r>
                        <a:rPr baseline="30000" lang="en" sz="2400">
                          <a:solidFill>
                            <a:schemeClr val="dk1"/>
                          </a:solidFill>
                        </a:rPr>
                        <a:t>3</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1" name="Shape 471"/>
        <p:cNvGrpSpPr/>
        <p:nvPr/>
      </p:nvGrpSpPr>
      <p:grpSpPr>
        <a:xfrm>
          <a:off x="0" y="0"/>
          <a:ext cx="0" cy="0"/>
          <a:chOff x="0" y="0"/>
          <a:chExt cx="0" cy="0"/>
        </a:xfrm>
      </p:grpSpPr>
      <p:graphicFrame>
        <p:nvGraphicFramePr>
          <p:cNvPr id="472" name="Google Shape;472;p45"/>
          <p:cNvGraphicFramePr/>
          <p:nvPr/>
        </p:nvGraphicFramePr>
        <p:xfrm>
          <a:off x="3541663" y="1802575"/>
          <a:ext cx="3000000" cy="3000000"/>
        </p:xfrm>
        <a:graphic>
          <a:graphicData uri="http://schemas.openxmlformats.org/drawingml/2006/table">
            <a:tbl>
              <a:tblPr>
                <a:noFill/>
                <a:tableStyleId>{0BF6E7DA-6255-4F0F-BA12-36E061D19604}</a:tableStyleId>
              </a:tblPr>
              <a:tblGrid>
                <a:gridCol w="2060650"/>
              </a:tblGrid>
              <a:tr h="374025">
                <a:tc>
                  <a:txBody>
                    <a:bodyPr/>
                    <a:lstStyle/>
                    <a:p>
                      <a:pPr indent="0" lvl="0" marL="0" rtl="0" algn="ctr">
                        <a:spcBef>
                          <a:spcPts val="0"/>
                        </a:spcBef>
                        <a:spcAft>
                          <a:spcPts val="0"/>
                        </a:spcAft>
                        <a:buNone/>
                      </a:pPr>
                      <a:r>
                        <a:rPr lang="en" sz="2400">
                          <a:solidFill>
                            <a:schemeClr val="dk1"/>
                          </a:solidFill>
                        </a:rPr>
                        <a:t>(</a:t>
                      </a:r>
                      <a:r>
                        <a:rPr b="1" lang="en" sz="2400">
                          <a:solidFill>
                            <a:schemeClr val="dk1"/>
                          </a:solidFill>
                        </a:rPr>
                        <a:t> b</a:t>
                      </a:r>
                      <a:r>
                        <a:rPr lang="en" sz="2400">
                          <a:solidFill>
                            <a:schemeClr val="dk1"/>
                          </a:solidFill>
                        </a:rPr>
                        <a:t> </a:t>
                      </a:r>
                      <a:r>
                        <a:rPr b="1" lang="en" sz="2400">
                          <a:solidFill>
                            <a:schemeClr val="dk1"/>
                          </a:solidFill>
                        </a:rPr>
                        <a:t>· b · b </a:t>
                      </a:r>
                      <a:r>
                        <a:rPr lang="en" sz="2400">
                          <a:solidFill>
                            <a:schemeClr val="dk1"/>
                          </a:solidFill>
                        </a:rPr>
                        <a:t>)</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a:t>
                      </a:r>
                      <a:r>
                        <a:rPr b="1" lang="en" sz="2400">
                          <a:solidFill>
                            <a:schemeClr val="dk1"/>
                          </a:solidFill>
                        </a:rPr>
                        <a:t> b</a:t>
                      </a:r>
                      <a:r>
                        <a:rPr lang="en" sz="2400">
                          <a:solidFill>
                            <a:schemeClr val="dk1"/>
                          </a:solidFill>
                        </a:rPr>
                        <a:t> </a:t>
                      </a:r>
                      <a:r>
                        <a:rPr b="1" lang="en" sz="2400">
                          <a:solidFill>
                            <a:schemeClr val="dk1"/>
                          </a:solidFill>
                        </a:rPr>
                        <a:t>· b · b </a:t>
                      </a:r>
                      <a:r>
                        <a:rPr lang="en" sz="2400">
                          <a:solidFill>
                            <a:schemeClr val="dk1"/>
                          </a:solidFill>
                        </a:rPr>
                        <a:t>)</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473" name="Google Shape;473;p4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 </a:t>
            </a:r>
            <a:r>
              <a:rPr b="1" lang="en" sz="2500">
                <a:highlight>
                  <a:srgbClr val="FFFF00"/>
                </a:highlight>
              </a:rPr>
              <a:t>by expanding</a:t>
            </a:r>
            <a:r>
              <a:rPr b="1" lang="en" sz="2500"/>
              <a:t>:</a:t>
            </a:r>
            <a:endParaRPr b="1" sz="2500"/>
          </a:p>
        </p:txBody>
      </p:sp>
      <p:sp>
        <p:nvSpPr>
          <p:cNvPr id="474" name="Google Shape;474;p45">
            <a:hlinkClick r:id="rId3"/>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75" name="Google Shape;475;p45"/>
          <p:cNvGrpSpPr/>
          <p:nvPr/>
        </p:nvGrpSpPr>
        <p:grpSpPr>
          <a:xfrm>
            <a:off x="3835481" y="1586546"/>
            <a:ext cx="400247" cy="1222004"/>
            <a:chOff x="4151088" y="2297538"/>
            <a:chExt cx="353700" cy="1222004"/>
          </a:xfrm>
        </p:grpSpPr>
        <p:cxnSp>
          <p:nvCxnSpPr>
            <p:cNvPr id="476" name="Google Shape;476;p45"/>
            <p:cNvCxnSpPr/>
            <p:nvPr/>
          </p:nvCxnSpPr>
          <p:spPr>
            <a:xfrm>
              <a:off x="4357516" y="2631242"/>
              <a:ext cx="81000" cy="888300"/>
            </a:xfrm>
            <a:prstGeom prst="straightConnector1">
              <a:avLst/>
            </a:prstGeom>
            <a:noFill/>
            <a:ln cap="flat" cmpd="sng" w="28575">
              <a:solidFill>
                <a:srgbClr val="0000FF"/>
              </a:solidFill>
              <a:prstDash val="solid"/>
              <a:round/>
              <a:headEnd len="med" w="med" type="none"/>
              <a:tailEnd len="med" w="med" type="none"/>
            </a:ln>
          </p:spPr>
        </p:cxnSp>
        <p:sp>
          <p:nvSpPr>
            <p:cNvPr id="477" name="Google Shape;477;p45"/>
            <p:cNvSpPr txBox="1"/>
            <p:nvPr/>
          </p:nvSpPr>
          <p:spPr>
            <a:xfrm flipH="1">
              <a:off x="4151088" y="2297538"/>
              <a:ext cx="353700" cy="54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1</a:t>
              </a:r>
              <a:endParaRPr>
                <a:solidFill>
                  <a:srgbClr val="0000FF"/>
                </a:solidFill>
              </a:endParaRPr>
            </a:p>
          </p:txBody>
        </p:sp>
      </p:grpSp>
      <p:graphicFrame>
        <p:nvGraphicFramePr>
          <p:cNvPr id="478" name="Google Shape;478;p45"/>
          <p:cNvGraphicFramePr/>
          <p:nvPr/>
        </p:nvGraphicFramePr>
        <p:xfrm>
          <a:off x="4331125" y="491375"/>
          <a:ext cx="3000000" cy="3000000"/>
        </p:xfrm>
        <a:graphic>
          <a:graphicData uri="http://schemas.openxmlformats.org/drawingml/2006/table">
            <a:tbl>
              <a:tblPr>
                <a:noFill/>
                <a:tableStyleId>{0BF6E7DA-6255-4F0F-BA12-36E061D19604}</a:tableStyleId>
              </a:tblPr>
              <a:tblGrid>
                <a:gridCol w="481750"/>
              </a:tblGrid>
              <a:tr h="374025">
                <a:tc>
                  <a:txBody>
                    <a:bodyPr/>
                    <a:lstStyle/>
                    <a:p>
                      <a:pPr indent="0" lvl="0" marL="0" rtl="0" algn="ctr">
                        <a:spcBef>
                          <a:spcPts val="0"/>
                        </a:spcBef>
                        <a:spcAft>
                          <a:spcPts val="0"/>
                        </a:spcAft>
                        <a:buNone/>
                      </a:pPr>
                      <a:r>
                        <a:rPr lang="en" sz="2400">
                          <a:solidFill>
                            <a:schemeClr val="dk1"/>
                          </a:solidFill>
                        </a:rPr>
                        <a:t>b</a:t>
                      </a:r>
                      <a:r>
                        <a:rPr baseline="30000" lang="en" sz="2400">
                          <a:solidFill>
                            <a:schemeClr val="dk1"/>
                          </a:solidFill>
                        </a:rPr>
                        <a:t>3</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b</a:t>
                      </a:r>
                      <a:r>
                        <a:rPr baseline="30000" lang="en" sz="2400">
                          <a:solidFill>
                            <a:schemeClr val="dk1"/>
                          </a:solidFill>
                        </a:rPr>
                        <a:t>3</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pSp>
        <p:nvGrpSpPr>
          <p:cNvPr id="479" name="Google Shape;479;p45"/>
          <p:cNvGrpSpPr/>
          <p:nvPr/>
        </p:nvGrpSpPr>
        <p:grpSpPr>
          <a:xfrm>
            <a:off x="4292681" y="1586546"/>
            <a:ext cx="400247" cy="1208804"/>
            <a:chOff x="4151088" y="2297538"/>
            <a:chExt cx="353700" cy="1208804"/>
          </a:xfrm>
        </p:grpSpPr>
        <p:cxnSp>
          <p:nvCxnSpPr>
            <p:cNvPr id="480" name="Google Shape;480;p45"/>
            <p:cNvCxnSpPr/>
            <p:nvPr/>
          </p:nvCxnSpPr>
          <p:spPr>
            <a:xfrm>
              <a:off x="4357516" y="2631242"/>
              <a:ext cx="92400" cy="875100"/>
            </a:xfrm>
            <a:prstGeom prst="straightConnector1">
              <a:avLst/>
            </a:prstGeom>
            <a:noFill/>
            <a:ln cap="flat" cmpd="sng" w="28575">
              <a:solidFill>
                <a:srgbClr val="0000FF"/>
              </a:solidFill>
              <a:prstDash val="solid"/>
              <a:round/>
              <a:headEnd len="med" w="med" type="none"/>
              <a:tailEnd len="med" w="med" type="none"/>
            </a:ln>
          </p:spPr>
        </p:cxnSp>
        <p:sp>
          <p:nvSpPr>
            <p:cNvPr id="481" name="Google Shape;481;p45"/>
            <p:cNvSpPr txBox="1"/>
            <p:nvPr/>
          </p:nvSpPr>
          <p:spPr>
            <a:xfrm flipH="1">
              <a:off x="4151088" y="2297538"/>
              <a:ext cx="353700" cy="54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1</a:t>
              </a:r>
              <a:endParaRPr>
                <a:solidFill>
                  <a:srgbClr val="0000FF"/>
                </a:solidFill>
              </a:endParaRPr>
            </a:p>
          </p:txBody>
        </p:sp>
      </p:grpSp>
      <p:grpSp>
        <p:nvGrpSpPr>
          <p:cNvPr id="482" name="Google Shape;482;p45"/>
          <p:cNvGrpSpPr/>
          <p:nvPr/>
        </p:nvGrpSpPr>
        <p:grpSpPr>
          <a:xfrm>
            <a:off x="4749881" y="1586546"/>
            <a:ext cx="400247" cy="1222004"/>
            <a:chOff x="4151088" y="2297538"/>
            <a:chExt cx="353700" cy="1222004"/>
          </a:xfrm>
        </p:grpSpPr>
        <p:cxnSp>
          <p:nvCxnSpPr>
            <p:cNvPr id="483" name="Google Shape;483;p45"/>
            <p:cNvCxnSpPr/>
            <p:nvPr/>
          </p:nvCxnSpPr>
          <p:spPr>
            <a:xfrm>
              <a:off x="4357516" y="2631242"/>
              <a:ext cx="81000" cy="888300"/>
            </a:xfrm>
            <a:prstGeom prst="straightConnector1">
              <a:avLst/>
            </a:prstGeom>
            <a:noFill/>
            <a:ln cap="flat" cmpd="sng" w="28575">
              <a:solidFill>
                <a:srgbClr val="0000FF"/>
              </a:solidFill>
              <a:prstDash val="solid"/>
              <a:round/>
              <a:headEnd len="med" w="med" type="none"/>
              <a:tailEnd len="med" w="med" type="none"/>
            </a:ln>
          </p:spPr>
        </p:cxnSp>
        <p:sp>
          <p:nvSpPr>
            <p:cNvPr id="484" name="Google Shape;484;p45"/>
            <p:cNvSpPr txBox="1"/>
            <p:nvPr/>
          </p:nvSpPr>
          <p:spPr>
            <a:xfrm flipH="1">
              <a:off x="4151088" y="2297538"/>
              <a:ext cx="353700" cy="54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1</a:t>
              </a:r>
              <a:endParaRPr>
                <a:solidFill>
                  <a:srgbClr val="0000FF"/>
                </a:solidFill>
              </a:endParaRPr>
            </a:p>
          </p:txBody>
        </p:sp>
      </p:gr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8" name="Shape 488"/>
        <p:cNvGrpSpPr/>
        <p:nvPr/>
      </p:nvGrpSpPr>
      <p:grpSpPr>
        <a:xfrm>
          <a:off x="0" y="0"/>
          <a:ext cx="0" cy="0"/>
          <a:chOff x="0" y="0"/>
          <a:chExt cx="0" cy="0"/>
        </a:xfrm>
      </p:grpSpPr>
      <p:graphicFrame>
        <p:nvGraphicFramePr>
          <p:cNvPr id="489" name="Google Shape;489;p46"/>
          <p:cNvGraphicFramePr/>
          <p:nvPr/>
        </p:nvGraphicFramePr>
        <p:xfrm>
          <a:off x="3541663" y="1802575"/>
          <a:ext cx="3000000" cy="3000000"/>
        </p:xfrm>
        <a:graphic>
          <a:graphicData uri="http://schemas.openxmlformats.org/drawingml/2006/table">
            <a:tbl>
              <a:tblPr>
                <a:noFill/>
                <a:tableStyleId>{0BF6E7DA-6255-4F0F-BA12-36E061D19604}</a:tableStyleId>
              </a:tblPr>
              <a:tblGrid>
                <a:gridCol w="2060650"/>
              </a:tblGrid>
              <a:tr h="374025">
                <a:tc>
                  <a:txBody>
                    <a:bodyPr/>
                    <a:lstStyle/>
                    <a:p>
                      <a:pPr indent="0" lvl="0" marL="0" rtl="0" algn="ctr">
                        <a:spcBef>
                          <a:spcPts val="0"/>
                        </a:spcBef>
                        <a:spcAft>
                          <a:spcPts val="0"/>
                        </a:spcAft>
                        <a:buNone/>
                      </a:pPr>
                      <a:r>
                        <a:rPr lang="en" sz="2400">
                          <a:solidFill>
                            <a:schemeClr val="dk1"/>
                          </a:solidFill>
                        </a:rPr>
                        <a:t>(</a:t>
                      </a:r>
                      <a:r>
                        <a:rPr b="1" lang="en" sz="2400">
                          <a:solidFill>
                            <a:schemeClr val="dk1"/>
                          </a:solidFill>
                        </a:rPr>
                        <a:t> b</a:t>
                      </a:r>
                      <a:r>
                        <a:rPr lang="en" sz="2400">
                          <a:solidFill>
                            <a:schemeClr val="dk1"/>
                          </a:solidFill>
                        </a:rPr>
                        <a:t> </a:t>
                      </a:r>
                      <a:r>
                        <a:rPr b="1" lang="en" sz="2400">
                          <a:solidFill>
                            <a:schemeClr val="dk1"/>
                          </a:solidFill>
                        </a:rPr>
                        <a:t>· b · b </a:t>
                      </a:r>
                      <a:r>
                        <a:rPr lang="en" sz="2400">
                          <a:solidFill>
                            <a:schemeClr val="dk1"/>
                          </a:solidFill>
                        </a:rPr>
                        <a:t>)</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a:t>
                      </a:r>
                      <a:r>
                        <a:rPr b="1" lang="en" sz="2400">
                          <a:solidFill>
                            <a:schemeClr val="dk1"/>
                          </a:solidFill>
                        </a:rPr>
                        <a:t> b</a:t>
                      </a:r>
                      <a:r>
                        <a:rPr lang="en" sz="2400">
                          <a:solidFill>
                            <a:schemeClr val="dk1"/>
                          </a:solidFill>
                        </a:rPr>
                        <a:t> </a:t>
                      </a:r>
                      <a:r>
                        <a:rPr b="1" lang="en" sz="2400">
                          <a:solidFill>
                            <a:schemeClr val="dk1"/>
                          </a:solidFill>
                        </a:rPr>
                        <a:t>· b · b </a:t>
                      </a:r>
                      <a:r>
                        <a:rPr lang="en" sz="2400">
                          <a:solidFill>
                            <a:schemeClr val="dk1"/>
                          </a:solidFill>
                        </a:rPr>
                        <a:t>)</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490" name="Google Shape;490;p4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 </a:t>
            </a:r>
            <a:r>
              <a:rPr b="1" lang="en" sz="2500">
                <a:highlight>
                  <a:srgbClr val="FFFF00"/>
                </a:highlight>
              </a:rPr>
              <a:t>by expanding</a:t>
            </a:r>
            <a:r>
              <a:rPr b="1" lang="en" sz="2500"/>
              <a:t>:</a:t>
            </a:r>
            <a:endParaRPr b="1" sz="2500"/>
          </a:p>
        </p:txBody>
      </p:sp>
      <p:sp>
        <p:nvSpPr>
          <p:cNvPr id="491" name="Google Shape;491;p46">
            <a:hlinkClick r:id="rId3"/>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2" name="Google Shape;492;p46"/>
          <p:cNvGrpSpPr/>
          <p:nvPr/>
        </p:nvGrpSpPr>
        <p:grpSpPr>
          <a:xfrm>
            <a:off x="3835481" y="1586546"/>
            <a:ext cx="400247" cy="1222004"/>
            <a:chOff x="4151088" y="2297538"/>
            <a:chExt cx="353700" cy="1222004"/>
          </a:xfrm>
        </p:grpSpPr>
        <p:cxnSp>
          <p:nvCxnSpPr>
            <p:cNvPr id="493" name="Google Shape;493;p46"/>
            <p:cNvCxnSpPr/>
            <p:nvPr/>
          </p:nvCxnSpPr>
          <p:spPr>
            <a:xfrm>
              <a:off x="4357516" y="2631242"/>
              <a:ext cx="81000" cy="888300"/>
            </a:xfrm>
            <a:prstGeom prst="straightConnector1">
              <a:avLst/>
            </a:prstGeom>
            <a:noFill/>
            <a:ln cap="flat" cmpd="sng" w="28575">
              <a:solidFill>
                <a:srgbClr val="0000FF"/>
              </a:solidFill>
              <a:prstDash val="solid"/>
              <a:round/>
              <a:headEnd len="med" w="med" type="none"/>
              <a:tailEnd len="med" w="med" type="none"/>
            </a:ln>
          </p:spPr>
        </p:cxnSp>
        <p:sp>
          <p:nvSpPr>
            <p:cNvPr id="494" name="Google Shape;494;p46"/>
            <p:cNvSpPr txBox="1"/>
            <p:nvPr/>
          </p:nvSpPr>
          <p:spPr>
            <a:xfrm flipH="1">
              <a:off x="4151088" y="2297538"/>
              <a:ext cx="353700" cy="54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1</a:t>
              </a:r>
              <a:endParaRPr>
                <a:solidFill>
                  <a:srgbClr val="0000FF"/>
                </a:solidFill>
              </a:endParaRPr>
            </a:p>
          </p:txBody>
        </p:sp>
      </p:grpSp>
      <p:sp>
        <p:nvSpPr>
          <p:cNvPr id="495" name="Google Shape;495;p46"/>
          <p:cNvSpPr txBox="1"/>
          <p:nvPr/>
        </p:nvSpPr>
        <p:spPr>
          <a:xfrm>
            <a:off x="3026250" y="3113775"/>
            <a:ext cx="3091500" cy="717000"/>
          </a:xfrm>
          <a:prstGeom prst="rect">
            <a:avLst/>
          </a:prstGeom>
          <a:noFill/>
          <a:ln>
            <a:noFill/>
          </a:ln>
        </p:spPr>
        <p:txBody>
          <a:bodyPr anchorCtr="0" anchor="t" bIns="91425" lIns="91425" spcFirstLastPara="1" rIns="91425" wrap="square" tIns="91425">
            <a:noAutofit/>
          </a:bodyPr>
          <a:lstStyle/>
          <a:p>
            <a:pPr indent="0" lvl="0" marL="0" rtl="0" algn="ctr">
              <a:lnSpc>
                <a:spcPct val="150000"/>
              </a:lnSpc>
              <a:spcBef>
                <a:spcPts val="0"/>
              </a:spcBef>
              <a:spcAft>
                <a:spcPts val="0"/>
              </a:spcAft>
              <a:buNone/>
            </a:pPr>
            <a:r>
              <a:rPr b="1" lang="en" sz="2400">
                <a:solidFill>
                  <a:schemeClr val="dk1"/>
                </a:solidFill>
              </a:rPr>
              <a:t>1 · 1 · 1</a:t>
            </a:r>
            <a:endParaRPr/>
          </a:p>
        </p:txBody>
      </p:sp>
      <p:graphicFrame>
        <p:nvGraphicFramePr>
          <p:cNvPr id="496" name="Google Shape;496;p46"/>
          <p:cNvGraphicFramePr/>
          <p:nvPr/>
        </p:nvGraphicFramePr>
        <p:xfrm>
          <a:off x="4331125" y="491375"/>
          <a:ext cx="3000000" cy="3000000"/>
        </p:xfrm>
        <a:graphic>
          <a:graphicData uri="http://schemas.openxmlformats.org/drawingml/2006/table">
            <a:tbl>
              <a:tblPr>
                <a:noFill/>
                <a:tableStyleId>{0BF6E7DA-6255-4F0F-BA12-36E061D19604}</a:tableStyleId>
              </a:tblPr>
              <a:tblGrid>
                <a:gridCol w="481750"/>
              </a:tblGrid>
              <a:tr h="374025">
                <a:tc>
                  <a:txBody>
                    <a:bodyPr/>
                    <a:lstStyle/>
                    <a:p>
                      <a:pPr indent="0" lvl="0" marL="0" rtl="0" algn="ctr">
                        <a:spcBef>
                          <a:spcPts val="0"/>
                        </a:spcBef>
                        <a:spcAft>
                          <a:spcPts val="0"/>
                        </a:spcAft>
                        <a:buNone/>
                      </a:pPr>
                      <a:r>
                        <a:rPr lang="en" sz="2400">
                          <a:solidFill>
                            <a:schemeClr val="dk1"/>
                          </a:solidFill>
                        </a:rPr>
                        <a:t>b</a:t>
                      </a:r>
                      <a:r>
                        <a:rPr baseline="30000" lang="en" sz="2400">
                          <a:solidFill>
                            <a:schemeClr val="dk1"/>
                          </a:solidFill>
                        </a:rPr>
                        <a:t>3</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b</a:t>
                      </a:r>
                      <a:r>
                        <a:rPr baseline="30000" lang="en" sz="2400">
                          <a:solidFill>
                            <a:schemeClr val="dk1"/>
                          </a:solidFill>
                        </a:rPr>
                        <a:t>3</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pSp>
        <p:nvGrpSpPr>
          <p:cNvPr id="497" name="Google Shape;497;p46"/>
          <p:cNvGrpSpPr/>
          <p:nvPr/>
        </p:nvGrpSpPr>
        <p:grpSpPr>
          <a:xfrm>
            <a:off x="4292681" y="1586546"/>
            <a:ext cx="400247" cy="1208804"/>
            <a:chOff x="4151088" y="2297538"/>
            <a:chExt cx="353700" cy="1208804"/>
          </a:xfrm>
        </p:grpSpPr>
        <p:cxnSp>
          <p:nvCxnSpPr>
            <p:cNvPr id="498" name="Google Shape;498;p46"/>
            <p:cNvCxnSpPr/>
            <p:nvPr/>
          </p:nvCxnSpPr>
          <p:spPr>
            <a:xfrm>
              <a:off x="4357516" y="2631242"/>
              <a:ext cx="92400" cy="875100"/>
            </a:xfrm>
            <a:prstGeom prst="straightConnector1">
              <a:avLst/>
            </a:prstGeom>
            <a:noFill/>
            <a:ln cap="flat" cmpd="sng" w="28575">
              <a:solidFill>
                <a:srgbClr val="0000FF"/>
              </a:solidFill>
              <a:prstDash val="solid"/>
              <a:round/>
              <a:headEnd len="med" w="med" type="none"/>
              <a:tailEnd len="med" w="med" type="none"/>
            </a:ln>
          </p:spPr>
        </p:cxnSp>
        <p:sp>
          <p:nvSpPr>
            <p:cNvPr id="499" name="Google Shape;499;p46"/>
            <p:cNvSpPr txBox="1"/>
            <p:nvPr/>
          </p:nvSpPr>
          <p:spPr>
            <a:xfrm flipH="1">
              <a:off x="4151088" y="2297538"/>
              <a:ext cx="353700" cy="54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1</a:t>
              </a:r>
              <a:endParaRPr>
                <a:solidFill>
                  <a:srgbClr val="0000FF"/>
                </a:solidFill>
              </a:endParaRPr>
            </a:p>
          </p:txBody>
        </p:sp>
      </p:grpSp>
      <p:grpSp>
        <p:nvGrpSpPr>
          <p:cNvPr id="500" name="Google Shape;500;p46"/>
          <p:cNvGrpSpPr/>
          <p:nvPr/>
        </p:nvGrpSpPr>
        <p:grpSpPr>
          <a:xfrm>
            <a:off x="4749881" y="1586546"/>
            <a:ext cx="400247" cy="1222004"/>
            <a:chOff x="4151088" y="2297538"/>
            <a:chExt cx="353700" cy="1222004"/>
          </a:xfrm>
        </p:grpSpPr>
        <p:cxnSp>
          <p:nvCxnSpPr>
            <p:cNvPr id="501" name="Google Shape;501;p46"/>
            <p:cNvCxnSpPr/>
            <p:nvPr/>
          </p:nvCxnSpPr>
          <p:spPr>
            <a:xfrm>
              <a:off x="4357516" y="2631242"/>
              <a:ext cx="81000" cy="888300"/>
            </a:xfrm>
            <a:prstGeom prst="straightConnector1">
              <a:avLst/>
            </a:prstGeom>
            <a:noFill/>
            <a:ln cap="flat" cmpd="sng" w="28575">
              <a:solidFill>
                <a:srgbClr val="0000FF"/>
              </a:solidFill>
              <a:prstDash val="solid"/>
              <a:round/>
              <a:headEnd len="med" w="med" type="none"/>
              <a:tailEnd len="med" w="med" type="none"/>
            </a:ln>
          </p:spPr>
        </p:cxnSp>
        <p:sp>
          <p:nvSpPr>
            <p:cNvPr id="502" name="Google Shape;502;p46"/>
            <p:cNvSpPr txBox="1"/>
            <p:nvPr/>
          </p:nvSpPr>
          <p:spPr>
            <a:xfrm flipH="1">
              <a:off x="4151088" y="2297538"/>
              <a:ext cx="353700" cy="54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1</a:t>
              </a:r>
              <a:endParaRPr>
                <a:solidFill>
                  <a:srgbClr val="0000FF"/>
                </a:solidFill>
              </a:endParaRPr>
            </a:p>
          </p:txBody>
        </p:sp>
      </p:gr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6" name="Shape 506"/>
        <p:cNvGrpSpPr/>
        <p:nvPr/>
      </p:nvGrpSpPr>
      <p:grpSpPr>
        <a:xfrm>
          <a:off x="0" y="0"/>
          <a:ext cx="0" cy="0"/>
          <a:chOff x="0" y="0"/>
          <a:chExt cx="0" cy="0"/>
        </a:xfrm>
      </p:grpSpPr>
      <p:graphicFrame>
        <p:nvGraphicFramePr>
          <p:cNvPr id="507" name="Google Shape;507;p47"/>
          <p:cNvGraphicFramePr/>
          <p:nvPr/>
        </p:nvGraphicFramePr>
        <p:xfrm>
          <a:off x="3541663" y="1802575"/>
          <a:ext cx="3000000" cy="3000000"/>
        </p:xfrm>
        <a:graphic>
          <a:graphicData uri="http://schemas.openxmlformats.org/drawingml/2006/table">
            <a:tbl>
              <a:tblPr>
                <a:noFill/>
                <a:tableStyleId>{0BF6E7DA-6255-4F0F-BA12-36E061D19604}</a:tableStyleId>
              </a:tblPr>
              <a:tblGrid>
                <a:gridCol w="2060650"/>
              </a:tblGrid>
              <a:tr h="374025">
                <a:tc>
                  <a:txBody>
                    <a:bodyPr/>
                    <a:lstStyle/>
                    <a:p>
                      <a:pPr indent="0" lvl="0" marL="0" rtl="0" algn="ctr">
                        <a:spcBef>
                          <a:spcPts val="0"/>
                        </a:spcBef>
                        <a:spcAft>
                          <a:spcPts val="0"/>
                        </a:spcAft>
                        <a:buNone/>
                      </a:pPr>
                      <a:r>
                        <a:rPr lang="en" sz="2400">
                          <a:solidFill>
                            <a:schemeClr val="dk1"/>
                          </a:solidFill>
                        </a:rPr>
                        <a:t>(</a:t>
                      </a:r>
                      <a:r>
                        <a:rPr b="1" lang="en" sz="2400">
                          <a:solidFill>
                            <a:schemeClr val="dk1"/>
                          </a:solidFill>
                        </a:rPr>
                        <a:t> b</a:t>
                      </a:r>
                      <a:r>
                        <a:rPr lang="en" sz="2400">
                          <a:solidFill>
                            <a:schemeClr val="dk1"/>
                          </a:solidFill>
                        </a:rPr>
                        <a:t> </a:t>
                      </a:r>
                      <a:r>
                        <a:rPr b="1" lang="en" sz="2400">
                          <a:solidFill>
                            <a:schemeClr val="dk1"/>
                          </a:solidFill>
                        </a:rPr>
                        <a:t>· b · b </a:t>
                      </a:r>
                      <a:r>
                        <a:rPr lang="en" sz="2400">
                          <a:solidFill>
                            <a:schemeClr val="dk1"/>
                          </a:solidFill>
                        </a:rPr>
                        <a:t>)</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a:t>
                      </a:r>
                      <a:r>
                        <a:rPr b="1" lang="en" sz="2400">
                          <a:solidFill>
                            <a:schemeClr val="dk1"/>
                          </a:solidFill>
                        </a:rPr>
                        <a:t> b</a:t>
                      </a:r>
                      <a:r>
                        <a:rPr lang="en" sz="2400">
                          <a:solidFill>
                            <a:schemeClr val="dk1"/>
                          </a:solidFill>
                        </a:rPr>
                        <a:t> </a:t>
                      </a:r>
                      <a:r>
                        <a:rPr b="1" lang="en" sz="2400">
                          <a:solidFill>
                            <a:schemeClr val="dk1"/>
                          </a:solidFill>
                        </a:rPr>
                        <a:t>· b · b </a:t>
                      </a:r>
                      <a:r>
                        <a:rPr lang="en" sz="2400">
                          <a:solidFill>
                            <a:schemeClr val="dk1"/>
                          </a:solidFill>
                        </a:rPr>
                        <a:t>)</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508" name="Google Shape;508;p4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 </a:t>
            </a:r>
            <a:r>
              <a:rPr b="1" lang="en" sz="2500">
                <a:highlight>
                  <a:srgbClr val="FFFF00"/>
                </a:highlight>
              </a:rPr>
              <a:t>by expanding</a:t>
            </a:r>
            <a:r>
              <a:rPr b="1" lang="en" sz="2500"/>
              <a:t>:</a:t>
            </a:r>
            <a:endParaRPr b="1" sz="2500"/>
          </a:p>
        </p:txBody>
      </p:sp>
      <p:sp>
        <p:nvSpPr>
          <p:cNvPr id="509" name="Google Shape;509;p47">
            <a:hlinkClick r:id="rId3"/>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10" name="Google Shape;510;p47"/>
          <p:cNvGrpSpPr/>
          <p:nvPr/>
        </p:nvGrpSpPr>
        <p:grpSpPr>
          <a:xfrm>
            <a:off x="3835481" y="1586546"/>
            <a:ext cx="400247" cy="1222004"/>
            <a:chOff x="4151088" y="2297538"/>
            <a:chExt cx="353700" cy="1222004"/>
          </a:xfrm>
        </p:grpSpPr>
        <p:cxnSp>
          <p:nvCxnSpPr>
            <p:cNvPr id="511" name="Google Shape;511;p47"/>
            <p:cNvCxnSpPr/>
            <p:nvPr/>
          </p:nvCxnSpPr>
          <p:spPr>
            <a:xfrm>
              <a:off x="4357516" y="2631242"/>
              <a:ext cx="81000" cy="888300"/>
            </a:xfrm>
            <a:prstGeom prst="straightConnector1">
              <a:avLst/>
            </a:prstGeom>
            <a:noFill/>
            <a:ln cap="flat" cmpd="sng" w="28575">
              <a:solidFill>
                <a:srgbClr val="0000FF"/>
              </a:solidFill>
              <a:prstDash val="solid"/>
              <a:round/>
              <a:headEnd len="med" w="med" type="none"/>
              <a:tailEnd len="med" w="med" type="none"/>
            </a:ln>
          </p:spPr>
        </p:cxnSp>
        <p:sp>
          <p:nvSpPr>
            <p:cNvPr id="512" name="Google Shape;512;p47"/>
            <p:cNvSpPr txBox="1"/>
            <p:nvPr/>
          </p:nvSpPr>
          <p:spPr>
            <a:xfrm flipH="1">
              <a:off x="4151088" y="2297538"/>
              <a:ext cx="353700" cy="54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1</a:t>
              </a:r>
              <a:endParaRPr>
                <a:solidFill>
                  <a:srgbClr val="0000FF"/>
                </a:solidFill>
              </a:endParaRPr>
            </a:p>
          </p:txBody>
        </p:sp>
      </p:grpSp>
      <p:sp>
        <p:nvSpPr>
          <p:cNvPr id="513" name="Google Shape;513;p47"/>
          <p:cNvSpPr txBox="1"/>
          <p:nvPr/>
        </p:nvSpPr>
        <p:spPr>
          <a:xfrm>
            <a:off x="3026250" y="3113775"/>
            <a:ext cx="3091500" cy="717000"/>
          </a:xfrm>
          <a:prstGeom prst="rect">
            <a:avLst/>
          </a:prstGeom>
          <a:noFill/>
          <a:ln>
            <a:noFill/>
          </a:ln>
        </p:spPr>
        <p:txBody>
          <a:bodyPr anchorCtr="0" anchor="t" bIns="91425" lIns="91425" spcFirstLastPara="1" rIns="91425" wrap="square" tIns="91425">
            <a:noAutofit/>
          </a:bodyPr>
          <a:lstStyle/>
          <a:p>
            <a:pPr indent="0" lvl="0" marL="0" rtl="0" algn="ctr">
              <a:lnSpc>
                <a:spcPct val="150000"/>
              </a:lnSpc>
              <a:spcBef>
                <a:spcPts val="0"/>
              </a:spcBef>
              <a:spcAft>
                <a:spcPts val="0"/>
              </a:spcAft>
              <a:buNone/>
            </a:pPr>
            <a:r>
              <a:rPr b="1" lang="en" sz="2400">
                <a:solidFill>
                  <a:schemeClr val="dk1"/>
                </a:solidFill>
              </a:rPr>
              <a:t>1 · 1 · 1</a:t>
            </a:r>
            <a:endParaRPr b="1" sz="2400">
              <a:solidFill>
                <a:schemeClr val="dk1"/>
              </a:solidFill>
            </a:endParaRPr>
          </a:p>
          <a:p>
            <a:pPr indent="0" lvl="0" marL="0" rtl="0" algn="ctr">
              <a:lnSpc>
                <a:spcPct val="150000"/>
              </a:lnSpc>
              <a:spcBef>
                <a:spcPts val="0"/>
              </a:spcBef>
              <a:spcAft>
                <a:spcPts val="0"/>
              </a:spcAft>
              <a:buNone/>
            </a:pPr>
            <a:r>
              <a:rPr b="1" lang="en" sz="2400">
                <a:solidFill>
                  <a:schemeClr val="dk1"/>
                </a:solidFill>
                <a:highlight>
                  <a:srgbClr val="FFFF00"/>
                </a:highlight>
              </a:rPr>
              <a:t>1</a:t>
            </a:r>
            <a:endParaRPr/>
          </a:p>
        </p:txBody>
      </p:sp>
      <p:graphicFrame>
        <p:nvGraphicFramePr>
          <p:cNvPr id="514" name="Google Shape;514;p47"/>
          <p:cNvGraphicFramePr/>
          <p:nvPr/>
        </p:nvGraphicFramePr>
        <p:xfrm>
          <a:off x="4331125" y="491375"/>
          <a:ext cx="3000000" cy="3000000"/>
        </p:xfrm>
        <a:graphic>
          <a:graphicData uri="http://schemas.openxmlformats.org/drawingml/2006/table">
            <a:tbl>
              <a:tblPr>
                <a:noFill/>
                <a:tableStyleId>{0BF6E7DA-6255-4F0F-BA12-36E061D19604}</a:tableStyleId>
              </a:tblPr>
              <a:tblGrid>
                <a:gridCol w="481750"/>
              </a:tblGrid>
              <a:tr h="374025">
                <a:tc>
                  <a:txBody>
                    <a:bodyPr/>
                    <a:lstStyle/>
                    <a:p>
                      <a:pPr indent="0" lvl="0" marL="0" rtl="0" algn="ctr">
                        <a:spcBef>
                          <a:spcPts val="0"/>
                        </a:spcBef>
                        <a:spcAft>
                          <a:spcPts val="0"/>
                        </a:spcAft>
                        <a:buNone/>
                      </a:pPr>
                      <a:r>
                        <a:rPr lang="en" sz="2400">
                          <a:solidFill>
                            <a:schemeClr val="dk1"/>
                          </a:solidFill>
                        </a:rPr>
                        <a:t>b</a:t>
                      </a:r>
                      <a:r>
                        <a:rPr baseline="30000" lang="en" sz="2400">
                          <a:solidFill>
                            <a:schemeClr val="dk1"/>
                          </a:solidFill>
                        </a:rPr>
                        <a:t>3</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b</a:t>
                      </a:r>
                      <a:r>
                        <a:rPr baseline="30000" lang="en" sz="2400">
                          <a:solidFill>
                            <a:schemeClr val="dk1"/>
                          </a:solidFill>
                        </a:rPr>
                        <a:t>3</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pSp>
        <p:nvGrpSpPr>
          <p:cNvPr id="515" name="Google Shape;515;p47"/>
          <p:cNvGrpSpPr/>
          <p:nvPr/>
        </p:nvGrpSpPr>
        <p:grpSpPr>
          <a:xfrm>
            <a:off x="4292681" y="1586546"/>
            <a:ext cx="400247" cy="1208804"/>
            <a:chOff x="4151088" y="2297538"/>
            <a:chExt cx="353700" cy="1208804"/>
          </a:xfrm>
        </p:grpSpPr>
        <p:cxnSp>
          <p:nvCxnSpPr>
            <p:cNvPr id="516" name="Google Shape;516;p47"/>
            <p:cNvCxnSpPr/>
            <p:nvPr/>
          </p:nvCxnSpPr>
          <p:spPr>
            <a:xfrm>
              <a:off x="4357516" y="2631242"/>
              <a:ext cx="92400" cy="875100"/>
            </a:xfrm>
            <a:prstGeom prst="straightConnector1">
              <a:avLst/>
            </a:prstGeom>
            <a:noFill/>
            <a:ln cap="flat" cmpd="sng" w="28575">
              <a:solidFill>
                <a:srgbClr val="0000FF"/>
              </a:solidFill>
              <a:prstDash val="solid"/>
              <a:round/>
              <a:headEnd len="med" w="med" type="none"/>
              <a:tailEnd len="med" w="med" type="none"/>
            </a:ln>
          </p:spPr>
        </p:cxnSp>
        <p:sp>
          <p:nvSpPr>
            <p:cNvPr id="517" name="Google Shape;517;p47"/>
            <p:cNvSpPr txBox="1"/>
            <p:nvPr/>
          </p:nvSpPr>
          <p:spPr>
            <a:xfrm flipH="1">
              <a:off x="4151088" y="2297538"/>
              <a:ext cx="353700" cy="54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1</a:t>
              </a:r>
              <a:endParaRPr>
                <a:solidFill>
                  <a:srgbClr val="0000FF"/>
                </a:solidFill>
              </a:endParaRPr>
            </a:p>
          </p:txBody>
        </p:sp>
      </p:grpSp>
      <p:grpSp>
        <p:nvGrpSpPr>
          <p:cNvPr id="518" name="Google Shape;518;p47"/>
          <p:cNvGrpSpPr/>
          <p:nvPr/>
        </p:nvGrpSpPr>
        <p:grpSpPr>
          <a:xfrm>
            <a:off x="4749881" y="1586546"/>
            <a:ext cx="400247" cy="1222004"/>
            <a:chOff x="4151088" y="2297538"/>
            <a:chExt cx="353700" cy="1222004"/>
          </a:xfrm>
        </p:grpSpPr>
        <p:cxnSp>
          <p:nvCxnSpPr>
            <p:cNvPr id="519" name="Google Shape;519;p47"/>
            <p:cNvCxnSpPr/>
            <p:nvPr/>
          </p:nvCxnSpPr>
          <p:spPr>
            <a:xfrm>
              <a:off x="4357516" y="2631242"/>
              <a:ext cx="81000" cy="888300"/>
            </a:xfrm>
            <a:prstGeom prst="straightConnector1">
              <a:avLst/>
            </a:prstGeom>
            <a:noFill/>
            <a:ln cap="flat" cmpd="sng" w="28575">
              <a:solidFill>
                <a:srgbClr val="0000FF"/>
              </a:solidFill>
              <a:prstDash val="solid"/>
              <a:round/>
              <a:headEnd len="med" w="med" type="none"/>
              <a:tailEnd len="med" w="med" type="none"/>
            </a:ln>
          </p:spPr>
        </p:cxnSp>
        <p:sp>
          <p:nvSpPr>
            <p:cNvPr id="520" name="Google Shape;520;p47"/>
            <p:cNvSpPr txBox="1"/>
            <p:nvPr/>
          </p:nvSpPr>
          <p:spPr>
            <a:xfrm flipH="1">
              <a:off x="4151088" y="2297538"/>
              <a:ext cx="353700" cy="54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1</a:t>
              </a:r>
              <a:endParaRPr>
                <a:solidFill>
                  <a:srgbClr val="0000FF"/>
                </a:solidFill>
              </a:endParaRPr>
            </a:p>
          </p:txBody>
        </p:sp>
      </p:gr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4" name="Shape 524"/>
        <p:cNvGrpSpPr/>
        <p:nvPr/>
      </p:nvGrpSpPr>
      <p:grpSpPr>
        <a:xfrm>
          <a:off x="0" y="0"/>
          <a:ext cx="0" cy="0"/>
          <a:chOff x="0" y="0"/>
          <a:chExt cx="0" cy="0"/>
        </a:xfrm>
      </p:grpSpPr>
      <p:sp>
        <p:nvSpPr>
          <p:cNvPr id="525" name="Google Shape;525;p48"/>
          <p:cNvSpPr/>
          <p:nvPr/>
        </p:nvSpPr>
        <p:spPr>
          <a:xfrm>
            <a:off x="4988700" y="4493075"/>
            <a:ext cx="600000" cy="492900"/>
          </a:xfrm>
          <a:prstGeom prst="rect">
            <a:avLst/>
          </a:prstGeom>
          <a:noFill/>
          <a:ln cap="flat" cmpd="sng" w="3810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6" name="Google Shape;526;p48"/>
          <p:cNvSpPr txBox="1"/>
          <p:nvPr/>
        </p:nvSpPr>
        <p:spPr>
          <a:xfrm>
            <a:off x="4570375" y="4455575"/>
            <a:ext cx="1084200" cy="56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chemeClr val="dk1"/>
                </a:solidFill>
              </a:rPr>
              <a:t> =   1</a:t>
            </a:r>
            <a:endParaRPr sz="2400">
              <a:solidFill>
                <a:schemeClr val="dk1"/>
              </a:solidFill>
            </a:endParaRPr>
          </a:p>
        </p:txBody>
      </p:sp>
      <p:sp>
        <p:nvSpPr>
          <p:cNvPr id="527" name="Google Shape;527;p48"/>
          <p:cNvSpPr txBox="1"/>
          <p:nvPr/>
        </p:nvSpPr>
        <p:spPr>
          <a:xfrm>
            <a:off x="439350" y="922725"/>
            <a:ext cx="1977900" cy="5679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SzPts val="2400"/>
              <a:buAutoNum type="alphaUcParenR"/>
            </a:pPr>
            <a:r>
              <a:rPr lang="en" sz="2000"/>
              <a:t>Expression:</a:t>
            </a:r>
            <a:endParaRPr sz="2400"/>
          </a:p>
        </p:txBody>
      </p:sp>
      <p:sp>
        <p:nvSpPr>
          <p:cNvPr id="528" name="Google Shape;528;p48"/>
          <p:cNvSpPr txBox="1"/>
          <p:nvPr/>
        </p:nvSpPr>
        <p:spPr>
          <a:xfrm>
            <a:off x="1407600" y="4455575"/>
            <a:ext cx="3347400" cy="56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t>Rewrite:</a:t>
            </a:r>
            <a:r>
              <a:rPr lang="en" sz="2400"/>
              <a:t>                       a</a:t>
            </a:r>
            <a:r>
              <a:rPr baseline="30000" lang="en" sz="2400"/>
              <a:t>0</a:t>
            </a:r>
            <a:endParaRPr sz="2400"/>
          </a:p>
        </p:txBody>
      </p:sp>
      <p:graphicFrame>
        <p:nvGraphicFramePr>
          <p:cNvPr id="529" name="Google Shape;529;p48"/>
          <p:cNvGraphicFramePr/>
          <p:nvPr/>
        </p:nvGraphicFramePr>
        <p:xfrm>
          <a:off x="4202175" y="979350"/>
          <a:ext cx="3000000" cy="3000000"/>
        </p:xfrm>
        <a:graphic>
          <a:graphicData uri="http://schemas.openxmlformats.org/drawingml/2006/table">
            <a:tbl>
              <a:tblPr>
                <a:noFill/>
                <a:tableStyleId>{0BF6E7DA-6255-4F0F-BA12-36E061D19604}</a:tableStyleId>
              </a:tblPr>
              <a:tblGrid>
                <a:gridCol w="739650"/>
              </a:tblGrid>
              <a:tr h="374025">
                <a:tc>
                  <a:txBody>
                    <a:bodyPr/>
                    <a:lstStyle/>
                    <a:p>
                      <a:pPr indent="0" lvl="0" marL="0" rtl="0" algn="ctr">
                        <a:spcBef>
                          <a:spcPts val="0"/>
                        </a:spcBef>
                        <a:spcAft>
                          <a:spcPts val="0"/>
                        </a:spcAft>
                        <a:buNone/>
                      </a:pPr>
                      <a:r>
                        <a:rPr lang="en" sz="2400">
                          <a:solidFill>
                            <a:schemeClr val="dk1"/>
                          </a:solidFill>
                        </a:rPr>
                        <a:t>a</a:t>
                      </a:r>
                      <a:r>
                        <a:rPr baseline="30000" lang="en" sz="2400">
                          <a:solidFill>
                            <a:schemeClr val="dk1"/>
                          </a:solidFill>
                        </a:rPr>
                        <a:t>6</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a</a:t>
                      </a:r>
                      <a:r>
                        <a:rPr baseline="30000" lang="en" sz="2400">
                          <a:solidFill>
                            <a:schemeClr val="dk1"/>
                          </a:solidFill>
                        </a:rPr>
                        <a:t>6</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530" name="Google Shape;530;p48"/>
          <p:cNvSpPr txBox="1"/>
          <p:nvPr/>
        </p:nvSpPr>
        <p:spPr>
          <a:xfrm>
            <a:off x="914400" y="2057400"/>
            <a:ext cx="1148100" cy="56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chemeClr val="dk1"/>
                </a:solidFill>
              </a:rPr>
              <a:t>Expand:</a:t>
            </a:r>
            <a:endParaRPr sz="2400">
              <a:solidFill>
                <a:schemeClr val="dk1"/>
              </a:solidFill>
            </a:endParaRPr>
          </a:p>
        </p:txBody>
      </p:sp>
      <p:graphicFrame>
        <p:nvGraphicFramePr>
          <p:cNvPr id="531" name="Google Shape;531;p48"/>
          <p:cNvGraphicFramePr/>
          <p:nvPr/>
        </p:nvGraphicFramePr>
        <p:xfrm>
          <a:off x="3400775" y="2114350"/>
          <a:ext cx="3000000" cy="3000000"/>
        </p:xfrm>
        <a:graphic>
          <a:graphicData uri="http://schemas.openxmlformats.org/drawingml/2006/table">
            <a:tbl>
              <a:tblPr>
                <a:noFill/>
                <a:tableStyleId>{0BF6E7DA-6255-4F0F-BA12-36E061D19604}</a:tableStyleId>
              </a:tblPr>
              <a:tblGrid>
                <a:gridCol w="2832300"/>
              </a:tblGrid>
              <a:tr h="374025">
                <a:tc>
                  <a:txBody>
                    <a:bodyPr/>
                    <a:lstStyle/>
                    <a:p>
                      <a:pPr indent="0" lvl="0" marL="0" rtl="0" algn="ctr">
                        <a:spcBef>
                          <a:spcPts val="0"/>
                        </a:spcBef>
                        <a:spcAft>
                          <a:spcPts val="0"/>
                        </a:spcAft>
                        <a:buNone/>
                      </a:pPr>
                      <a:r>
                        <a:rPr lang="en" sz="2400">
                          <a:solidFill>
                            <a:schemeClr val="dk1"/>
                          </a:solidFill>
                        </a:rPr>
                        <a:t>(</a:t>
                      </a:r>
                      <a:r>
                        <a:rPr b="1" lang="en" sz="2400">
                          <a:solidFill>
                            <a:schemeClr val="dk1"/>
                          </a:solidFill>
                        </a:rPr>
                        <a:t>a</a:t>
                      </a:r>
                      <a:r>
                        <a:rPr lang="en" sz="2400">
                          <a:solidFill>
                            <a:schemeClr val="dk1"/>
                          </a:solidFill>
                        </a:rPr>
                        <a:t> </a:t>
                      </a:r>
                      <a:r>
                        <a:rPr b="1" lang="en" sz="2400">
                          <a:solidFill>
                            <a:schemeClr val="dk1"/>
                          </a:solidFill>
                        </a:rPr>
                        <a:t>· a · a · a · a</a:t>
                      </a:r>
                      <a:r>
                        <a:rPr b="1" lang="en" sz="2400">
                          <a:solidFill>
                            <a:schemeClr val="dk1"/>
                          </a:solidFill>
                        </a:rPr>
                        <a:t> · a</a:t>
                      </a:r>
                      <a:r>
                        <a:rPr lang="en" sz="2400">
                          <a:solidFill>
                            <a:schemeClr val="dk1"/>
                          </a:solidFill>
                        </a:rPr>
                        <a:t>)</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Clr>
                          <a:schemeClr val="dk1"/>
                        </a:buClr>
                        <a:buSzPts val="1100"/>
                        <a:buFont typeface="Arial"/>
                        <a:buNone/>
                      </a:pPr>
                      <a:r>
                        <a:rPr lang="en" sz="2400">
                          <a:solidFill>
                            <a:schemeClr val="dk1"/>
                          </a:solidFill>
                        </a:rPr>
                        <a:t>(</a:t>
                      </a:r>
                      <a:r>
                        <a:rPr b="1" lang="en" sz="2400">
                          <a:solidFill>
                            <a:schemeClr val="dk1"/>
                          </a:solidFill>
                        </a:rPr>
                        <a:t>a</a:t>
                      </a:r>
                      <a:r>
                        <a:rPr lang="en" sz="2400">
                          <a:solidFill>
                            <a:schemeClr val="dk1"/>
                          </a:solidFill>
                        </a:rPr>
                        <a:t> </a:t>
                      </a:r>
                      <a:r>
                        <a:rPr b="1" lang="en" sz="2400">
                          <a:solidFill>
                            <a:schemeClr val="dk1"/>
                          </a:solidFill>
                        </a:rPr>
                        <a:t>· a · a · a · a · a</a:t>
                      </a:r>
                      <a:r>
                        <a:rPr lang="en" sz="2400">
                          <a:solidFill>
                            <a:schemeClr val="dk1"/>
                          </a:solidFill>
                        </a:rPr>
                        <a:t>)</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pSp>
        <p:nvGrpSpPr>
          <p:cNvPr id="532" name="Google Shape;532;p48"/>
          <p:cNvGrpSpPr/>
          <p:nvPr/>
        </p:nvGrpSpPr>
        <p:grpSpPr>
          <a:xfrm>
            <a:off x="3530875" y="1914156"/>
            <a:ext cx="353700" cy="1181644"/>
            <a:chOff x="2997475" y="2221338"/>
            <a:chExt cx="353700" cy="1181644"/>
          </a:xfrm>
        </p:grpSpPr>
        <p:cxnSp>
          <p:nvCxnSpPr>
            <p:cNvPr id="533" name="Google Shape;533;p48"/>
            <p:cNvCxnSpPr/>
            <p:nvPr/>
          </p:nvCxnSpPr>
          <p:spPr>
            <a:xfrm>
              <a:off x="3137275" y="2553982"/>
              <a:ext cx="91500" cy="849000"/>
            </a:xfrm>
            <a:prstGeom prst="straightConnector1">
              <a:avLst/>
            </a:prstGeom>
            <a:noFill/>
            <a:ln cap="flat" cmpd="sng" w="28575">
              <a:solidFill>
                <a:srgbClr val="0000FF"/>
              </a:solidFill>
              <a:prstDash val="solid"/>
              <a:round/>
              <a:headEnd len="med" w="med" type="none"/>
              <a:tailEnd len="med" w="med" type="none"/>
            </a:ln>
          </p:spPr>
        </p:cxnSp>
        <p:sp>
          <p:nvSpPr>
            <p:cNvPr id="534" name="Google Shape;534;p48"/>
            <p:cNvSpPr txBox="1"/>
            <p:nvPr/>
          </p:nvSpPr>
          <p:spPr>
            <a:xfrm flipH="1">
              <a:off x="2997475" y="2221338"/>
              <a:ext cx="353700" cy="54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1</a:t>
              </a:r>
              <a:endParaRPr>
                <a:solidFill>
                  <a:srgbClr val="0000FF"/>
                </a:solidFill>
              </a:endParaRPr>
            </a:p>
          </p:txBody>
        </p:sp>
      </p:grpSp>
      <p:sp>
        <p:nvSpPr>
          <p:cNvPr id="535" name="Google Shape;535;p48"/>
          <p:cNvSpPr txBox="1"/>
          <p:nvPr/>
        </p:nvSpPr>
        <p:spPr>
          <a:xfrm>
            <a:off x="311700" y="445025"/>
            <a:ext cx="8520600" cy="567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500"/>
              <a:t>The Zeroth Power</a:t>
            </a:r>
            <a:endParaRPr b="1" sz="2500">
              <a:solidFill>
                <a:srgbClr val="000000"/>
              </a:solidFill>
              <a:highlight>
                <a:srgbClr val="00FFFF"/>
              </a:highlight>
            </a:endParaRPr>
          </a:p>
        </p:txBody>
      </p:sp>
      <p:grpSp>
        <p:nvGrpSpPr>
          <p:cNvPr id="536" name="Google Shape;536;p48"/>
          <p:cNvGrpSpPr/>
          <p:nvPr/>
        </p:nvGrpSpPr>
        <p:grpSpPr>
          <a:xfrm>
            <a:off x="4572000" y="1042925"/>
            <a:ext cx="816400" cy="791875"/>
            <a:chOff x="4572000" y="1500125"/>
            <a:chExt cx="816400" cy="791875"/>
          </a:xfrm>
        </p:grpSpPr>
        <p:sp>
          <p:nvSpPr>
            <p:cNvPr id="537" name="Google Shape;537;p48"/>
            <p:cNvSpPr/>
            <p:nvPr/>
          </p:nvSpPr>
          <p:spPr>
            <a:xfrm>
              <a:off x="4583900" y="2056200"/>
              <a:ext cx="185400" cy="235800"/>
            </a:xfrm>
            <a:prstGeom prst="ellipse">
              <a:avLst/>
            </a:prstGeom>
            <a:no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8" name="Google Shape;538;p48"/>
            <p:cNvSpPr/>
            <p:nvPr/>
          </p:nvSpPr>
          <p:spPr>
            <a:xfrm>
              <a:off x="4572000" y="1500125"/>
              <a:ext cx="185400" cy="235800"/>
            </a:xfrm>
            <a:prstGeom prst="ellipse">
              <a:avLst/>
            </a:prstGeom>
            <a:no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39" name="Google Shape;539;p48"/>
            <p:cNvCxnSpPr>
              <a:stCxn id="537" idx="4"/>
            </p:cNvCxnSpPr>
            <p:nvPr/>
          </p:nvCxnSpPr>
          <p:spPr>
            <a:xfrm flipH="1" rot="10800000">
              <a:off x="4676600" y="1956300"/>
              <a:ext cx="499500" cy="335700"/>
            </a:xfrm>
            <a:prstGeom prst="straightConnector1">
              <a:avLst/>
            </a:prstGeom>
            <a:noFill/>
            <a:ln cap="flat" cmpd="sng" w="19050">
              <a:solidFill>
                <a:srgbClr val="FF0000"/>
              </a:solidFill>
              <a:prstDash val="solid"/>
              <a:round/>
              <a:headEnd len="med" w="med" type="none"/>
              <a:tailEnd len="med" w="med" type="none"/>
            </a:ln>
          </p:spPr>
        </p:cxnSp>
        <p:cxnSp>
          <p:nvCxnSpPr>
            <p:cNvPr id="540" name="Google Shape;540;p48"/>
            <p:cNvCxnSpPr>
              <a:stCxn id="538" idx="4"/>
            </p:cNvCxnSpPr>
            <p:nvPr/>
          </p:nvCxnSpPr>
          <p:spPr>
            <a:xfrm>
              <a:off x="4664700" y="1735925"/>
              <a:ext cx="511200" cy="207600"/>
            </a:xfrm>
            <a:prstGeom prst="straightConnector1">
              <a:avLst/>
            </a:prstGeom>
            <a:noFill/>
            <a:ln cap="flat" cmpd="sng" w="19050">
              <a:solidFill>
                <a:srgbClr val="FF0000"/>
              </a:solidFill>
              <a:prstDash val="solid"/>
              <a:round/>
              <a:headEnd len="med" w="med" type="none"/>
              <a:tailEnd len="med" w="med" type="none"/>
            </a:ln>
          </p:spPr>
        </p:cxnSp>
        <p:cxnSp>
          <p:nvCxnSpPr>
            <p:cNvPr id="541" name="Google Shape;541;p48"/>
            <p:cNvCxnSpPr/>
            <p:nvPr/>
          </p:nvCxnSpPr>
          <p:spPr>
            <a:xfrm>
              <a:off x="5272600" y="1949850"/>
              <a:ext cx="115800" cy="0"/>
            </a:xfrm>
            <a:prstGeom prst="straightConnector1">
              <a:avLst/>
            </a:prstGeom>
            <a:noFill/>
            <a:ln cap="flat" cmpd="sng" w="38100">
              <a:solidFill>
                <a:srgbClr val="FF0000"/>
              </a:solidFill>
              <a:prstDash val="solid"/>
              <a:round/>
              <a:headEnd len="med" w="med" type="none"/>
              <a:tailEnd len="med" w="med" type="none"/>
            </a:ln>
          </p:spPr>
        </p:cxnSp>
      </p:grpSp>
      <p:sp>
        <p:nvSpPr>
          <p:cNvPr id="542" name="Google Shape;542;p48"/>
          <p:cNvSpPr txBox="1"/>
          <p:nvPr/>
        </p:nvSpPr>
        <p:spPr>
          <a:xfrm>
            <a:off x="207175" y="3742125"/>
            <a:ext cx="5034000" cy="56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chemeClr val="dk1"/>
                </a:solidFill>
              </a:rPr>
              <a:t>Quotient Rule for Exponents:</a:t>
            </a:r>
            <a:r>
              <a:rPr lang="en" sz="2400">
                <a:solidFill>
                  <a:schemeClr val="dk1"/>
                </a:solidFill>
              </a:rPr>
              <a:t>                 a</a:t>
            </a:r>
            <a:r>
              <a:rPr baseline="30000" lang="en" sz="2400">
                <a:solidFill>
                  <a:schemeClr val="dk1"/>
                </a:solidFill>
              </a:rPr>
              <a:t>6</a:t>
            </a:r>
            <a:r>
              <a:rPr baseline="30000" lang="en" sz="2400">
                <a:solidFill>
                  <a:schemeClr val="dk1"/>
                </a:solidFill>
              </a:rPr>
              <a:t> - 6</a:t>
            </a:r>
            <a:endParaRPr sz="2400">
              <a:solidFill>
                <a:schemeClr val="dk1"/>
              </a:solidFill>
            </a:endParaRPr>
          </a:p>
          <a:p>
            <a:pPr indent="0" lvl="0" marL="0" rtl="0" algn="l">
              <a:spcBef>
                <a:spcPts val="0"/>
              </a:spcBef>
              <a:spcAft>
                <a:spcPts val="0"/>
              </a:spcAft>
              <a:buClr>
                <a:schemeClr val="dk1"/>
              </a:buClr>
              <a:buSzPts val="1100"/>
              <a:buFont typeface="Arial"/>
              <a:buNone/>
            </a:pPr>
            <a:r>
              <a:rPr lang="en" sz="1600">
                <a:solidFill>
                  <a:schemeClr val="dk1"/>
                </a:solidFill>
              </a:rPr>
              <a:t>(subtract the exponents)</a:t>
            </a:r>
            <a:endParaRPr sz="2600">
              <a:solidFill>
                <a:schemeClr val="dk1"/>
              </a:solidFill>
            </a:endParaRPr>
          </a:p>
        </p:txBody>
      </p:sp>
      <p:cxnSp>
        <p:nvCxnSpPr>
          <p:cNvPr id="543" name="Google Shape;543;p48"/>
          <p:cNvCxnSpPr/>
          <p:nvPr/>
        </p:nvCxnSpPr>
        <p:spPr>
          <a:xfrm flipH="1">
            <a:off x="4988700" y="3920725"/>
            <a:ext cx="460800" cy="21600"/>
          </a:xfrm>
          <a:prstGeom prst="straightConnector1">
            <a:avLst/>
          </a:prstGeom>
          <a:noFill/>
          <a:ln cap="flat" cmpd="sng" w="28575">
            <a:solidFill>
              <a:srgbClr val="FF0000"/>
            </a:solidFill>
            <a:prstDash val="solid"/>
            <a:round/>
            <a:headEnd len="med" w="med" type="none"/>
            <a:tailEnd len="med" w="med" type="triangle"/>
          </a:ln>
        </p:spPr>
      </p:cxnSp>
      <p:grpSp>
        <p:nvGrpSpPr>
          <p:cNvPr id="544" name="Google Shape;544;p48"/>
          <p:cNvGrpSpPr/>
          <p:nvPr/>
        </p:nvGrpSpPr>
        <p:grpSpPr>
          <a:xfrm>
            <a:off x="3988075" y="1914156"/>
            <a:ext cx="2106300" cy="1181644"/>
            <a:chOff x="3988075" y="2371356"/>
            <a:chExt cx="2106300" cy="1181644"/>
          </a:xfrm>
        </p:grpSpPr>
        <p:grpSp>
          <p:nvGrpSpPr>
            <p:cNvPr id="545" name="Google Shape;545;p48"/>
            <p:cNvGrpSpPr/>
            <p:nvPr/>
          </p:nvGrpSpPr>
          <p:grpSpPr>
            <a:xfrm>
              <a:off x="3988075" y="2371356"/>
              <a:ext cx="353700" cy="1181644"/>
              <a:chOff x="2997475" y="2221338"/>
              <a:chExt cx="353700" cy="1181644"/>
            </a:xfrm>
          </p:grpSpPr>
          <p:cxnSp>
            <p:nvCxnSpPr>
              <p:cNvPr id="546" name="Google Shape;546;p48"/>
              <p:cNvCxnSpPr/>
              <p:nvPr/>
            </p:nvCxnSpPr>
            <p:spPr>
              <a:xfrm>
                <a:off x="3137275" y="2553982"/>
                <a:ext cx="91500" cy="849000"/>
              </a:xfrm>
              <a:prstGeom prst="straightConnector1">
                <a:avLst/>
              </a:prstGeom>
              <a:noFill/>
              <a:ln cap="flat" cmpd="sng" w="28575">
                <a:solidFill>
                  <a:srgbClr val="0000FF"/>
                </a:solidFill>
                <a:prstDash val="solid"/>
                <a:round/>
                <a:headEnd len="med" w="med" type="none"/>
                <a:tailEnd len="med" w="med" type="none"/>
              </a:ln>
            </p:spPr>
          </p:cxnSp>
          <p:sp>
            <p:nvSpPr>
              <p:cNvPr id="547" name="Google Shape;547;p48"/>
              <p:cNvSpPr txBox="1"/>
              <p:nvPr/>
            </p:nvSpPr>
            <p:spPr>
              <a:xfrm flipH="1">
                <a:off x="2997475" y="2221338"/>
                <a:ext cx="353700" cy="54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1</a:t>
                </a:r>
                <a:endParaRPr>
                  <a:solidFill>
                    <a:srgbClr val="0000FF"/>
                  </a:solidFill>
                </a:endParaRPr>
              </a:p>
            </p:txBody>
          </p:sp>
        </p:grpSp>
        <p:grpSp>
          <p:nvGrpSpPr>
            <p:cNvPr id="548" name="Google Shape;548;p48"/>
            <p:cNvGrpSpPr/>
            <p:nvPr/>
          </p:nvGrpSpPr>
          <p:grpSpPr>
            <a:xfrm>
              <a:off x="4445275" y="2371356"/>
              <a:ext cx="353700" cy="1181644"/>
              <a:chOff x="2997475" y="2221338"/>
              <a:chExt cx="353700" cy="1181644"/>
            </a:xfrm>
          </p:grpSpPr>
          <p:cxnSp>
            <p:nvCxnSpPr>
              <p:cNvPr id="549" name="Google Shape;549;p48"/>
              <p:cNvCxnSpPr/>
              <p:nvPr/>
            </p:nvCxnSpPr>
            <p:spPr>
              <a:xfrm>
                <a:off x="3137275" y="2553982"/>
                <a:ext cx="91500" cy="849000"/>
              </a:xfrm>
              <a:prstGeom prst="straightConnector1">
                <a:avLst/>
              </a:prstGeom>
              <a:noFill/>
              <a:ln cap="flat" cmpd="sng" w="28575">
                <a:solidFill>
                  <a:srgbClr val="0000FF"/>
                </a:solidFill>
                <a:prstDash val="solid"/>
                <a:round/>
                <a:headEnd len="med" w="med" type="none"/>
                <a:tailEnd len="med" w="med" type="none"/>
              </a:ln>
            </p:spPr>
          </p:cxnSp>
          <p:sp>
            <p:nvSpPr>
              <p:cNvPr id="550" name="Google Shape;550;p48"/>
              <p:cNvSpPr txBox="1"/>
              <p:nvPr/>
            </p:nvSpPr>
            <p:spPr>
              <a:xfrm flipH="1">
                <a:off x="2997475" y="2221338"/>
                <a:ext cx="353700" cy="54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1</a:t>
                </a:r>
                <a:endParaRPr>
                  <a:solidFill>
                    <a:srgbClr val="0000FF"/>
                  </a:solidFill>
                </a:endParaRPr>
              </a:p>
            </p:txBody>
          </p:sp>
        </p:grpSp>
        <p:grpSp>
          <p:nvGrpSpPr>
            <p:cNvPr id="551" name="Google Shape;551;p48"/>
            <p:cNvGrpSpPr/>
            <p:nvPr/>
          </p:nvGrpSpPr>
          <p:grpSpPr>
            <a:xfrm>
              <a:off x="5283475" y="2371356"/>
              <a:ext cx="353700" cy="1181644"/>
              <a:chOff x="2997475" y="2221338"/>
              <a:chExt cx="353700" cy="1181644"/>
            </a:xfrm>
          </p:grpSpPr>
          <p:cxnSp>
            <p:nvCxnSpPr>
              <p:cNvPr id="552" name="Google Shape;552;p48"/>
              <p:cNvCxnSpPr/>
              <p:nvPr/>
            </p:nvCxnSpPr>
            <p:spPr>
              <a:xfrm>
                <a:off x="3137275" y="2553982"/>
                <a:ext cx="91500" cy="849000"/>
              </a:xfrm>
              <a:prstGeom prst="straightConnector1">
                <a:avLst/>
              </a:prstGeom>
              <a:noFill/>
              <a:ln cap="flat" cmpd="sng" w="28575">
                <a:solidFill>
                  <a:srgbClr val="0000FF"/>
                </a:solidFill>
                <a:prstDash val="solid"/>
                <a:round/>
                <a:headEnd len="med" w="med" type="none"/>
                <a:tailEnd len="med" w="med" type="none"/>
              </a:ln>
            </p:spPr>
          </p:cxnSp>
          <p:sp>
            <p:nvSpPr>
              <p:cNvPr id="553" name="Google Shape;553;p48"/>
              <p:cNvSpPr txBox="1"/>
              <p:nvPr/>
            </p:nvSpPr>
            <p:spPr>
              <a:xfrm flipH="1">
                <a:off x="2997475" y="2221338"/>
                <a:ext cx="353700" cy="54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1</a:t>
                </a:r>
                <a:endParaRPr>
                  <a:solidFill>
                    <a:srgbClr val="0000FF"/>
                  </a:solidFill>
                </a:endParaRPr>
              </a:p>
            </p:txBody>
          </p:sp>
        </p:grpSp>
        <p:grpSp>
          <p:nvGrpSpPr>
            <p:cNvPr id="554" name="Google Shape;554;p48"/>
            <p:cNvGrpSpPr/>
            <p:nvPr/>
          </p:nvGrpSpPr>
          <p:grpSpPr>
            <a:xfrm>
              <a:off x="5740675" y="2371356"/>
              <a:ext cx="353700" cy="1181644"/>
              <a:chOff x="2997475" y="2221338"/>
              <a:chExt cx="353700" cy="1181644"/>
            </a:xfrm>
          </p:grpSpPr>
          <p:cxnSp>
            <p:nvCxnSpPr>
              <p:cNvPr id="555" name="Google Shape;555;p48"/>
              <p:cNvCxnSpPr/>
              <p:nvPr/>
            </p:nvCxnSpPr>
            <p:spPr>
              <a:xfrm>
                <a:off x="3137275" y="2553982"/>
                <a:ext cx="91500" cy="849000"/>
              </a:xfrm>
              <a:prstGeom prst="straightConnector1">
                <a:avLst/>
              </a:prstGeom>
              <a:noFill/>
              <a:ln cap="flat" cmpd="sng" w="28575">
                <a:solidFill>
                  <a:srgbClr val="0000FF"/>
                </a:solidFill>
                <a:prstDash val="solid"/>
                <a:round/>
                <a:headEnd len="med" w="med" type="none"/>
                <a:tailEnd len="med" w="med" type="none"/>
              </a:ln>
            </p:spPr>
          </p:cxnSp>
          <p:sp>
            <p:nvSpPr>
              <p:cNvPr id="556" name="Google Shape;556;p48"/>
              <p:cNvSpPr txBox="1"/>
              <p:nvPr/>
            </p:nvSpPr>
            <p:spPr>
              <a:xfrm flipH="1">
                <a:off x="2997475" y="2221338"/>
                <a:ext cx="353700" cy="54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1</a:t>
                </a:r>
                <a:endParaRPr>
                  <a:solidFill>
                    <a:srgbClr val="0000FF"/>
                  </a:solidFill>
                </a:endParaRPr>
              </a:p>
            </p:txBody>
          </p:sp>
        </p:grpSp>
        <p:grpSp>
          <p:nvGrpSpPr>
            <p:cNvPr id="557" name="Google Shape;557;p48"/>
            <p:cNvGrpSpPr/>
            <p:nvPr/>
          </p:nvGrpSpPr>
          <p:grpSpPr>
            <a:xfrm>
              <a:off x="4902475" y="2371356"/>
              <a:ext cx="353700" cy="1181644"/>
              <a:chOff x="2997475" y="2221338"/>
              <a:chExt cx="353700" cy="1181644"/>
            </a:xfrm>
          </p:grpSpPr>
          <p:cxnSp>
            <p:nvCxnSpPr>
              <p:cNvPr id="558" name="Google Shape;558;p48"/>
              <p:cNvCxnSpPr/>
              <p:nvPr/>
            </p:nvCxnSpPr>
            <p:spPr>
              <a:xfrm>
                <a:off x="3137275" y="2553982"/>
                <a:ext cx="91500" cy="849000"/>
              </a:xfrm>
              <a:prstGeom prst="straightConnector1">
                <a:avLst/>
              </a:prstGeom>
              <a:noFill/>
              <a:ln cap="flat" cmpd="sng" w="28575">
                <a:solidFill>
                  <a:srgbClr val="0000FF"/>
                </a:solidFill>
                <a:prstDash val="solid"/>
                <a:round/>
                <a:headEnd len="med" w="med" type="none"/>
                <a:tailEnd len="med" w="med" type="none"/>
              </a:ln>
            </p:spPr>
          </p:cxnSp>
          <p:sp>
            <p:nvSpPr>
              <p:cNvPr id="559" name="Google Shape;559;p48"/>
              <p:cNvSpPr txBox="1"/>
              <p:nvPr/>
            </p:nvSpPr>
            <p:spPr>
              <a:xfrm flipH="1">
                <a:off x="2997475" y="2221338"/>
                <a:ext cx="353700" cy="54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1</a:t>
                </a:r>
                <a:endParaRPr>
                  <a:solidFill>
                    <a:srgbClr val="0000FF"/>
                  </a:solidFill>
                </a:endParaRPr>
              </a:p>
            </p:txBody>
          </p:sp>
        </p:grpSp>
      </p:grpSp>
      <p:cxnSp>
        <p:nvCxnSpPr>
          <p:cNvPr id="560" name="Google Shape;560;p48"/>
          <p:cNvCxnSpPr/>
          <p:nvPr/>
        </p:nvCxnSpPr>
        <p:spPr>
          <a:xfrm>
            <a:off x="6516300" y="2648350"/>
            <a:ext cx="367800" cy="0"/>
          </a:xfrm>
          <a:prstGeom prst="straightConnector1">
            <a:avLst/>
          </a:prstGeom>
          <a:noFill/>
          <a:ln cap="flat" cmpd="sng" w="28575">
            <a:solidFill>
              <a:srgbClr val="FF0000"/>
            </a:solidFill>
            <a:prstDash val="solid"/>
            <a:round/>
            <a:headEnd len="med" w="med" type="none"/>
            <a:tailEnd len="med" w="med" type="triangle"/>
          </a:ln>
        </p:spPr>
      </p:cxnSp>
      <p:sp>
        <p:nvSpPr>
          <p:cNvPr id="561" name="Google Shape;561;p48"/>
          <p:cNvSpPr txBox="1"/>
          <p:nvPr/>
        </p:nvSpPr>
        <p:spPr>
          <a:xfrm>
            <a:off x="7014925" y="2364400"/>
            <a:ext cx="460800" cy="56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t>1</a:t>
            </a:r>
            <a:endParaRPr sz="2400"/>
          </a:p>
        </p:txBody>
      </p:sp>
      <p:sp>
        <p:nvSpPr>
          <p:cNvPr id="562" name="Google Shape;562;p48"/>
          <p:cNvSpPr txBox="1"/>
          <p:nvPr/>
        </p:nvSpPr>
        <p:spPr>
          <a:xfrm>
            <a:off x="2780525" y="3223700"/>
            <a:ext cx="4121100" cy="492900"/>
          </a:xfrm>
          <a:prstGeom prst="rect">
            <a:avLst/>
          </a:prstGeom>
          <a:noFill/>
          <a:ln>
            <a:noFill/>
          </a:ln>
        </p:spPr>
        <p:txBody>
          <a:bodyPr anchorCtr="0" anchor="t" bIns="91425" lIns="91425" spcFirstLastPara="1" rIns="91425" wrap="square" tIns="91425">
            <a:noAutofit/>
          </a:bodyPr>
          <a:lstStyle/>
          <a:p>
            <a:pPr indent="0" lvl="0" marL="0" rtl="0" algn="ctr">
              <a:lnSpc>
                <a:spcPct val="150000"/>
              </a:lnSpc>
              <a:spcBef>
                <a:spcPts val="0"/>
              </a:spcBef>
              <a:spcAft>
                <a:spcPts val="0"/>
              </a:spcAft>
              <a:buNone/>
            </a:pPr>
            <a:r>
              <a:rPr b="1" lang="en" sz="2400">
                <a:solidFill>
                  <a:schemeClr val="dk1"/>
                </a:solidFill>
              </a:rPr>
              <a:t>1 · 1 · 1</a:t>
            </a:r>
            <a:r>
              <a:rPr b="1" lang="en" sz="2400">
                <a:solidFill>
                  <a:schemeClr val="dk1"/>
                </a:solidFill>
              </a:rPr>
              <a:t> · 1 · 1 · 1</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2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2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3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3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3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4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6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6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6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3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4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4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543"/>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2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2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2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6" name="Shape 566"/>
        <p:cNvGrpSpPr/>
        <p:nvPr/>
      </p:nvGrpSpPr>
      <p:grpSpPr>
        <a:xfrm>
          <a:off x="0" y="0"/>
          <a:ext cx="0" cy="0"/>
          <a:chOff x="0" y="0"/>
          <a:chExt cx="0" cy="0"/>
        </a:xfrm>
      </p:grpSpPr>
      <p:sp>
        <p:nvSpPr>
          <p:cNvPr id="567" name="Google Shape;567;p49"/>
          <p:cNvSpPr txBox="1"/>
          <p:nvPr/>
        </p:nvSpPr>
        <p:spPr>
          <a:xfrm>
            <a:off x="7161175" y="2702975"/>
            <a:ext cx="1084200" cy="56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chemeClr val="dk1"/>
                </a:solidFill>
              </a:rPr>
              <a:t> =   1</a:t>
            </a:r>
            <a:endParaRPr sz="2400">
              <a:solidFill>
                <a:schemeClr val="dk1"/>
              </a:solidFill>
            </a:endParaRPr>
          </a:p>
        </p:txBody>
      </p:sp>
      <p:sp>
        <p:nvSpPr>
          <p:cNvPr id="568" name="Google Shape;568;p49"/>
          <p:cNvSpPr/>
          <p:nvPr/>
        </p:nvSpPr>
        <p:spPr>
          <a:xfrm>
            <a:off x="4988700" y="4416875"/>
            <a:ext cx="600000" cy="492900"/>
          </a:xfrm>
          <a:prstGeom prst="rect">
            <a:avLst/>
          </a:prstGeom>
          <a:noFill/>
          <a:ln cap="flat" cmpd="sng" w="3810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9" name="Google Shape;569;p49"/>
          <p:cNvSpPr txBox="1"/>
          <p:nvPr/>
        </p:nvSpPr>
        <p:spPr>
          <a:xfrm>
            <a:off x="4570375" y="4379375"/>
            <a:ext cx="1084200" cy="56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chemeClr val="dk1"/>
                </a:solidFill>
              </a:rPr>
              <a:t> =   1</a:t>
            </a:r>
            <a:endParaRPr sz="2400">
              <a:solidFill>
                <a:schemeClr val="dk1"/>
              </a:solidFill>
            </a:endParaRPr>
          </a:p>
        </p:txBody>
      </p:sp>
      <p:sp>
        <p:nvSpPr>
          <p:cNvPr id="570" name="Google Shape;570;p49"/>
          <p:cNvSpPr txBox="1"/>
          <p:nvPr/>
        </p:nvSpPr>
        <p:spPr>
          <a:xfrm>
            <a:off x="439350" y="922725"/>
            <a:ext cx="1977900" cy="5679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SzPts val="2400"/>
              <a:buAutoNum type="alphaUcParenR"/>
            </a:pPr>
            <a:r>
              <a:rPr lang="en" sz="2000"/>
              <a:t>Expression:</a:t>
            </a:r>
            <a:endParaRPr sz="2400"/>
          </a:p>
        </p:txBody>
      </p:sp>
      <p:sp>
        <p:nvSpPr>
          <p:cNvPr id="571" name="Google Shape;571;p49"/>
          <p:cNvSpPr txBox="1"/>
          <p:nvPr/>
        </p:nvSpPr>
        <p:spPr>
          <a:xfrm>
            <a:off x="1407600" y="4379375"/>
            <a:ext cx="3347400" cy="56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t>Rewrite:</a:t>
            </a:r>
            <a:r>
              <a:rPr lang="en" sz="2400"/>
              <a:t>                       2</a:t>
            </a:r>
            <a:r>
              <a:rPr baseline="30000" lang="en" sz="2400"/>
              <a:t>0</a:t>
            </a:r>
            <a:endParaRPr sz="2400"/>
          </a:p>
        </p:txBody>
      </p:sp>
      <p:graphicFrame>
        <p:nvGraphicFramePr>
          <p:cNvPr id="572" name="Google Shape;572;p49"/>
          <p:cNvGraphicFramePr/>
          <p:nvPr/>
        </p:nvGraphicFramePr>
        <p:xfrm>
          <a:off x="4202175" y="979350"/>
          <a:ext cx="3000000" cy="3000000"/>
        </p:xfrm>
        <a:graphic>
          <a:graphicData uri="http://schemas.openxmlformats.org/drawingml/2006/table">
            <a:tbl>
              <a:tblPr>
                <a:noFill/>
                <a:tableStyleId>{0BF6E7DA-6255-4F0F-BA12-36E061D19604}</a:tableStyleId>
              </a:tblPr>
              <a:tblGrid>
                <a:gridCol w="739650"/>
              </a:tblGrid>
              <a:tr h="374025">
                <a:tc>
                  <a:txBody>
                    <a:bodyPr/>
                    <a:lstStyle/>
                    <a:p>
                      <a:pPr indent="0" lvl="0" marL="0" rtl="0" algn="ctr">
                        <a:spcBef>
                          <a:spcPts val="0"/>
                        </a:spcBef>
                        <a:spcAft>
                          <a:spcPts val="0"/>
                        </a:spcAft>
                        <a:buNone/>
                      </a:pPr>
                      <a:r>
                        <a:rPr lang="en" sz="2400">
                          <a:solidFill>
                            <a:schemeClr val="dk1"/>
                          </a:solidFill>
                        </a:rPr>
                        <a:t>2</a:t>
                      </a:r>
                      <a:r>
                        <a:rPr baseline="30000" lang="en" sz="2400">
                          <a:solidFill>
                            <a:schemeClr val="dk1"/>
                          </a:solidFill>
                        </a:rPr>
                        <a:t>3</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2</a:t>
                      </a:r>
                      <a:r>
                        <a:rPr baseline="30000" lang="en" sz="2400">
                          <a:solidFill>
                            <a:schemeClr val="dk1"/>
                          </a:solidFill>
                        </a:rPr>
                        <a:t>3</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573" name="Google Shape;573;p49"/>
          <p:cNvSpPr txBox="1"/>
          <p:nvPr/>
        </p:nvSpPr>
        <p:spPr>
          <a:xfrm>
            <a:off x="914400" y="2057400"/>
            <a:ext cx="1148100" cy="56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chemeClr val="dk1"/>
                </a:solidFill>
              </a:rPr>
              <a:t>Expand:</a:t>
            </a:r>
            <a:endParaRPr sz="2400">
              <a:solidFill>
                <a:schemeClr val="dk1"/>
              </a:solidFill>
            </a:endParaRPr>
          </a:p>
        </p:txBody>
      </p:sp>
      <p:graphicFrame>
        <p:nvGraphicFramePr>
          <p:cNvPr id="574" name="Google Shape;574;p49"/>
          <p:cNvGraphicFramePr/>
          <p:nvPr/>
        </p:nvGraphicFramePr>
        <p:xfrm>
          <a:off x="3705575" y="2114350"/>
          <a:ext cx="3000000" cy="3000000"/>
        </p:xfrm>
        <a:graphic>
          <a:graphicData uri="http://schemas.openxmlformats.org/drawingml/2006/table">
            <a:tbl>
              <a:tblPr>
                <a:noFill/>
                <a:tableStyleId>{0BF6E7DA-6255-4F0F-BA12-36E061D19604}</a:tableStyleId>
              </a:tblPr>
              <a:tblGrid>
                <a:gridCol w="1541050"/>
              </a:tblGrid>
              <a:tr h="374025">
                <a:tc>
                  <a:txBody>
                    <a:bodyPr/>
                    <a:lstStyle/>
                    <a:p>
                      <a:pPr indent="0" lvl="0" marL="0" rtl="0" algn="ctr">
                        <a:spcBef>
                          <a:spcPts val="0"/>
                        </a:spcBef>
                        <a:spcAft>
                          <a:spcPts val="0"/>
                        </a:spcAft>
                        <a:buNone/>
                      </a:pPr>
                      <a:r>
                        <a:rPr lang="en" sz="2400">
                          <a:solidFill>
                            <a:schemeClr val="dk1"/>
                          </a:solidFill>
                        </a:rPr>
                        <a:t>(</a:t>
                      </a:r>
                      <a:r>
                        <a:rPr b="1" lang="en" sz="2400">
                          <a:solidFill>
                            <a:schemeClr val="dk1"/>
                          </a:solidFill>
                        </a:rPr>
                        <a:t>2</a:t>
                      </a:r>
                      <a:r>
                        <a:rPr lang="en" sz="2400">
                          <a:solidFill>
                            <a:schemeClr val="dk1"/>
                          </a:solidFill>
                        </a:rPr>
                        <a:t> </a:t>
                      </a:r>
                      <a:r>
                        <a:rPr b="1" lang="en" sz="2400">
                          <a:solidFill>
                            <a:schemeClr val="dk1"/>
                          </a:solidFill>
                        </a:rPr>
                        <a:t>· 2 · 2</a:t>
                      </a:r>
                      <a:r>
                        <a:rPr lang="en" sz="2400">
                          <a:solidFill>
                            <a:schemeClr val="dk1"/>
                          </a:solidFill>
                        </a:rPr>
                        <a:t>)</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Clr>
                          <a:schemeClr val="dk1"/>
                        </a:buClr>
                        <a:buSzPts val="1100"/>
                        <a:buFont typeface="Arial"/>
                        <a:buNone/>
                      </a:pPr>
                      <a:r>
                        <a:rPr lang="en" sz="2400">
                          <a:solidFill>
                            <a:schemeClr val="dk1"/>
                          </a:solidFill>
                        </a:rPr>
                        <a:t>(</a:t>
                      </a:r>
                      <a:r>
                        <a:rPr b="1" lang="en" sz="2400">
                          <a:solidFill>
                            <a:schemeClr val="dk1"/>
                          </a:solidFill>
                        </a:rPr>
                        <a:t>2</a:t>
                      </a:r>
                      <a:r>
                        <a:rPr lang="en" sz="2400">
                          <a:solidFill>
                            <a:schemeClr val="dk1"/>
                          </a:solidFill>
                        </a:rPr>
                        <a:t> </a:t>
                      </a:r>
                      <a:r>
                        <a:rPr b="1" lang="en" sz="2400">
                          <a:solidFill>
                            <a:schemeClr val="dk1"/>
                          </a:solidFill>
                        </a:rPr>
                        <a:t>· 2 · 2</a:t>
                      </a:r>
                      <a:r>
                        <a:rPr lang="en" sz="2400">
                          <a:solidFill>
                            <a:schemeClr val="dk1"/>
                          </a:solidFill>
                        </a:rPr>
                        <a:t>)</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pSp>
        <p:nvGrpSpPr>
          <p:cNvPr id="575" name="Google Shape;575;p49"/>
          <p:cNvGrpSpPr/>
          <p:nvPr/>
        </p:nvGrpSpPr>
        <p:grpSpPr>
          <a:xfrm>
            <a:off x="3835675" y="1914156"/>
            <a:ext cx="353700" cy="1181644"/>
            <a:chOff x="2997475" y="2221338"/>
            <a:chExt cx="353700" cy="1181644"/>
          </a:xfrm>
        </p:grpSpPr>
        <p:cxnSp>
          <p:nvCxnSpPr>
            <p:cNvPr id="576" name="Google Shape;576;p49"/>
            <p:cNvCxnSpPr/>
            <p:nvPr/>
          </p:nvCxnSpPr>
          <p:spPr>
            <a:xfrm>
              <a:off x="3137275" y="2553982"/>
              <a:ext cx="91500" cy="849000"/>
            </a:xfrm>
            <a:prstGeom prst="straightConnector1">
              <a:avLst/>
            </a:prstGeom>
            <a:noFill/>
            <a:ln cap="flat" cmpd="sng" w="28575">
              <a:solidFill>
                <a:srgbClr val="0000FF"/>
              </a:solidFill>
              <a:prstDash val="solid"/>
              <a:round/>
              <a:headEnd len="med" w="med" type="none"/>
              <a:tailEnd len="med" w="med" type="none"/>
            </a:ln>
          </p:spPr>
        </p:cxnSp>
        <p:sp>
          <p:nvSpPr>
            <p:cNvPr id="577" name="Google Shape;577;p49"/>
            <p:cNvSpPr txBox="1"/>
            <p:nvPr/>
          </p:nvSpPr>
          <p:spPr>
            <a:xfrm flipH="1">
              <a:off x="2997475" y="2221338"/>
              <a:ext cx="353700" cy="54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1</a:t>
              </a:r>
              <a:endParaRPr>
                <a:solidFill>
                  <a:srgbClr val="0000FF"/>
                </a:solidFill>
              </a:endParaRPr>
            </a:p>
          </p:txBody>
        </p:sp>
      </p:grpSp>
      <p:sp>
        <p:nvSpPr>
          <p:cNvPr id="578" name="Google Shape;578;p49"/>
          <p:cNvSpPr txBox="1"/>
          <p:nvPr/>
        </p:nvSpPr>
        <p:spPr>
          <a:xfrm>
            <a:off x="311700" y="445025"/>
            <a:ext cx="8520600" cy="567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500"/>
              <a:t>The Zeroth Power</a:t>
            </a:r>
            <a:endParaRPr b="1" sz="2500">
              <a:solidFill>
                <a:srgbClr val="000000"/>
              </a:solidFill>
              <a:highlight>
                <a:srgbClr val="00FFFF"/>
              </a:highlight>
            </a:endParaRPr>
          </a:p>
        </p:txBody>
      </p:sp>
      <p:grpSp>
        <p:nvGrpSpPr>
          <p:cNvPr id="579" name="Google Shape;579;p49"/>
          <p:cNvGrpSpPr/>
          <p:nvPr/>
        </p:nvGrpSpPr>
        <p:grpSpPr>
          <a:xfrm>
            <a:off x="4572000" y="1042925"/>
            <a:ext cx="816400" cy="791875"/>
            <a:chOff x="4572000" y="1500125"/>
            <a:chExt cx="816400" cy="791875"/>
          </a:xfrm>
        </p:grpSpPr>
        <p:sp>
          <p:nvSpPr>
            <p:cNvPr id="580" name="Google Shape;580;p49"/>
            <p:cNvSpPr/>
            <p:nvPr/>
          </p:nvSpPr>
          <p:spPr>
            <a:xfrm>
              <a:off x="4583900" y="2056200"/>
              <a:ext cx="185400" cy="235800"/>
            </a:xfrm>
            <a:prstGeom prst="ellipse">
              <a:avLst/>
            </a:prstGeom>
            <a:no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1" name="Google Shape;581;p49"/>
            <p:cNvSpPr/>
            <p:nvPr/>
          </p:nvSpPr>
          <p:spPr>
            <a:xfrm>
              <a:off x="4572000" y="1500125"/>
              <a:ext cx="185400" cy="235800"/>
            </a:xfrm>
            <a:prstGeom prst="ellipse">
              <a:avLst/>
            </a:prstGeom>
            <a:no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82" name="Google Shape;582;p49"/>
            <p:cNvCxnSpPr>
              <a:stCxn id="580" idx="4"/>
            </p:cNvCxnSpPr>
            <p:nvPr/>
          </p:nvCxnSpPr>
          <p:spPr>
            <a:xfrm flipH="1" rot="10800000">
              <a:off x="4676600" y="1956300"/>
              <a:ext cx="499500" cy="335700"/>
            </a:xfrm>
            <a:prstGeom prst="straightConnector1">
              <a:avLst/>
            </a:prstGeom>
            <a:noFill/>
            <a:ln cap="flat" cmpd="sng" w="19050">
              <a:solidFill>
                <a:srgbClr val="FF0000"/>
              </a:solidFill>
              <a:prstDash val="solid"/>
              <a:round/>
              <a:headEnd len="med" w="med" type="none"/>
              <a:tailEnd len="med" w="med" type="none"/>
            </a:ln>
          </p:spPr>
        </p:cxnSp>
        <p:cxnSp>
          <p:nvCxnSpPr>
            <p:cNvPr id="583" name="Google Shape;583;p49"/>
            <p:cNvCxnSpPr>
              <a:stCxn id="581" idx="4"/>
            </p:cNvCxnSpPr>
            <p:nvPr/>
          </p:nvCxnSpPr>
          <p:spPr>
            <a:xfrm>
              <a:off x="4664700" y="1735925"/>
              <a:ext cx="511200" cy="207600"/>
            </a:xfrm>
            <a:prstGeom prst="straightConnector1">
              <a:avLst/>
            </a:prstGeom>
            <a:noFill/>
            <a:ln cap="flat" cmpd="sng" w="19050">
              <a:solidFill>
                <a:srgbClr val="FF0000"/>
              </a:solidFill>
              <a:prstDash val="solid"/>
              <a:round/>
              <a:headEnd len="med" w="med" type="none"/>
              <a:tailEnd len="med" w="med" type="none"/>
            </a:ln>
          </p:spPr>
        </p:cxnSp>
        <p:cxnSp>
          <p:nvCxnSpPr>
            <p:cNvPr id="584" name="Google Shape;584;p49"/>
            <p:cNvCxnSpPr/>
            <p:nvPr/>
          </p:nvCxnSpPr>
          <p:spPr>
            <a:xfrm>
              <a:off x="5272600" y="1949850"/>
              <a:ext cx="115800" cy="0"/>
            </a:xfrm>
            <a:prstGeom prst="straightConnector1">
              <a:avLst/>
            </a:prstGeom>
            <a:noFill/>
            <a:ln cap="flat" cmpd="sng" w="38100">
              <a:solidFill>
                <a:srgbClr val="FF0000"/>
              </a:solidFill>
              <a:prstDash val="solid"/>
              <a:round/>
              <a:headEnd len="med" w="med" type="none"/>
              <a:tailEnd len="med" w="med" type="none"/>
            </a:ln>
          </p:spPr>
        </p:cxnSp>
      </p:grpSp>
      <p:sp>
        <p:nvSpPr>
          <p:cNvPr id="585" name="Google Shape;585;p49"/>
          <p:cNvSpPr txBox="1"/>
          <p:nvPr/>
        </p:nvSpPr>
        <p:spPr>
          <a:xfrm>
            <a:off x="207175" y="3665925"/>
            <a:ext cx="5034000" cy="56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chemeClr val="dk1"/>
                </a:solidFill>
              </a:rPr>
              <a:t>Quotient Rule for Exponents:</a:t>
            </a:r>
            <a:r>
              <a:rPr lang="en" sz="2400">
                <a:solidFill>
                  <a:schemeClr val="dk1"/>
                </a:solidFill>
              </a:rPr>
              <a:t>                 2</a:t>
            </a:r>
            <a:r>
              <a:rPr baseline="30000" lang="en" sz="2400">
                <a:solidFill>
                  <a:schemeClr val="dk1"/>
                </a:solidFill>
              </a:rPr>
              <a:t>3</a:t>
            </a:r>
            <a:r>
              <a:rPr baseline="30000" lang="en" sz="2400">
                <a:solidFill>
                  <a:schemeClr val="dk1"/>
                </a:solidFill>
              </a:rPr>
              <a:t> - 3</a:t>
            </a:r>
            <a:endParaRPr sz="2400">
              <a:solidFill>
                <a:schemeClr val="dk1"/>
              </a:solidFill>
            </a:endParaRPr>
          </a:p>
          <a:p>
            <a:pPr indent="0" lvl="0" marL="0" rtl="0" algn="l">
              <a:spcBef>
                <a:spcPts val="0"/>
              </a:spcBef>
              <a:spcAft>
                <a:spcPts val="0"/>
              </a:spcAft>
              <a:buClr>
                <a:schemeClr val="dk1"/>
              </a:buClr>
              <a:buSzPts val="1100"/>
              <a:buFont typeface="Arial"/>
              <a:buNone/>
            </a:pPr>
            <a:r>
              <a:rPr lang="en" sz="1600">
                <a:solidFill>
                  <a:schemeClr val="dk1"/>
                </a:solidFill>
              </a:rPr>
              <a:t>(subtract the exponents)</a:t>
            </a:r>
            <a:endParaRPr sz="2600">
              <a:solidFill>
                <a:schemeClr val="dk1"/>
              </a:solidFill>
            </a:endParaRPr>
          </a:p>
        </p:txBody>
      </p:sp>
      <p:cxnSp>
        <p:nvCxnSpPr>
          <p:cNvPr id="586" name="Google Shape;586;p49"/>
          <p:cNvCxnSpPr/>
          <p:nvPr/>
        </p:nvCxnSpPr>
        <p:spPr>
          <a:xfrm flipH="1">
            <a:off x="4988700" y="3844525"/>
            <a:ext cx="460800" cy="21600"/>
          </a:xfrm>
          <a:prstGeom prst="straightConnector1">
            <a:avLst/>
          </a:prstGeom>
          <a:noFill/>
          <a:ln cap="flat" cmpd="sng" w="28575">
            <a:solidFill>
              <a:srgbClr val="FF0000"/>
            </a:solidFill>
            <a:prstDash val="solid"/>
            <a:round/>
            <a:headEnd len="med" w="med" type="none"/>
            <a:tailEnd len="med" w="med" type="triangle"/>
          </a:ln>
        </p:spPr>
      </p:cxnSp>
      <p:grpSp>
        <p:nvGrpSpPr>
          <p:cNvPr id="587" name="Google Shape;587;p49"/>
          <p:cNvGrpSpPr/>
          <p:nvPr/>
        </p:nvGrpSpPr>
        <p:grpSpPr>
          <a:xfrm>
            <a:off x="4292875" y="1914156"/>
            <a:ext cx="810900" cy="1181644"/>
            <a:chOff x="3988075" y="2371356"/>
            <a:chExt cx="810900" cy="1181644"/>
          </a:xfrm>
        </p:grpSpPr>
        <p:grpSp>
          <p:nvGrpSpPr>
            <p:cNvPr id="588" name="Google Shape;588;p49"/>
            <p:cNvGrpSpPr/>
            <p:nvPr/>
          </p:nvGrpSpPr>
          <p:grpSpPr>
            <a:xfrm>
              <a:off x="3988075" y="2371356"/>
              <a:ext cx="353700" cy="1181644"/>
              <a:chOff x="2997475" y="2221338"/>
              <a:chExt cx="353700" cy="1181644"/>
            </a:xfrm>
          </p:grpSpPr>
          <p:cxnSp>
            <p:nvCxnSpPr>
              <p:cNvPr id="589" name="Google Shape;589;p49"/>
              <p:cNvCxnSpPr/>
              <p:nvPr/>
            </p:nvCxnSpPr>
            <p:spPr>
              <a:xfrm>
                <a:off x="3137275" y="2553982"/>
                <a:ext cx="91500" cy="849000"/>
              </a:xfrm>
              <a:prstGeom prst="straightConnector1">
                <a:avLst/>
              </a:prstGeom>
              <a:noFill/>
              <a:ln cap="flat" cmpd="sng" w="28575">
                <a:solidFill>
                  <a:srgbClr val="0000FF"/>
                </a:solidFill>
                <a:prstDash val="solid"/>
                <a:round/>
                <a:headEnd len="med" w="med" type="none"/>
                <a:tailEnd len="med" w="med" type="none"/>
              </a:ln>
            </p:spPr>
          </p:cxnSp>
          <p:sp>
            <p:nvSpPr>
              <p:cNvPr id="590" name="Google Shape;590;p49"/>
              <p:cNvSpPr txBox="1"/>
              <p:nvPr/>
            </p:nvSpPr>
            <p:spPr>
              <a:xfrm flipH="1">
                <a:off x="2997475" y="2221338"/>
                <a:ext cx="353700" cy="54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1</a:t>
                </a:r>
                <a:endParaRPr>
                  <a:solidFill>
                    <a:srgbClr val="0000FF"/>
                  </a:solidFill>
                </a:endParaRPr>
              </a:p>
            </p:txBody>
          </p:sp>
        </p:grpSp>
        <p:grpSp>
          <p:nvGrpSpPr>
            <p:cNvPr id="591" name="Google Shape;591;p49"/>
            <p:cNvGrpSpPr/>
            <p:nvPr/>
          </p:nvGrpSpPr>
          <p:grpSpPr>
            <a:xfrm>
              <a:off x="4445275" y="2371356"/>
              <a:ext cx="353700" cy="1181644"/>
              <a:chOff x="2997475" y="2221338"/>
              <a:chExt cx="353700" cy="1181644"/>
            </a:xfrm>
          </p:grpSpPr>
          <p:cxnSp>
            <p:nvCxnSpPr>
              <p:cNvPr id="592" name="Google Shape;592;p49"/>
              <p:cNvCxnSpPr/>
              <p:nvPr/>
            </p:nvCxnSpPr>
            <p:spPr>
              <a:xfrm>
                <a:off x="3137275" y="2553982"/>
                <a:ext cx="91500" cy="849000"/>
              </a:xfrm>
              <a:prstGeom prst="straightConnector1">
                <a:avLst/>
              </a:prstGeom>
              <a:noFill/>
              <a:ln cap="flat" cmpd="sng" w="28575">
                <a:solidFill>
                  <a:srgbClr val="0000FF"/>
                </a:solidFill>
                <a:prstDash val="solid"/>
                <a:round/>
                <a:headEnd len="med" w="med" type="none"/>
                <a:tailEnd len="med" w="med" type="none"/>
              </a:ln>
            </p:spPr>
          </p:cxnSp>
          <p:sp>
            <p:nvSpPr>
              <p:cNvPr id="593" name="Google Shape;593;p49"/>
              <p:cNvSpPr txBox="1"/>
              <p:nvPr/>
            </p:nvSpPr>
            <p:spPr>
              <a:xfrm flipH="1">
                <a:off x="2997475" y="2221338"/>
                <a:ext cx="353700" cy="54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1</a:t>
                </a:r>
                <a:endParaRPr>
                  <a:solidFill>
                    <a:srgbClr val="0000FF"/>
                  </a:solidFill>
                </a:endParaRPr>
              </a:p>
            </p:txBody>
          </p:sp>
        </p:grpSp>
      </p:grpSp>
      <p:cxnSp>
        <p:nvCxnSpPr>
          <p:cNvPr id="594" name="Google Shape;594;p49"/>
          <p:cNvCxnSpPr/>
          <p:nvPr/>
        </p:nvCxnSpPr>
        <p:spPr>
          <a:xfrm>
            <a:off x="5449500" y="2648350"/>
            <a:ext cx="367800" cy="0"/>
          </a:xfrm>
          <a:prstGeom prst="straightConnector1">
            <a:avLst/>
          </a:prstGeom>
          <a:noFill/>
          <a:ln cap="flat" cmpd="sng" w="28575">
            <a:solidFill>
              <a:srgbClr val="FF0000"/>
            </a:solidFill>
            <a:prstDash val="solid"/>
            <a:round/>
            <a:headEnd len="med" w="med" type="none"/>
            <a:tailEnd len="med" w="med" type="triangle"/>
          </a:ln>
        </p:spPr>
      </p:cxnSp>
      <p:sp>
        <p:nvSpPr>
          <p:cNvPr id="595" name="Google Shape;595;p49"/>
          <p:cNvSpPr txBox="1"/>
          <p:nvPr/>
        </p:nvSpPr>
        <p:spPr>
          <a:xfrm>
            <a:off x="5948125" y="2364400"/>
            <a:ext cx="460800" cy="56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t>1</a:t>
            </a:r>
            <a:endParaRPr sz="2400"/>
          </a:p>
        </p:txBody>
      </p:sp>
      <p:cxnSp>
        <p:nvCxnSpPr>
          <p:cNvPr id="596" name="Google Shape;596;p49"/>
          <p:cNvCxnSpPr/>
          <p:nvPr/>
        </p:nvCxnSpPr>
        <p:spPr>
          <a:xfrm>
            <a:off x="5654575" y="1504950"/>
            <a:ext cx="817800" cy="0"/>
          </a:xfrm>
          <a:prstGeom prst="straightConnector1">
            <a:avLst/>
          </a:prstGeom>
          <a:noFill/>
          <a:ln cap="flat" cmpd="sng" w="38100">
            <a:solidFill>
              <a:srgbClr val="0000FF"/>
            </a:solidFill>
            <a:prstDash val="solid"/>
            <a:round/>
            <a:headEnd len="med" w="med" type="none"/>
            <a:tailEnd len="med" w="med" type="triangle"/>
          </a:ln>
        </p:spPr>
      </p:cxnSp>
      <p:sp>
        <p:nvSpPr>
          <p:cNvPr id="597" name="Google Shape;597;p49"/>
          <p:cNvSpPr txBox="1"/>
          <p:nvPr/>
        </p:nvSpPr>
        <p:spPr>
          <a:xfrm>
            <a:off x="6654400" y="875100"/>
            <a:ext cx="1977900" cy="184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t>Evaluate:</a:t>
            </a:r>
            <a:endParaRPr sz="2400"/>
          </a:p>
          <a:p>
            <a:pPr indent="0" lvl="0" marL="0" rtl="0" algn="l">
              <a:spcBef>
                <a:spcPts val="0"/>
              </a:spcBef>
              <a:spcAft>
                <a:spcPts val="0"/>
              </a:spcAft>
              <a:buNone/>
            </a:pPr>
            <a:r>
              <a:rPr lang="en" sz="2400"/>
              <a:t>2</a:t>
            </a:r>
            <a:r>
              <a:rPr baseline="30000" lang="en" sz="2400"/>
              <a:t>3</a:t>
            </a:r>
            <a:r>
              <a:rPr lang="en" sz="2400"/>
              <a:t> = 8</a:t>
            </a:r>
            <a:endParaRPr sz="2400"/>
          </a:p>
          <a:p>
            <a:pPr indent="0" lvl="0" marL="0" rtl="0" algn="l">
              <a:spcBef>
                <a:spcPts val="0"/>
              </a:spcBef>
              <a:spcAft>
                <a:spcPts val="0"/>
              </a:spcAft>
              <a:buNone/>
            </a:pPr>
            <a:r>
              <a:t/>
            </a:r>
            <a:endParaRPr sz="2400"/>
          </a:p>
          <a:p>
            <a:pPr indent="0" lvl="0" marL="0" rtl="0" algn="l">
              <a:spcBef>
                <a:spcPts val="0"/>
              </a:spcBef>
              <a:spcAft>
                <a:spcPts val="0"/>
              </a:spcAft>
              <a:buNone/>
            </a:pPr>
            <a:r>
              <a:rPr lang="en" sz="2400"/>
              <a:t>       =</a:t>
            </a:r>
            <a:endParaRPr sz="2400"/>
          </a:p>
        </p:txBody>
      </p:sp>
      <p:graphicFrame>
        <p:nvGraphicFramePr>
          <p:cNvPr id="598" name="Google Shape;598;p49"/>
          <p:cNvGraphicFramePr/>
          <p:nvPr/>
        </p:nvGraphicFramePr>
        <p:xfrm>
          <a:off x="6539750" y="1691325"/>
          <a:ext cx="3000000" cy="3000000"/>
        </p:xfrm>
        <a:graphic>
          <a:graphicData uri="http://schemas.openxmlformats.org/drawingml/2006/table">
            <a:tbl>
              <a:tblPr>
                <a:noFill/>
                <a:tableStyleId>{0BF6E7DA-6255-4F0F-BA12-36E061D19604}</a:tableStyleId>
              </a:tblPr>
              <a:tblGrid>
                <a:gridCol w="739650"/>
              </a:tblGrid>
              <a:tr h="374025">
                <a:tc>
                  <a:txBody>
                    <a:bodyPr/>
                    <a:lstStyle/>
                    <a:p>
                      <a:pPr indent="0" lvl="0" marL="0" rtl="0" algn="ctr">
                        <a:spcBef>
                          <a:spcPts val="0"/>
                        </a:spcBef>
                        <a:spcAft>
                          <a:spcPts val="0"/>
                        </a:spcAft>
                        <a:buNone/>
                      </a:pPr>
                      <a:r>
                        <a:rPr lang="en" sz="2400">
                          <a:solidFill>
                            <a:schemeClr val="dk1"/>
                          </a:solidFill>
                        </a:rPr>
                        <a:t>2</a:t>
                      </a:r>
                      <a:r>
                        <a:rPr baseline="30000" lang="en" sz="2400">
                          <a:solidFill>
                            <a:schemeClr val="dk1"/>
                          </a:solidFill>
                        </a:rPr>
                        <a:t>3</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2</a:t>
                      </a:r>
                      <a:r>
                        <a:rPr baseline="30000" lang="en" sz="2400">
                          <a:solidFill>
                            <a:schemeClr val="dk1"/>
                          </a:solidFill>
                        </a:rPr>
                        <a:t>3</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599" name="Google Shape;599;p49"/>
          <p:cNvGraphicFramePr/>
          <p:nvPr/>
        </p:nvGraphicFramePr>
        <p:xfrm>
          <a:off x="7635950" y="1691325"/>
          <a:ext cx="3000000" cy="3000000"/>
        </p:xfrm>
        <a:graphic>
          <a:graphicData uri="http://schemas.openxmlformats.org/drawingml/2006/table">
            <a:tbl>
              <a:tblPr>
                <a:noFill/>
                <a:tableStyleId>{0BF6E7DA-6255-4F0F-BA12-36E061D19604}</a:tableStyleId>
              </a:tblPr>
              <a:tblGrid>
                <a:gridCol w="739650"/>
              </a:tblGrid>
              <a:tr h="374025">
                <a:tc>
                  <a:txBody>
                    <a:bodyPr/>
                    <a:lstStyle/>
                    <a:p>
                      <a:pPr indent="0" lvl="0" marL="0" rtl="0" algn="ctr">
                        <a:spcBef>
                          <a:spcPts val="0"/>
                        </a:spcBef>
                        <a:spcAft>
                          <a:spcPts val="0"/>
                        </a:spcAft>
                        <a:buNone/>
                      </a:pPr>
                      <a:r>
                        <a:rPr lang="en" sz="2400">
                          <a:solidFill>
                            <a:schemeClr val="dk1"/>
                          </a:solidFill>
                        </a:rPr>
                        <a:t>8</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8</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600" name="Google Shape;600;p49"/>
          <p:cNvSpPr/>
          <p:nvPr/>
        </p:nvSpPr>
        <p:spPr>
          <a:xfrm>
            <a:off x="7579500" y="2740475"/>
            <a:ext cx="600000" cy="492900"/>
          </a:xfrm>
          <a:prstGeom prst="rect">
            <a:avLst/>
          </a:prstGeom>
          <a:noFill/>
          <a:ln cap="flat" cmpd="sng" w="3810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1" name="Google Shape;601;p49"/>
          <p:cNvSpPr txBox="1"/>
          <p:nvPr/>
        </p:nvSpPr>
        <p:spPr>
          <a:xfrm>
            <a:off x="2399525" y="3147500"/>
            <a:ext cx="4121100" cy="492900"/>
          </a:xfrm>
          <a:prstGeom prst="rect">
            <a:avLst/>
          </a:prstGeom>
          <a:noFill/>
          <a:ln>
            <a:noFill/>
          </a:ln>
        </p:spPr>
        <p:txBody>
          <a:bodyPr anchorCtr="0" anchor="t" bIns="91425" lIns="91425" spcFirstLastPara="1" rIns="91425" wrap="square" tIns="91425">
            <a:noAutofit/>
          </a:bodyPr>
          <a:lstStyle/>
          <a:p>
            <a:pPr indent="0" lvl="0" marL="0" rtl="0" algn="ctr">
              <a:lnSpc>
                <a:spcPct val="150000"/>
              </a:lnSpc>
              <a:spcBef>
                <a:spcPts val="0"/>
              </a:spcBef>
              <a:spcAft>
                <a:spcPts val="0"/>
              </a:spcAft>
              <a:buNone/>
            </a:pPr>
            <a:r>
              <a:rPr b="1" lang="en" sz="2400">
                <a:solidFill>
                  <a:schemeClr val="dk1"/>
                </a:solidFill>
              </a:rPr>
              <a:t>1 · 1 · 1</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7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7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7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7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7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8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0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9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9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7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8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8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586"/>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7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6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6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9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9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97">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97">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97">
                                            <p:txEl>
                                              <p:pRg end="3" st="3"/>
                                            </p:txEl>
                                          </p:spTgt>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9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9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6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0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5" name="Shape 605"/>
        <p:cNvGrpSpPr/>
        <p:nvPr/>
      </p:nvGrpSpPr>
      <p:grpSpPr>
        <a:xfrm>
          <a:off x="0" y="0"/>
          <a:ext cx="0" cy="0"/>
          <a:chOff x="0" y="0"/>
          <a:chExt cx="0" cy="0"/>
        </a:xfrm>
      </p:grpSpPr>
      <p:sp>
        <p:nvSpPr>
          <p:cNvPr id="606" name="Google Shape;606;p5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a:t>The Zeroth Power -- Video</a:t>
            </a:r>
            <a:endParaRPr b="1"/>
          </a:p>
        </p:txBody>
      </p:sp>
      <p:pic>
        <p:nvPicPr>
          <p:cNvPr id="607" name="Google Shape;607;p50" title="The Zeroth Power">
            <a:hlinkClick r:id="rId3"/>
          </p:cNvPr>
          <p:cNvPicPr preferRelativeResize="0"/>
          <p:nvPr/>
        </p:nvPicPr>
        <p:blipFill>
          <a:blip r:embed="rId4">
            <a:alphaModFix/>
          </a:blip>
          <a:stretch>
            <a:fillRect/>
          </a:stretch>
        </p:blipFill>
        <p:spPr>
          <a:xfrm>
            <a:off x="1674013" y="1017725"/>
            <a:ext cx="5501033" cy="41257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07"/>
                                        </p:tgtEl>
                                        <p:attrNameLst>
                                          <p:attrName>style.visibility</p:attrName>
                                        </p:attrNameLst>
                                      </p:cBhvr>
                                      <p:to>
                                        <p:strVal val="visible"/>
                                      </p:to>
                                    </p:set>
                                    <p:animEffect filter="fade" transition="in">
                                      <p:cBhvr>
                                        <p:cTn dur="1000"/>
                                        <p:tgtEl>
                                          <p:spTgt spid="60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1" name="Shape 611"/>
        <p:cNvGrpSpPr/>
        <p:nvPr/>
      </p:nvGrpSpPr>
      <p:grpSpPr>
        <a:xfrm>
          <a:off x="0" y="0"/>
          <a:ext cx="0" cy="0"/>
          <a:chOff x="0" y="0"/>
          <a:chExt cx="0" cy="0"/>
        </a:xfrm>
      </p:grpSpPr>
      <p:sp>
        <p:nvSpPr>
          <p:cNvPr id="612" name="Google Shape;612;p5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 and Evaluate:</a:t>
            </a:r>
            <a:endParaRPr b="1" baseline="30000" sz="2500"/>
          </a:p>
        </p:txBody>
      </p:sp>
      <p:pic>
        <p:nvPicPr>
          <p:cNvPr id="613" name="Google Shape;613;p51">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614" name="Google Shape;614;p51">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5" name="Google Shape;615;p51"/>
          <p:cNvSpPr txBox="1"/>
          <p:nvPr/>
        </p:nvSpPr>
        <p:spPr>
          <a:xfrm>
            <a:off x="10700" y="32075"/>
            <a:ext cx="502500" cy="33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B)</a:t>
            </a:r>
            <a:endParaRPr/>
          </a:p>
        </p:txBody>
      </p:sp>
      <p:cxnSp>
        <p:nvCxnSpPr>
          <p:cNvPr id="616" name="Google Shape;616;p51"/>
          <p:cNvCxnSpPr/>
          <p:nvPr/>
        </p:nvCxnSpPr>
        <p:spPr>
          <a:xfrm>
            <a:off x="3066475" y="985850"/>
            <a:ext cx="0" cy="3561000"/>
          </a:xfrm>
          <a:prstGeom prst="straightConnector1">
            <a:avLst/>
          </a:prstGeom>
          <a:noFill/>
          <a:ln cap="flat" cmpd="sng" w="9525">
            <a:solidFill>
              <a:schemeClr val="dk2"/>
            </a:solidFill>
            <a:prstDash val="solid"/>
            <a:round/>
            <a:headEnd len="med" w="med" type="none"/>
            <a:tailEnd len="med" w="med" type="none"/>
          </a:ln>
        </p:spPr>
      </p:cxnSp>
      <p:cxnSp>
        <p:nvCxnSpPr>
          <p:cNvPr id="617" name="Google Shape;617;p51"/>
          <p:cNvCxnSpPr/>
          <p:nvPr/>
        </p:nvCxnSpPr>
        <p:spPr>
          <a:xfrm>
            <a:off x="5941150" y="889400"/>
            <a:ext cx="0" cy="3657300"/>
          </a:xfrm>
          <a:prstGeom prst="straightConnector1">
            <a:avLst/>
          </a:prstGeom>
          <a:noFill/>
          <a:ln cap="flat" cmpd="sng" w="9525">
            <a:solidFill>
              <a:schemeClr val="dk2"/>
            </a:solidFill>
            <a:prstDash val="solid"/>
            <a:round/>
            <a:headEnd len="med" w="med" type="none"/>
            <a:tailEnd len="med" w="med" type="none"/>
          </a:ln>
        </p:spPr>
      </p:cxnSp>
      <p:graphicFrame>
        <p:nvGraphicFramePr>
          <p:cNvPr id="618" name="Google Shape;618;p51"/>
          <p:cNvGraphicFramePr/>
          <p:nvPr/>
        </p:nvGraphicFramePr>
        <p:xfrm>
          <a:off x="1229525" y="1017713"/>
          <a:ext cx="3000000" cy="3000000"/>
        </p:xfrm>
        <a:graphic>
          <a:graphicData uri="http://schemas.openxmlformats.org/drawingml/2006/table">
            <a:tbl>
              <a:tblPr>
                <a:noFill/>
                <a:tableStyleId>{0BF6E7DA-6255-4F0F-BA12-36E061D19604}</a:tableStyleId>
              </a:tblPr>
              <a:tblGrid>
                <a:gridCol w="865075"/>
              </a:tblGrid>
              <a:tr h="374025">
                <a:tc>
                  <a:txBody>
                    <a:bodyPr/>
                    <a:lstStyle/>
                    <a:p>
                      <a:pPr indent="0" lvl="0" marL="0" rtl="0" algn="ctr">
                        <a:spcBef>
                          <a:spcPts val="0"/>
                        </a:spcBef>
                        <a:spcAft>
                          <a:spcPts val="0"/>
                        </a:spcAft>
                        <a:buNone/>
                      </a:pPr>
                      <a:r>
                        <a:rPr lang="en" sz="2400">
                          <a:solidFill>
                            <a:schemeClr val="dk1"/>
                          </a:solidFill>
                        </a:rPr>
                        <a:t>16</a:t>
                      </a:r>
                      <a:r>
                        <a:rPr baseline="30000" lang="en" sz="2400">
                          <a:solidFill>
                            <a:schemeClr val="dk1"/>
                          </a:solidFill>
                        </a:rPr>
                        <a:t>29</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16</a:t>
                      </a:r>
                      <a:r>
                        <a:rPr baseline="30000" lang="en" sz="2400">
                          <a:solidFill>
                            <a:schemeClr val="dk1"/>
                          </a:solidFill>
                        </a:rPr>
                        <a:t>29</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619" name="Google Shape;619;p51"/>
          <p:cNvGraphicFramePr/>
          <p:nvPr/>
        </p:nvGraphicFramePr>
        <p:xfrm>
          <a:off x="4139463" y="1017713"/>
          <a:ext cx="3000000" cy="3000000"/>
        </p:xfrm>
        <a:graphic>
          <a:graphicData uri="http://schemas.openxmlformats.org/drawingml/2006/table">
            <a:tbl>
              <a:tblPr>
                <a:noFill/>
                <a:tableStyleId>{0BF6E7DA-6255-4F0F-BA12-36E061D19604}</a:tableStyleId>
              </a:tblPr>
              <a:tblGrid>
                <a:gridCol w="865075"/>
              </a:tblGrid>
              <a:tr h="374025">
                <a:tc>
                  <a:txBody>
                    <a:bodyPr/>
                    <a:lstStyle/>
                    <a:p>
                      <a:pPr indent="0" lvl="0" marL="0" rtl="0" algn="ctr">
                        <a:spcBef>
                          <a:spcPts val="0"/>
                        </a:spcBef>
                        <a:spcAft>
                          <a:spcPts val="0"/>
                        </a:spcAft>
                        <a:buNone/>
                      </a:pPr>
                      <a:r>
                        <a:rPr lang="en" sz="2400">
                          <a:solidFill>
                            <a:schemeClr val="dk1"/>
                          </a:solidFill>
                        </a:rPr>
                        <a:t>k</a:t>
                      </a:r>
                      <a:r>
                        <a:rPr baseline="30000" lang="en" sz="2400">
                          <a:solidFill>
                            <a:schemeClr val="dk1"/>
                          </a:solidFill>
                        </a:rPr>
                        <a:t>51</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k</a:t>
                      </a:r>
                      <a:r>
                        <a:rPr baseline="30000" lang="en" sz="2400">
                          <a:solidFill>
                            <a:schemeClr val="dk1"/>
                          </a:solidFill>
                        </a:rPr>
                        <a:t>51</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620" name="Google Shape;620;p51"/>
          <p:cNvGraphicFramePr/>
          <p:nvPr/>
        </p:nvGraphicFramePr>
        <p:xfrm>
          <a:off x="6868325" y="1017713"/>
          <a:ext cx="3000000" cy="3000000"/>
        </p:xfrm>
        <a:graphic>
          <a:graphicData uri="http://schemas.openxmlformats.org/drawingml/2006/table">
            <a:tbl>
              <a:tblPr>
                <a:noFill/>
                <a:tableStyleId>{0BF6E7DA-6255-4F0F-BA12-36E061D19604}</a:tableStyleId>
              </a:tblPr>
              <a:tblGrid>
                <a:gridCol w="865075"/>
              </a:tblGrid>
              <a:tr h="374025">
                <a:tc>
                  <a:txBody>
                    <a:bodyPr/>
                    <a:lstStyle/>
                    <a:p>
                      <a:pPr indent="0" lvl="0" marL="0" rtl="0" algn="ctr">
                        <a:spcBef>
                          <a:spcPts val="0"/>
                        </a:spcBef>
                        <a:spcAft>
                          <a:spcPts val="0"/>
                        </a:spcAft>
                        <a:buNone/>
                      </a:pPr>
                      <a:r>
                        <a:rPr lang="en" sz="2400">
                          <a:solidFill>
                            <a:schemeClr val="dk1"/>
                          </a:solidFill>
                        </a:rPr>
                        <a:t>100</a:t>
                      </a:r>
                      <a:r>
                        <a:rPr baseline="30000" lang="en" sz="2400">
                          <a:solidFill>
                            <a:schemeClr val="dk1"/>
                          </a:solidFill>
                        </a:rPr>
                        <a:t>a</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100</a:t>
                      </a:r>
                      <a:r>
                        <a:rPr baseline="30000" lang="en" sz="2400">
                          <a:solidFill>
                            <a:schemeClr val="dk1"/>
                          </a:solidFill>
                        </a:rPr>
                        <a:t>a</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Warm-up: Simplify</a:t>
            </a:r>
            <a:endParaRPr b="1" sz="2400"/>
          </a:p>
        </p:txBody>
      </p:sp>
      <p:cxnSp>
        <p:nvCxnSpPr>
          <p:cNvPr id="92" name="Google Shape;92;p16"/>
          <p:cNvCxnSpPr/>
          <p:nvPr/>
        </p:nvCxnSpPr>
        <p:spPr>
          <a:xfrm>
            <a:off x="2446975" y="1029225"/>
            <a:ext cx="0" cy="3451500"/>
          </a:xfrm>
          <a:prstGeom prst="straightConnector1">
            <a:avLst/>
          </a:prstGeom>
          <a:noFill/>
          <a:ln cap="flat" cmpd="sng" w="9525">
            <a:solidFill>
              <a:schemeClr val="dk2"/>
            </a:solidFill>
            <a:prstDash val="solid"/>
            <a:round/>
            <a:headEnd len="med" w="med" type="none"/>
            <a:tailEnd len="med" w="med" type="none"/>
          </a:ln>
        </p:spPr>
      </p:cxnSp>
      <p:cxnSp>
        <p:nvCxnSpPr>
          <p:cNvPr id="93" name="Google Shape;93;p16"/>
          <p:cNvCxnSpPr/>
          <p:nvPr/>
        </p:nvCxnSpPr>
        <p:spPr>
          <a:xfrm>
            <a:off x="4656775" y="1029225"/>
            <a:ext cx="0" cy="3451500"/>
          </a:xfrm>
          <a:prstGeom prst="straightConnector1">
            <a:avLst/>
          </a:prstGeom>
          <a:noFill/>
          <a:ln cap="flat" cmpd="sng" w="9525">
            <a:solidFill>
              <a:schemeClr val="dk2"/>
            </a:solidFill>
            <a:prstDash val="solid"/>
            <a:round/>
            <a:headEnd len="med" w="med" type="none"/>
            <a:tailEnd len="med" w="med" type="none"/>
          </a:ln>
        </p:spPr>
      </p:cxnSp>
      <p:cxnSp>
        <p:nvCxnSpPr>
          <p:cNvPr id="94" name="Google Shape;94;p16"/>
          <p:cNvCxnSpPr/>
          <p:nvPr/>
        </p:nvCxnSpPr>
        <p:spPr>
          <a:xfrm>
            <a:off x="6637975" y="1029225"/>
            <a:ext cx="0" cy="3451500"/>
          </a:xfrm>
          <a:prstGeom prst="straightConnector1">
            <a:avLst/>
          </a:prstGeom>
          <a:noFill/>
          <a:ln cap="flat" cmpd="sng" w="9525">
            <a:solidFill>
              <a:schemeClr val="dk2"/>
            </a:solidFill>
            <a:prstDash val="solid"/>
            <a:round/>
            <a:headEnd len="med" w="med" type="none"/>
            <a:tailEnd len="med" w="med" type="none"/>
          </a:ln>
        </p:spPr>
      </p:cxnSp>
      <p:sp>
        <p:nvSpPr>
          <p:cNvPr id="95" name="Google Shape;95;p16"/>
          <p:cNvSpPr txBox="1"/>
          <p:nvPr>
            <p:ph type="title"/>
          </p:nvPr>
        </p:nvSpPr>
        <p:spPr>
          <a:xfrm>
            <a:off x="311700" y="1017725"/>
            <a:ext cx="8520600" cy="320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    53</a:t>
            </a:r>
            <a:r>
              <a:rPr b="1" baseline="30000" lang="en" sz="2400"/>
              <a:t>25</a:t>
            </a:r>
            <a:r>
              <a:rPr b="1" lang="en" sz="2400"/>
              <a:t> · 53</a:t>
            </a:r>
            <a:r>
              <a:rPr b="1" baseline="30000" lang="en" sz="2400"/>
              <a:t>75</a:t>
            </a:r>
            <a:r>
              <a:rPr b="1" lang="en" sz="2400"/>
              <a:t>              (w</a:t>
            </a:r>
            <a:r>
              <a:rPr b="1" baseline="30000" lang="en" sz="2400"/>
              <a:t>6</a:t>
            </a:r>
            <a:r>
              <a:rPr b="1" lang="en" sz="2400"/>
              <a:t>)</a:t>
            </a:r>
            <a:r>
              <a:rPr b="1" baseline="30000" lang="en" sz="2400"/>
              <a:t>5</a:t>
            </a:r>
            <a:r>
              <a:rPr b="1" lang="en" sz="2400"/>
              <a:t>                                        y</a:t>
            </a:r>
            <a:r>
              <a:rPr b="1" baseline="30000" lang="en" sz="2400"/>
              <a:t>9</a:t>
            </a:r>
            <a:r>
              <a:rPr b="1" lang="en" sz="2400"/>
              <a:t> · y</a:t>
            </a:r>
            <a:r>
              <a:rPr b="1" baseline="30000" lang="en" sz="2400"/>
              <a:t>-9</a:t>
            </a:r>
            <a:endParaRPr b="1" sz="2400"/>
          </a:p>
          <a:p>
            <a:pPr indent="0" lvl="0" marL="0" rtl="0" algn="l">
              <a:spcBef>
                <a:spcPts val="0"/>
              </a:spcBef>
              <a:spcAft>
                <a:spcPts val="0"/>
              </a:spcAft>
              <a:buNone/>
            </a:pPr>
            <a:r>
              <a:t/>
            </a:r>
            <a:endParaRPr b="1" sz="2400"/>
          </a:p>
          <a:p>
            <a:pPr indent="0" lvl="0" marL="0" rtl="0" algn="l">
              <a:spcBef>
                <a:spcPts val="0"/>
              </a:spcBef>
              <a:spcAft>
                <a:spcPts val="0"/>
              </a:spcAft>
              <a:buNone/>
            </a:pPr>
            <a:r>
              <a:t/>
            </a:r>
            <a:endParaRPr b="1" sz="2400"/>
          </a:p>
          <a:p>
            <a:pPr indent="0" lvl="0" marL="0" rtl="0" algn="l">
              <a:spcBef>
                <a:spcPts val="0"/>
              </a:spcBef>
              <a:spcAft>
                <a:spcPts val="0"/>
              </a:spcAft>
              <a:buNone/>
            </a:pPr>
            <a:r>
              <a:rPr b="1" lang="en" sz="2400"/>
              <a:t>      53</a:t>
            </a:r>
            <a:r>
              <a:rPr b="1" baseline="30000" lang="en" sz="2400"/>
              <a:t>25 + 75</a:t>
            </a:r>
            <a:r>
              <a:rPr b="1" lang="en" sz="2400"/>
              <a:t>                  w</a:t>
            </a:r>
            <a:r>
              <a:rPr b="1" baseline="30000" lang="en" sz="2400"/>
              <a:t>6 · 5</a:t>
            </a:r>
            <a:r>
              <a:rPr b="1" lang="en" sz="2400"/>
              <a:t>                  8</a:t>
            </a:r>
            <a:r>
              <a:rPr b="1" baseline="30000" lang="en" sz="2400"/>
              <a:t>49 - 15</a:t>
            </a:r>
            <a:r>
              <a:rPr b="1" lang="en" sz="2400"/>
              <a:t>              y</a:t>
            </a:r>
            <a:r>
              <a:rPr b="1" baseline="30000" lang="en" sz="2400"/>
              <a:t>9 + -9</a:t>
            </a:r>
            <a:endParaRPr b="1" sz="2400"/>
          </a:p>
          <a:p>
            <a:pPr indent="0" lvl="0" marL="0" rtl="0" algn="l">
              <a:spcBef>
                <a:spcPts val="0"/>
              </a:spcBef>
              <a:spcAft>
                <a:spcPts val="0"/>
              </a:spcAft>
              <a:buNone/>
            </a:pPr>
            <a:r>
              <a:t/>
            </a:r>
            <a:endParaRPr b="1" sz="2400"/>
          </a:p>
          <a:p>
            <a:pPr indent="0" lvl="0" marL="0" rtl="0" algn="l">
              <a:spcBef>
                <a:spcPts val="0"/>
              </a:spcBef>
              <a:spcAft>
                <a:spcPts val="0"/>
              </a:spcAft>
              <a:buNone/>
            </a:pPr>
            <a:r>
              <a:rPr b="1" lang="en" sz="2400"/>
              <a:t>       </a:t>
            </a:r>
            <a:r>
              <a:rPr b="1" lang="en" sz="2400">
                <a:highlight>
                  <a:srgbClr val="FFFF00"/>
                </a:highlight>
              </a:rPr>
              <a:t>53</a:t>
            </a:r>
            <a:r>
              <a:rPr b="1" baseline="30000" lang="en" sz="2400">
                <a:highlight>
                  <a:srgbClr val="FFFF00"/>
                </a:highlight>
              </a:rPr>
              <a:t>100</a:t>
            </a:r>
            <a:r>
              <a:rPr b="1" lang="en" sz="2400"/>
              <a:t>                     </a:t>
            </a:r>
            <a:r>
              <a:rPr b="1" lang="en" sz="2400">
                <a:highlight>
                  <a:srgbClr val="00FF00"/>
                </a:highlight>
              </a:rPr>
              <a:t>w</a:t>
            </a:r>
            <a:r>
              <a:rPr b="1" baseline="30000" lang="en" sz="2400">
                <a:highlight>
                  <a:srgbClr val="00FF00"/>
                </a:highlight>
              </a:rPr>
              <a:t>30</a:t>
            </a:r>
            <a:r>
              <a:rPr b="1" lang="en" sz="2400"/>
              <a:t>                    </a:t>
            </a:r>
            <a:r>
              <a:rPr b="1" lang="en" sz="2400">
                <a:highlight>
                  <a:srgbClr val="00FFFF"/>
                </a:highlight>
              </a:rPr>
              <a:t>8</a:t>
            </a:r>
            <a:r>
              <a:rPr b="1" baseline="30000" lang="en" sz="2400">
                <a:highlight>
                  <a:srgbClr val="00FFFF"/>
                </a:highlight>
              </a:rPr>
              <a:t>34</a:t>
            </a:r>
            <a:r>
              <a:rPr b="1" lang="en" sz="2400"/>
              <a:t>                  </a:t>
            </a:r>
            <a:r>
              <a:rPr b="1" lang="en" sz="2400">
                <a:highlight>
                  <a:srgbClr val="FF9900"/>
                </a:highlight>
              </a:rPr>
              <a:t>y</a:t>
            </a:r>
            <a:r>
              <a:rPr b="1" baseline="30000" lang="en" sz="2400">
                <a:highlight>
                  <a:srgbClr val="FF9900"/>
                </a:highlight>
              </a:rPr>
              <a:t>0</a:t>
            </a:r>
            <a:endParaRPr b="1" baseline="30000" sz="2400">
              <a:highlight>
                <a:srgbClr val="FF9900"/>
              </a:highlight>
            </a:endParaRPr>
          </a:p>
        </p:txBody>
      </p:sp>
      <p:graphicFrame>
        <p:nvGraphicFramePr>
          <p:cNvPr id="96" name="Google Shape;96;p16"/>
          <p:cNvGraphicFramePr/>
          <p:nvPr/>
        </p:nvGraphicFramePr>
        <p:xfrm>
          <a:off x="5311800" y="948575"/>
          <a:ext cx="3000000" cy="3000000"/>
        </p:xfrm>
        <a:graphic>
          <a:graphicData uri="http://schemas.openxmlformats.org/drawingml/2006/table">
            <a:tbl>
              <a:tblPr>
                <a:noFill/>
                <a:tableStyleId>{0BF6E7DA-6255-4F0F-BA12-36E061D19604}</a:tableStyleId>
              </a:tblPr>
              <a:tblGrid>
                <a:gridCol w="671150"/>
              </a:tblGrid>
              <a:tr h="374025">
                <a:tc>
                  <a:txBody>
                    <a:bodyPr/>
                    <a:lstStyle/>
                    <a:p>
                      <a:pPr indent="0" lvl="0" marL="0" rtl="0" algn="ctr">
                        <a:spcBef>
                          <a:spcPts val="0"/>
                        </a:spcBef>
                        <a:spcAft>
                          <a:spcPts val="0"/>
                        </a:spcAft>
                        <a:buNone/>
                      </a:pPr>
                      <a:r>
                        <a:rPr lang="en" sz="2400">
                          <a:solidFill>
                            <a:schemeClr val="dk1"/>
                          </a:solidFill>
                        </a:rPr>
                        <a:t>8</a:t>
                      </a:r>
                      <a:r>
                        <a:rPr baseline="30000" lang="en" sz="2400">
                          <a:solidFill>
                            <a:schemeClr val="dk1"/>
                          </a:solidFill>
                        </a:rPr>
                        <a:t>49</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8</a:t>
                      </a:r>
                      <a:r>
                        <a:rPr baseline="30000" lang="en" sz="2400">
                          <a:solidFill>
                            <a:schemeClr val="dk1"/>
                          </a:solidFill>
                        </a:rPr>
                        <a:t>15</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97" name="Google Shape;97;p16"/>
          <p:cNvSpPr/>
          <p:nvPr/>
        </p:nvSpPr>
        <p:spPr>
          <a:xfrm>
            <a:off x="7082250" y="2109650"/>
            <a:ext cx="1227900" cy="21291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4" name="Shape 624"/>
        <p:cNvGrpSpPr/>
        <p:nvPr/>
      </p:nvGrpSpPr>
      <p:grpSpPr>
        <a:xfrm>
          <a:off x="0" y="0"/>
          <a:ext cx="0" cy="0"/>
          <a:chOff x="0" y="0"/>
          <a:chExt cx="0" cy="0"/>
        </a:xfrm>
      </p:grpSpPr>
      <p:graphicFrame>
        <p:nvGraphicFramePr>
          <p:cNvPr id="625" name="Google Shape;625;p52"/>
          <p:cNvGraphicFramePr/>
          <p:nvPr/>
        </p:nvGraphicFramePr>
        <p:xfrm>
          <a:off x="1229525" y="1017713"/>
          <a:ext cx="3000000" cy="3000000"/>
        </p:xfrm>
        <a:graphic>
          <a:graphicData uri="http://schemas.openxmlformats.org/drawingml/2006/table">
            <a:tbl>
              <a:tblPr>
                <a:noFill/>
                <a:tableStyleId>{0BF6E7DA-6255-4F0F-BA12-36E061D19604}</a:tableStyleId>
              </a:tblPr>
              <a:tblGrid>
                <a:gridCol w="865075"/>
              </a:tblGrid>
              <a:tr h="374025">
                <a:tc>
                  <a:txBody>
                    <a:bodyPr/>
                    <a:lstStyle/>
                    <a:p>
                      <a:pPr indent="0" lvl="0" marL="0" rtl="0" algn="ctr">
                        <a:spcBef>
                          <a:spcPts val="0"/>
                        </a:spcBef>
                        <a:spcAft>
                          <a:spcPts val="0"/>
                        </a:spcAft>
                        <a:buNone/>
                      </a:pPr>
                      <a:r>
                        <a:rPr lang="en" sz="2400">
                          <a:solidFill>
                            <a:schemeClr val="dk1"/>
                          </a:solidFill>
                        </a:rPr>
                        <a:t>16</a:t>
                      </a:r>
                      <a:r>
                        <a:rPr baseline="30000" lang="en" sz="2400">
                          <a:solidFill>
                            <a:schemeClr val="dk1"/>
                          </a:solidFill>
                        </a:rPr>
                        <a:t>29</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16</a:t>
                      </a:r>
                      <a:r>
                        <a:rPr baseline="30000" lang="en" sz="2400">
                          <a:solidFill>
                            <a:schemeClr val="dk1"/>
                          </a:solidFill>
                        </a:rPr>
                        <a:t>29</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626" name="Google Shape;626;p52"/>
          <p:cNvGraphicFramePr/>
          <p:nvPr/>
        </p:nvGraphicFramePr>
        <p:xfrm>
          <a:off x="4139463" y="1017713"/>
          <a:ext cx="3000000" cy="3000000"/>
        </p:xfrm>
        <a:graphic>
          <a:graphicData uri="http://schemas.openxmlformats.org/drawingml/2006/table">
            <a:tbl>
              <a:tblPr>
                <a:noFill/>
                <a:tableStyleId>{0BF6E7DA-6255-4F0F-BA12-36E061D19604}</a:tableStyleId>
              </a:tblPr>
              <a:tblGrid>
                <a:gridCol w="865075"/>
              </a:tblGrid>
              <a:tr h="374025">
                <a:tc>
                  <a:txBody>
                    <a:bodyPr/>
                    <a:lstStyle/>
                    <a:p>
                      <a:pPr indent="0" lvl="0" marL="0" rtl="0" algn="ctr">
                        <a:spcBef>
                          <a:spcPts val="0"/>
                        </a:spcBef>
                        <a:spcAft>
                          <a:spcPts val="0"/>
                        </a:spcAft>
                        <a:buNone/>
                      </a:pPr>
                      <a:r>
                        <a:rPr lang="en" sz="2400">
                          <a:solidFill>
                            <a:schemeClr val="dk1"/>
                          </a:solidFill>
                        </a:rPr>
                        <a:t>k</a:t>
                      </a:r>
                      <a:r>
                        <a:rPr baseline="30000" lang="en" sz="2400">
                          <a:solidFill>
                            <a:schemeClr val="dk1"/>
                          </a:solidFill>
                        </a:rPr>
                        <a:t>51</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k</a:t>
                      </a:r>
                      <a:r>
                        <a:rPr baseline="30000" lang="en" sz="2400">
                          <a:solidFill>
                            <a:schemeClr val="dk1"/>
                          </a:solidFill>
                        </a:rPr>
                        <a:t>51</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627" name="Google Shape;627;p52"/>
          <p:cNvGraphicFramePr/>
          <p:nvPr/>
        </p:nvGraphicFramePr>
        <p:xfrm>
          <a:off x="6868325" y="1017713"/>
          <a:ext cx="3000000" cy="3000000"/>
        </p:xfrm>
        <a:graphic>
          <a:graphicData uri="http://schemas.openxmlformats.org/drawingml/2006/table">
            <a:tbl>
              <a:tblPr>
                <a:noFill/>
                <a:tableStyleId>{0BF6E7DA-6255-4F0F-BA12-36E061D19604}</a:tableStyleId>
              </a:tblPr>
              <a:tblGrid>
                <a:gridCol w="865075"/>
              </a:tblGrid>
              <a:tr h="374025">
                <a:tc>
                  <a:txBody>
                    <a:bodyPr/>
                    <a:lstStyle/>
                    <a:p>
                      <a:pPr indent="0" lvl="0" marL="0" rtl="0" algn="ctr">
                        <a:spcBef>
                          <a:spcPts val="0"/>
                        </a:spcBef>
                        <a:spcAft>
                          <a:spcPts val="0"/>
                        </a:spcAft>
                        <a:buNone/>
                      </a:pPr>
                      <a:r>
                        <a:rPr lang="en" sz="2400">
                          <a:solidFill>
                            <a:schemeClr val="dk1"/>
                          </a:solidFill>
                        </a:rPr>
                        <a:t>100</a:t>
                      </a:r>
                      <a:r>
                        <a:rPr baseline="30000" lang="en" sz="2400">
                          <a:solidFill>
                            <a:schemeClr val="dk1"/>
                          </a:solidFill>
                        </a:rPr>
                        <a:t>a</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100</a:t>
                      </a:r>
                      <a:r>
                        <a:rPr baseline="30000" lang="en" sz="2400">
                          <a:solidFill>
                            <a:schemeClr val="dk1"/>
                          </a:solidFill>
                        </a:rPr>
                        <a:t>a</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628" name="Google Shape;628;p52"/>
          <p:cNvSpPr txBox="1"/>
          <p:nvPr/>
        </p:nvSpPr>
        <p:spPr>
          <a:xfrm>
            <a:off x="415525" y="2524500"/>
            <a:ext cx="8313000" cy="167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          16</a:t>
            </a:r>
            <a:r>
              <a:rPr b="1" baseline="30000" lang="en" sz="2500">
                <a:solidFill>
                  <a:schemeClr val="dk1"/>
                </a:solidFill>
              </a:rPr>
              <a:t>29</a:t>
            </a:r>
            <a:r>
              <a:rPr b="1" baseline="30000" lang="en" sz="2500">
                <a:solidFill>
                  <a:schemeClr val="dk1"/>
                </a:solidFill>
              </a:rPr>
              <a:t> - 29</a:t>
            </a:r>
            <a:r>
              <a:rPr b="1" lang="en" sz="2500">
                <a:solidFill>
                  <a:schemeClr val="dk1"/>
                </a:solidFill>
              </a:rPr>
              <a:t>                       k</a:t>
            </a:r>
            <a:r>
              <a:rPr b="1" baseline="30000" lang="en" sz="2500">
                <a:solidFill>
                  <a:schemeClr val="dk1"/>
                </a:solidFill>
              </a:rPr>
              <a:t>51</a:t>
            </a:r>
            <a:r>
              <a:rPr b="1" baseline="30000" lang="en" sz="2500">
                <a:solidFill>
                  <a:schemeClr val="dk1"/>
                </a:solidFill>
              </a:rPr>
              <a:t> - 51</a:t>
            </a:r>
            <a:r>
              <a:rPr b="1" lang="en" sz="2500">
                <a:solidFill>
                  <a:schemeClr val="dk1"/>
                </a:solidFill>
              </a:rPr>
              <a:t>                      100</a:t>
            </a:r>
            <a:r>
              <a:rPr b="1" baseline="30000" lang="en" sz="2500">
                <a:solidFill>
                  <a:schemeClr val="dk1"/>
                </a:solidFill>
              </a:rPr>
              <a:t>8</a:t>
            </a:r>
            <a:r>
              <a:rPr b="1" baseline="30000" lang="en" sz="2500">
                <a:solidFill>
                  <a:schemeClr val="dk1"/>
                </a:solidFill>
              </a:rPr>
              <a:t> - 8</a:t>
            </a:r>
            <a:r>
              <a:rPr b="1" lang="en" sz="2500">
                <a:solidFill>
                  <a:schemeClr val="dk1"/>
                </a:solidFill>
              </a:rPr>
              <a:t>                </a:t>
            </a:r>
            <a:endParaRPr b="1" sz="2000">
              <a:solidFill>
                <a:schemeClr val="dk1"/>
              </a:solidFill>
            </a:endParaRPr>
          </a:p>
          <a:p>
            <a:pPr indent="0" lvl="0" marL="0" rtl="0" algn="l">
              <a:spcBef>
                <a:spcPts val="0"/>
              </a:spcBef>
              <a:spcAft>
                <a:spcPts val="0"/>
              </a:spcAft>
              <a:buNone/>
            </a:pPr>
            <a:r>
              <a:t/>
            </a:r>
            <a:endParaRPr b="1" sz="2500">
              <a:solidFill>
                <a:schemeClr val="dk1"/>
              </a:solidFill>
            </a:endParaRPr>
          </a:p>
          <a:p>
            <a:pPr indent="0" lvl="0" marL="0" rtl="0" algn="l">
              <a:spcBef>
                <a:spcPts val="0"/>
              </a:spcBef>
              <a:spcAft>
                <a:spcPts val="0"/>
              </a:spcAft>
              <a:buNone/>
            </a:pPr>
            <a:r>
              <a:rPr b="1" lang="en" sz="2500">
                <a:solidFill>
                  <a:schemeClr val="dk1"/>
                </a:solidFill>
              </a:rPr>
              <a:t>          16</a:t>
            </a:r>
            <a:r>
              <a:rPr b="1" baseline="30000" lang="en" sz="2500">
                <a:solidFill>
                  <a:schemeClr val="dk1"/>
                </a:solidFill>
              </a:rPr>
              <a:t>0</a:t>
            </a:r>
            <a:r>
              <a:rPr b="1" lang="en" sz="2500">
                <a:solidFill>
                  <a:schemeClr val="dk1"/>
                </a:solidFill>
              </a:rPr>
              <a:t>                             </a:t>
            </a:r>
            <a:r>
              <a:rPr b="1" lang="en" sz="2500">
                <a:solidFill>
                  <a:schemeClr val="dk1"/>
                </a:solidFill>
              </a:rPr>
              <a:t>k</a:t>
            </a:r>
            <a:r>
              <a:rPr b="1" baseline="30000" lang="en" sz="2500">
                <a:solidFill>
                  <a:schemeClr val="dk1"/>
                </a:solidFill>
              </a:rPr>
              <a:t>0</a:t>
            </a:r>
            <a:r>
              <a:rPr b="1" lang="en" sz="2500">
                <a:solidFill>
                  <a:schemeClr val="dk1"/>
                </a:solidFill>
              </a:rPr>
              <a:t>                           </a:t>
            </a:r>
            <a:r>
              <a:rPr b="1" lang="en" sz="2500">
                <a:solidFill>
                  <a:schemeClr val="dk1"/>
                </a:solidFill>
              </a:rPr>
              <a:t>100</a:t>
            </a:r>
            <a:r>
              <a:rPr b="1" baseline="30000" lang="en" sz="2500">
                <a:solidFill>
                  <a:schemeClr val="dk1"/>
                </a:solidFill>
              </a:rPr>
              <a:t>0</a:t>
            </a:r>
            <a:endParaRPr b="1" sz="2500">
              <a:solidFill>
                <a:schemeClr val="dk1"/>
              </a:solidFill>
            </a:endParaRPr>
          </a:p>
          <a:p>
            <a:pPr indent="0" lvl="0" marL="0" rtl="0" algn="l">
              <a:spcBef>
                <a:spcPts val="0"/>
              </a:spcBef>
              <a:spcAft>
                <a:spcPts val="0"/>
              </a:spcAft>
              <a:buNone/>
            </a:pPr>
            <a:r>
              <a:t/>
            </a:r>
            <a:endParaRPr b="1" sz="2500">
              <a:solidFill>
                <a:schemeClr val="dk1"/>
              </a:solidFill>
            </a:endParaRPr>
          </a:p>
          <a:p>
            <a:pPr indent="0" lvl="0" marL="0" rtl="0" algn="l">
              <a:spcBef>
                <a:spcPts val="0"/>
              </a:spcBef>
              <a:spcAft>
                <a:spcPts val="0"/>
              </a:spcAft>
              <a:buNone/>
            </a:pPr>
            <a:r>
              <a:rPr b="1" lang="en" sz="2500">
                <a:solidFill>
                  <a:schemeClr val="dk1"/>
                </a:solidFill>
              </a:rPr>
              <a:t>            </a:t>
            </a:r>
            <a:r>
              <a:rPr b="1" lang="en" sz="2500">
                <a:solidFill>
                  <a:schemeClr val="dk1"/>
                </a:solidFill>
                <a:highlight>
                  <a:srgbClr val="FFFF00"/>
                </a:highlight>
              </a:rPr>
              <a:t>1</a:t>
            </a:r>
            <a:r>
              <a:rPr b="1" lang="en" sz="2500">
                <a:solidFill>
                  <a:schemeClr val="dk1"/>
                </a:solidFill>
              </a:rPr>
              <a:t>                              </a:t>
            </a:r>
            <a:r>
              <a:rPr b="1" lang="en" sz="2500">
                <a:solidFill>
                  <a:schemeClr val="dk1"/>
                </a:solidFill>
                <a:highlight>
                  <a:srgbClr val="00FF00"/>
                </a:highlight>
              </a:rPr>
              <a:t>1</a:t>
            </a:r>
            <a:r>
              <a:rPr b="1" lang="en" sz="2500">
                <a:solidFill>
                  <a:schemeClr val="dk1"/>
                </a:solidFill>
              </a:rPr>
              <a:t>                               </a:t>
            </a:r>
            <a:r>
              <a:rPr b="1" lang="en" sz="2500">
                <a:solidFill>
                  <a:schemeClr val="dk1"/>
                </a:solidFill>
                <a:highlight>
                  <a:srgbClr val="00FFFF"/>
                </a:highlight>
              </a:rPr>
              <a:t>1</a:t>
            </a:r>
            <a:endParaRPr b="1" sz="2500">
              <a:solidFill>
                <a:schemeClr val="dk1"/>
              </a:solidFill>
              <a:highlight>
                <a:srgbClr val="00FFFF"/>
              </a:highlight>
            </a:endParaRPr>
          </a:p>
        </p:txBody>
      </p:sp>
      <p:sp>
        <p:nvSpPr>
          <p:cNvPr id="629" name="Google Shape;629;p52"/>
          <p:cNvSpPr/>
          <p:nvPr/>
        </p:nvSpPr>
        <p:spPr>
          <a:xfrm>
            <a:off x="6596750" y="2403575"/>
            <a:ext cx="1776600" cy="24429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0" name="Google Shape;630;p52"/>
          <p:cNvSpPr/>
          <p:nvPr/>
        </p:nvSpPr>
        <p:spPr>
          <a:xfrm>
            <a:off x="3683725" y="2403575"/>
            <a:ext cx="1776600" cy="24429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1" name="Google Shape;631;p5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 and Evaluate:</a:t>
            </a:r>
            <a:endParaRPr b="1" baseline="30000" sz="2500"/>
          </a:p>
        </p:txBody>
      </p:sp>
      <p:cxnSp>
        <p:nvCxnSpPr>
          <p:cNvPr id="632" name="Google Shape;632;p52"/>
          <p:cNvCxnSpPr/>
          <p:nvPr/>
        </p:nvCxnSpPr>
        <p:spPr>
          <a:xfrm>
            <a:off x="3066475" y="985850"/>
            <a:ext cx="0" cy="3561000"/>
          </a:xfrm>
          <a:prstGeom prst="straightConnector1">
            <a:avLst/>
          </a:prstGeom>
          <a:noFill/>
          <a:ln cap="flat" cmpd="sng" w="9525">
            <a:solidFill>
              <a:schemeClr val="dk2"/>
            </a:solidFill>
            <a:prstDash val="solid"/>
            <a:round/>
            <a:headEnd len="med" w="med" type="none"/>
            <a:tailEnd len="med" w="med" type="none"/>
          </a:ln>
        </p:spPr>
      </p:cxnSp>
      <p:cxnSp>
        <p:nvCxnSpPr>
          <p:cNvPr id="633" name="Google Shape;633;p52"/>
          <p:cNvCxnSpPr/>
          <p:nvPr/>
        </p:nvCxnSpPr>
        <p:spPr>
          <a:xfrm>
            <a:off x="5941150" y="889400"/>
            <a:ext cx="0" cy="3657300"/>
          </a:xfrm>
          <a:prstGeom prst="straightConnector1">
            <a:avLst/>
          </a:prstGeom>
          <a:noFill/>
          <a:ln cap="flat" cmpd="sng" w="9525">
            <a:solidFill>
              <a:schemeClr val="dk2"/>
            </a:solidFill>
            <a:prstDash val="solid"/>
            <a:round/>
            <a:headEnd len="med" w="med" type="none"/>
            <a:tailEnd len="med" w="med" type="none"/>
          </a:ln>
        </p:spPr>
      </p:cxn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7" name="Shape 637"/>
        <p:cNvGrpSpPr/>
        <p:nvPr/>
      </p:nvGrpSpPr>
      <p:grpSpPr>
        <a:xfrm>
          <a:off x="0" y="0"/>
          <a:ext cx="0" cy="0"/>
          <a:chOff x="0" y="0"/>
          <a:chExt cx="0" cy="0"/>
        </a:xfrm>
      </p:grpSpPr>
      <p:graphicFrame>
        <p:nvGraphicFramePr>
          <p:cNvPr id="638" name="Google Shape;638;p53"/>
          <p:cNvGraphicFramePr/>
          <p:nvPr/>
        </p:nvGraphicFramePr>
        <p:xfrm>
          <a:off x="1229525" y="1017713"/>
          <a:ext cx="3000000" cy="3000000"/>
        </p:xfrm>
        <a:graphic>
          <a:graphicData uri="http://schemas.openxmlformats.org/drawingml/2006/table">
            <a:tbl>
              <a:tblPr>
                <a:noFill/>
                <a:tableStyleId>{0BF6E7DA-6255-4F0F-BA12-36E061D19604}</a:tableStyleId>
              </a:tblPr>
              <a:tblGrid>
                <a:gridCol w="865075"/>
              </a:tblGrid>
              <a:tr h="374025">
                <a:tc>
                  <a:txBody>
                    <a:bodyPr/>
                    <a:lstStyle/>
                    <a:p>
                      <a:pPr indent="0" lvl="0" marL="0" rtl="0" algn="ctr">
                        <a:spcBef>
                          <a:spcPts val="0"/>
                        </a:spcBef>
                        <a:spcAft>
                          <a:spcPts val="0"/>
                        </a:spcAft>
                        <a:buNone/>
                      </a:pPr>
                      <a:r>
                        <a:rPr lang="en" sz="2400">
                          <a:solidFill>
                            <a:schemeClr val="dk1"/>
                          </a:solidFill>
                        </a:rPr>
                        <a:t>16</a:t>
                      </a:r>
                      <a:r>
                        <a:rPr baseline="30000" lang="en" sz="2400">
                          <a:solidFill>
                            <a:schemeClr val="dk1"/>
                          </a:solidFill>
                        </a:rPr>
                        <a:t>29</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16</a:t>
                      </a:r>
                      <a:r>
                        <a:rPr baseline="30000" lang="en" sz="2400">
                          <a:solidFill>
                            <a:schemeClr val="dk1"/>
                          </a:solidFill>
                        </a:rPr>
                        <a:t>29</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639" name="Google Shape;639;p53"/>
          <p:cNvGraphicFramePr/>
          <p:nvPr/>
        </p:nvGraphicFramePr>
        <p:xfrm>
          <a:off x="4139463" y="1017713"/>
          <a:ext cx="3000000" cy="3000000"/>
        </p:xfrm>
        <a:graphic>
          <a:graphicData uri="http://schemas.openxmlformats.org/drawingml/2006/table">
            <a:tbl>
              <a:tblPr>
                <a:noFill/>
                <a:tableStyleId>{0BF6E7DA-6255-4F0F-BA12-36E061D19604}</a:tableStyleId>
              </a:tblPr>
              <a:tblGrid>
                <a:gridCol w="865075"/>
              </a:tblGrid>
              <a:tr h="374025">
                <a:tc>
                  <a:txBody>
                    <a:bodyPr/>
                    <a:lstStyle/>
                    <a:p>
                      <a:pPr indent="0" lvl="0" marL="0" rtl="0" algn="ctr">
                        <a:spcBef>
                          <a:spcPts val="0"/>
                        </a:spcBef>
                        <a:spcAft>
                          <a:spcPts val="0"/>
                        </a:spcAft>
                        <a:buNone/>
                      </a:pPr>
                      <a:r>
                        <a:rPr lang="en" sz="2400">
                          <a:solidFill>
                            <a:schemeClr val="dk1"/>
                          </a:solidFill>
                        </a:rPr>
                        <a:t>k</a:t>
                      </a:r>
                      <a:r>
                        <a:rPr baseline="30000" lang="en" sz="2400">
                          <a:solidFill>
                            <a:schemeClr val="dk1"/>
                          </a:solidFill>
                        </a:rPr>
                        <a:t>51</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k</a:t>
                      </a:r>
                      <a:r>
                        <a:rPr baseline="30000" lang="en" sz="2400">
                          <a:solidFill>
                            <a:schemeClr val="dk1"/>
                          </a:solidFill>
                        </a:rPr>
                        <a:t>51</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640" name="Google Shape;640;p53"/>
          <p:cNvGraphicFramePr/>
          <p:nvPr/>
        </p:nvGraphicFramePr>
        <p:xfrm>
          <a:off x="6868325" y="1017713"/>
          <a:ext cx="3000000" cy="3000000"/>
        </p:xfrm>
        <a:graphic>
          <a:graphicData uri="http://schemas.openxmlformats.org/drawingml/2006/table">
            <a:tbl>
              <a:tblPr>
                <a:noFill/>
                <a:tableStyleId>{0BF6E7DA-6255-4F0F-BA12-36E061D19604}</a:tableStyleId>
              </a:tblPr>
              <a:tblGrid>
                <a:gridCol w="865075"/>
              </a:tblGrid>
              <a:tr h="374025">
                <a:tc>
                  <a:txBody>
                    <a:bodyPr/>
                    <a:lstStyle/>
                    <a:p>
                      <a:pPr indent="0" lvl="0" marL="0" rtl="0" algn="ctr">
                        <a:spcBef>
                          <a:spcPts val="0"/>
                        </a:spcBef>
                        <a:spcAft>
                          <a:spcPts val="0"/>
                        </a:spcAft>
                        <a:buNone/>
                      </a:pPr>
                      <a:r>
                        <a:rPr lang="en" sz="2400">
                          <a:solidFill>
                            <a:schemeClr val="dk1"/>
                          </a:solidFill>
                        </a:rPr>
                        <a:t>100</a:t>
                      </a:r>
                      <a:r>
                        <a:rPr baseline="30000" lang="en" sz="2400">
                          <a:solidFill>
                            <a:schemeClr val="dk1"/>
                          </a:solidFill>
                        </a:rPr>
                        <a:t>a</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100</a:t>
                      </a:r>
                      <a:r>
                        <a:rPr baseline="30000" lang="en" sz="2400">
                          <a:solidFill>
                            <a:schemeClr val="dk1"/>
                          </a:solidFill>
                        </a:rPr>
                        <a:t>a</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641" name="Google Shape;641;p53"/>
          <p:cNvSpPr txBox="1"/>
          <p:nvPr/>
        </p:nvSpPr>
        <p:spPr>
          <a:xfrm>
            <a:off x="415525" y="2524500"/>
            <a:ext cx="8313000" cy="167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          16</a:t>
            </a:r>
            <a:r>
              <a:rPr b="1" baseline="30000" lang="en" sz="2500">
                <a:solidFill>
                  <a:schemeClr val="dk1"/>
                </a:solidFill>
              </a:rPr>
              <a:t>29 - 29</a:t>
            </a:r>
            <a:r>
              <a:rPr b="1" lang="en" sz="2500">
                <a:solidFill>
                  <a:schemeClr val="dk1"/>
                </a:solidFill>
              </a:rPr>
              <a:t>                       k</a:t>
            </a:r>
            <a:r>
              <a:rPr b="1" baseline="30000" lang="en" sz="2500">
                <a:solidFill>
                  <a:schemeClr val="dk1"/>
                </a:solidFill>
              </a:rPr>
              <a:t>51 - 51</a:t>
            </a:r>
            <a:r>
              <a:rPr b="1" lang="en" sz="2500">
                <a:solidFill>
                  <a:schemeClr val="dk1"/>
                </a:solidFill>
              </a:rPr>
              <a:t>                      100</a:t>
            </a:r>
            <a:r>
              <a:rPr b="1" baseline="30000" lang="en" sz="2500">
                <a:solidFill>
                  <a:schemeClr val="dk1"/>
                </a:solidFill>
              </a:rPr>
              <a:t>8 - 8</a:t>
            </a:r>
            <a:r>
              <a:rPr b="1" lang="en" sz="2500">
                <a:solidFill>
                  <a:schemeClr val="dk1"/>
                </a:solidFill>
              </a:rPr>
              <a:t>                </a:t>
            </a:r>
            <a:endParaRPr b="1" sz="2000">
              <a:solidFill>
                <a:schemeClr val="dk1"/>
              </a:solidFill>
            </a:endParaRPr>
          </a:p>
          <a:p>
            <a:pPr indent="0" lvl="0" marL="0" rtl="0" algn="l">
              <a:spcBef>
                <a:spcPts val="0"/>
              </a:spcBef>
              <a:spcAft>
                <a:spcPts val="0"/>
              </a:spcAft>
              <a:buNone/>
            </a:pPr>
            <a:r>
              <a:t/>
            </a:r>
            <a:endParaRPr b="1" sz="2500">
              <a:solidFill>
                <a:schemeClr val="dk1"/>
              </a:solidFill>
            </a:endParaRPr>
          </a:p>
          <a:p>
            <a:pPr indent="0" lvl="0" marL="0" rtl="0" algn="l">
              <a:spcBef>
                <a:spcPts val="0"/>
              </a:spcBef>
              <a:spcAft>
                <a:spcPts val="0"/>
              </a:spcAft>
              <a:buNone/>
            </a:pPr>
            <a:r>
              <a:rPr b="1" lang="en" sz="2500">
                <a:solidFill>
                  <a:schemeClr val="dk1"/>
                </a:solidFill>
              </a:rPr>
              <a:t>          16</a:t>
            </a:r>
            <a:r>
              <a:rPr b="1" baseline="30000" lang="en" sz="2500">
                <a:solidFill>
                  <a:schemeClr val="dk1"/>
                </a:solidFill>
              </a:rPr>
              <a:t>0</a:t>
            </a:r>
            <a:r>
              <a:rPr b="1" lang="en" sz="2500">
                <a:solidFill>
                  <a:schemeClr val="dk1"/>
                </a:solidFill>
              </a:rPr>
              <a:t>                             k</a:t>
            </a:r>
            <a:r>
              <a:rPr b="1" baseline="30000" lang="en" sz="2500">
                <a:solidFill>
                  <a:schemeClr val="dk1"/>
                </a:solidFill>
              </a:rPr>
              <a:t>0</a:t>
            </a:r>
            <a:r>
              <a:rPr b="1" lang="en" sz="2500">
                <a:solidFill>
                  <a:schemeClr val="dk1"/>
                </a:solidFill>
              </a:rPr>
              <a:t>                           100</a:t>
            </a:r>
            <a:r>
              <a:rPr b="1" baseline="30000" lang="en" sz="2500">
                <a:solidFill>
                  <a:schemeClr val="dk1"/>
                </a:solidFill>
              </a:rPr>
              <a:t>0</a:t>
            </a:r>
            <a:endParaRPr b="1" sz="2500">
              <a:solidFill>
                <a:schemeClr val="dk1"/>
              </a:solidFill>
            </a:endParaRPr>
          </a:p>
          <a:p>
            <a:pPr indent="0" lvl="0" marL="0" rtl="0" algn="l">
              <a:spcBef>
                <a:spcPts val="0"/>
              </a:spcBef>
              <a:spcAft>
                <a:spcPts val="0"/>
              </a:spcAft>
              <a:buNone/>
            </a:pPr>
            <a:r>
              <a:t/>
            </a:r>
            <a:endParaRPr b="1" sz="2500">
              <a:solidFill>
                <a:schemeClr val="dk1"/>
              </a:solidFill>
            </a:endParaRPr>
          </a:p>
          <a:p>
            <a:pPr indent="0" lvl="0" marL="0" rtl="0" algn="l">
              <a:spcBef>
                <a:spcPts val="0"/>
              </a:spcBef>
              <a:spcAft>
                <a:spcPts val="0"/>
              </a:spcAft>
              <a:buNone/>
            </a:pPr>
            <a:r>
              <a:rPr b="1" lang="en" sz="2500">
                <a:solidFill>
                  <a:schemeClr val="dk1"/>
                </a:solidFill>
              </a:rPr>
              <a:t>            </a:t>
            </a:r>
            <a:r>
              <a:rPr b="1" lang="en" sz="2500">
                <a:solidFill>
                  <a:schemeClr val="dk1"/>
                </a:solidFill>
                <a:highlight>
                  <a:srgbClr val="FFFF00"/>
                </a:highlight>
              </a:rPr>
              <a:t>1</a:t>
            </a:r>
            <a:r>
              <a:rPr b="1" lang="en" sz="2500">
                <a:solidFill>
                  <a:schemeClr val="dk1"/>
                </a:solidFill>
              </a:rPr>
              <a:t>                              </a:t>
            </a:r>
            <a:r>
              <a:rPr b="1" lang="en" sz="2500">
                <a:solidFill>
                  <a:schemeClr val="dk1"/>
                </a:solidFill>
                <a:highlight>
                  <a:srgbClr val="00FF00"/>
                </a:highlight>
              </a:rPr>
              <a:t>1</a:t>
            </a:r>
            <a:r>
              <a:rPr b="1" lang="en" sz="2500">
                <a:solidFill>
                  <a:schemeClr val="dk1"/>
                </a:solidFill>
              </a:rPr>
              <a:t>                               </a:t>
            </a:r>
            <a:r>
              <a:rPr b="1" lang="en" sz="2500">
                <a:solidFill>
                  <a:schemeClr val="dk1"/>
                </a:solidFill>
                <a:highlight>
                  <a:srgbClr val="00FFFF"/>
                </a:highlight>
              </a:rPr>
              <a:t>1</a:t>
            </a:r>
            <a:endParaRPr b="1" sz="2500">
              <a:solidFill>
                <a:schemeClr val="dk1"/>
              </a:solidFill>
              <a:highlight>
                <a:srgbClr val="00FFFF"/>
              </a:highlight>
            </a:endParaRPr>
          </a:p>
        </p:txBody>
      </p:sp>
      <p:sp>
        <p:nvSpPr>
          <p:cNvPr id="642" name="Google Shape;642;p53"/>
          <p:cNvSpPr/>
          <p:nvPr/>
        </p:nvSpPr>
        <p:spPr>
          <a:xfrm>
            <a:off x="6596750" y="2403575"/>
            <a:ext cx="1776600" cy="24429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3" name="Google Shape;643;p5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 and Evaluate:</a:t>
            </a:r>
            <a:endParaRPr b="1" baseline="30000" sz="2500"/>
          </a:p>
        </p:txBody>
      </p:sp>
      <p:cxnSp>
        <p:nvCxnSpPr>
          <p:cNvPr id="644" name="Google Shape;644;p53"/>
          <p:cNvCxnSpPr/>
          <p:nvPr/>
        </p:nvCxnSpPr>
        <p:spPr>
          <a:xfrm>
            <a:off x="3066475" y="985850"/>
            <a:ext cx="0" cy="3561000"/>
          </a:xfrm>
          <a:prstGeom prst="straightConnector1">
            <a:avLst/>
          </a:prstGeom>
          <a:noFill/>
          <a:ln cap="flat" cmpd="sng" w="9525">
            <a:solidFill>
              <a:schemeClr val="dk2"/>
            </a:solidFill>
            <a:prstDash val="solid"/>
            <a:round/>
            <a:headEnd len="med" w="med" type="none"/>
            <a:tailEnd len="med" w="med" type="none"/>
          </a:ln>
        </p:spPr>
      </p:cxnSp>
      <p:cxnSp>
        <p:nvCxnSpPr>
          <p:cNvPr id="645" name="Google Shape;645;p53"/>
          <p:cNvCxnSpPr/>
          <p:nvPr/>
        </p:nvCxnSpPr>
        <p:spPr>
          <a:xfrm>
            <a:off x="5941150" y="889400"/>
            <a:ext cx="0" cy="3657300"/>
          </a:xfrm>
          <a:prstGeom prst="straightConnector1">
            <a:avLst/>
          </a:prstGeom>
          <a:noFill/>
          <a:ln cap="flat" cmpd="sng" w="9525">
            <a:solidFill>
              <a:schemeClr val="dk2"/>
            </a:solidFill>
            <a:prstDash val="solid"/>
            <a:round/>
            <a:headEnd len="med" w="med" type="none"/>
            <a:tailEnd len="med" w="med" type="none"/>
          </a:ln>
        </p:spPr>
      </p:cxn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9" name="Shape 649"/>
        <p:cNvGrpSpPr/>
        <p:nvPr/>
      </p:nvGrpSpPr>
      <p:grpSpPr>
        <a:xfrm>
          <a:off x="0" y="0"/>
          <a:ext cx="0" cy="0"/>
          <a:chOff x="0" y="0"/>
          <a:chExt cx="0" cy="0"/>
        </a:xfrm>
      </p:grpSpPr>
      <p:graphicFrame>
        <p:nvGraphicFramePr>
          <p:cNvPr id="650" name="Google Shape;650;p54"/>
          <p:cNvGraphicFramePr/>
          <p:nvPr/>
        </p:nvGraphicFramePr>
        <p:xfrm>
          <a:off x="1229525" y="1017713"/>
          <a:ext cx="3000000" cy="3000000"/>
        </p:xfrm>
        <a:graphic>
          <a:graphicData uri="http://schemas.openxmlformats.org/drawingml/2006/table">
            <a:tbl>
              <a:tblPr>
                <a:noFill/>
                <a:tableStyleId>{0BF6E7DA-6255-4F0F-BA12-36E061D19604}</a:tableStyleId>
              </a:tblPr>
              <a:tblGrid>
                <a:gridCol w="865075"/>
              </a:tblGrid>
              <a:tr h="374025">
                <a:tc>
                  <a:txBody>
                    <a:bodyPr/>
                    <a:lstStyle/>
                    <a:p>
                      <a:pPr indent="0" lvl="0" marL="0" rtl="0" algn="ctr">
                        <a:spcBef>
                          <a:spcPts val="0"/>
                        </a:spcBef>
                        <a:spcAft>
                          <a:spcPts val="0"/>
                        </a:spcAft>
                        <a:buNone/>
                      </a:pPr>
                      <a:r>
                        <a:rPr lang="en" sz="2400">
                          <a:solidFill>
                            <a:schemeClr val="dk1"/>
                          </a:solidFill>
                        </a:rPr>
                        <a:t>16</a:t>
                      </a:r>
                      <a:r>
                        <a:rPr baseline="30000" lang="en" sz="2400">
                          <a:solidFill>
                            <a:schemeClr val="dk1"/>
                          </a:solidFill>
                        </a:rPr>
                        <a:t>29</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16</a:t>
                      </a:r>
                      <a:r>
                        <a:rPr baseline="30000" lang="en" sz="2400">
                          <a:solidFill>
                            <a:schemeClr val="dk1"/>
                          </a:solidFill>
                        </a:rPr>
                        <a:t>29</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651" name="Google Shape;651;p54"/>
          <p:cNvGraphicFramePr/>
          <p:nvPr/>
        </p:nvGraphicFramePr>
        <p:xfrm>
          <a:off x="4139463" y="1017713"/>
          <a:ext cx="3000000" cy="3000000"/>
        </p:xfrm>
        <a:graphic>
          <a:graphicData uri="http://schemas.openxmlformats.org/drawingml/2006/table">
            <a:tbl>
              <a:tblPr>
                <a:noFill/>
                <a:tableStyleId>{0BF6E7DA-6255-4F0F-BA12-36E061D19604}</a:tableStyleId>
              </a:tblPr>
              <a:tblGrid>
                <a:gridCol w="865075"/>
              </a:tblGrid>
              <a:tr h="374025">
                <a:tc>
                  <a:txBody>
                    <a:bodyPr/>
                    <a:lstStyle/>
                    <a:p>
                      <a:pPr indent="0" lvl="0" marL="0" rtl="0" algn="ctr">
                        <a:spcBef>
                          <a:spcPts val="0"/>
                        </a:spcBef>
                        <a:spcAft>
                          <a:spcPts val="0"/>
                        </a:spcAft>
                        <a:buNone/>
                      </a:pPr>
                      <a:r>
                        <a:rPr lang="en" sz="2400">
                          <a:solidFill>
                            <a:schemeClr val="dk1"/>
                          </a:solidFill>
                        </a:rPr>
                        <a:t>k</a:t>
                      </a:r>
                      <a:r>
                        <a:rPr baseline="30000" lang="en" sz="2400">
                          <a:solidFill>
                            <a:schemeClr val="dk1"/>
                          </a:solidFill>
                        </a:rPr>
                        <a:t>51</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k</a:t>
                      </a:r>
                      <a:r>
                        <a:rPr baseline="30000" lang="en" sz="2400">
                          <a:solidFill>
                            <a:schemeClr val="dk1"/>
                          </a:solidFill>
                        </a:rPr>
                        <a:t>51</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652" name="Google Shape;652;p54"/>
          <p:cNvGraphicFramePr/>
          <p:nvPr/>
        </p:nvGraphicFramePr>
        <p:xfrm>
          <a:off x="6868325" y="1017713"/>
          <a:ext cx="3000000" cy="3000000"/>
        </p:xfrm>
        <a:graphic>
          <a:graphicData uri="http://schemas.openxmlformats.org/drawingml/2006/table">
            <a:tbl>
              <a:tblPr>
                <a:noFill/>
                <a:tableStyleId>{0BF6E7DA-6255-4F0F-BA12-36E061D19604}</a:tableStyleId>
              </a:tblPr>
              <a:tblGrid>
                <a:gridCol w="865075"/>
              </a:tblGrid>
              <a:tr h="374025">
                <a:tc>
                  <a:txBody>
                    <a:bodyPr/>
                    <a:lstStyle/>
                    <a:p>
                      <a:pPr indent="0" lvl="0" marL="0" rtl="0" algn="ctr">
                        <a:spcBef>
                          <a:spcPts val="0"/>
                        </a:spcBef>
                        <a:spcAft>
                          <a:spcPts val="0"/>
                        </a:spcAft>
                        <a:buNone/>
                      </a:pPr>
                      <a:r>
                        <a:rPr lang="en" sz="2400">
                          <a:solidFill>
                            <a:schemeClr val="dk1"/>
                          </a:solidFill>
                        </a:rPr>
                        <a:t>100</a:t>
                      </a:r>
                      <a:r>
                        <a:rPr baseline="30000" lang="en" sz="2400">
                          <a:solidFill>
                            <a:schemeClr val="dk1"/>
                          </a:solidFill>
                        </a:rPr>
                        <a:t>a</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100</a:t>
                      </a:r>
                      <a:r>
                        <a:rPr baseline="30000" lang="en" sz="2400">
                          <a:solidFill>
                            <a:schemeClr val="dk1"/>
                          </a:solidFill>
                        </a:rPr>
                        <a:t>a</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653" name="Google Shape;653;p54"/>
          <p:cNvSpPr txBox="1"/>
          <p:nvPr/>
        </p:nvSpPr>
        <p:spPr>
          <a:xfrm>
            <a:off x="415525" y="2524500"/>
            <a:ext cx="8313000" cy="167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          16</a:t>
            </a:r>
            <a:r>
              <a:rPr b="1" baseline="30000" lang="en" sz="2500">
                <a:solidFill>
                  <a:schemeClr val="dk1"/>
                </a:solidFill>
              </a:rPr>
              <a:t>29 - 29</a:t>
            </a:r>
            <a:r>
              <a:rPr b="1" lang="en" sz="2500">
                <a:solidFill>
                  <a:schemeClr val="dk1"/>
                </a:solidFill>
              </a:rPr>
              <a:t>                       k</a:t>
            </a:r>
            <a:r>
              <a:rPr b="1" baseline="30000" lang="en" sz="2500">
                <a:solidFill>
                  <a:schemeClr val="dk1"/>
                </a:solidFill>
              </a:rPr>
              <a:t>51 - 51</a:t>
            </a:r>
            <a:r>
              <a:rPr b="1" lang="en" sz="2500">
                <a:solidFill>
                  <a:schemeClr val="dk1"/>
                </a:solidFill>
              </a:rPr>
              <a:t>                      100</a:t>
            </a:r>
            <a:r>
              <a:rPr b="1" baseline="30000" lang="en" sz="2500">
                <a:solidFill>
                  <a:schemeClr val="dk1"/>
                </a:solidFill>
              </a:rPr>
              <a:t>a</a:t>
            </a:r>
            <a:r>
              <a:rPr b="1" baseline="30000" lang="en" sz="2500">
                <a:solidFill>
                  <a:schemeClr val="dk1"/>
                </a:solidFill>
              </a:rPr>
              <a:t> - a</a:t>
            </a:r>
            <a:r>
              <a:rPr b="1" lang="en" sz="2500">
                <a:solidFill>
                  <a:schemeClr val="dk1"/>
                </a:solidFill>
              </a:rPr>
              <a:t>                </a:t>
            </a:r>
            <a:endParaRPr b="1" sz="2000">
              <a:solidFill>
                <a:schemeClr val="dk1"/>
              </a:solidFill>
            </a:endParaRPr>
          </a:p>
          <a:p>
            <a:pPr indent="0" lvl="0" marL="0" rtl="0" algn="l">
              <a:spcBef>
                <a:spcPts val="0"/>
              </a:spcBef>
              <a:spcAft>
                <a:spcPts val="0"/>
              </a:spcAft>
              <a:buNone/>
            </a:pPr>
            <a:r>
              <a:t/>
            </a:r>
            <a:endParaRPr b="1" sz="2500">
              <a:solidFill>
                <a:schemeClr val="dk1"/>
              </a:solidFill>
            </a:endParaRPr>
          </a:p>
          <a:p>
            <a:pPr indent="0" lvl="0" marL="0" rtl="0" algn="l">
              <a:spcBef>
                <a:spcPts val="0"/>
              </a:spcBef>
              <a:spcAft>
                <a:spcPts val="0"/>
              </a:spcAft>
              <a:buNone/>
            </a:pPr>
            <a:r>
              <a:rPr b="1" lang="en" sz="2500">
                <a:solidFill>
                  <a:schemeClr val="dk1"/>
                </a:solidFill>
              </a:rPr>
              <a:t>          16</a:t>
            </a:r>
            <a:r>
              <a:rPr b="1" baseline="30000" lang="en" sz="2500">
                <a:solidFill>
                  <a:schemeClr val="dk1"/>
                </a:solidFill>
              </a:rPr>
              <a:t>0</a:t>
            </a:r>
            <a:r>
              <a:rPr b="1" lang="en" sz="2500">
                <a:solidFill>
                  <a:schemeClr val="dk1"/>
                </a:solidFill>
              </a:rPr>
              <a:t>                             k</a:t>
            </a:r>
            <a:r>
              <a:rPr b="1" baseline="30000" lang="en" sz="2500">
                <a:solidFill>
                  <a:schemeClr val="dk1"/>
                </a:solidFill>
              </a:rPr>
              <a:t>0</a:t>
            </a:r>
            <a:r>
              <a:rPr b="1" lang="en" sz="2500">
                <a:solidFill>
                  <a:schemeClr val="dk1"/>
                </a:solidFill>
              </a:rPr>
              <a:t>                           100</a:t>
            </a:r>
            <a:r>
              <a:rPr b="1" baseline="30000" lang="en" sz="2500">
                <a:solidFill>
                  <a:schemeClr val="dk1"/>
                </a:solidFill>
              </a:rPr>
              <a:t>0</a:t>
            </a:r>
            <a:endParaRPr b="1" sz="2500">
              <a:solidFill>
                <a:schemeClr val="dk1"/>
              </a:solidFill>
            </a:endParaRPr>
          </a:p>
          <a:p>
            <a:pPr indent="0" lvl="0" marL="0" rtl="0" algn="l">
              <a:spcBef>
                <a:spcPts val="0"/>
              </a:spcBef>
              <a:spcAft>
                <a:spcPts val="0"/>
              </a:spcAft>
              <a:buNone/>
            </a:pPr>
            <a:r>
              <a:t/>
            </a:r>
            <a:endParaRPr b="1" sz="2500">
              <a:solidFill>
                <a:schemeClr val="dk1"/>
              </a:solidFill>
            </a:endParaRPr>
          </a:p>
          <a:p>
            <a:pPr indent="0" lvl="0" marL="0" rtl="0" algn="l">
              <a:spcBef>
                <a:spcPts val="0"/>
              </a:spcBef>
              <a:spcAft>
                <a:spcPts val="0"/>
              </a:spcAft>
              <a:buNone/>
            </a:pPr>
            <a:r>
              <a:rPr b="1" lang="en" sz="2500">
                <a:solidFill>
                  <a:schemeClr val="dk1"/>
                </a:solidFill>
              </a:rPr>
              <a:t>            </a:t>
            </a:r>
            <a:r>
              <a:rPr b="1" lang="en" sz="2500">
                <a:solidFill>
                  <a:schemeClr val="dk1"/>
                </a:solidFill>
                <a:highlight>
                  <a:srgbClr val="FFFF00"/>
                </a:highlight>
              </a:rPr>
              <a:t>1</a:t>
            </a:r>
            <a:r>
              <a:rPr b="1" lang="en" sz="2500">
                <a:solidFill>
                  <a:schemeClr val="dk1"/>
                </a:solidFill>
              </a:rPr>
              <a:t>                              </a:t>
            </a:r>
            <a:r>
              <a:rPr b="1" lang="en" sz="2500">
                <a:solidFill>
                  <a:schemeClr val="dk1"/>
                </a:solidFill>
                <a:highlight>
                  <a:srgbClr val="00FF00"/>
                </a:highlight>
              </a:rPr>
              <a:t>1</a:t>
            </a:r>
            <a:r>
              <a:rPr b="1" lang="en" sz="2500">
                <a:solidFill>
                  <a:schemeClr val="dk1"/>
                </a:solidFill>
              </a:rPr>
              <a:t>                               </a:t>
            </a:r>
            <a:r>
              <a:rPr b="1" lang="en" sz="2500">
                <a:solidFill>
                  <a:schemeClr val="dk1"/>
                </a:solidFill>
                <a:highlight>
                  <a:srgbClr val="00FFFF"/>
                </a:highlight>
              </a:rPr>
              <a:t>1</a:t>
            </a:r>
            <a:endParaRPr b="1" sz="2500">
              <a:solidFill>
                <a:schemeClr val="dk1"/>
              </a:solidFill>
              <a:highlight>
                <a:srgbClr val="00FFFF"/>
              </a:highlight>
            </a:endParaRPr>
          </a:p>
        </p:txBody>
      </p:sp>
      <p:sp>
        <p:nvSpPr>
          <p:cNvPr id="654" name="Google Shape;654;p5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 and Evaluate:</a:t>
            </a:r>
            <a:endParaRPr b="1" baseline="30000" sz="2500"/>
          </a:p>
        </p:txBody>
      </p:sp>
      <p:cxnSp>
        <p:nvCxnSpPr>
          <p:cNvPr id="655" name="Google Shape;655;p54"/>
          <p:cNvCxnSpPr/>
          <p:nvPr/>
        </p:nvCxnSpPr>
        <p:spPr>
          <a:xfrm>
            <a:off x="3066475" y="985850"/>
            <a:ext cx="0" cy="3561000"/>
          </a:xfrm>
          <a:prstGeom prst="straightConnector1">
            <a:avLst/>
          </a:prstGeom>
          <a:noFill/>
          <a:ln cap="flat" cmpd="sng" w="9525">
            <a:solidFill>
              <a:schemeClr val="dk2"/>
            </a:solidFill>
            <a:prstDash val="solid"/>
            <a:round/>
            <a:headEnd len="med" w="med" type="none"/>
            <a:tailEnd len="med" w="med" type="none"/>
          </a:ln>
        </p:spPr>
      </p:cxnSp>
      <p:cxnSp>
        <p:nvCxnSpPr>
          <p:cNvPr id="656" name="Google Shape;656;p54"/>
          <p:cNvCxnSpPr/>
          <p:nvPr/>
        </p:nvCxnSpPr>
        <p:spPr>
          <a:xfrm>
            <a:off x="5941150" y="889400"/>
            <a:ext cx="0" cy="3657300"/>
          </a:xfrm>
          <a:prstGeom prst="straightConnector1">
            <a:avLst/>
          </a:prstGeom>
          <a:noFill/>
          <a:ln cap="flat" cmpd="sng" w="9525">
            <a:solidFill>
              <a:schemeClr val="dk2"/>
            </a:solidFill>
            <a:prstDash val="solid"/>
            <a:round/>
            <a:headEnd len="med" w="med" type="none"/>
            <a:tailEnd len="med" w="med" type="none"/>
          </a:ln>
        </p:spPr>
      </p:cxn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0" name="Shape 660"/>
        <p:cNvGrpSpPr/>
        <p:nvPr/>
      </p:nvGrpSpPr>
      <p:grpSpPr>
        <a:xfrm>
          <a:off x="0" y="0"/>
          <a:ext cx="0" cy="0"/>
          <a:chOff x="0" y="0"/>
          <a:chExt cx="0" cy="0"/>
        </a:xfrm>
      </p:grpSpPr>
      <p:pic>
        <p:nvPicPr>
          <p:cNvPr id="661" name="Google Shape;661;p55">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662" name="Google Shape;662;p55">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3" name="Google Shape;663;p55"/>
          <p:cNvSpPr txBox="1"/>
          <p:nvPr/>
        </p:nvSpPr>
        <p:spPr>
          <a:xfrm>
            <a:off x="10700" y="32075"/>
            <a:ext cx="502500" cy="33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C</a:t>
            </a:r>
            <a:r>
              <a:rPr lang="en"/>
              <a:t>)</a:t>
            </a:r>
            <a:endParaRPr/>
          </a:p>
        </p:txBody>
      </p:sp>
      <p:sp>
        <p:nvSpPr>
          <p:cNvPr id="664" name="Google Shape;664;p55"/>
          <p:cNvSpPr txBox="1"/>
          <p:nvPr/>
        </p:nvSpPr>
        <p:spPr>
          <a:xfrm>
            <a:off x="415500" y="1218225"/>
            <a:ext cx="83130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      y</a:t>
            </a:r>
            <a:r>
              <a:rPr b="1" baseline="30000" lang="en" sz="2500">
                <a:solidFill>
                  <a:schemeClr val="dk1"/>
                </a:solidFill>
              </a:rPr>
              <a:t>x</a:t>
            </a:r>
            <a:r>
              <a:rPr b="1" lang="en" sz="2500">
                <a:solidFill>
                  <a:schemeClr val="dk1"/>
                </a:solidFill>
              </a:rPr>
              <a:t> · y </a:t>
            </a:r>
            <a:r>
              <a:rPr b="1" baseline="30000" lang="en" sz="2500">
                <a:solidFill>
                  <a:schemeClr val="dk1"/>
                </a:solidFill>
              </a:rPr>
              <a:t>-x</a:t>
            </a:r>
            <a:r>
              <a:rPr b="1" lang="en" sz="2500">
                <a:solidFill>
                  <a:schemeClr val="dk1"/>
                </a:solidFill>
              </a:rPr>
              <a:t>                    r </a:t>
            </a:r>
            <a:r>
              <a:rPr b="1" baseline="30000" lang="en" sz="2500">
                <a:solidFill>
                  <a:schemeClr val="dk1"/>
                </a:solidFill>
              </a:rPr>
              <a:t>-249</a:t>
            </a:r>
            <a:r>
              <a:rPr b="1" lang="en" sz="2500">
                <a:solidFill>
                  <a:schemeClr val="dk1"/>
                </a:solidFill>
              </a:rPr>
              <a:t> · r</a:t>
            </a:r>
            <a:r>
              <a:rPr b="1" baseline="30000" lang="en" sz="2500">
                <a:solidFill>
                  <a:schemeClr val="dk1"/>
                </a:solidFill>
              </a:rPr>
              <a:t>249</a:t>
            </a:r>
            <a:r>
              <a:rPr b="1" lang="en" sz="2500">
                <a:solidFill>
                  <a:schemeClr val="dk1"/>
                </a:solidFill>
              </a:rPr>
              <a:t>                  41</a:t>
            </a:r>
            <a:r>
              <a:rPr b="1" baseline="30000" lang="en" sz="2500">
                <a:solidFill>
                  <a:schemeClr val="dk1"/>
                </a:solidFill>
              </a:rPr>
              <a:t>25</a:t>
            </a:r>
            <a:r>
              <a:rPr b="1" lang="en" sz="2500">
                <a:solidFill>
                  <a:schemeClr val="dk1"/>
                </a:solidFill>
              </a:rPr>
              <a:t> · 41</a:t>
            </a:r>
            <a:r>
              <a:rPr b="1" baseline="30000" lang="en" sz="2500">
                <a:solidFill>
                  <a:schemeClr val="dk1"/>
                </a:solidFill>
              </a:rPr>
              <a:t>-25</a:t>
            </a:r>
            <a:endParaRPr b="1" sz="2500">
              <a:solidFill>
                <a:schemeClr val="dk1"/>
              </a:solidFill>
              <a:highlight>
                <a:srgbClr val="00FFFF"/>
              </a:highlight>
            </a:endParaRPr>
          </a:p>
        </p:txBody>
      </p:sp>
      <p:sp>
        <p:nvSpPr>
          <p:cNvPr id="665" name="Google Shape;665;p5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 and Evaluate:</a:t>
            </a:r>
            <a:endParaRPr b="1" baseline="30000" sz="2500"/>
          </a:p>
        </p:txBody>
      </p:sp>
      <p:cxnSp>
        <p:nvCxnSpPr>
          <p:cNvPr id="666" name="Google Shape;666;p55"/>
          <p:cNvCxnSpPr/>
          <p:nvPr/>
        </p:nvCxnSpPr>
        <p:spPr>
          <a:xfrm>
            <a:off x="3066475" y="985850"/>
            <a:ext cx="0" cy="3561000"/>
          </a:xfrm>
          <a:prstGeom prst="straightConnector1">
            <a:avLst/>
          </a:prstGeom>
          <a:noFill/>
          <a:ln cap="flat" cmpd="sng" w="9525">
            <a:solidFill>
              <a:schemeClr val="dk2"/>
            </a:solidFill>
            <a:prstDash val="solid"/>
            <a:round/>
            <a:headEnd len="med" w="med" type="none"/>
            <a:tailEnd len="med" w="med" type="none"/>
          </a:ln>
        </p:spPr>
      </p:cxnSp>
      <p:cxnSp>
        <p:nvCxnSpPr>
          <p:cNvPr id="667" name="Google Shape;667;p55"/>
          <p:cNvCxnSpPr/>
          <p:nvPr/>
        </p:nvCxnSpPr>
        <p:spPr>
          <a:xfrm>
            <a:off x="5941150" y="889400"/>
            <a:ext cx="0" cy="3657300"/>
          </a:xfrm>
          <a:prstGeom prst="straightConnector1">
            <a:avLst/>
          </a:prstGeom>
          <a:noFill/>
          <a:ln cap="flat" cmpd="sng" w="9525">
            <a:solidFill>
              <a:schemeClr val="dk2"/>
            </a:solidFill>
            <a:prstDash val="solid"/>
            <a:round/>
            <a:headEnd len="med" w="med" type="none"/>
            <a:tailEnd len="med" w="med" type="none"/>
          </a:ln>
        </p:spPr>
      </p:cxn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1" name="Shape 671"/>
        <p:cNvGrpSpPr/>
        <p:nvPr/>
      </p:nvGrpSpPr>
      <p:grpSpPr>
        <a:xfrm>
          <a:off x="0" y="0"/>
          <a:ext cx="0" cy="0"/>
          <a:chOff x="0" y="0"/>
          <a:chExt cx="0" cy="0"/>
        </a:xfrm>
      </p:grpSpPr>
      <p:sp>
        <p:nvSpPr>
          <p:cNvPr id="672" name="Google Shape;672;p56"/>
          <p:cNvSpPr txBox="1"/>
          <p:nvPr/>
        </p:nvSpPr>
        <p:spPr>
          <a:xfrm>
            <a:off x="415500" y="1218225"/>
            <a:ext cx="8313000" cy="167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      </a:t>
            </a:r>
            <a:r>
              <a:rPr b="1" lang="en" sz="2500">
                <a:solidFill>
                  <a:schemeClr val="dk1"/>
                </a:solidFill>
              </a:rPr>
              <a:t>y</a:t>
            </a:r>
            <a:r>
              <a:rPr b="1" baseline="30000" lang="en" sz="2500">
                <a:solidFill>
                  <a:schemeClr val="dk1"/>
                </a:solidFill>
              </a:rPr>
              <a:t>x</a:t>
            </a:r>
            <a:r>
              <a:rPr b="1" lang="en" sz="2500">
                <a:solidFill>
                  <a:schemeClr val="dk1"/>
                </a:solidFill>
              </a:rPr>
              <a:t> · y</a:t>
            </a:r>
            <a:r>
              <a:rPr b="1" baseline="30000" lang="en" sz="2500">
                <a:solidFill>
                  <a:schemeClr val="dk1"/>
                </a:solidFill>
              </a:rPr>
              <a:t> -x</a:t>
            </a:r>
            <a:r>
              <a:rPr b="1" lang="en" sz="2500">
                <a:solidFill>
                  <a:schemeClr val="dk1"/>
                </a:solidFill>
              </a:rPr>
              <a:t>                    r </a:t>
            </a:r>
            <a:r>
              <a:rPr b="1" baseline="30000" lang="en" sz="2500">
                <a:solidFill>
                  <a:schemeClr val="dk1"/>
                </a:solidFill>
              </a:rPr>
              <a:t>-249</a:t>
            </a:r>
            <a:r>
              <a:rPr b="1" lang="en" sz="2500">
                <a:solidFill>
                  <a:schemeClr val="dk1"/>
                </a:solidFill>
              </a:rPr>
              <a:t> </a:t>
            </a:r>
            <a:r>
              <a:rPr b="1" lang="en" sz="2500">
                <a:solidFill>
                  <a:schemeClr val="dk1"/>
                </a:solidFill>
              </a:rPr>
              <a:t>· r</a:t>
            </a:r>
            <a:r>
              <a:rPr b="1" baseline="30000" lang="en" sz="2500">
                <a:solidFill>
                  <a:schemeClr val="dk1"/>
                </a:solidFill>
              </a:rPr>
              <a:t>249</a:t>
            </a:r>
            <a:r>
              <a:rPr b="1" lang="en" sz="2500">
                <a:solidFill>
                  <a:schemeClr val="dk1"/>
                </a:solidFill>
              </a:rPr>
              <a:t>                  41</a:t>
            </a:r>
            <a:r>
              <a:rPr b="1" baseline="30000" lang="en" sz="2500">
                <a:solidFill>
                  <a:schemeClr val="dk1"/>
                </a:solidFill>
              </a:rPr>
              <a:t>25</a:t>
            </a:r>
            <a:r>
              <a:rPr b="1" lang="en" sz="2500">
                <a:solidFill>
                  <a:schemeClr val="dk1"/>
                </a:solidFill>
              </a:rPr>
              <a:t> · 41</a:t>
            </a:r>
            <a:r>
              <a:rPr b="1" baseline="30000" lang="en" sz="2500">
                <a:solidFill>
                  <a:schemeClr val="dk1"/>
                </a:solidFill>
              </a:rPr>
              <a:t>-25</a:t>
            </a:r>
            <a:endParaRPr b="1" baseline="30000" sz="2500">
              <a:solidFill>
                <a:schemeClr val="dk1"/>
              </a:solidFill>
            </a:endParaRPr>
          </a:p>
          <a:p>
            <a:pPr indent="0" lvl="0" marL="0" rtl="0" algn="l">
              <a:spcBef>
                <a:spcPts val="0"/>
              </a:spcBef>
              <a:spcAft>
                <a:spcPts val="0"/>
              </a:spcAft>
              <a:buNone/>
            </a:pPr>
            <a:r>
              <a:t/>
            </a:r>
            <a:endParaRPr b="1" sz="2500">
              <a:solidFill>
                <a:schemeClr val="dk1"/>
              </a:solidFill>
            </a:endParaRPr>
          </a:p>
          <a:p>
            <a:pPr indent="0" lvl="0" marL="0" rtl="0" algn="l">
              <a:spcBef>
                <a:spcPts val="0"/>
              </a:spcBef>
              <a:spcAft>
                <a:spcPts val="0"/>
              </a:spcAft>
              <a:buNone/>
            </a:pPr>
            <a:r>
              <a:rPr b="1" lang="en" sz="2500">
                <a:solidFill>
                  <a:schemeClr val="dk1"/>
                </a:solidFill>
              </a:rPr>
              <a:t>         </a:t>
            </a:r>
            <a:r>
              <a:rPr b="1" lang="en" sz="2500">
                <a:solidFill>
                  <a:schemeClr val="dk1"/>
                </a:solidFill>
              </a:rPr>
              <a:t>y</a:t>
            </a:r>
            <a:r>
              <a:rPr b="1" baseline="30000" lang="en" sz="2500">
                <a:solidFill>
                  <a:schemeClr val="dk1"/>
                </a:solidFill>
              </a:rPr>
              <a:t>x </a:t>
            </a:r>
            <a:r>
              <a:rPr b="1" baseline="30000" lang="en" sz="2500">
                <a:solidFill>
                  <a:schemeClr val="dk1"/>
                </a:solidFill>
              </a:rPr>
              <a:t>+ -x</a:t>
            </a:r>
            <a:r>
              <a:rPr b="1" lang="en" sz="2500">
                <a:solidFill>
                  <a:schemeClr val="dk1"/>
                </a:solidFill>
              </a:rPr>
              <a:t>                      r </a:t>
            </a:r>
            <a:r>
              <a:rPr b="1" baseline="30000" lang="en" sz="2500">
                <a:solidFill>
                  <a:schemeClr val="dk1"/>
                </a:solidFill>
              </a:rPr>
              <a:t>-249</a:t>
            </a:r>
            <a:r>
              <a:rPr b="1" baseline="30000" lang="en" sz="2500">
                <a:solidFill>
                  <a:schemeClr val="dk1"/>
                </a:solidFill>
              </a:rPr>
              <a:t> + 249</a:t>
            </a:r>
            <a:r>
              <a:rPr b="1" lang="en" sz="2500">
                <a:solidFill>
                  <a:schemeClr val="dk1"/>
                </a:solidFill>
              </a:rPr>
              <a:t>                      41</a:t>
            </a:r>
            <a:r>
              <a:rPr b="1" baseline="30000" lang="en" sz="2500">
                <a:solidFill>
                  <a:schemeClr val="dk1"/>
                </a:solidFill>
              </a:rPr>
              <a:t>25</a:t>
            </a:r>
            <a:r>
              <a:rPr b="1" baseline="30000" lang="en" sz="2500">
                <a:solidFill>
                  <a:schemeClr val="dk1"/>
                </a:solidFill>
              </a:rPr>
              <a:t> + -25</a:t>
            </a:r>
            <a:r>
              <a:rPr b="1" lang="en" sz="2500">
                <a:solidFill>
                  <a:schemeClr val="dk1"/>
                </a:solidFill>
              </a:rPr>
              <a:t>                </a:t>
            </a:r>
            <a:endParaRPr b="1" sz="2000">
              <a:solidFill>
                <a:schemeClr val="dk1"/>
              </a:solidFill>
            </a:endParaRPr>
          </a:p>
          <a:p>
            <a:pPr indent="0" lvl="0" marL="0" rtl="0" algn="l">
              <a:spcBef>
                <a:spcPts val="0"/>
              </a:spcBef>
              <a:spcAft>
                <a:spcPts val="0"/>
              </a:spcAft>
              <a:buNone/>
            </a:pPr>
            <a:r>
              <a:t/>
            </a:r>
            <a:endParaRPr b="1" sz="2500">
              <a:solidFill>
                <a:schemeClr val="dk1"/>
              </a:solidFill>
            </a:endParaRPr>
          </a:p>
          <a:p>
            <a:pPr indent="0" lvl="0" marL="0" rtl="0" algn="l">
              <a:spcBef>
                <a:spcPts val="0"/>
              </a:spcBef>
              <a:spcAft>
                <a:spcPts val="0"/>
              </a:spcAft>
              <a:buNone/>
            </a:pPr>
            <a:r>
              <a:rPr b="1" lang="en" sz="2500">
                <a:solidFill>
                  <a:schemeClr val="dk1"/>
                </a:solidFill>
              </a:rPr>
              <a:t>          y</a:t>
            </a:r>
            <a:r>
              <a:rPr b="1" baseline="30000" lang="en" sz="2500">
                <a:solidFill>
                  <a:schemeClr val="dk1"/>
                </a:solidFill>
              </a:rPr>
              <a:t>0</a:t>
            </a:r>
            <a:r>
              <a:rPr b="1" lang="en" sz="2500">
                <a:solidFill>
                  <a:schemeClr val="dk1"/>
                </a:solidFill>
              </a:rPr>
              <a:t>                              r</a:t>
            </a:r>
            <a:r>
              <a:rPr b="1" baseline="30000" lang="en" sz="2500">
                <a:solidFill>
                  <a:schemeClr val="dk1"/>
                </a:solidFill>
              </a:rPr>
              <a:t>0</a:t>
            </a:r>
            <a:r>
              <a:rPr b="1" lang="en" sz="2500">
                <a:solidFill>
                  <a:schemeClr val="dk1"/>
                </a:solidFill>
              </a:rPr>
              <a:t>                               41</a:t>
            </a:r>
            <a:r>
              <a:rPr b="1" baseline="30000" lang="en" sz="2500">
                <a:solidFill>
                  <a:schemeClr val="dk1"/>
                </a:solidFill>
              </a:rPr>
              <a:t>0</a:t>
            </a:r>
            <a:endParaRPr b="1" sz="2500">
              <a:solidFill>
                <a:schemeClr val="dk1"/>
              </a:solidFill>
            </a:endParaRPr>
          </a:p>
          <a:p>
            <a:pPr indent="0" lvl="0" marL="0" rtl="0" algn="l">
              <a:spcBef>
                <a:spcPts val="0"/>
              </a:spcBef>
              <a:spcAft>
                <a:spcPts val="0"/>
              </a:spcAft>
              <a:buNone/>
            </a:pPr>
            <a:r>
              <a:t/>
            </a:r>
            <a:endParaRPr b="1" sz="2500">
              <a:solidFill>
                <a:schemeClr val="dk1"/>
              </a:solidFill>
            </a:endParaRPr>
          </a:p>
          <a:p>
            <a:pPr indent="0" lvl="0" marL="0" rtl="0" algn="l">
              <a:spcBef>
                <a:spcPts val="0"/>
              </a:spcBef>
              <a:spcAft>
                <a:spcPts val="0"/>
              </a:spcAft>
              <a:buNone/>
            </a:pPr>
            <a:r>
              <a:rPr b="1" lang="en" sz="2500">
                <a:solidFill>
                  <a:schemeClr val="dk1"/>
                </a:solidFill>
              </a:rPr>
              <a:t>            </a:t>
            </a:r>
            <a:r>
              <a:rPr b="1" lang="en" sz="2500">
                <a:solidFill>
                  <a:schemeClr val="dk1"/>
                </a:solidFill>
                <a:highlight>
                  <a:srgbClr val="FFFF00"/>
                </a:highlight>
              </a:rPr>
              <a:t>1</a:t>
            </a:r>
            <a:r>
              <a:rPr b="1" lang="en" sz="2500">
                <a:solidFill>
                  <a:schemeClr val="dk1"/>
                </a:solidFill>
              </a:rPr>
              <a:t>                              </a:t>
            </a:r>
            <a:r>
              <a:rPr b="1" lang="en" sz="2500">
                <a:solidFill>
                  <a:schemeClr val="dk1"/>
                </a:solidFill>
                <a:highlight>
                  <a:srgbClr val="00FF00"/>
                </a:highlight>
              </a:rPr>
              <a:t>1</a:t>
            </a:r>
            <a:r>
              <a:rPr b="1" lang="en" sz="2500">
                <a:solidFill>
                  <a:schemeClr val="dk1"/>
                </a:solidFill>
              </a:rPr>
              <a:t>                               </a:t>
            </a:r>
            <a:r>
              <a:rPr b="1" lang="en" sz="2500">
                <a:solidFill>
                  <a:schemeClr val="dk1"/>
                </a:solidFill>
                <a:highlight>
                  <a:srgbClr val="00FFFF"/>
                </a:highlight>
              </a:rPr>
              <a:t>1</a:t>
            </a:r>
            <a:endParaRPr b="1" sz="2500">
              <a:solidFill>
                <a:schemeClr val="dk1"/>
              </a:solidFill>
              <a:highlight>
                <a:srgbClr val="00FFFF"/>
              </a:highlight>
            </a:endParaRPr>
          </a:p>
        </p:txBody>
      </p:sp>
      <p:sp>
        <p:nvSpPr>
          <p:cNvPr id="673" name="Google Shape;673;p56"/>
          <p:cNvSpPr/>
          <p:nvPr/>
        </p:nvSpPr>
        <p:spPr>
          <a:xfrm>
            <a:off x="6596750" y="1972500"/>
            <a:ext cx="1776600" cy="28740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4" name="Google Shape;674;p56"/>
          <p:cNvSpPr/>
          <p:nvPr/>
        </p:nvSpPr>
        <p:spPr>
          <a:xfrm>
            <a:off x="3683725" y="1972500"/>
            <a:ext cx="1776600" cy="28740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5" name="Google Shape;675;p5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 and Evaluate:</a:t>
            </a:r>
            <a:endParaRPr b="1" baseline="30000" sz="2500"/>
          </a:p>
        </p:txBody>
      </p:sp>
      <p:cxnSp>
        <p:nvCxnSpPr>
          <p:cNvPr id="676" name="Google Shape;676;p56"/>
          <p:cNvCxnSpPr/>
          <p:nvPr/>
        </p:nvCxnSpPr>
        <p:spPr>
          <a:xfrm>
            <a:off x="3066475" y="985850"/>
            <a:ext cx="0" cy="3561000"/>
          </a:xfrm>
          <a:prstGeom prst="straightConnector1">
            <a:avLst/>
          </a:prstGeom>
          <a:noFill/>
          <a:ln cap="flat" cmpd="sng" w="9525">
            <a:solidFill>
              <a:schemeClr val="dk2"/>
            </a:solidFill>
            <a:prstDash val="solid"/>
            <a:round/>
            <a:headEnd len="med" w="med" type="none"/>
            <a:tailEnd len="med" w="med" type="none"/>
          </a:ln>
        </p:spPr>
      </p:cxnSp>
      <p:cxnSp>
        <p:nvCxnSpPr>
          <p:cNvPr id="677" name="Google Shape;677;p56"/>
          <p:cNvCxnSpPr/>
          <p:nvPr/>
        </p:nvCxnSpPr>
        <p:spPr>
          <a:xfrm>
            <a:off x="5941150" y="889400"/>
            <a:ext cx="0" cy="3657300"/>
          </a:xfrm>
          <a:prstGeom prst="straightConnector1">
            <a:avLst/>
          </a:prstGeom>
          <a:noFill/>
          <a:ln cap="flat" cmpd="sng" w="9525">
            <a:solidFill>
              <a:schemeClr val="dk2"/>
            </a:solidFill>
            <a:prstDash val="solid"/>
            <a:round/>
            <a:headEnd len="med" w="med" type="none"/>
            <a:tailEnd len="med" w="med" type="none"/>
          </a:ln>
        </p:spPr>
      </p:cxn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1" name="Shape 681"/>
        <p:cNvGrpSpPr/>
        <p:nvPr/>
      </p:nvGrpSpPr>
      <p:grpSpPr>
        <a:xfrm>
          <a:off x="0" y="0"/>
          <a:ext cx="0" cy="0"/>
          <a:chOff x="0" y="0"/>
          <a:chExt cx="0" cy="0"/>
        </a:xfrm>
      </p:grpSpPr>
      <p:sp>
        <p:nvSpPr>
          <p:cNvPr id="682" name="Google Shape;682;p57"/>
          <p:cNvSpPr txBox="1"/>
          <p:nvPr/>
        </p:nvSpPr>
        <p:spPr>
          <a:xfrm>
            <a:off x="415500" y="1218225"/>
            <a:ext cx="8313000" cy="167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      y</a:t>
            </a:r>
            <a:r>
              <a:rPr b="1" baseline="30000" lang="en" sz="2500">
                <a:solidFill>
                  <a:schemeClr val="dk1"/>
                </a:solidFill>
              </a:rPr>
              <a:t>x</a:t>
            </a:r>
            <a:r>
              <a:rPr b="1" lang="en" sz="2500">
                <a:solidFill>
                  <a:schemeClr val="dk1"/>
                </a:solidFill>
              </a:rPr>
              <a:t> · y </a:t>
            </a:r>
            <a:r>
              <a:rPr b="1" baseline="30000" lang="en" sz="2500">
                <a:solidFill>
                  <a:schemeClr val="dk1"/>
                </a:solidFill>
              </a:rPr>
              <a:t>-x</a:t>
            </a:r>
            <a:r>
              <a:rPr b="1" lang="en" sz="2500">
                <a:solidFill>
                  <a:schemeClr val="dk1"/>
                </a:solidFill>
              </a:rPr>
              <a:t>                    r </a:t>
            </a:r>
            <a:r>
              <a:rPr b="1" baseline="30000" lang="en" sz="2500">
                <a:solidFill>
                  <a:schemeClr val="dk1"/>
                </a:solidFill>
              </a:rPr>
              <a:t>-249</a:t>
            </a:r>
            <a:r>
              <a:rPr b="1" lang="en" sz="2500">
                <a:solidFill>
                  <a:schemeClr val="dk1"/>
                </a:solidFill>
              </a:rPr>
              <a:t> · r</a:t>
            </a:r>
            <a:r>
              <a:rPr b="1" baseline="30000" lang="en" sz="2500">
                <a:solidFill>
                  <a:schemeClr val="dk1"/>
                </a:solidFill>
              </a:rPr>
              <a:t>249</a:t>
            </a:r>
            <a:r>
              <a:rPr b="1" lang="en" sz="2500">
                <a:solidFill>
                  <a:schemeClr val="dk1"/>
                </a:solidFill>
              </a:rPr>
              <a:t>                  41</a:t>
            </a:r>
            <a:r>
              <a:rPr b="1" baseline="30000" lang="en" sz="2500">
                <a:solidFill>
                  <a:schemeClr val="dk1"/>
                </a:solidFill>
              </a:rPr>
              <a:t>25</a:t>
            </a:r>
            <a:r>
              <a:rPr b="1" lang="en" sz="2500">
                <a:solidFill>
                  <a:schemeClr val="dk1"/>
                </a:solidFill>
              </a:rPr>
              <a:t> · 41</a:t>
            </a:r>
            <a:r>
              <a:rPr b="1" baseline="30000" lang="en" sz="2500">
                <a:solidFill>
                  <a:schemeClr val="dk1"/>
                </a:solidFill>
              </a:rPr>
              <a:t>-25</a:t>
            </a:r>
            <a:endParaRPr b="1" baseline="30000" sz="2500">
              <a:solidFill>
                <a:schemeClr val="dk1"/>
              </a:solidFill>
            </a:endParaRPr>
          </a:p>
          <a:p>
            <a:pPr indent="0" lvl="0" marL="0" rtl="0" algn="l">
              <a:spcBef>
                <a:spcPts val="0"/>
              </a:spcBef>
              <a:spcAft>
                <a:spcPts val="0"/>
              </a:spcAft>
              <a:buNone/>
            </a:pPr>
            <a:r>
              <a:t/>
            </a:r>
            <a:endParaRPr b="1" sz="2500">
              <a:solidFill>
                <a:schemeClr val="dk1"/>
              </a:solidFill>
            </a:endParaRPr>
          </a:p>
          <a:p>
            <a:pPr indent="0" lvl="0" marL="0" rtl="0" algn="l">
              <a:spcBef>
                <a:spcPts val="0"/>
              </a:spcBef>
              <a:spcAft>
                <a:spcPts val="0"/>
              </a:spcAft>
              <a:buNone/>
            </a:pPr>
            <a:r>
              <a:rPr b="1" lang="en" sz="2500">
                <a:solidFill>
                  <a:schemeClr val="dk1"/>
                </a:solidFill>
              </a:rPr>
              <a:t>         y</a:t>
            </a:r>
            <a:r>
              <a:rPr b="1" baseline="30000" lang="en" sz="2500">
                <a:solidFill>
                  <a:schemeClr val="dk1"/>
                </a:solidFill>
              </a:rPr>
              <a:t>x</a:t>
            </a:r>
            <a:r>
              <a:rPr b="1" baseline="30000" lang="en" sz="2500">
                <a:solidFill>
                  <a:schemeClr val="dk1"/>
                </a:solidFill>
              </a:rPr>
              <a:t> + -x</a:t>
            </a:r>
            <a:r>
              <a:rPr b="1" lang="en" sz="2500">
                <a:solidFill>
                  <a:schemeClr val="dk1"/>
                </a:solidFill>
              </a:rPr>
              <a:t>                      r </a:t>
            </a:r>
            <a:r>
              <a:rPr b="1" baseline="30000" lang="en" sz="2500">
                <a:solidFill>
                  <a:schemeClr val="dk1"/>
                </a:solidFill>
              </a:rPr>
              <a:t>-249 + 249</a:t>
            </a:r>
            <a:r>
              <a:rPr b="1" lang="en" sz="2500">
                <a:solidFill>
                  <a:schemeClr val="dk1"/>
                </a:solidFill>
              </a:rPr>
              <a:t>                      41</a:t>
            </a:r>
            <a:r>
              <a:rPr b="1" baseline="30000" lang="en" sz="2500">
                <a:solidFill>
                  <a:schemeClr val="dk1"/>
                </a:solidFill>
              </a:rPr>
              <a:t>25 + -25</a:t>
            </a:r>
            <a:r>
              <a:rPr b="1" lang="en" sz="2500">
                <a:solidFill>
                  <a:schemeClr val="dk1"/>
                </a:solidFill>
              </a:rPr>
              <a:t>                </a:t>
            </a:r>
            <a:endParaRPr b="1" sz="2000">
              <a:solidFill>
                <a:schemeClr val="dk1"/>
              </a:solidFill>
            </a:endParaRPr>
          </a:p>
          <a:p>
            <a:pPr indent="0" lvl="0" marL="0" rtl="0" algn="l">
              <a:spcBef>
                <a:spcPts val="0"/>
              </a:spcBef>
              <a:spcAft>
                <a:spcPts val="0"/>
              </a:spcAft>
              <a:buNone/>
            </a:pPr>
            <a:r>
              <a:t/>
            </a:r>
            <a:endParaRPr b="1" sz="2500">
              <a:solidFill>
                <a:schemeClr val="dk1"/>
              </a:solidFill>
            </a:endParaRPr>
          </a:p>
          <a:p>
            <a:pPr indent="0" lvl="0" marL="0" rtl="0" algn="l">
              <a:spcBef>
                <a:spcPts val="0"/>
              </a:spcBef>
              <a:spcAft>
                <a:spcPts val="0"/>
              </a:spcAft>
              <a:buNone/>
            </a:pPr>
            <a:r>
              <a:rPr b="1" lang="en" sz="2500">
                <a:solidFill>
                  <a:schemeClr val="dk1"/>
                </a:solidFill>
              </a:rPr>
              <a:t>          y</a:t>
            </a:r>
            <a:r>
              <a:rPr b="1" baseline="30000" lang="en" sz="2500">
                <a:solidFill>
                  <a:schemeClr val="dk1"/>
                </a:solidFill>
              </a:rPr>
              <a:t>0</a:t>
            </a:r>
            <a:r>
              <a:rPr b="1" lang="en" sz="2500">
                <a:solidFill>
                  <a:schemeClr val="dk1"/>
                </a:solidFill>
              </a:rPr>
              <a:t>                              r</a:t>
            </a:r>
            <a:r>
              <a:rPr b="1" baseline="30000" lang="en" sz="2500">
                <a:solidFill>
                  <a:schemeClr val="dk1"/>
                </a:solidFill>
              </a:rPr>
              <a:t>0</a:t>
            </a:r>
            <a:r>
              <a:rPr b="1" lang="en" sz="2500">
                <a:solidFill>
                  <a:schemeClr val="dk1"/>
                </a:solidFill>
              </a:rPr>
              <a:t>                               41</a:t>
            </a:r>
            <a:r>
              <a:rPr b="1" baseline="30000" lang="en" sz="2500">
                <a:solidFill>
                  <a:schemeClr val="dk1"/>
                </a:solidFill>
              </a:rPr>
              <a:t>0</a:t>
            </a:r>
            <a:endParaRPr b="1" sz="2500">
              <a:solidFill>
                <a:schemeClr val="dk1"/>
              </a:solidFill>
            </a:endParaRPr>
          </a:p>
          <a:p>
            <a:pPr indent="0" lvl="0" marL="0" rtl="0" algn="l">
              <a:spcBef>
                <a:spcPts val="0"/>
              </a:spcBef>
              <a:spcAft>
                <a:spcPts val="0"/>
              </a:spcAft>
              <a:buNone/>
            </a:pPr>
            <a:r>
              <a:t/>
            </a:r>
            <a:endParaRPr b="1" sz="2500">
              <a:solidFill>
                <a:schemeClr val="dk1"/>
              </a:solidFill>
            </a:endParaRPr>
          </a:p>
          <a:p>
            <a:pPr indent="0" lvl="0" marL="0" rtl="0" algn="l">
              <a:spcBef>
                <a:spcPts val="0"/>
              </a:spcBef>
              <a:spcAft>
                <a:spcPts val="0"/>
              </a:spcAft>
              <a:buNone/>
            </a:pPr>
            <a:r>
              <a:rPr b="1" lang="en" sz="2500">
                <a:solidFill>
                  <a:schemeClr val="dk1"/>
                </a:solidFill>
              </a:rPr>
              <a:t>            </a:t>
            </a:r>
            <a:r>
              <a:rPr b="1" lang="en" sz="2500">
                <a:solidFill>
                  <a:schemeClr val="dk1"/>
                </a:solidFill>
                <a:highlight>
                  <a:srgbClr val="FFFF00"/>
                </a:highlight>
              </a:rPr>
              <a:t>1</a:t>
            </a:r>
            <a:r>
              <a:rPr b="1" lang="en" sz="2500">
                <a:solidFill>
                  <a:schemeClr val="dk1"/>
                </a:solidFill>
              </a:rPr>
              <a:t>                              </a:t>
            </a:r>
            <a:r>
              <a:rPr b="1" lang="en" sz="2500">
                <a:solidFill>
                  <a:schemeClr val="dk1"/>
                </a:solidFill>
                <a:highlight>
                  <a:srgbClr val="00FF00"/>
                </a:highlight>
              </a:rPr>
              <a:t>1</a:t>
            </a:r>
            <a:r>
              <a:rPr b="1" lang="en" sz="2500">
                <a:solidFill>
                  <a:schemeClr val="dk1"/>
                </a:solidFill>
              </a:rPr>
              <a:t>                               </a:t>
            </a:r>
            <a:r>
              <a:rPr b="1" lang="en" sz="2500">
                <a:solidFill>
                  <a:schemeClr val="dk1"/>
                </a:solidFill>
                <a:highlight>
                  <a:srgbClr val="00FFFF"/>
                </a:highlight>
              </a:rPr>
              <a:t>1</a:t>
            </a:r>
            <a:endParaRPr b="1" sz="2500">
              <a:solidFill>
                <a:schemeClr val="dk1"/>
              </a:solidFill>
              <a:highlight>
                <a:srgbClr val="00FFFF"/>
              </a:highlight>
            </a:endParaRPr>
          </a:p>
        </p:txBody>
      </p:sp>
      <p:sp>
        <p:nvSpPr>
          <p:cNvPr id="683" name="Google Shape;683;p57"/>
          <p:cNvSpPr/>
          <p:nvPr/>
        </p:nvSpPr>
        <p:spPr>
          <a:xfrm>
            <a:off x="6596750" y="1972500"/>
            <a:ext cx="1776600" cy="28740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4" name="Google Shape;684;p5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 and Evaluate:</a:t>
            </a:r>
            <a:endParaRPr b="1" baseline="30000" sz="2500"/>
          </a:p>
        </p:txBody>
      </p:sp>
      <p:cxnSp>
        <p:nvCxnSpPr>
          <p:cNvPr id="685" name="Google Shape;685;p57"/>
          <p:cNvCxnSpPr/>
          <p:nvPr/>
        </p:nvCxnSpPr>
        <p:spPr>
          <a:xfrm>
            <a:off x="3066475" y="985850"/>
            <a:ext cx="0" cy="3561000"/>
          </a:xfrm>
          <a:prstGeom prst="straightConnector1">
            <a:avLst/>
          </a:prstGeom>
          <a:noFill/>
          <a:ln cap="flat" cmpd="sng" w="9525">
            <a:solidFill>
              <a:schemeClr val="dk2"/>
            </a:solidFill>
            <a:prstDash val="solid"/>
            <a:round/>
            <a:headEnd len="med" w="med" type="none"/>
            <a:tailEnd len="med" w="med" type="none"/>
          </a:ln>
        </p:spPr>
      </p:cxnSp>
      <p:cxnSp>
        <p:nvCxnSpPr>
          <p:cNvPr id="686" name="Google Shape;686;p57"/>
          <p:cNvCxnSpPr/>
          <p:nvPr/>
        </p:nvCxnSpPr>
        <p:spPr>
          <a:xfrm>
            <a:off x="5941150" y="889400"/>
            <a:ext cx="0" cy="3657300"/>
          </a:xfrm>
          <a:prstGeom prst="straightConnector1">
            <a:avLst/>
          </a:prstGeom>
          <a:noFill/>
          <a:ln cap="flat" cmpd="sng" w="9525">
            <a:solidFill>
              <a:schemeClr val="dk2"/>
            </a:solidFill>
            <a:prstDash val="solid"/>
            <a:round/>
            <a:headEnd len="med" w="med" type="none"/>
            <a:tailEnd len="med" w="med" type="none"/>
          </a:ln>
        </p:spPr>
      </p:cxn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0" name="Shape 690"/>
        <p:cNvGrpSpPr/>
        <p:nvPr/>
      </p:nvGrpSpPr>
      <p:grpSpPr>
        <a:xfrm>
          <a:off x="0" y="0"/>
          <a:ext cx="0" cy="0"/>
          <a:chOff x="0" y="0"/>
          <a:chExt cx="0" cy="0"/>
        </a:xfrm>
      </p:grpSpPr>
      <p:sp>
        <p:nvSpPr>
          <p:cNvPr id="691" name="Google Shape;691;p58"/>
          <p:cNvSpPr txBox="1"/>
          <p:nvPr/>
        </p:nvSpPr>
        <p:spPr>
          <a:xfrm>
            <a:off x="415500" y="1218225"/>
            <a:ext cx="8313000" cy="167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      y</a:t>
            </a:r>
            <a:r>
              <a:rPr b="1" baseline="30000" lang="en" sz="2500">
                <a:solidFill>
                  <a:schemeClr val="dk1"/>
                </a:solidFill>
              </a:rPr>
              <a:t>x</a:t>
            </a:r>
            <a:r>
              <a:rPr b="1" lang="en" sz="2500">
                <a:solidFill>
                  <a:schemeClr val="dk1"/>
                </a:solidFill>
              </a:rPr>
              <a:t> · y </a:t>
            </a:r>
            <a:r>
              <a:rPr b="1" baseline="30000" lang="en" sz="2500">
                <a:solidFill>
                  <a:schemeClr val="dk1"/>
                </a:solidFill>
              </a:rPr>
              <a:t>-x</a:t>
            </a:r>
            <a:r>
              <a:rPr b="1" lang="en" sz="2500">
                <a:solidFill>
                  <a:schemeClr val="dk1"/>
                </a:solidFill>
              </a:rPr>
              <a:t>                    r </a:t>
            </a:r>
            <a:r>
              <a:rPr b="1" baseline="30000" lang="en" sz="2500">
                <a:solidFill>
                  <a:schemeClr val="dk1"/>
                </a:solidFill>
              </a:rPr>
              <a:t>-249</a:t>
            </a:r>
            <a:r>
              <a:rPr b="1" lang="en" sz="2500">
                <a:solidFill>
                  <a:schemeClr val="dk1"/>
                </a:solidFill>
              </a:rPr>
              <a:t> · r</a:t>
            </a:r>
            <a:r>
              <a:rPr b="1" baseline="30000" lang="en" sz="2500">
                <a:solidFill>
                  <a:schemeClr val="dk1"/>
                </a:solidFill>
              </a:rPr>
              <a:t>249</a:t>
            </a:r>
            <a:r>
              <a:rPr b="1" lang="en" sz="2500">
                <a:solidFill>
                  <a:schemeClr val="dk1"/>
                </a:solidFill>
              </a:rPr>
              <a:t>                  41</a:t>
            </a:r>
            <a:r>
              <a:rPr b="1" baseline="30000" lang="en" sz="2500">
                <a:solidFill>
                  <a:schemeClr val="dk1"/>
                </a:solidFill>
              </a:rPr>
              <a:t>25</a:t>
            </a:r>
            <a:r>
              <a:rPr b="1" lang="en" sz="2500">
                <a:solidFill>
                  <a:schemeClr val="dk1"/>
                </a:solidFill>
              </a:rPr>
              <a:t> · 41</a:t>
            </a:r>
            <a:r>
              <a:rPr b="1" baseline="30000" lang="en" sz="2500">
                <a:solidFill>
                  <a:schemeClr val="dk1"/>
                </a:solidFill>
              </a:rPr>
              <a:t>-25</a:t>
            </a:r>
            <a:endParaRPr b="1" baseline="30000" sz="2500">
              <a:solidFill>
                <a:schemeClr val="dk1"/>
              </a:solidFill>
            </a:endParaRPr>
          </a:p>
          <a:p>
            <a:pPr indent="0" lvl="0" marL="0" rtl="0" algn="l">
              <a:spcBef>
                <a:spcPts val="0"/>
              </a:spcBef>
              <a:spcAft>
                <a:spcPts val="0"/>
              </a:spcAft>
              <a:buNone/>
            </a:pPr>
            <a:r>
              <a:t/>
            </a:r>
            <a:endParaRPr b="1" sz="2500">
              <a:solidFill>
                <a:schemeClr val="dk1"/>
              </a:solidFill>
            </a:endParaRPr>
          </a:p>
          <a:p>
            <a:pPr indent="0" lvl="0" marL="0" rtl="0" algn="l">
              <a:spcBef>
                <a:spcPts val="0"/>
              </a:spcBef>
              <a:spcAft>
                <a:spcPts val="0"/>
              </a:spcAft>
              <a:buNone/>
            </a:pPr>
            <a:r>
              <a:rPr b="1" lang="en" sz="2500">
                <a:solidFill>
                  <a:schemeClr val="dk1"/>
                </a:solidFill>
              </a:rPr>
              <a:t>         y</a:t>
            </a:r>
            <a:r>
              <a:rPr b="1" baseline="30000" lang="en" sz="2500">
                <a:solidFill>
                  <a:schemeClr val="dk1"/>
                </a:solidFill>
              </a:rPr>
              <a:t>x</a:t>
            </a:r>
            <a:r>
              <a:rPr b="1" baseline="30000" lang="en" sz="2500">
                <a:solidFill>
                  <a:schemeClr val="dk1"/>
                </a:solidFill>
              </a:rPr>
              <a:t> + -x</a:t>
            </a:r>
            <a:r>
              <a:rPr b="1" lang="en" sz="2500">
                <a:solidFill>
                  <a:schemeClr val="dk1"/>
                </a:solidFill>
              </a:rPr>
              <a:t>                      r </a:t>
            </a:r>
            <a:r>
              <a:rPr b="1" baseline="30000" lang="en" sz="2500">
                <a:solidFill>
                  <a:schemeClr val="dk1"/>
                </a:solidFill>
              </a:rPr>
              <a:t>-249 + 249</a:t>
            </a:r>
            <a:r>
              <a:rPr b="1" lang="en" sz="2500">
                <a:solidFill>
                  <a:schemeClr val="dk1"/>
                </a:solidFill>
              </a:rPr>
              <a:t>                      41</a:t>
            </a:r>
            <a:r>
              <a:rPr b="1" baseline="30000" lang="en" sz="2500">
                <a:solidFill>
                  <a:schemeClr val="dk1"/>
                </a:solidFill>
              </a:rPr>
              <a:t>25 + -25</a:t>
            </a:r>
            <a:r>
              <a:rPr b="1" lang="en" sz="2500">
                <a:solidFill>
                  <a:schemeClr val="dk1"/>
                </a:solidFill>
              </a:rPr>
              <a:t>                </a:t>
            </a:r>
            <a:endParaRPr b="1" sz="2000">
              <a:solidFill>
                <a:schemeClr val="dk1"/>
              </a:solidFill>
            </a:endParaRPr>
          </a:p>
          <a:p>
            <a:pPr indent="0" lvl="0" marL="0" rtl="0" algn="l">
              <a:spcBef>
                <a:spcPts val="0"/>
              </a:spcBef>
              <a:spcAft>
                <a:spcPts val="0"/>
              </a:spcAft>
              <a:buNone/>
            </a:pPr>
            <a:r>
              <a:t/>
            </a:r>
            <a:endParaRPr b="1" sz="2500">
              <a:solidFill>
                <a:schemeClr val="dk1"/>
              </a:solidFill>
            </a:endParaRPr>
          </a:p>
          <a:p>
            <a:pPr indent="0" lvl="0" marL="0" rtl="0" algn="l">
              <a:spcBef>
                <a:spcPts val="0"/>
              </a:spcBef>
              <a:spcAft>
                <a:spcPts val="0"/>
              </a:spcAft>
              <a:buNone/>
            </a:pPr>
            <a:r>
              <a:rPr b="1" lang="en" sz="2500">
                <a:solidFill>
                  <a:schemeClr val="dk1"/>
                </a:solidFill>
              </a:rPr>
              <a:t>          y</a:t>
            </a:r>
            <a:r>
              <a:rPr b="1" baseline="30000" lang="en" sz="2500">
                <a:solidFill>
                  <a:schemeClr val="dk1"/>
                </a:solidFill>
              </a:rPr>
              <a:t>0</a:t>
            </a:r>
            <a:r>
              <a:rPr b="1" lang="en" sz="2500">
                <a:solidFill>
                  <a:schemeClr val="dk1"/>
                </a:solidFill>
              </a:rPr>
              <a:t>                              r</a:t>
            </a:r>
            <a:r>
              <a:rPr b="1" baseline="30000" lang="en" sz="2500">
                <a:solidFill>
                  <a:schemeClr val="dk1"/>
                </a:solidFill>
              </a:rPr>
              <a:t>0</a:t>
            </a:r>
            <a:r>
              <a:rPr b="1" lang="en" sz="2500">
                <a:solidFill>
                  <a:schemeClr val="dk1"/>
                </a:solidFill>
              </a:rPr>
              <a:t>                               41</a:t>
            </a:r>
            <a:r>
              <a:rPr b="1" baseline="30000" lang="en" sz="2500">
                <a:solidFill>
                  <a:schemeClr val="dk1"/>
                </a:solidFill>
              </a:rPr>
              <a:t>0</a:t>
            </a:r>
            <a:endParaRPr b="1" sz="2500">
              <a:solidFill>
                <a:schemeClr val="dk1"/>
              </a:solidFill>
            </a:endParaRPr>
          </a:p>
          <a:p>
            <a:pPr indent="0" lvl="0" marL="0" rtl="0" algn="l">
              <a:spcBef>
                <a:spcPts val="0"/>
              </a:spcBef>
              <a:spcAft>
                <a:spcPts val="0"/>
              </a:spcAft>
              <a:buNone/>
            </a:pPr>
            <a:r>
              <a:t/>
            </a:r>
            <a:endParaRPr b="1" sz="2500">
              <a:solidFill>
                <a:schemeClr val="dk1"/>
              </a:solidFill>
            </a:endParaRPr>
          </a:p>
          <a:p>
            <a:pPr indent="0" lvl="0" marL="0" rtl="0" algn="l">
              <a:spcBef>
                <a:spcPts val="0"/>
              </a:spcBef>
              <a:spcAft>
                <a:spcPts val="0"/>
              </a:spcAft>
              <a:buNone/>
            </a:pPr>
            <a:r>
              <a:rPr b="1" lang="en" sz="2500">
                <a:solidFill>
                  <a:schemeClr val="dk1"/>
                </a:solidFill>
              </a:rPr>
              <a:t>            </a:t>
            </a:r>
            <a:r>
              <a:rPr b="1" lang="en" sz="2500">
                <a:solidFill>
                  <a:schemeClr val="dk1"/>
                </a:solidFill>
                <a:highlight>
                  <a:srgbClr val="FFFF00"/>
                </a:highlight>
              </a:rPr>
              <a:t>1</a:t>
            </a:r>
            <a:r>
              <a:rPr b="1" lang="en" sz="2500">
                <a:solidFill>
                  <a:schemeClr val="dk1"/>
                </a:solidFill>
              </a:rPr>
              <a:t>                              </a:t>
            </a:r>
            <a:r>
              <a:rPr b="1" lang="en" sz="2500">
                <a:solidFill>
                  <a:schemeClr val="dk1"/>
                </a:solidFill>
                <a:highlight>
                  <a:srgbClr val="00FF00"/>
                </a:highlight>
              </a:rPr>
              <a:t>1</a:t>
            </a:r>
            <a:r>
              <a:rPr b="1" lang="en" sz="2500">
                <a:solidFill>
                  <a:schemeClr val="dk1"/>
                </a:solidFill>
              </a:rPr>
              <a:t>                               </a:t>
            </a:r>
            <a:r>
              <a:rPr b="1" lang="en" sz="2500">
                <a:solidFill>
                  <a:schemeClr val="dk1"/>
                </a:solidFill>
                <a:highlight>
                  <a:srgbClr val="00FFFF"/>
                </a:highlight>
              </a:rPr>
              <a:t>1</a:t>
            </a:r>
            <a:endParaRPr b="1" sz="2500">
              <a:solidFill>
                <a:schemeClr val="dk1"/>
              </a:solidFill>
              <a:highlight>
                <a:srgbClr val="00FFFF"/>
              </a:highlight>
            </a:endParaRPr>
          </a:p>
        </p:txBody>
      </p:sp>
      <p:sp>
        <p:nvSpPr>
          <p:cNvPr id="692" name="Google Shape;692;p5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 and Evaluate:</a:t>
            </a:r>
            <a:endParaRPr b="1" baseline="30000" sz="2500"/>
          </a:p>
        </p:txBody>
      </p:sp>
      <p:cxnSp>
        <p:nvCxnSpPr>
          <p:cNvPr id="693" name="Google Shape;693;p58"/>
          <p:cNvCxnSpPr/>
          <p:nvPr/>
        </p:nvCxnSpPr>
        <p:spPr>
          <a:xfrm>
            <a:off x="3066475" y="985850"/>
            <a:ext cx="0" cy="3561000"/>
          </a:xfrm>
          <a:prstGeom prst="straightConnector1">
            <a:avLst/>
          </a:prstGeom>
          <a:noFill/>
          <a:ln cap="flat" cmpd="sng" w="9525">
            <a:solidFill>
              <a:schemeClr val="dk2"/>
            </a:solidFill>
            <a:prstDash val="solid"/>
            <a:round/>
            <a:headEnd len="med" w="med" type="none"/>
            <a:tailEnd len="med" w="med" type="none"/>
          </a:ln>
        </p:spPr>
      </p:cxnSp>
      <p:cxnSp>
        <p:nvCxnSpPr>
          <p:cNvPr id="694" name="Google Shape;694;p58"/>
          <p:cNvCxnSpPr/>
          <p:nvPr/>
        </p:nvCxnSpPr>
        <p:spPr>
          <a:xfrm>
            <a:off x="5941150" y="889400"/>
            <a:ext cx="0" cy="3657300"/>
          </a:xfrm>
          <a:prstGeom prst="straightConnector1">
            <a:avLst/>
          </a:prstGeom>
          <a:noFill/>
          <a:ln cap="flat" cmpd="sng" w="9525">
            <a:solidFill>
              <a:schemeClr val="dk2"/>
            </a:solidFill>
            <a:prstDash val="solid"/>
            <a:round/>
            <a:headEnd len="med" w="med" type="none"/>
            <a:tailEnd len="med" w="med" type="none"/>
          </a:ln>
        </p:spPr>
      </p:cxn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8" name="Shape 698"/>
        <p:cNvGrpSpPr/>
        <p:nvPr/>
      </p:nvGrpSpPr>
      <p:grpSpPr>
        <a:xfrm>
          <a:off x="0" y="0"/>
          <a:ext cx="0" cy="0"/>
          <a:chOff x="0" y="0"/>
          <a:chExt cx="0" cy="0"/>
        </a:xfrm>
      </p:grpSpPr>
      <p:sp>
        <p:nvSpPr>
          <p:cNvPr id="699" name="Google Shape;699;p5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How many solutions will the following equation have?</a:t>
            </a:r>
            <a:endParaRPr b="1" sz="2400"/>
          </a:p>
          <a:p>
            <a:pPr indent="0" lvl="0" marL="0" rtl="0" algn="l">
              <a:spcBef>
                <a:spcPts val="0"/>
              </a:spcBef>
              <a:spcAft>
                <a:spcPts val="0"/>
              </a:spcAft>
              <a:buNone/>
            </a:pPr>
            <a:r>
              <a:t/>
            </a:r>
            <a:endParaRPr b="1" sz="2400"/>
          </a:p>
          <a:p>
            <a:pPr indent="0" lvl="0" marL="0" rtl="0" algn="l">
              <a:spcBef>
                <a:spcPts val="0"/>
              </a:spcBef>
              <a:spcAft>
                <a:spcPts val="0"/>
              </a:spcAft>
              <a:buNone/>
            </a:pPr>
            <a:r>
              <a:rPr b="1" lang="en" sz="2400"/>
              <a:t> -6r - 11 = -6r + 11</a:t>
            </a:r>
            <a:endParaRPr b="1" sz="2400"/>
          </a:p>
        </p:txBody>
      </p:sp>
      <p:pic>
        <p:nvPicPr>
          <p:cNvPr id="700" name="Google Shape;700;p59">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701" name="Google Shape;701;p59">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5" name="Shape 705"/>
        <p:cNvGrpSpPr/>
        <p:nvPr/>
      </p:nvGrpSpPr>
      <p:grpSpPr>
        <a:xfrm>
          <a:off x="0" y="0"/>
          <a:ext cx="0" cy="0"/>
          <a:chOff x="0" y="0"/>
          <a:chExt cx="0" cy="0"/>
        </a:xfrm>
      </p:grpSpPr>
      <p:sp>
        <p:nvSpPr>
          <p:cNvPr id="706" name="Google Shape;706;p6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How many solutions will the following equation have?</a:t>
            </a:r>
            <a:endParaRPr b="1" sz="2400"/>
          </a:p>
          <a:p>
            <a:pPr indent="0" lvl="0" marL="0" rtl="0" algn="l">
              <a:spcBef>
                <a:spcPts val="0"/>
              </a:spcBef>
              <a:spcAft>
                <a:spcPts val="0"/>
              </a:spcAft>
              <a:buNone/>
            </a:pPr>
            <a:r>
              <a:t/>
            </a:r>
            <a:endParaRPr b="1" sz="2400"/>
          </a:p>
          <a:p>
            <a:pPr indent="0" lvl="0" marL="0" rtl="0" algn="l">
              <a:spcBef>
                <a:spcPts val="0"/>
              </a:spcBef>
              <a:spcAft>
                <a:spcPts val="0"/>
              </a:spcAft>
              <a:buClr>
                <a:schemeClr val="dk1"/>
              </a:buClr>
              <a:buSzPts val="1100"/>
              <a:buFont typeface="Arial"/>
              <a:buNone/>
            </a:pPr>
            <a:r>
              <a:rPr b="1" lang="en" sz="2400"/>
              <a:t> -6r - 11 = -6r + 11</a:t>
            </a:r>
            <a:endParaRPr b="1" sz="2400" u="sng"/>
          </a:p>
          <a:p>
            <a:pPr indent="0" lvl="0" marL="0" rtl="0" algn="l">
              <a:spcBef>
                <a:spcPts val="0"/>
              </a:spcBef>
              <a:spcAft>
                <a:spcPts val="0"/>
              </a:spcAft>
              <a:buNone/>
            </a:pPr>
            <a:r>
              <a:rPr b="1" lang="en" sz="2400" u="sng"/>
              <a:t>+6r          +6r____</a:t>
            </a:r>
            <a:endParaRPr b="1" sz="2400"/>
          </a:p>
          <a:p>
            <a:pPr indent="0" lvl="0" marL="0" rtl="0" algn="l">
              <a:spcBef>
                <a:spcPts val="0"/>
              </a:spcBef>
              <a:spcAft>
                <a:spcPts val="0"/>
              </a:spcAft>
              <a:buNone/>
            </a:pPr>
            <a:r>
              <a:rPr b="1" lang="en" sz="2400"/>
              <a:t>        -11 </a:t>
            </a:r>
            <a:r>
              <a:rPr b="1" lang="en" sz="2400">
                <a:highlight>
                  <a:srgbClr val="FFFF00"/>
                </a:highlight>
              </a:rPr>
              <a:t>≠</a:t>
            </a:r>
            <a:r>
              <a:rPr b="1" lang="en" sz="2400"/>
              <a:t> 11</a:t>
            </a:r>
            <a:endParaRPr b="1" sz="2400">
              <a:highlight>
                <a:srgbClr val="FFFF00"/>
              </a:highlight>
            </a:endParaRPr>
          </a:p>
          <a:p>
            <a:pPr indent="0" lvl="0" marL="0" rtl="0" algn="l">
              <a:spcBef>
                <a:spcPts val="0"/>
              </a:spcBef>
              <a:spcAft>
                <a:spcPts val="0"/>
              </a:spcAft>
              <a:buNone/>
            </a:pPr>
            <a:r>
              <a:t/>
            </a:r>
            <a:endParaRPr b="1" sz="2400">
              <a:highlight>
                <a:srgbClr val="FFFF00"/>
              </a:highlight>
            </a:endParaRPr>
          </a:p>
          <a:p>
            <a:pPr indent="0" lvl="0" marL="0" rtl="0" algn="l">
              <a:spcBef>
                <a:spcPts val="0"/>
              </a:spcBef>
              <a:spcAft>
                <a:spcPts val="0"/>
              </a:spcAft>
              <a:buNone/>
            </a:pPr>
            <a:r>
              <a:rPr b="1" lang="en" sz="2400"/>
              <a:t>       </a:t>
            </a:r>
            <a:r>
              <a:rPr b="1" lang="en" sz="2400">
                <a:highlight>
                  <a:srgbClr val="FFFF00"/>
                </a:highlight>
              </a:rPr>
              <a:t>No solution</a:t>
            </a:r>
            <a:endParaRPr b="1" sz="2400">
              <a:highlight>
                <a:srgbClr val="FFFF00"/>
              </a:highlight>
            </a:endParaRPr>
          </a:p>
        </p:txBody>
      </p:sp>
      <p:cxnSp>
        <p:nvCxnSpPr>
          <p:cNvPr id="707" name="Google Shape;707;p60"/>
          <p:cNvCxnSpPr>
            <a:stCxn id="708" idx="1"/>
          </p:cNvCxnSpPr>
          <p:nvPr/>
        </p:nvCxnSpPr>
        <p:spPr>
          <a:xfrm flipH="1">
            <a:off x="300476" y="1226800"/>
            <a:ext cx="588600" cy="772800"/>
          </a:xfrm>
          <a:prstGeom prst="straightConnector1">
            <a:avLst/>
          </a:prstGeom>
          <a:noFill/>
          <a:ln cap="flat" cmpd="sng" w="28575">
            <a:solidFill>
              <a:srgbClr val="FF0000"/>
            </a:solidFill>
            <a:prstDash val="solid"/>
            <a:round/>
            <a:headEnd len="med" w="med" type="none"/>
            <a:tailEnd len="med" w="med" type="none"/>
          </a:ln>
        </p:spPr>
      </p:cxnSp>
      <p:sp>
        <p:nvSpPr>
          <p:cNvPr id="708" name="Google Shape;708;p60"/>
          <p:cNvSpPr txBox="1"/>
          <p:nvPr/>
        </p:nvSpPr>
        <p:spPr>
          <a:xfrm flipH="1">
            <a:off x="535376" y="1046650"/>
            <a:ext cx="353700" cy="36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sp>
        <p:nvSpPr>
          <p:cNvPr id="709" name="Google Shape;709;p60"/>
          <p:cNvSpPr txBox="1"/>
          <p:nvPr/>
        </p:nvSpPr>
        <p:spPr>
          <a:xfrm>
            <a:off x="4800600" y="1219200"/>
            <a:ext cx="38361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1"/>
                </a:solidFill>
                <a:highlight>
                  <a:srgbClr val="00FF00"/>
                </a:highlight>
              </a:rPr>
              <a:t>Statement:</a:t>
            </a:r>
            <a:endParaRPr b="1" sz="2400">
              <a:solidFill>
                <a:schemeClr val="dk1"/>
              </a:solidFill>
              <a:highlight>
                <a:srgbClr val="00FF00"/>
              </a:highlight>
            </a:endParaRPr>
          </a:p>
          <a:p>
            <a:pPr indent="0" lvl="0" marL="0" rtl="0" algn="l">
              <a:spcBef>
                <a:spcPts val="0"/>
              </a:spcBef>
              <a:spcAft>
                <a:spcPts val="0"/>
              </a:spcAft>
              <a:buNone/>
            </a:pPr>
            <a:r>
              <a:rPr b="1" lang="en" sz="2400">
                <a:solidFill>
                  <a:schemeClr val="dk1"/>
                </a:solidFill>
              </a:rPr>
              <a:t>There is </a:t>
            </a:r>
            <a:r>
              <a:rPr b="1" lang="en" sz="2400" u="sng">
                <a:solidFill>
                  <a:schemeClr val="dk1"/>
                </a:solidFill>
              </a:rPr>
              <a:t>no solution</a:t>
            </a:r>
            <a:r>
              <a:rPr b="1" lang="en" sz="2400">
                <a:solidFill>
                  <a:schemeClr val="dk1"/>
                </a:solidFill>
              </a:rPr>
              <a:t>, because </a:t>
            </a:r>
            <a:r>
              <a:rPr b="1" lang="en" sz="2400" u="sng">
                <a:solidFill>
                  <a:schemeClr val="dk1"/>
                </a:solidFill>
              </a:rPr>
              <a:t>-11</a:t>
            </a:r>
            <a:r>
              <a:rPr b="1" lang="en" sz="2400">
                <a:solidFill>
                  <a:schemeClr val="dk1"/>
                </a:solidFill>
              </a:rPr>
              <a:t> ≠ </a:t>
            </a:r>
            <a:r>
              <a:rPr b="1" lang="en" sz="2400" u="sng">
                <a:solidFill>
                  <a:schemeClr val="dk1"/>
                </a:solidFill>
              </a:rPr>
              <a:t>11</a:t>
            </a:r>
            <a:r>
              <a:rPr b="1" lang="en" sz="2400">
                <a:solidFill>
                  <a:schemeClr val="dk1"/>
                </a:solidFill>
              </a:rPr>
              <a:t>.</a:t>
            </a:r>
            <a:endParaRPr b="1" sz="2400">
              <a:solidFill>
                <a:schemeClr val="dk1"/>
              </a:solidFill>
            </a:endParaRPr>
          </a:p>
        </p:txBody>
      </p:sp>
      <p:cxnSp>
        <p:nvCxnSpPr>
          <p:cNvPr id="710" name="Google Shape;710;p60"/>
          <p:cNvCxnSpPr>
            <a:stCxn id="711" idx="1"/>
          </p:cNvCxnSpPr>
          <p:nvPr/>
        </p:nvCxnSpPr>
        <p:spPr>
          <a:xfrm flipH="1">
            <a:off x="1672076" y="1226800"/>
            <a:ext cx="588600" cy="772800"/>
          </a:xfrm>
          <a:prstGeom prst="straightConnector1">
            <a:avLst/>
          </a:prstGeom>
          <a:noFill/>
          <a:ln cap="flat" cmpd="sng" w="28575">
            <a:solidFill>
              <a:srgbClr val="FF0000"/>
            </a:solidFill>
            <a:prstDash val="solid"/>
            <a:round/>
            <a:headEnd len="med" w="med" type="none"/>
            <a:tailEnd len="med" w="med" type="none"/>
          </a:ln>
        </p:spPr>
      </p:cxnSp>
      <p:sp>
        <p:nvSpPr>
          <p:cNvPr id="711" name="Google Shape;711;p60"/>
          <p:cNvSpPr txBox="1"/>
          <p:nvPr/>
        </p:nvSpPr>
        <p:spPr>
          <a:xfrm flipH="1">
            <a:off x="1906976" y="1046650"/>
            <a:ext cx="353700" cy="36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sp>
        <p:nvSpPr>
          <p:cNvPr id="712" name="Google Shape;712;p60"/>
          <p:cNvSpPr/>
          <p:nvPr/>
        </p:nvSpPr>
        <p:spPr>
          <a:xfrm>
            <a:off x="4572000" y="1136475"/>
            <a:ext cx="3836100" cy="19857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3" name="Google Shape;713;p60"/>
          <p:cNvSpPr/>
          <p:nvPr/>
        </p:nvSpPr>
        <p:spPr>
          <a:xfrm>
            <a:off x="300475" y="1999600"/>
            <a:ext cx="3836100" cy="19857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7" name="Shape 717"/>
        <p:cNvGrpSpPr/>
        <p:nvPr/>
      </p:nvGrpSpPr>
      <p:grpSpPr>
        <a:xfrm>
          <a:off x="0" y="0"/>
          <a:ext cx="0" cy="0"/>
          <a:chOff x="0" y="0"/>
          <a:chExt cx="0" cy="0"/>
        </a:xfrm>
      </p:grpSpPr>
      <p:sp>
        <p:nvSpPr>
          <p:cNvPr id="718" name="Google Shape;718;p6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How many solutions will the following equation have?</a:t>
            </a:r>
            <a:endParaRPr b="1" sz="2400"/>
          </a:p>
          <a:p>
            <a:pPr indent="0" lvl="0" marL="0" rtl="0" algn="l">
              <a:spcBef>
                <a:spcPts val="0"/>
              </a:spcBef>
              <a:spcAft>
                <a:spcPts val="0"/>
              </a:spcAft>
              <a:buNone/>
            </a:pPr>
            <a:r>
              <a:t/>
            </a:r>
            <a:endParaRPr b="1" sz="2400"/>
          </a:p>
          <a:p>
            <a:pPr indent="0" lvl="0" marL="0" rtl="0" algn="l">
              <a:spcBef>
                <a:spcPts val="0"/>
              </a:spcBef>
              <a:spcAft>
                <a:spcPts val="0"/>
              </a:spcAft>
              <a:buClr>
                <a:schemeClr val="dk1"/>
              </a:buClr>
              <a:buSzPts val="1100"/>
              <a:buFont typeface="Arial"/>
              <a:buNone/>
            </a:pPr>
            <a:r>
              <a:rPr b="1" lang="en" sz="2400"/>
              <a:t> -6r - 11 = -6r + 11</a:t>
            </a:r>
            <a:endParaRPr b="1" sz="2400" u="sng"/>
          </a:p>
          <a:p>
            <a:pPr indent="0" lvl="0" marL="0" rtl="0" algn="l">
              <a:spcBef>
                <a:spcPts val="0"/>
              </a:spcBef>
              <a:spcAft>
                <a:spcPts val="0"/>
              </a:spcAft>
              <a:buNone/>
            </a:pPr>
            <a:r>
              <a:rPr b="1" lang="en" sz="2400" u="sng"/>
              <a:t>+6r          +6r____</a:t>
            </a:r>
            <a:endParaRPr b="1" sz="2400"/>
          </a:p>
          <a:p>
            <a:pPr indent="0" lvl="0" marL="0" rtl="0" algn="l">
              <a:spcBef>
                <a:spcPts val="0"/>
              </a:spcBef>
              <a:spcAft>
                <a:spcPts val="0"/>
              </a:spcAft>
              <a:buNone/>
            </a:pPr>
            <a:r>
              <a:rPr b="1" lang="en" sz="2400"/>
              <a:t>        -11 </a:t>
            </a:r>
            <a:r>
              <a:rPr b="1" lang="en" sz="2400">
                <a:highlight>
                  <a:srgbClr val="FFFF00"/>
                </a:highlight>
              </a:rPr>
              <a:t>≠</a:t>
            </a:r>
            <a:r>
              <a:rPr b="1" lang="en" sz="2400"/>
              <a:t> 11</a:t>
            </a:r>
            <a:endParaRPr b="1" sz="2400">
              <a:highlight>
                <a:srgbClr val="FFFF00"/>
              </a:highlight>
            </a:endParaRPr>
          </a:p>
          <a:p>
            <a:pPr indent="0" lvl="0" marL="0" rtl="0" algn="l">
              <a:spcBef>
                <a:spcPts val="0"/>
              </a:spcBef>
              <a:spcAft>
                <a:spcPts val="0"/>
              </a:spcAft>
              <a:buNone/>
            </a:pPr>
            <a:r>
              <a:t/>
            </a:r>
            <a:endParaRPr b="1" sz="2400">
              <a:highlight>
                <a:srgbClr val="FFFF00"/>
              </a:highlight>
            </a:endParaRPr>
          </a:p>
          <a:p>
            <a:pPr indent="0" lvl="0" marL="0" rtl="0" algn="l">
              <a:spcBef>
                <a:spcPts val="0"/>
              </a:spcBef>
              <a:spcAft>
                <a:spcPts val="0"/>
              </a:spcAft>
              <a:buNone/>
            </a:pPr>
            <a:r>
              <a:rPr b="1" lang="en" sz="2400"/>
              <a:t>       </a:t>
            </a:r>
            <a:r>
              <a:rPr b="1" lang="en" sz="2400">
                <a:highlight>
                  <a:srgbClr val="FFFF00"/>
                </a:highlight>
              </a:rPr>
              <a:t>No solution</a:t>
            </a:r>
            <a:endParaRPr b="1" sz="2400">
              <a:highlight>
                <a:srgbClr val="FFFF00"/>
              </a:highlight>
            </a:endParaRPr>
          </a:p>
        </p:txBody>
      </p:sp>
      <p:cxnSp>
        <p:nvCxnSpPr>
          <p:cNvPr id="719" name="Google Shape;719;p61"/>
          <p:cNvCxnSpPr>
            <a:stCxn id="720" idx="1"/>
          </p:cNvCxnSpPr>
          <p:nvPr/>
        </p:nvCxnSpPr>
        <p:spPr>
          <a:xfrm flipH="1">
            <a:off x="300476" y="1226800"/>
            <a:ext cx="588600" cy="772800"/>
          </a:xfrm>
          <a:prstGeom prst="straightConnector1">
            <a:avLst/>
          </a:prstGeom>
          <a:noFill/>
          <a:ln cap="flat" cmpd="sng" w="28575">
            <a:solidFill>
              <a:srgbClr val="FF0000"/>
            </a:solidFill>
            <a:prstDash val="solid"/>
            <a:round/>
            <a:headEnd len="med" w="med" type="none"/>
            <a:tailEnd len="med" w="med" type="none"/>
          </a:ln>
        </p:spPr>
      </p:cxnSp>
      <p:sp>
        <p:nvSpPr>
          <p:cNvPr id="720" name="Google Shape;720;p61"/>
          <p:cNvSpPr txBox="1"/>
          <p:nvPr/>
        </p:nvSpPr>
        <p:spPr>
          <a:xfrm flipH="1">
            <a:off x="535376" y="1046650"/>
            <a:ext cx="353700" cy="36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sp>
        <p:nvSpPr>
          <p:cNvPr id="721" name="Google Shape;721;p61"/>
          <p:cNvSpPr txBox="1"/>
          <p:nvPr/>
        </p:nvSpPr>
        <p:spPr>
          <a:xfrm>
            <a:off x="4800600" y="1219200"/>
            <a:ext cx="38361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1"/>
                </a:solidFill>
                <a:highlight>
                  <a:srgbClr val="00FF00"/>
                </a:highlight>
              </a:rPr>
              <a:t>Statement:</a:t>
            </a:r>
            <a:endParaRPr b="1" sz="2400">
              <a:solidFill>
                <a:schemeClr val="dk1"/>
              </a:solidFill>
              <a:highlight>
                <a:srgbClr val="00FF00"/>
              </a:highlight>
            </a:endParaRPr>
          </a:p>
          <a:p>
            <a:pPr indent="0" lvl="0" marL="0" rtl="0" algn="l">
              <a:spcBef>
                <a:spcPts val="0"/>
              </a:spcBef>
              <a:spcAft>
                <a:spcPts val="0"/>
              </a:spcAft>
              <a:buNone/>
            </a:pPr>
            <a:r>
              <a:rPr b="1" lang="en" sz="2400">
                <a:solidFill>
                  <a:schemeClr val="dk1"/>
                </a:solidFill>
              </a:rPr>
              <a:t>There is </a:t>
            </a:r>
            <a:r>
              <a:rPr b="1" lang="en" sz="2400" u="sng">
                <a:solidFill>
                  <a:schemeClr val="dk1"/>
                </a:solidFill>
              </a:rPr>
              <a:t>no solution</a:t>
            </a:r>
            <a:r>
              <a:rPr b="1" lang="en" sz="2400">
                <a:solidFill>
                  <a:schemeClr val="dk1"/>
                </a:solidFill>
              </a:rPr>
              <a:t>, because </a:t>
            </a:r>
            <a:r>
              <a:rPr b="1" lang="en" sz="2400" u="sng">
                <a:solidFill>
                  <a:schemeClr val="dk1"/>
                </a:solidFill>
              </a:rPr>
              <a:t>-11</a:t>
            </a:r>
            <a:r>
              <a:rPr b="1" lang="en" sz="2400">
                <a:solidFill>
                  <a:schemeClr val="dk1"/>
                </a:solidFill>
              </a:rPr>
              <a:t> ≠ </a:t>
            </a:r>
            <a:r>
              <a:rPr b="1" lang="en" sz="2400" u="sng">
                <a:solidFill>
                  <a:schemeClr val="dk1"/>
                </a:solidFill>
              </a:rPr>
              <a:t>11</a:t>
            </a:r>
            <a:r>
              <a:rPr b="1" lang="en" sz="2400">
                <a:solidFill>
                  <a:schemeClr val="dk1"/>
                </a:solidFill>
              </a:rPr>
              <a:t>.</a:t>
            </a:r>
            <a:endParaRPr b="1" sz="2400">
              <a:solidFill>
                <a:schemeClr val="dk1"/>
              </a:solidFill>
            </a:endParaRPr>
          </a:p>
        </p:txBody>
      </p:sp>
      <p:cxnSp>
        <p:nvCxnSpPr>
          <p:cNvPr id="722" name="Google Shape;722;p61"/>
          <p:cNvCxnSpPr>
            <a:stCxn id="723" idx="1"/>
          </p:cNvCxnSpPr>
          <p:nvPr/>
        </p:nvCxnSpPr>
        <p:spPr>
          <a:xfrm flipH="1">
            <a:off x="1672076" y="1226800"/>
            <a:ext cx="588600" cy="772800"/>
          </a:xfrm>
          <a:prstGeom prst="straightConnector1">
            <a:avLst/>
          </a:prstGeom>
          <a:noFill/>
          <a:ln cap="flat" cmpd="sng" w="28575">
            <a:solidFill>
              <a:srgbClr val="FF0000"/>
            </a:solidFill>
            <a:prstDash val="solid"/>
            <a:round/>
            <a:headEnd len="med" w="med" type="none"/>
            <a:tailEnd len="med" w="med" type="none"/>
          </a:ln>
        </p:spPr>
      </p:cxnSp>
      <p:sp>
        <p:nvSpPr>
          <p:cNvPr id="723" name="Google Shape;723;p61"/>
          <p:cNvSpPr txBox="1"/>
          <p:nvPr/>
        </p:nvSpPr>
        <p:spPr>
          <a:xfrm flipH="1">
            <a:off x="1906976" y="1046650"/>
            <a:ext cx="353700" cy="36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sp>
        <p:nvSpPr>
          <p:cNvPr id="724" name="Google Shape;724;p61"/>
          <p:cNvSpPr/>
          <p:nvPr/>
        </p:nvSpPr>
        <p:spPr>
          <a:xfrm>
            <a:off x="4572000" y="1136475"/>
            <a:ext cx="3836100" cy="19857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Warm-up: Simplify</a:t>
            </a:r>
            <a:endParaRPr b="1" sz="2400"/>
          </a:p>
        </p:txBody>
      </p:sp>
      <p:cxnSp>
        <p:nvCxnSpPr>
          <p:cNvPr id="103" name="Google Shape;103;p17"/>
          <p:cNvCxnSpPr/>
          <p:nvPr/>
        </p:nvCxnSpPr>
        <p:spPr>
          <a:xfrm>
            <a:off x="2446975" y="1029225"/>
            <a:ext cx="0" cy="3451500"/>
          </a:xfrm>
          <a:prstGeom prst="straightConnector1">
            <a:avLst/>
          </a:prstGeom>
          <a:noFill/>
          <a:ln cap="flat" cmpd="sng" w="9525">
            <a:solidFill>
              <a:schemeClr val="dk2"/>
            </a:solidFill>
            <a:prstDash val="solid"/>
            <a:round/>
            <a:headEnd len="med" w="med" type="none"/>
            <a:tailEnd len="med" w="med" type="none"/>
          </a:ln>
        </p:spPr>
      </p:cxnSp>
      <p:cxnSp>
        <p:nvCxnSpPr>
          <p:cNvPr id="104" name="Google Shape;104;p17"/>
          <p:cNvCxnSpPr/>
          <p:nvPr/>
        </p:nvCxnSpPr>
        <p:spPr>
          <a:xfrm>
            <a:off x="4656775" y="1029225"/>
            <a:ext cx="0" cy="3451500"/>
          </a:xfrm>
          <a:prstGeom prst="straightConnector1">
            <a:avLst/>
          </a:prstGeom>
          <a:noFill/>
          <a:ln cap="flat" cmpd="sng" w="9525">
            <a:solidFill>
              <a:schemeClr val="dk2"/>
            </a:solidFill>
            <a:prstDash val="solid"/>
            <a:round/>
            <a:headEnd len="med" w="med" type="none"/>
            <a:tailEnd len="med" w="med" type="none"/>
          </a:ln>
        </p:spPr>
      </p:cxnSp>
      <p:cxnSp>
        <p:nvCxnSpPr>
          <p:cNvPr id="105" name="Google Shape;105;p17"/>
          <p:cNvCxnSpPr/>
          <p:nvPr/>
        </p:nvCxnSpPr>
        <p:spPr>
          <a:xfrm>
            <a:off x="6637975" y="1029225"/>
            <a:ext cx="0" cy="3451500"/>
          </a:xfrm>
          <a:prstGeom prst="straightConnector1">
            <a:avLst/>
          </a:prstGeom>
          <a:noFill/>
          <a:ln cap="flat" cmpd="sng" w="9525">
            <a:solidFill>
              <a:schemeClr val="dk2"/>
            </a:solidFill>
            <a:prstDash val="solid"/>
            <a:round/>
            <a:headEnd len="med" w="med" type="none"/>
            <a:tailEnd len="med" w="med" type="none"/>
          </a:ln>
        </p:spPr>
      </p:cxnSp>
      <p:sp>
        <p:nvSpPr>
          <p:cNvPr id="106" name="Google Shape;106;p17"/>
          <p:cNvSpPr txBox="1"/>
          <p:nvPr>
            <p:ph type="title"/>
          </p:nvPr>
        </p:nvSpPr>
        <p:spPr>
          <a:xfrm>
            <a:off x="311700" y="1017725"/>
            <a:ext cx="8520600" cy="320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    53</a:t>
            </a:r>
            <a:r>
              <a:rPr b="1" baseline="30000" lang="en" sz="2400"/>
              <a:t>25</a:t>
            </a:r>
            <a:r>
              <a:rPr b="1" lang="en" sz="2400"/>
              <a:t> · 53</a:t>
            </a:r>
            <a:r>
              <a:rPr b="1" baseline="30000" lang="en" sz="2400"/>
              <a:t>75</a:t>
            </a:r>
            <a:r>
              <a:rPr b="1" lang="en" sz="2400"/>
              <a:t>              (w</a:t>
            </a:r>
            <a:r>
              <a:rPr b="1" baseline="30000" lang="en" sz="2400"/>
              <a:t>6</a:t>
            </a:r>
            <a:r>
              <a:rPr b="1" lang="en" sz="2400"/>
              <a:t>)</a:t>
            </a:r>
            <a:r>
              <a:rPr b="1" baseline="30000" lang="en" sz="2400"/>
              <a:t>5</a:t>
            </a:r>
            <a:r>
              <a:rPr b="1" lang="en" sz="2400"/>
              <a:t>                                        y</a:t>
            </a:r>
            <a:r>
              <a:rPr b="1" baseline="30000" lang="en" sz="2400"/>
              <a:t>9</a:t>
            </a:r>
            <a:r>
              <a:rPr b="1" lang="en" sz="2400"/>
              <a:t> · y</a:t>
            </a:r>
            <a:r>
              <a:rPr b="1" baseline="30000" lang="en" sz="2400"/>
              <a:t>-9</a:t>
            </a:r>
            <a:endParaRPr b="1" sz="2400"/>
          </a:p>
          <a:p>
            <a:pPr indent="0" lvl="0" marL="0" rtl="0" algn="l">
              <a:spcBef>
                <a:spcPts val="0"/>
              </a:spcBef>
              <a:spcAft>
                <a:spcPts val="0"/>
              </a:spcAft>
              <a:buNone/>
            </a:pPr>
            <a:r>
              <a:t/>
            </a:r>
            <a:endParaRPr b="1" sz="2400"/>
          </a:p>
          <a:p>
            <a:pPr indent="0" lvl="0" marL="0" rtl="0" algn="l">
              <a:spcBef>
                <a:spcPts val="0"/>
              </a:spcBef>
              <a:spcAft>
                <a:spcPts val="0"/>
              </a:spcAft>
              <a:buNone/>
            </a:pPr>
            <a:r>
              <a:t/>
            </a:r>
            <a:endParaRPr b="1" sz="2400"/>
          </a:p>
          <a:p>
            <a:pPr indent="0" lvl="0" marL="0" rtl="0" algn="l">
              <a:spcBef>
                <a:spcPts val="0"/>
              </a:spcBef>
              <a:spcAft>
                <a:spcPts val="0"/>
              </a:spcAft>
              <a:buNone/>
            </a:pPr>
            <a:r>
              <a:rPr b="1" lang="en" sz="2400"/>
              <a:t>      53</a:t>
            </a:r>
            <a:r>
              <a:rPr b="1" baseline="30000" lang="en" sz="2400"/>
              <a:t>25 + 75</a:t>
            </a:r>
            <a:r>
              <a:rPr b="1" lang="en" sz="2400"/>
              <a:t>                  w</a:t>
            </a:r>
            <a:r>
              <a:rPr b="1" baseline="30000" lang="en" sz="2400"/>
              <a:t>6 · 5</a:t>
            </a:r>
            <a:r>
              <a:rPr b="1" lang="en" sz="2400"/>
              <a:t>                  8</a:t>
            </a:r>
            <a:r>
              <a:rPr b="1" baseline="30000" lang="en" sz="2400"/>
              <a:t>49 - 15</a:t>
            </a:r>
            <a:r>
              <a:rPr b="1" lang="en" sz="2400"/>
              <a:t>              y</a:t>
            </a:r>
            <a:r>
              <a:rPr b="1" baseline="30000" lang="en" sz="2400"/>
              <a:t>9 + -9</a:t>
            </a:r>
            <a:endParaRPr b="1" sz="2400"/>
          </a:p>
          <a:p>
            <a:pPr indent="0" lvl="0" marL="0" rtl="0" algn="l">
              <a:spcBef>
                <a:spcPts val="0"/>
              </a:spcBef>
              <a:spcAft>
                <a:spcPts val="0"/>
              </a:spcAft>
              <a:buNone/>
            </a:pPr>
            <a:r>
              <a:t/>
            </a:r>
            <a:endParaRPr b="1" sz="2400"/>
          </a:p>
          <a:p>
            <a:pPr indent="0" lvl="0" marL="0" rtl="0" algn="l">
              <a:spcBef>
                <a:spcPts val="0"/>
              </a:spcBef>
              <a:spcAft>
                <a:spcPts val="0"/>
              </a:spcAft>
              <a:buNone/>
            </a:pPr>
            <a:r>
              <a:rPr b="1" lang="en" sz="2400"/>
              <a:t>       </a:t>
            </a:r>
            <a:r>
              <a:rPr b="1" lang="en" sz="2400">
                <a:highlight>
                  <a:srgbClr val="FFFF00"/>
                </a:highlight>
              </a:rPr>
              <a:t>53</a:t>
            </a:r>
            <a:r>
              <a:rPr b="1" baseline="30000" lang="en" sz="2400">
                <a:highlight>
                  <a:srgbClr val="FFFF00"/>
                </a:highlight>
              </a:rPr>
              <a:t>100</a:t>
            </a:r>
            <a:r>
              <a:rPr b="1" lang="en" sz="2400"/>
              <a:t>                     </a:t>
            </a:r>
            <a:r>
              <a:rPr b="1" lang="en" sz="2400">
                <a:highlight>
                  <a:srgbClr val="00FF00"/>
                </a:highlight>
              </a:rPr>
              <a:t>w</a:t>
            </a:r>
            <a:r>
              <a:rPr b="1" baseline="30000" lang="en" sz="2400">
                <a:highlight>
                  <a:srgbClr val="00FF00"/>
                </a:highlight>
              </a:rPr>
              <a:t>30</a:t>
            </a:r>
            <a:r>
              <a:rPr b="1" lang="en" sz="2400"/>
              <a:t>                    </a:t>
            </a:r>
            <a:r>
              <a:rPr b="1" lang="en" sz="2400">
                <a:highlight>
                  <a:srgbClr val="00FFFF"/>
                </a:highlight>
              </a:rPr>
              <a:t>8</a:t>
            </a:r>
            <a:r>
              <a:rPr b="1" baseline="30000" lang="en" sz="2400">
                <a:highlight>
                  <a:srgbClr val="00FFFF"/>
                </a:highlight>
              </a:rPr>
              <a:t>34</a:t>
            </a:r>
            <a:r>
              <a:rPr b="1" lang="en" sz="2400"/>
              <a:t>                  </a:t>
            </a:r>
            <a:r>
              <a:rPr b="1" lang="en" sz="2400">
                <a:highlight>
                  <a:srgbClr val="FF9900"/>
                </a:highlight>
              </a:rPr>
              <a:t>y</a:t>
            </a:r>
            <a:r>
              <a:rPr b="1" baseline="30000" lang="en" sz="2400">
                <a:highlight>
                  <a:srgbClr val="FF9900"/>
                </a:highlight>
              </a:rPr>
              <a:t>0</a:t>
            </a:r>
            <a:endParaRPr b="1" baseline="30000" sz="2400">
              <a:highlight>
                <a:srgbClr val="FF9900"/>
              </a:highlight>
            </a:endParaRPr>
          </a:p>
        </p:txBody>
      </p:sp>
      <p:graphicFrame>
        <p:nvGraphicFramePr>
          <p:cNvPr id="107" name="Google Shape;107;p17"/>
          <p:cNvGraphicFramePr/>
          <p:nvPr/>
        </p:nvGraphicFramePr>
        <p:xfrm>
          <a:off x="5311800" y="948575"/>
          <a:ext cx="3000000" cy="3000000"/>
        </p:xfrm>
        <a:graphic>
          <a:graphicData uri="http://schemas.openxmlformats.org/drawingml/2006/table">
            <a:tbl>
              <a:tblPr>
                <a:noFill/>
                <a:tableStyleId>{0BF6E7DA-6255-4F0F-BA12-36E061D19604}</a:tableStyleId>
              </a:tblPr>
              <a:tblGrid>
                <a:gridCol w="671150"/>
              </a:tblGrid>
              <a:tr h="374025">
                <a:tc>
                  <a:txBody>
                    <a:bodyPr/>
                    <a:lstStyle/>
                    <a:p>
                      <a:pPr indent="0" lvl="0" marL="0" rtl="0" algn="ctr">
                        <a:spcBef>
                          <a:spcPts val="0"/>
                        </a:spcBef>
                        <a:spcAft>
                          <a:spcPts val="0"/>
                        </a:spcAft>
                        <a:buNone/>
                      </a:pPr>
                      <a:r>
                        <a:rPr lang="en" sz="2400">
                          <a:solidFill>
                            <a:schemeClr val="dk1"/>
                          </a:solidFill>
                        </a:rPr>
                        <a:t>8</a:t>
                      </a:r>
                      <a:r>
                        <a:rPr baseline="30000" lang="en" sz="2400">
                          <a:solidFill>
                            <a:schemeClr val="dk1"/>
                          </a:solidFill>
                        </a:rPr>
                        <a:t>49</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8</a:t>
                      </a:r>
                      <a:r>
                        <a:rPr baseline="30000" lang="en" sz="2400">
                          <a:solidFill>
                            <a:schemeClr val="dk1"/>
                          </a:solidFill>
                        </a:rPr>
                        <a:t>15</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8" name="Shape 728"/>
        <p:cNvGrpSpPr/>
        <p:nvPr/>
      </p:nvGrpSpPr>
      <p:grpSpPr>
        <a:xfrm>
          <a:off x="0" y="0"/>
          <a:ext cx="0" cy="0"/>
          <a:chOff x="0" y="0"/>
          <a:chExt cx="0" cy="0"/>
        </a:xfrm>
      </p:grpSpPr>
      <p:sp>
        <p:nvSpPr>
          <p:cNvPr id="729" name="Google Shape;729;p6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How many solutions will the following equation have?</a:t>
            </a:r>
            <a:endParaRPr b="1" sz="2400"/>
          </a:p>
          <a:p>
            <a:pPr indent="0" lvl="0" marL="0" rtl="0" algn="l">
              <a:spcBef>
                <a:spcPts val="0"/>
              </a:spcBef>
              <a:spcAft>
                <a:spcPts val="0"/>
              </a:spcAft>
              <a:buNone/>
            </a:pPr>
            <a:r>
              <a:t/>
            </a:r>
            <a:endParaRPr b="1" sz="2400"/>
          </a:p>
          <a:p>
            <a:pPr indent="0" lvl="0" marL="0" rtl="0" algn="l">
              <a:spcBef>
                <a:spcPts val="0"/>
              </a:spcBef>
              <a:spcAft>
                <a:spcPts val="0"/>
              </a:spcAft>
              <a:buClr>
                <a:schemeClr val="dk1"/>
              </a:buClr>
              <a:buSzPts val="1100"/>
              <a:buFont typeface="Arial"/>
              <a:buNone/>
            </a:pPr>
            <a:r>
              <a:rPr b="1" lang="en" sz="2400"/>
              <a:t> -6r - 11 = -6r + 11</a:t>
            </a:r>
            <a:endParaRPr b="1" sz="2400" u="sng"/>
          </a:p>
          <a:p>
            <a:pPr indent="0" lvl="0" marL="0" rtl="0" algn="l">
              <a:spcBef>
                <a:spcPts val="0"/>
              </a:spcBef>
              <a:spcAft>
                <a:spcPts val="0"/>
              </a:spcAft>
              <a:buNone/>
            </a:pPr>
            <a:r>
              <a:rPr b="1" lang="en" sz="2400" u="sng"/>
              <a:t>+6r          +6r____</a:t>
            </a:r>
            <a:endParaRPr b="1" sz="2400"/>
          </a:p>
          <a:p>
            <a:pPr indent="0" lvl="0" marL="0" rtl="0" algn="l">
              <a:spcBef>
                <a:spcPts val="0"/>
              </a:spcBef>
              <a:spcAft>
                <a:spcPts val="0"/>
              </a:spcAft>
              <a:buNone/>
            </a:pPr>
            <a:r>
              <a:rPr b="1" lang="en" sz="2400"/>
              <a:t>        -11 </a:t>
            </a:r>
            <a:r>
              <a:rPr b="1" lang="en" sz="2400">
                <a:highlight>
                  <a:srgbClr val="FFFF00"/>
                </a:highlight>
              </a:rPr>
              <a:t>≠</a:t>
            </a:r>
            <a:r>
              <a:rPr b="1" lang="en" sz="2400"/>
              <a:t> 11</a:t>
            </a:r>
            <a:endParaRPr b="1" sz="2400">
              <a:highlight>
                <a:srgbClr val="FFFF00"/>
              </a:highlight>
            </a:endParaRPr>
          </a:p>
          <a:p>
            <a:pPr indent="0" lvl="0" marL="0" rtl="0" algn="l">
              <a:spcBef>
                <a:spcPts val="0"/>
              </a:spcBef>
              <a:spcAft>
                <a:spcPts val="0"/>
              </a:spcAft>
              <a:buNone/>
            </a:pPr>
            <a:r>
              <a:t/>
            </a:r>
            <a:endParaRPr b="1" sz="2400">
              <a:highlight>
                <a:srgbClr val="FFFF00"/>
              </a:highlight>
            </a:endParaRPr>
          </a:p>
          <a:p>
            <a:pPr indent="0" lvl="0" marL="0" rtl="0" algn="l">
              <a:spcBef>
                <a:spcPts val="0"/>
              </a:spcBef>
              <a:spcAft>
                <a:spcPts val="0"/>
              </a:spcAft>
              <a:buNone/>
            </a:pPr>
            <a:r>
              <a:rPr b="1" lang="en" sz="2400"/>
              <a:t>       </a:t>
            </a:r>
            <a:r>
              <a:rPr b="1" lang="en" sz="2400">
                <a:highlight>
                  <a:srgbClr val="FFFF00"/>
                </a:highlight>
              </a:rPr>
              <a:t>No solution</a:t>
            </a:r>
            <a:endParaRPr b="1" sz="2400">
              <a:highlight>
                <a:srgbClr val="FFFF00"/>
              </a:highlight>
            </a:endParaRPr>
          </a:p>
        </p:txBody>
      </p:sp>
      <p:cxnSp>
        <p:nvCxnSpPr>
          <p:cNvPr id="730" name="Google Shape;730;p62"/>
          <p:cNvCxnSpPr>
            <a:stCxn id="731" idx="1"/>
          </p:cNvCxnSpPr>
          <p:nvPr/>
        </p:nvCxnSpPr>
        <p:spPr>
          <a:xfrm flipH="1">
            <a:off x="300476" y="1226800"/>
            <a:ext cx="588600" cy="772800"/>
          </a:xfrm>
          <a:prstGeom prst="straightConnector1">
            <a:avLst/>
          </a:prstGeom>
          <a:noFill/>
          <a:ln cap="flat" cmpd="sng" w="28575">
            <a:solidFill>
              <a:srgbClr val="FF0000"/>
            </a:solidFill>
            <a:prstDash val="solid"/>
            <a:round/>
            <a:headEnd len="med" w="med" type="none"/>
            <a:tailEnd len="med" w="med" type="none"/>
          </a:ln>
        </p:spPr>
      </p:cxnSp>
      <p:sp>
        <p:nvSpPr>
          <p:cNvPr id="731" name="Google Shape;731;p62"/>
          <p:cNvSpPr txBox="1"/>
          <p:nvPr/>
        </p:nvSpPr>
        <p:spPr>
          <a:xfrm flipH="1">
            <a:off x="535376" y="1046650"/>
            <a:ext cx="353700" cy="36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sp>
        <p:nvSpPr>
          <p:cNvPr id="732" name="Google Shape;732;p62"/>
          <p:cNvSpPr txBox="1"/>
          <p:nvPr/>
        </p:nvSpPr>
        <p:spPr>
          <a:xfrm>
            <a:off x="4800600" y="1219200"/>
            <a:ext cx="38361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1"/>
                </a:solidFill>
                <a:highlight>
                  <a:srgbClr val="00FF00"/>
                </a:highlight>
              </a:rPr>
              <a:t>Statement:</a:t>
            </a:r>
            <a:endParaRPr b="1" sz="2400">
              <a:solidFill>
                <a:schemeClr val="dk1"/>
              </a:solidFill>
              <a:highlight>
                <a:srgbClr val="00FF00"/>
              </a:highlight>
            </a:endParaRPr>
          </a:p>
          <a:p>
            <a:pPr indent="0" lvl="0" marL="0" rtl="0" algn="l">
              <a:spcBef>
                <a:spcPts val="0"/>
              </a:spcBef>
              <a:spcAft>
                <a:spcPts val="0"/>
              </a:spcAft>
              <a:buNone/>
            </a:pPr>
            <a:r>
              <a:rPr b="1" lang="en" sz="2400">
                <a:solidFill>
                  <a:schemeClr val="dk1"/>
                </a:solidFill>
              </a:rPr>
              <a:t>There is </a:t>
            </a:r>
            <a:r>
              <a:rPr b="1" lang="en" sz="2400" u="sng">
                <a:solidFill>
                  <a:schemeClr val="dk1"/>
                </a:solidFill>
              </a:rPr>
              <a:t>no solution</a:t>
            </a:r>
            <a:r>
              <a:rPr b="1" lang="en" sz="2400">
                <a:solidFill>
                  <a:schemeClr val="dk1"/>
                </a:solidFill>
              </a:rPr>
              <a:t>, because </a:t>
            </a:r>
            <a:r>
              <a:rPr b="1" lang="en" sz="2400" u="sng">
                <a:solidFill>
                  <a:schemeClr val="dk1"/>
                </a:solidFill>
              </a:rPr>
              <a:t>-11</a:t>
            </a:r>
            <a:r>
              <a:rPr b="1" lang="en" sz="2400">
                <a:solidFill>
                  <a:schemeClr val="dk1"/>
                </a:solidFill>
              </a:rPr>
              <a:t> ≠ </a:t>
            </a:r>
            <a:r>
              <a:rPr b="1" lang="en" sz="2400" u="sng">
                <a:solidFill>
                  <a:schemeClr val="dk1"/>
                </a:solidFill>
              </a:rPr>
              <a:t>11</a:t>
            </a:r>
            <a:r>
              <a:rPr b="1" lang="en" sz="2400">
                <a:solidFill>
                  <a:schemeClr val="dk1"/>
                </a:solidFill>
              </a:rPr>
              <a:t>.</a:t>
            </a:r>
            <a:endParaRPr b="1" sz="2400">
              <a:solidFill>
                <a:schemeClr val="dk1"/>
              </a:solidFill>
            </a:endParaRPr>
          </a:p>
        </p:txBody>
      </p:sp>
      <p:cxnSp>
        <p:nvCxnSpPr>
          <p:cNvPr id="733" name="Google Shape;733;p62"/>
          <p:cNvCxnSpPr>
            <a:stCxn id="734" idx="1"/>
          </p:cNvCxnSpPr>
          <p:nvPr/>
        </p:nvCxnSpPr>
        <p:spPr>
          <a:xfrm flipH="1">
            <a:off x="1672076" y="1226800"/>
            <a:ext cx="588600" cy="772800"/>
          </a:xfrm>
          <a:prstGeom prst="straightConnector1">
            <a:avLst/>
          </a:prstGeom>
          <a:noFill/>
          <a:ln cap="flat" cmpd="sng" w="28575">
            <a:solidFill>
              <a:srgbClr val="FF0000"/>
            </a:solidFill>
            <a:prstDash val="solid"/>
            <a:round/>
            <a:headEnd len="med" w="med" type="none"/>
            <a:tailEnd len="med" w="med" type="none"/>
          </a:ln>
        </p:spPr>
      </p:cxnSp>
      <p:sp>
        <p:nvSpPr>
          <p:cNvPr id="734" name="Google Shape;734;p62"/>
          <p:cNvSpPr txBox="1"/>
          <p:nvPr/>
        </p:nvSpPr>
        <p:spPr>
          <a:xfrm flipH="1">
            <a:off x="1906976" y="1046650"/>
            <a:ext cx="353700" cy="36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8" name="Shape 738"/>
        <p:cNvGrpSpPr/>
        <p:nvPr/>
      </p:nvGrpSpPr>
      <p:grpSpPr>
        <a:xfrm>
          <a:off x="0" y="0"/>
          <a:ext cx="0" cy="0"/>
          <a:chOff x="0" y="0"/>
          <a:chExt cx="0" cy="0"/>
        </a:xfrm>
      </p:grpSpPr>
      <p:sp>
        <p:nvSpPr>
          <p:cNvPr id="739" name="Google Shape;739;p63"/>
          <p:cNvSpPr txBox="1"/>
          <p:nvPr/>
        </p:nvSpPr>
        <p:spPr>
          <a:xfrm>
            <a:off x="439350" y="1303725"/>
            <a:ext cx="1977900" cy="5679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SzPts val="2400"/>
              <a:buAutoNum type="alphaUcParenR"/>
            </a:pPr>
            <a:r>
              <a:rPr lang="en" sz="2000"/>
              <a:t>Expression:</a:t>
            </a:r>
            <a:endParaRPr sz="2400"/>
          </a:p>
        </p:txBody>
      </p:sp>
      <p:sp>
        <p:nvSpPr>
          <p:cNvPr id="740" name="Google Shape;740;p63"/>
          <p:cNvSpPr txBox="1"/>
          <p:nvPr/>
        </p:nvSpPr>
        <p:spPr>
          <a:xfrm>
            <a:off x="4227000" y="4303175"/>
            <a:ext cx="4273200" cy="56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t>Rewrite:</a:t>
            </a:r>
            <a:r>
              <a:rPr lang="en" sz="2400"/>
              <a:t>          3</a:t>
            </a:r>
            <a:r>
              <a:rPr baseline="30000" lang="en" sz="2400"/>
              <a:t>2</a:t>
            </a:r>
            <a:endParaRPr sz="2400"/>
          </a:p>
        </p:txBody>
      </p:sp>
      <p:sp>
        <p:nvSpPr>
          <p:cNvPr id="741" name="Google Shape;741;p63"/>
          <p:cNvSpPr/>
          <p:nvPr/>
        </p:nvSpPr>
        <p:spPr>
          <a:xfrm>
            <a:off x="5969275" y="4303175"/>
            <a:ext cx="600000" cy="492900"/>
          </a:xfrm>
          <a:prstGeom prst="rect">
            <a:avLst/>
          </a:prstGeom>
          <a:noFill/>
          <a:ln cap="flat" cmpd="sng" w="3810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aphicFrame>
        <p:nvGraphicFramePr>
          <p:cNvPr id="742" name="Google Shape;742;p63"/>
          <p:cNvGraphicFramePr/>
          <p:nvPr/>
        </p:nvGraphicFramePr>
        <p:xfrm>
          <a:off x="4202175" y="1360350"/>
          <a:ext cx="3000000" cy="3000000"/>
        </p:xfrm>
        <a:graphic>
          <a:graphicData uri="http://schemas.openxmlformats.org/drawingml/2006/table">
            <a:tbl>
              <a:tblPr>
                <a:noFill/>
                <a:tableStyleId>{0BF6E7DA-6255-4F0F-BA12-36E061D19604}</a:tableStyleId>
              </a:tblPr>
              <a:tblGrid>
                <a:gridCol w="1001400"/>
              </a:tblGrid>
              <a:tr h="374025">
                <a:tc>
                  <a:txBody>
                    <a:bodyPr/>
                    <a:lstStyle/>
                    <a:p>
                      <a:pPr indent="0" lvl="0" marL="0" rtl="0" algn="ctr">
                        <a:spcBef>
                          <a:spcPts val="0"/>
                        </a:spcBef>
                        <a:spcAft>
                          <a:spcPts val="0"/>
                        </a:spcAft>
                        <a:buNone/>
                      </a:pPr>
                      <a:r>
                        <a:rPr lang="en" sz="2400">
                          <a:solidFill>
                            <a:schemeClr val="dk1"/>
                          </a:solidFill>
                        </a:rPr>
                        <a:t>3</a:t>
                      </a:r>
                      <a:r>
                        <a:rPr baseline="30000" lang="en" sz="2400">
                          <a:solidFill>
                            <a:schemeClr val="dk1"/>
                          </a:solidFill>
                        </a:rPr>
                        <a:t>5</a:t>
                      </a:r>
                      <a:r>
                        <a:rPr lang="en" sz="2400">
                          <a:solidFill>
                            <a:schemeClr val="dk1"/>
                          </a:solidFill>
                        </a:rPr>
                        <a:t> · 3</a:t>
                      </a:r>
                      <a:r>
                        <a:rPr baseline="30000" lang="en" sz="2400">
                          <a:solidFill>
                            <a:schemeClr val="dk1"/>
                          </a:solidFill>
                        </a:rPr>
                        <a:t>4</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3</a:t>
                      </a:r>
                      <a:r>
                        <a:rPr baseline="30000" lang="en" sz="2400">
                          <a:solidFill>
                            <a:schemeClr val="dk1"/>
                          </a:solidFill>
                        </a:rPr>
                        <a:t>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743" name="Google Shape;743;p63"/>
          <p:cNvSpPr txBox="1"/>
          <p:nvPr/>
        </p:nvSpPr>
        <p:spPr>
          <a:xfrm>
            <a:off x="311700" y="445025"/>
            <a:ext cx="8520600" cy="1055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rgbClr val="000000"/>
                </a:solidFill>
              </a:rPr>
              <a:t>How to </a:t>
            </a:r>
            <a:r>
              <a:rPr b="1" lang="en" sz="2400">
                <a:highlight>
                  <a:srgbClr val="00FF00"/>
                </a:highlight>
              </a:rPr>
              <a:t>simplify exponents with the same base</a:t>
            </a:r>
            <a:r>
              <a:rPr b="1" lang="en" sz="2400"/>
              <a:t> by using the </a:t>
            </a:r>
            <a:r>
              <a:rPr b="1" lang="en" sz="2400">
                <a:highlight>
                  <a:srgbClr val="FFFF00"/>
                </a:highlight>
              </a:rPr>
              <a:t>Product Rule</a:t>
            </a:r>
            <a:r>
              <a:rPr b="1" lang="en" sz="2400"/>
              <a:t> and </a:t>
            </a:r>
            <a:r>
              <a:rPr b="1" lang="en" sz="2400">
                <a:highlight>
                  <a:srgbClr val="00FFFF"/>
                </a:highlight>
              </a:rPr>
              <a:t>Quotient Rule</a:t>
            </a:r>
            <a:r>
              <a:rPr b="1" lang="en" sz="2400"/>
              <a:t> for Exponents</a:t>
            </a:r>
            <a:endParaRPr b="1" sz="2400">
              <a:solidFill>
                <a:srgbClr val="000000"/>
              </a:solidFill>
            </a:endParaRPr>
          </a:p>
        </p:txBody>
      </p:sp>
      <p:graphicFrame>
        <p:nvGraphicFramePr>
          <p:cNvPr id="744" name="Google Shape;744;p63"/>
          <p:cNvGraphicFramePr/>
          <p:nvPr/>
        </p:nvGraphicFramePr>
        <p:xfrm>
          <a:off x="4204350" y="2649225"/>
          <a:ext cx="3000000" cy="3000000"/>
        </p:xfrm>
        <a:graphic>
          <a:graphicData uri="http://schemas.openxmlformats.org/drawingml/2006/table">
            <a:tbl>
              <a:tblPr>
                <a:noFill/>
                <a:tableStyleId>{0BF6E7DA-6255-4F0F-BA12-36E061D19604}</a:tableStyleId>
              </a:tblPr>
              <a:tblGrid>
                <a:gridCol w="1001400"/>
              </a:tblGrid>
              <a:tr h="374025">
                <a:tc>
                  <a:txBody>
                    <a:bodyPr/>
                    <a:lstStyle/>
                    <a:p>
                      <a:pPr indent="0" lvl="0" marL="0" rtl="0" algn="ctr">
                        <a:spcBef>
                          <a:spcPts val="0"/>
                        </a:spcBef>
                        <a:spcAft>
                          <a:spcPts val="0"/>
                        </a:spcAft>
                        <a:buNone/>
                      </a:pPr>
                      <a:r>
                        <a:rPr lang="en" sz="2400">
                          <a:solidFill>
                            <a:schemeClr val="dk1"/>
                          </a:solidFill>
                        </a:rPr>
                        <a:t>3</a:t>
                      </a:r>
                      <a:r>
                        <a:rPr baseline="30000" lang="en" sz="2400">
                          <a:solidFill>
                            <a:schemeClr val="dk1"/>
                          </a:solidFill>
                        </a:rPr>
                        <a:t>5 + 4</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3</a:t>
                      </a:r>
                      <a:r>
                        <a:rPr baseline="30000" lang="en" sz="2400">
                          <a:solidFill>
                            <a:schemeClr val="dk1"/>
                          </a:solidFill>
                        </a:rPr>
                        <a:t>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745" name="Google Shape;745;p63"/>
          <p:cNvGraphicFramePr/>
          <p:nvPr/>
        </p:nvGraphicFramePr>
        <p:xfrm>
          <a:off x="5880750" y="2649225"/>
          <a:ext cx="3000000" cy="3000000"/>
        </p:xfrm>
        <a:graphic>
          <a:graphicData uri="http://schemas.openxmlformats.org/drawingml/2006/table">
            <a:tbl>
              <a:tblPr>
                <a:noFill/>
                <a:tableStyleId>{0BF6E7DA-6255-4F0F-BA12-36E061D19604}</a:tableStyleId>
              </a:tblPr>
              <a:tblGrid>
                <a:gridCol w="600000"/>
              </a:tblGrid>
              <a:tr h="374025">
                <a:tc>
                  <a:txBody>
                    <a:bodyPr/>
                    <a:lstStyle/>
                    <a:p>
                      <a:pPr indent="0" lvl="0" marL="0" rtl="0" algn="ctr">
                        <a:spcBef>
                          <a:spcPts val="0"/>
                        </a:spcBef>
                        <a:spcAft>
                          <a:spcPts val="0"/>
                        </a:spcAft>
                        <a:buNone/>
                      </a:pPr>
                      <a:r>
                        <a:rPr lang="en" sz="2400">
                          <a:solidFill>
                            <a:schemeClr val="dk1"/>
                          </a:solidFill>
                        </a:rPr>
                        <a:t>3</a:t>
                      </a:r>
                      <a:r>
                        <a:rPr baseline="30000" lang="en" sz="2400">
                          <a:solidFill>
                            <a:schemeClr val="dk1"/>
                          </a:solidFill>
                        </a:rPr>
                        <a:t>9</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3</a:t>
                      </a:r>
                      <a:r>
                        <a:rPr baseline="30000" lang="en" sz="2400">
                          <a:solidFill>
                            <a:schemeClr val="dk1"/>
                          </a:solidFill>
                        </a:rPr>
                        <a:t>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746" name="Google Shape;746;p63"/>
          <p:cNvSpPr txBox="1"/>
          <p:nvPr/>
        </p:nvSpPr>
        <p:spPr>
          <a:xfrm>
            <a:off x="5377950" y="2910075"/>
            <a:ext cx="361200" cy="56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t>=</a:t>
            </a:r>
            <a:endParaRPr sz="2400"/>
          </a:p>
        </p:txBody>
      </p:sp>
      <p:sp>
        <p:nvSpPr>
          <p:cNvPr id="747" name="Google Shape;747;p63"/>
          <p:cNvSpPr txBox="1"/>
          <p:nvPr/>
        </p:nvSpPr>
        <p:spPr>
          <a:xfrm>
            <a:off x="6007900" y="3680525"/>
            <a:ext cx="854400" cy="56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t>3</a:t>
            </a:r>
            <a:r>
              <a:rPr baseline="30000" lang="en" sz="2400"/>
              <a:t>9 - 7</a:t>
            </a:r>
            <a:endParaRPr baseline="30000" sz="24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3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74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4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4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4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4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4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4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1" name="Shape 751"/>
        <p:cNvGrpSpPr/>
        <p:nvPr/>
      </p:nvGrpSpPr>
      <p:grpSpPr>
        <a:xfrm>
          <a:off x="0" y="0"/>
          <a:ext cx="0" cy="0"/>
          <a:chOff x="0" y="0"/>
          <a:chExt cx="0" cy="0"/>
        </a:xfrm>
      </p:grpSpPr>
      <p:sp>
        <p:nvSpPr>
          <p:cNvPr id="752" name="Google Shape;752;p64"/>
          <p:cNvSpPr txBox="1"/>
          <p:nvPr/>
        </p:nvSpPr>
        <p:spPr>
          <a:xfrm>
            <a:off x="439350" y="1303725"/>
            <a:ext cx="1977900" cy="5679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SzPts val="2400"/>
              <a:buAutoNum type="alphaUcParenR"/>
            </a:pPr>
            <a:r>
              <a:rPr lang="en" sz="2000"/>
              <a:t>Expression:</a:t>
            </a:r>
            <a:endParaRPr sz="2400"/>
          </a:p>
        </p:txBody>
      </p:sp>
      <p:sp>
        <p:nvSpPr>
          <p:cNvPr id="753" name="Google Shape;753;p64"/>
          <p:cNvSpPr txBox="1"/>
          <p:nvPr/>
        </p:nvSpPr>
        <p:spPr>
          <a:xfrm>
            <a:off x="4227000" y="4303175"/>
            <a:ext cx="4273200" cy="56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t>Rewrite:</a:t>
            </a:r>
            <a:r>
              <a:rPr lang="en" sz="2400"/>
              <a:t>          d</a:t>
            </a:r>
            <a:r>
              <a:rPr baseline="30000" lang="en" sz="2400"/>
              <a:t>50</a:t>
            </a:r>
            <a:endParaRPr sz="2400"/>
          </a:p>
        </p:txBody>
      </p:sp>
      <p:sp>
        <p:nvSpPr>
          <p:cNvPr id="754" name="Google Shape;754;p64"/>
          <p:cNvSpPr/>
          <p:nvPr/>
        </p:nvSpPr>
        <p:spPr>
          <a:xfrm>
            <a:off x="5969275" y="4303175"/>
            <a:ext cx="600000" cy="492900"/>
          </a:xfrm>
          <a:prstGeom prst="rect">
            <a:avLst/>
          </a:prstGeom>
          <a:noFill/>
          <a:ln cap="flat" cmpd="sng" w="3810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aphicFrame>
        <p:nvGraphicFramePr>
          <p:cNvPr id="755" name="Google Shape;755;p64"/>
          <p:cNvGraphicFramePr/>
          <p:nvPr/>
        </p:nvGraphicFramePr>
        <p:xfrm>
          <a:off x="3716100" y="1360350"/>
          <a:ext cx="3000000" cy="3000000"/>
        </p:xfrm>
        <a:graphic>
          <a:graphicData uri="http://schemas.openxmlformats.org/drawingml/2006/table">
            <a:tbl>
              <a:tblPr>
                <a:noFill/>
                <a:tableStyleId>{0BF6E7DA-6255-4F0F-BA12-36E061D19604}</a:tableStyleId>
              </a:tblPr>
              <a:tblGrid>
                <a:gridCol w="1977900"/>
              </a:tblGrid>
              <a:tr h="374025">
                <a:tc>
                  <a:txBody>
                    <a:bodyPr/>
                    <a:lstStyle/>
                    <a:p>
                      <a:pPr indent="0" lvl="0" marL="0" rtl="0" algn="ctr">
                        <a:spcBef>
                          <a:spcPts val="0"/>
                        </a:spcBef>
                        <a:spcAft>
                          <a:spcPts val="0"/>
                        </a:spcAft>
                        <a:buNone/>
                      </a:pPr>
                      <a:r>
                        <a:rPr lang="en" sz="2400">
                          <a:solidFill>
                            <a:schemeClr val="dk1"/>
                          </a:solidFill>
                        </a:rPr>
                        <a:t>d</a:t>
                      </a:r>
                      <a:r>
                        <a:rPr baseline="30000" lang="en" sz="2400">
                          <a:solidFill>
                            <a:schemeClr val="dk1"/>
                          </a:solidFill>
                        </a:rPr>
                        <a:t>15</a:t>
                      </a:r>
                      <a:r>
                        <a:rPr lang="en" sz="2400">
                          <a:solidFill>
                            <a:schemeClr val="dk1"/>
                          </a:solidFill>
                        </a:rPr>
                        <a:t> · d</a:t>
                      </a:r>
                      <a:r>
                        <a:rPr baseline="30000" lang="en" sz="2400">
                          <a:solidFill>
                            <a:schemeClr val="dk1"/>
                          </a:solidFill>
                        </a:rPr>
                        <a:t>63</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d</a:t>
                      </a:r>
                      <a:r>
                        <a:rPr baseline="30000" lang="en" sz="2400">
                          <a:solidFill>
                            <a:schemeClr val="dk1"/>
                          </a:solidFill>
                        </a:rPr>
                        <a:t>27</a:t>
                      </a:r>
                      <a:r>
                        <a:rPr lang="en" sz="2400">
                          <a:solidFill>
                            <a:schemeClr val="dk1"/>
                          </a:solidFill>
                        </a:rPr>
                        <a:t> · d</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756" name="Google Shape;756;p64"/>
          <p:cNvSpPr txBox="1"/>
          <p:nvPr/>
        </p:nvSpPr>
        <p:spPr>
          <a:xfrm>
            <a:off x="311700" y="445025"/>
            <a:ext cx="8520600" cy="1055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rgbClr val="000000"/>
                </a:solidFill>
              </a:rPr>
              <a:t>How to </a:t>
            </a:r>
            <a:r>
              <a:rPr b="1" lang="en" sz="2400">
                <a:highlight>
                  <a:srgbClr val="00FF00"/>
                </a:highlight>
              </a:rPr>
              <a:t>simplify exponents with the same base</a:t>
            </a:r>
            <a:r>
              <a:rPr b="1" lang="en" sz="2400"/>
              <a:t> by using the </a:t>
            </a:r>
            <a:r>
              <a:rPr b="1" lang="en" sz="2400">
                <a:highlight>
                  <a:srgbClr val="FFFF00"/>
                </a:highlight>
              </a:rPr>
              <a:t>Product Rule</a:t>
            </a:r>
            <a:r>
              <a:rPr b="1" lang="en" sz="2400"/>
              <a:t> and </a:t>
            </a:r>
            <a:r>
              <a:rPr b="1" lang="en" sz="2400">
                <a:highlight>
                  <a:srgbClr val="00FFFF"/>
                </a:highlight>
              </a:rPr>
              <a:t>Quotient Rule</a:t>
            </a:r>
            <a:r>
              <a:rPr b="1" lang="en" sz="2400"/>
              <a:t> for Exponents</a:t>
            </a:r>
            <a:endParaRPr b="1" sz="2400">
              <a:solidFill>
                <a:srgbClr val="000000"/>
              </a:solidFill>
            </a:endParaRPr>
          </a:p>
        </p:txBody>
      </p:sp>
      <p:graphicFrame>
        <p:nvGraphicFramePr>
          <p:cNvPr id="757" name="Google Shape;757;p64"/>
          <p:cNvGraphicFramePr/>
          <p:nvPr/>
        </p:nvGraphicFramePr>
        <p:xfrm>
          <a:off x="3866825" y="2649225"/>
          <a:ext cx="3000000" cy="3000000"/>
        </p:xfrm>
        <a:graphic>
          <a:graphicData uri="http://schemas.openxmlformats.org/drawingml/2006/table">
            <a:tbl>
              <a:tblPr>
                <a:noFill/>
                <a:tableStyleId>{0BF6E7DA-6255-4F0F-BA12-36E061D19604}</a:tableStyleId>
              </a:tblPr>
              <a:tblGrid>
                <a:gridCol w="1338925"/>
              </a:tblGrid>
              <a:tr h="374025">
                <a:tc>
                  <a:txBody>
                    <a:bodyPr/>
                    <a:lstStyle/>
                    <a:p>
                      <a:pPr indent="0" lvl="0" marL="0" rtl="0" algn="ctr">
                        <a:spcBef>
                          <a:spcPts val="0"/>
                        </a:spcBef>
                        <a:spcAft>
                          <a:spcPts val="0"/>
                        </a:spcAft>
                        <a:buNone/>
                      </a:pPr>
                      <a:r>
                        <a:rPr lang="en" sz="2400">
                          <a:solidFill>
                            <a:schemeClr val="dk1"/>
                          </a:solidFill>
                        </a:rPr>
                        <a:t>d</a:t>
                      </a:r>
                      <a:r>
                        <a:rPr baseline="30000" lang="en" sz="2400">
                          <a:solidFill>
                            <a:schemeClr val="dk1"/>
                          </a:solidFill>
                        </a:rPr>
                        <a:t>15</a:t>
                      </a:r>
                      <a:r>
                        <a:rPr baseline="30000" lang="en" sz="2400">
                          <a:solidFill>
                            <a:schemeClr val="dk1"/>
                          </a:solidFill>
                        </a:rPr>
                        <a:t> + 63</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d</a:t>
                      </a:r>
                      <a:r>
                        <a:rPr baseline="30000" lang="en" sz="2400">
                          <a:solidFill>
                            <a:schemeClr val="dk1"/>
                          </a:solidFill>
                        </a:rPr>
                        <a:t>27 + 1</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758" name="Google Shape;758;p64"/>
          <p:cNvGraphicFramePr/>
          <p:nvPr/>
        </p:nvGraphicFramePr>
        <p:xfrm>
          <a:off x="5880750" y="2649225"/>
          <a:ext cx="3000000" cy="3000000"/>
        </p:xfrm>
        <a:graphic>
          <a:graphicData uri="http://schemas.openxmlformats.org/drawingml/2006/table">
            <a:tbl>
              <a:tblPr>
                <a:noFill/>
                <a:tableStyleId>{0BF6E7DA-6255-4F0F-BA12-36E061D19604}</a:tableStyleId>
              </a:tblPr>
              <a:tblGrid>
                <a:gridCol w="600000"/>
              </a:tblGrid>
              <a:tr h="374025">
                <a:tc>
                  <a:txBody>
                    <a:bodyPr/>
                    <a:lstStyle/>
                    <a:p>
                      <a:pPr indent="0" lvl="0" marL="0" rtl="0" algn="ctr">
                        <a:spcBef>
                          <a:spcPts val="0"/>
                        </a:spcBef>
                        <a:spcAft>
                          <a:spcPts val="0"/>
                        </a:spcAft>
                        <a:buNone/>
                      </a:pPr>
                      <a:r>
                        <a:rPr lang="en" sz="2400">
                          <a:solidFill>
                            <a:schemeClr val="dk1"/>
                          </a:solidFill>
                        </a:rPr>
                        <a:t>d</a:t>
                      </a:r>
                      <a:r>
                        <a:rPr baseline="30000" lang="en" sz="2400">
                          <a:solidFill>
                            <a:schemeClr val="dk1"/>
                          </a:solidFill>
                        </a:rPr>
                        <a:t>78</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d</a:t>
                      </a:r>
                      <a:r>
                        <a:rPr baseline="30000" lang="en" sz="2400">
                          <a:solidFill>
                            <a:schemeClr val="dk1"/>
                          </a:solidFill>
                        </a:rPr>
                        <a:t>28</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759" name="Google Shape;759;p64"/>
          <p:cNvSpPr txBox="1"/>
          <p:nvPr/>
        </p:nvSpPr>
        <p:spPr>
          <a:xfrm>
            <a:off x="5377950" y="2910075"/>
            <a:ext cx="361200" cy="56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t>=</a:t>
            </a:r>
            <a:endParaRPr sz="2400"/>
          </a:p>
        </p:txBody>
      </p:sp>
      <p:sp>
        <p:nvSpPr>
          <p:cNvPr id="760" name="Google Shape;760;p64"/>
          <p:cNvSpPr txBox="1"/>
          <p:nvPr/>
        </p:nvSpPr>
        <p:spPr>
          <a:xfrm>
            <a:off x="5925750" y="3680525"/>
            <a:ext cx="1221600" cy="56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t>d</a:t>
            </a:r>
            <a:r>
              <a:rPr baseline="30000" lang="en" sz="2400"/>
              <a:t>78</a:t>
            </a:r>
            <a:r>
              <a:rPr baseline="30000" lang="en" sz="2400"/>
              <a:t> - 28</a:t>
            </a:r>
            <a:endParaRPr baseline="30000" sz="2400"/>
          </a:p>
        </p:txBody>
      </p:sp>
      <p:sp>
        <p:nvSpPr>
          <p:cNvPr id="761" name="Google Shape;761;p64"/>
          <p:cNvSpPr txBox="1"/>
          <p:nvPr/>
        </p:nvSpPr>
        <p:spPr>
          <a:xfrm>
            <a:off x="5062550" y="1870475"/>
            <a:ext cx="250500" cy="192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1</a:t>
            </a:r>
            <a:endParaRPr>
              <a:solidFill>
                <a:srgbClr val="0000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5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75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6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5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5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5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6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5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5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5" name="Shape 765"/>
        <p:cNvGrpSpPr/>
        <p:nvPr/>
      </p:nvGrpSpPr>
      <p:grpSpPr>
        <a:xfrm>
          <a:off x="0" y="0"/>
          <a:ext cx="0" cy="0"/>
          <a:chOff x="0" y="0"/>
          <a:chExt cx="0" cy="0"/>
        </a:xfrm>
      </p:grpSpPr>
      <p:sp>
        <p:nvSpPr>
          <p:cNvPr id="766" name="Google Shape;766;p6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500"/>
              <a:t>Video - Simplify exponents with same base by Product and Quotient Rule for Exponents</a:t>
            </a:r>
            <a:endParaRPr b="1" sz="1500"/>
          </a:p>
        </p:txBody>
      </p:sp>
      <p:pic>
        <p:nvPicPr>
          <p:cNvPr id="767" name="Google Shape;767;p65" title="Simplify exponents with the same base    Product and Quotient Rule">
            <a:hlinkClick r:id="rId3"/>
          </p:cNvPr>
          <p:cNvPicPr preferRelativeResize="0"/>
          <p:nvPr/>
        </p:nvPicPr>
        <p:blipFill>
          <a:blip r:embed="rId4">
            <a:alphaModFix/>
          </a:blip>
          <a:stretch>
            <a:fillRect/>
          </a:stretch>
        </p:blipFill>
        <p:spPr>
          <a:xfrm>
            <a:off x="1714500" y="857250"/>
            <a:ext cx="5715000" cy="42862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67"/>
                                        </p:tgtEl>
                                        <p:attrNameLst>
                                          <p:attrName>style.visibility</p:attrName>
                                        </p:attrNameLst>
                                      </p:cBhvr>
                                      <p:to>
                                        <p:strVal val="visible"/>
                                      </p:to>
                                    </p:set>
                                    <p:animEffect filter="fade" transition="in">
                                      <p:cBhvr>
                                        <p:cTn dur="1000"/>
                                        <p:tgtEl>
                                          <p:spTgt spid="76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1" name="Shape 771"/>
        <p:cNvGrpSpPr/>
        <p:nvPr/>
      </p:nvGrpSpPr>
      <p:grpSpPr>
        <a:xfrm>
          <a:off x="0" y="0"/>
          <a:ext cx="0" cy="0"/>
          <a:chOff x="0" y="0"/>
          <a:chExt cx="0" cy="0"/>
        </a:xfrm>
      </p:grpSpPr>
      <p:sp>
        <p:nvSpPr>
          <p:cNvPr id="772" name="Google Shape;772;p6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a:t>
            </a:r>
            <a:r>
              <a:rPr b="1" lang="en" sz="2500"/>
              <a:t>:</a:t>
            </a:r>
            <a:endParaRPr b="1" baseline="30000" sz="2500"/>
          </a:p>
        </p:txBody>
      </p:sp>
      <p:pic>
        <p:nvPicPr>
          <p:cNvPr id="773" name="Google Shape;773;p66">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774" name="Google Shape;774;p66">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5" name="Google Shape;775;p66"/>
          <p:cNvSpPr txBox="1"/>
          <p:nvPr/>
        </p:nvSpPr>
        <p:spPr>
          <a:xfrm>
            <a:off x="10700" y="32075"/>
            <a:ext cx="502500" cy="33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B</a:t>
            </a:r>
            <a:r>
              <a:rPr lang="en"/>
              <a:t>)</a:t>
            </a:r>
            <a:endParaRPr/>
          </a:p>
        </p:txBody>
      </p:sp>
      <p:graphicFrame>
        <p:nvGraphicFramePr>
          <p:cNvPr id="776" name="Google Shape;776;p66"/>
          <p:cNvGraphicFramePr/>
          <p:nvPr/>
        </p:nvGraphicFramePr>
        <p:xfrm>
          <a:off x="1394975" y="1017713"/>
          <a:ext cx="3000000" cy="3000000"/>
        </p:xfrm>
        <a:graphic>
          <a:graphicData uri="http://schemas.openxmlformats.org/drawingml/2006/table">
            <a:tbl>
              <a:tblPr>
                <a:noFill/>
                <a:tableStyleId>{0BF6E7DA-6255-4F0F-BA12-36E061D19604}</a:tableStyleId>
              </a:tblPr>
              <a:tblGrid>
                <a:gridCol w="1385425"/>
              </a:tblGrid>
              <a:tr h="374025">
                <a:tc>
                  <a:txBody>
                    <a:bodyPr/>
                    <a:lstStyle/>
                    <a:p>
                      <a:pPr indent="0" lvl="0" marL="0" rtl="0" algn="ctr">
                        <a:spcBef>
                          <a:spcPts val="0"/>
                        </a:spcBef>
                        <a:spcAft>
                          <a:spcPts val="0"/>
                        </a:spcAft>
                        <a:buNone/>
                      </a:pPr>
                      <a:r>
                        <a:rPr lang="en" sz="2400">
                          <a:solidFill>
                            <a:schemeClr val="dk1"/>
                          </a:solidFill>
                        </a:rPr>
                        <a:t>9</a:t>
                      </a:r>
                      <a:r>
                        <a:rPr baseline="30000" lang="en" sz="2400">
                          <a:solidFill>
                            <a:schemeClr val="dk1"/>
                          </a:solidFill>
                        </a:rPr>
                        <a:t>13</a:t>
                      </a:r>
                      <a:r>
                        <a:rPr lang="en" sz="2400">
                          <a:solidFill>
                            <a:schemeClr val="dk1"/>
                          </a:solidFill>
                        </a:rPr>
                        <a:t> · 9</a:t>
                      </a:r>
                      <a:r>
                        <a:rPr baseline="30000" lang="en" sz="2400">
                          <a:solidFill>
                            <a:schemeClr val="dk1"/>
                          </a:solidFill>
                        </a:rPr>
                        <a:t>15</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9</a:t>
                      </a:r>
                      <a:r>
                        <a:rPr baseline="30000" lang="en" sz="2400">
                          <a:solidFill>
                            <a:schemeClr val="dk1"/>
                          </a:solidFill>
                        </a:rPr>
                        <a:t>11</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777" name="Google Shape;777;p66"/>
          <p:cNvGraphicFramePr/>
          <p:nvPr/>
        </p:nvGraphicFramePr>
        <p:xfrm>
          <a:off x="5250875" y="1017713"/>
          <a:ext cx="3000000" cy="3000000"/>
        </p:xfrm>
        <a:graphic>
          <a:graphicData uri="http://schemas.openxmlformats.org/drawingml/2006/table">
            <a:tbl>
              <a:tblPr>
                <a:noFill/>
                <a:tableStyleId>{0BF6E7DA-6255-4F0F-BA12-36E061D19604}</a:tableStyleId>
              </a:tblPr>
              <a:tblGrid>
                <a:gridCol w="1385425"/>
              </a:tblGrid>
              <a:tr h="374025">
                <a:tc>
                  <a:txBody>
                    <a:bodyPr/>
                    <a:lstStyle/>
                    <a:p>
                      <a:pPr indent="0" lvl="0" marL="0" rtl="0" algn="ctr">
                        <a:spcBef>
                          <a:spcPts val="0"/>
                        </a:spcBef>
                        <a:spcAft>
                          <a:spcPts val="0"/>
                        </a:spcAft>
                        <a:buNone/>
                      </a:pPr>
                      <a:r>
                        <a:rPr lang="en" sz="2400">
                          <a:solidFill>
                            <a:schemeClr val="dk1"/>
                          </a:solidFill>
                        </a:rPr>
                        <a:t>r</a:t>
                      </a:r>
                      <a:r>
                        <a:rPr baseline="30000" lang="en" sz="2400">
                          <a:solidFill>
                            <a:schemeClr val="dk1"/>
                          </a:solidFill>
                        </a:rPr>
                        <a:t>62</a:t>
                      </a:r>
                      <a:r>
                        <a:rPr lang="en" sz="2400">
                          <a:solidFill>
                            <a:schemeClr val="dk1"/>
                          </a:solidFill>
                        </a:rPr>
                        <a:t> · r</a:t>
                      </a:r>
                      <a:r>
                        <a:rPr baseline="30000" lang="en" sz="2400">
                          <a:solidFill>
                            <a:schemeClr val="dk1"/>
                          </a:solidFill>
                        </a:rPr>
                        <a:t>12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r</a:t>
                      </a:r>
                      <a:r>
                        <a:rPr baseline="30000" lang="en" sz="2400">
                          <a:solidFill>
                            <a:schemeClr val="dk1"/>
                          </a:solidFill>
                        </a:rPr>
                        <a:t>27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cxnSp>
        <p:nvCxnSpPr>
          <p:cNvPr id="778" name="Google Shape;778;p66"/>
          <p:cNvCxnSpPr/>
          <p:nvPr/>
        </p:nvCxnSpPr>
        <p:spPr>
          <a:xfrm>
            <a:off x="4514275" y="839100"/>
            <a:ext cx="0" cy="3707700"/>
          </a:xfrm>
          <a:prstGeom prst="straightConnector1">
            <a:avLst/>
          </a:prstGeom>
          <a:noFill/>
          <a:ln cap="flat" cmpd="sng" w="9525">
            <a:solidFill>
              <a:schemeClr val="dk2"/>
            </a:solidFill>
            <a:prstDash val="solid"/>
            <a:round/>
            <a:headEnd len="med" w="med" type="none"/>
            <a:tailEnd len="med" w="med" type="none"/>
          </a:ln>
        </p:spPr>
      </p:cxn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2" name="Shape 782"/>
        <p:cNvGrpSpPr/>
        <p:nvPr/>
      </p:nvGrpSpPr>
      <p:grpSpPr>
        <a:xfrm>
          <a:off x="0" y="0"/>
          <a:ext cx="0" cy="0"/>
          <a:chOff x="0" y="0"/>
          <a:chExt cx="0" cy="0"/>
        </a:xfrm>
      </p:grpSpPr>
      <p:sp>
        <p:nvSpPr>
          <p:cNvPr id="783" name="Google Shape;783;p6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a:t>
            </a:r>
            <a:endParaRPr b="1" baseline="30000" sz="2500">
              <a:highlight>
                <a:srgbClr val="00FFFF"/>
              </a:highlight>
            </a:endParaRPr>
          </a:p>
        </p:txBody>
      </p:sp>
      <p:sp>
        <p:nvSpPr>
          <p:cNvPr id="784" name="Google Shape;784;p67"/>
          <p:cNvSpPr txBox="1"/>
          <p:nvPr/>
        </p:nvSpPr>
        <p:spPr>
          <a:xfrm>
            <a:off x="3243300" y="3414600"/>
            <a:ext cx="1160700" cy="1089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9</a:t>
            </a:r>
            <a:r>
              <a:rPr b="1" baseline="30000" lang="en" sz="2500">
                <a:solidFill>
                  <a:schemeClr val="dk1"/>
                </a:solidFill>
              </a:rPr>
              <a:t>28</a:t>
            </a:r>
            <a:r>
              <a:rPr b="1" baseline="30000" lang="en" sz="2500">
                <a:solidFill>
                  <a:schemeClr val="dk1"/>
                </a:solidFill>
              </a:rPr>
              <a:t> - 11</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highlight>
                  <a:srgbClr val="FFFF00"/>
                </a:highlight>
              </a:rPr>
              <a:t>9</a:t>
            </a:r>
            <a:r>
              <a:rPr b="1" baseline="30000" lang="en" sz="2500">
                <a:solidFill>
                  <a:schemeClr val="dk1"/>
                </a:solidFill>
                <a:highlight>
                  <a:srgbClr val="FFFF00"/>
                </a:highlight>
              </a:rPr>
              <a:t>17</a:t>
            </a:r>
            <a:endParaRPr b="1" baseline="30000" sz="2500">
              <a:solidFill>
                <a:schemeClr val="dk1"/>
              </a:solidFill>
              <a:highlight>
                <a:srgbClr val="FFFF00"/>
              </a:highlight>
            </a:endParaRPr>
          </a:p>
        </p:txBody>
      </p:sp>
      <p:graphicFrame>
        <p:nvGraphicFramePr>
          <p:cNvPr id="785" name="Google Shape;785;p67"/>
          <p:cNvGraphicFramePr/>
          <p:nvPr/>
        </p:nvGraphicFramePr>
        <p:xfrm>
          <a:off x="1394975" y="1017713"/>
          <a:ext cx="3000000" cy="3000000"/>
        </p:xfrm>
        <a:graphic>
          <a:graphicData uri="http://schemas.openxmlformats.org/drawingml/2006/table">
            <a:tbl>
              <a:tblPr>
                <a:noFill/>
                <a:tableStyleId>{0BF6E7DA-6255-4F0F-BA12-36E061D19604}</a:tableStyleId>
              </a:tblPr>
              <a:tblGrid>
                <a:gridCol w="1385425"/>
              </a:tblGrid>
              <a:tr h="374025">
                <a:tc>
                  <a:txBody>
                    <a:bodyPr/>
                    <a:lstStyle/>
                    <a:p>
                      <a:pPr indent="0" lvl="0" marL="0" rtl="0" algn="ctr">
                        <a:spcBef>
                          <a:spcPts val="0"/>
                        </a:spcBef>
                        <a:spcAft>
                          <a:spcPts val="0"/>
                        </a:spcAft>
                        <a:buNone/>
                      </a:pPr>
                      <a:r>
                        <a:rPr lang="en" sz="2400">
                          <a:solidFill>
                            <a:schemeClr val="dk1"/>
                          </a:solidFill>
                        </a:rPr>
                        <a:t>9</a:t>
                      </a:r>
                      <a:r>
                        <a:rPr baseline="30000" lang="en" sz="2400">
                          <a:solidFill>
                            <a:schemeClr val="dk1"/>
                          </a:solidFill>
                        </a:rPr>
                        <a:t>13</a:t>
                      </a:r>
                      <a:r>
                        <a:rPr lang="en" sz="2400">
                          <a:solidFill>
                            <a:schemeClr val="dk1"/>
                          </a:solidFill>
                        </a:rPr>
                        <a:t> · 9</a:t>
                      </a:r>
                      <a:r>
                        <a:rPr baseline="30000" lang="en" sz="2400">
                          <a:solidFill>
                            <a:schemeClr val="dk1"/>
                          </a:solidFill>
                        </a:rPr>
                        <a:t>15</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9</a:t>
                      </a:r>
                      <a:r>
                        <a:rPr baseline="30000" lang="en" sz="2400">
                          <a:solidFill>
                            <a:schemeClr val="dk1"/>
                          </a:solidFill>
                        </a:rPr>
                        <a:t>11</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786" name="Google Shape;786;p67"/>
          <p:cNvGraphicFramePr/>
          <p:nvPr/>
        </p:nvGraphicFramePr>
        <p:xfrm>
          <a:off x="5174675" y="1017713"/>
          <a:ext cx="3000000" cy="3000000"/>
        </p:xfrm>
        <a:graphic>
          <a:graphicData uri="http://schemas.openxmlformats.org/drawingml/2006/table">
            <a:tbl>
              <a:tblPr>
                <a:noFill/>
                <a:tableStyleId>{0BF6E7DA-6255-4F0F-BA12-36E061D19604}</a:tableStyleId>
              </a:tblPr>
              <a:tblGrid>
                <a:gridCol w="1385425"/>
              </a:tblGrid>
              <a:tr h="374025">
                <a:tc>
                  <a:txBody>
                    <a:bodyPr/>
                    <a:lstStyle/>
                    <a:p>
                      <a:pPr indent="0" lvl="0" marL="0" rtl="0" algn="ctr">
                        <a:spcBef>
                          <a:spcPts val="0"/>
                        </a:spcBef>
                        <a:spcAft>
                          <a:spcPts val="0"/>
                        </a:spcAft>
                        <a:buNone/>
                      </a:pPr>
                      <a:r>
                        <a:rPr lang="en" sz="2400">
                          <a:solidFill>
                            <a:schemeClr val="dk1"/>
                          </a:solidFill>
                        </a:rPr>
                        <a:t>r</a:t>
                      </a:r>
                      <a:r>
                        <a:rPr baseline="30000" lang="en" sz="2400">
                          <a:solidFill>
                            <a:schemeClr val="dk1"/>
                          </a:solidFill>
                        </a:rPr>
                        <a:t>62</a:t>
                      </a:r>
                      <a:r>
                        <a:rPr lang="en" sz="2400">
                          <a:solidFill>
                            <a:schemeClr val="dk1"/>
                          </a:solidFill>
                        </a:rPr>
                        <a:t> · r</a:t>
                      </a:r>
                      <a:r>
                        <a:rPr baseline="30000" lang="en" sz="2400">
                          <a:solidFill>
                            <a:schemeClr val="dk1"/>
                          </a:solidFill>
                        </a:rPr>
                        <a:t>12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r</a:t>
                      </a:r>
                      <a:r>
                        <a:rPr baseline="30000" lang="en" sz="2400">
                          <a:solidFill>
                            <a:schemeClr val="dk1"/>
                          </a:solidFill>
                        </a:rPr>
                        <a:t>27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cxnSp>
        <p:nvCxnSpPr>
          <p:cNvPr id="787" name="Google Shape;787;p67"/>
          <p:cNvCxnSpPr/>
          <p:nvPr/>
        </p:nvCxnSpPr>
        <p:spPr>
          <a:xfrm>
            <a:off x="4514275" y="839100"/>
            <a:ext cx="0" cy="3707700"/>
          </a:xfrm>
          <a:prstGeom prst="straightConnector1">
            <a:avLst/>
          </a:prstGeom>
          <a:noFill/>
          <a:ln cap="flat" cmpd="sng" w="9525">
            <a:solidFill>
              <a:schemeClr val="dk2"/>
            </a:solidFill>
            <a:prstDash val="solid"/>
            <a:round/>
            <a:headEnd len="med" w="med" type="none"/>
            <a:tailEnd len="med" w="med" type="none"/>
          </a:ln>
        </p:spPr>
      </p:cxnSp>
      <p:graphicFrame>
        <p:nvGraphicFramePr>
          <p:cNvPr id="788" name="Google Shape;788;p67"/>
          <p:cNvGraphicFramePr/>
          <p:nvPr/>
        </p:nvGraphicFramePr>
        <p:xfrm>
          <a:off x="15473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9</a:t>
                      </a:r>
                      <a:r>
                        <a:rPr baseline="30000" lang="en" sz="2400">
                          <a:solidFill>
                            <a:schemeClr val="dk1"/>
                          </a:solidFill>
                        </a:rPr>
                        <a:t>13 + 15</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9</a:t>
                      </a:r>
                      <a:r>
                        <a:rPr baseline="30000" lang="en" sz="2400">
                          <a:solidFill>
                            <a:schemeClr val="dk1"/>
                          </a:solidFill>
                        </a:rPr>
                        <a:t>11</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789" name="Google Shape;789;p67"/>
          <p:cNvGraphicFramePr/>
          <p:nvPr/>
        </p:nvGraphicFramePr>
        <p:xfrm>
          <a:off x="31475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9</a:t>
                      </a:r>
                      <a:r>
                        <a:rPr baseline="30000" lang="en" sz="2400">
                          <a:solidFill>
                            <a:schemeClr val="dk1"/>
                          </a:solidFill>
                        </a:rPr>
                        <a:t>2</a:t>
                      </a:r>
                      <a:r>
                        <a:rPr baseline="30000" lang="en" sz="2400">
                          <a:solidFill>
                            <a:schemeClr val="dk1"/>
                          </a:solidFill>
                        </a:rPr>
                        <a:t>8</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9</a:t>
                      </a:r>
                      <a:r>
                        <a:rPr baseline="30000" lang="en" sz="2400">
                          <a:solidFill>
                            <a:schemeClr val="dk1"/>
                          </a:solidFill>
                        </a:rPr>
                        <a:t>11</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790" name="Google Shape;790;p67"/>
          <p:cNvSpPr txBox="1"/>
          <p:nvPr/>
        </p:nvSpPr>
        <p:spPr>
          <a:xfrm>
            <a:off x="2667000" y="2438400"/>
            <a:ext cx="576300" cy="64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a:t>
            </a:r>
            <a:endParaRPr/>
          </a:p>
        </p:txBody>
      </p:sp>
      <p:sp>
        <p:nvSpPr>
          <p:cNvPr id="791" name="Google Shape;791;p67"/>
          <p:cNvSpPr txBox="1"/>
          <p:nvPr/>
        </p:nvSpPr>
        <p:spPr>
          <a:xfrm>
            <a:off x="6977100" y="3414600"/>
            <a:ext cx="1160700" cy="1089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r</a:t>
            </a:r>
            <a:r>
              <a:rPr b="1" baseline="30000" lang="en" sz="2500">
                <a:solidFill>
                  <a:schemeClr val="dk1"/>
                </a:solidFill>
              </a:rPr>
              <a:t>74</a:t>
            </a:r>
            <a:r>
              <a:rPr b="1" baseline="30000" lang="en" sz="2500">
                <a:solidFill>
                  <a:schemeClr val="dk1"/>
                </a:solidFill>
              </a:rPr>
              <a:t> - 27</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highlight>
                  <a:srgbClr val="00FFFF"/>
                </a:highlight>
              </a:rPr>
              <a:t>r</a:t>
            </a:r>
            <a:r>
              <a:rPr b="1" baseline="30000" lang="en" sz="2500">
                <a:solidFill>
                  <a:schemeClr val="dk1"/>
                </a:solidFill>
                <a:highlight>
                  <a:srgbClr val="00FFFF"/>
                </a:highlight>
              </a:rPr>
              <a:t>4</a:t>
            </a:r>
            <a:r>
              <a:rPr b="1" baseline="30000" lang="en" sz="2500">
                <a:solidFill>
                  <a:schemeClr val="dk1"/>
                </a:solidFill>
                <a:highlight>
                  <a:srgbClr val="00FFFF"/>
                </a:highlight>
              </a:rPr>
              <a:t>7</a:t>
            </a:r>
            <a:endParaRPr b="1" baseline="30000" sz="2500">
              <a:solidFill>
                <a:schemeClr val="dk1"/>
              </a:solidFill>
              <a:highlight>
                <a:srgbClr val="00FFFF"/>
              </a:highlight>
            </a:endParaRPr>
          </a:p>
        </p:txBody>
      </p:sp>
      <p:graphicFrame>
        <p:nvGraphicFramePr>
          <p:cNvPr id="792" name="Google Shape;792;p67"/>
          <p:cNvGraphicFramePr/>
          <p:nvPr/>
        </p:nvGraphicFramePr>
        <p:xfrm>
          <a:off x="52811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r</a:t>
                      </a:r>
                      <a:r>
                        <a:rPr baseline="30000" lang="en" sz="2400">
                          <a:solidFill>
                            <a:schemeClr val="dk1"/>
                          </a:solidFill>
                        </a:rPr>
                        <a:t>62</a:t>
                      </a:r>
                      <a:r>
                        <a:rPr baseline="30000" lang="en" sz="2400">
                          <a:solidFill>
                            <a:schemeClr val="dk1"/>
                          </a:solidFill>
                        </a:rPr>
                        <a:t> + 12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r</a:t>
                      </a:r>
                      <a:r>
                        <a:rPr baseline="30000" lang="en" sz="2400">
                          <a:solidFill>
                            <a:schemeClr val="dk1"/>
                          </a:solidFill>
                        </a:rPr>
                        <a:t>27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793" name="Google Shape;793;p67"/>
          <p:cNvGraphicFramePr/>
          <p:nvPr/>
        </p:nvGraphicFramePr>
        <p:xfrm>
          <a:off x="68813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r</a:t>
                      </a:r>
                      <a:r>
                        <a:rPr baseline="30000" lang="en" sz="2400">
                          <a:solidFill>
                            <a:schemeClr val="dk1"/>
                          </a:solidFill>
                        </a:rPr>
                        <a:t>7</a:t>
                      </a:r>
                      <a:r>
                        <a:rPr baseline="30000" lang="en" sz="2400">
                          <a:solidFill>
                            <a:schemeClr val="dk1"/>
                          </a:solidFill>
                        </a:rPr>
                        <a:t>4</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r</a:t>
                      </a:r>
                      <a:r>
                        <a:rPr baseline="30000" lang="en" sz="2400">
                          <a:solidFill>
                            <a:schemeClr val="dk1"/>
                          </a:solidFill>
                        </a:rPr>
                        <a:t>27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794" name="Google Shape;794;p67"/>
          <p:cNvSpPr txBox="1"/>
          <p:nvPr/>
        </p:nvSpPr>
        <p:spPr>
          <a:xfrm>
            <a:off x="6400800" y="2438400"/>
            <a:ext cx="576300" cy="64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a:t>
            </a:r>
            <a:endParaRPr/>
          </a:p>
        </p:txBody>
      </p:sp>
      <p:sp>
        <p:nvSpPr>
          <p:cNvPr id="795" name="Google Shape;795;p67"/>
          <p:cNvSpPr/>
          <p:nvPr/>
        </p:nvSpPr>
        <p:spPr>
          <a:xfrm>
            <a:off x="4789875" y="2186000"/>
            <a:ext cx="3846900" cy="2475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6" name="Google Shape;796;p67"/>
          <p:cNvSpPr/>
          <p:nvPr/>
        </p:nvSpPr>
        <p:spPr>
          <a:xfrm>
            <a:off x="484575" y="3250325"/>
            <a:ext cx="3846900" cy="14112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0" name="Shape 800"/>
        <p:cNvGrpSpPr/>
        <p:nvPr/>
      </p:nvGrpSpPr>
      <p:grpSpPr>
        <a:xfrm>
          <a:off x="0" y="0"/>
          <a:ext cx="0" cy="0"/>
          <a:chOff x="0" y="0"/>
          <a:chExt cx="0" cy="0"/>
        </a:xfrm>
      </p:grpSpPr>
      <p:sp>
        <p:nvSpPr>
          <p:cNvPr id="801" name="Google Shape;801;p6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a:t>
            </a:r>
            <a:endParaRPr b="1" baseline="30000" sz="2500">
              <a:highlight>
                <a:srgbClr val="00FFFF"/>
              </a:highlight>
            </a:endParaRPr>
          </a:p>
        </p:txBody>
      </p:sp>
      <p:sp>
        <p:nvSpPr>
          <p:cNvPr id="802" name="Google Shape;802;p68"/>
          <p:cNvSpPr txBox="1"/>
          <p:nvPr/>
        </p:nvSpPr>
        <p:spPr>
          <a:xfrm>
            <a:off x="3243300" y="3414600"/>
            <a:ext cx="1160700" cy="1089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9</a:t>
            </a:r>
            <a:r>
              <a:rPr b="1" baseline="30000" lang="en" sz="2500">
                <a:solidFill>
                  <a:schemeClr val="dk1"/>
                </a:solidFill>
              </a:rPr>
              <a:t>28 - 11</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highlight>
                  <a:srgbClr val="FFFF00"/>
                </a:highlight>
              </a:rPr>
              <a:t>9</a:t>
            </a:r>
            <a:r>
              <a:rPr b="1" baseline="30000" lang="en" sz="2500">
                <a:solidFill>
                  <a:schemeClr val="dk1"/>
                </a:solidFill>
                <a:highlight>
                  <a:srgbClr val="FFFF00"/>
                </a:highlight>
              </a:rPr>
              <a:t>17</a:t>
            </a:r>
            <a:endParaRPr b="1" baseline="30000" sz="2500">
              <a:solidFill>
                <a:schemeClr val="dk1"/>
              </a:solidFill>
              <a:highlight>
                <a:srgbClr val="FFFF00"/>
              </a:highlight>
            </a:endParaRPr>
          </a:p>
        </p:txBody>
      </p:sp>
      <p:graphicFrame>
        <p:nvGraphicFramePr>
          <p:cNvPr id="803" name="Google Shape;803;p68"/>
          <p:cNvGraphicFramePr/>
          <p:nvPr/>
        </p:nvGraphicFramePr>
        <p:xfrm>
          <a:off x="1394975" y="1017713"/>
          <a:ext cx="3000000" cy="3000000"/>
        </p:xfrm>
        <a:graphic>
          <a:graphicData uri="http://schemas.openxmlformats.org/drawingml/2006/table">
            <a:tbl>
              <a:tblPr>
                <a:noFill/>
                <a:tableStyleId>{0BF6E7DA-6255-4F0F-BA12-36E061D19604}</a:tableStyleId>
              </a:tblPr>
              <a:tblGrid>
                <a:gridCol w="1385425"/>
              </a:tblGrid>
              <a:tr h="374025">
                <a:tc>
                  <a:txBody>
                    <a:bodyPr/>
                    <a:lstStyle/>
                    <a:p>
                      <a:pPr indent="0" lvl="0" marL="0" rtl="0" algn="ctr">
                        <a:spcBef>
                          <a:spcPts val="0"/>
                        </a:spcBef>
                        <a:spcAft>
                          <a:spcPts val="0"/>
                        </a:spcAft>
                        <a:buNone/>
                      </a:pPr>
                      <a:r>
                        <a:rPr lang="en" sz="2400">
                          <a:solidFill>
                            <a:schemeClr val="dk1"/>
                          </a:solidFill>
                        </a:rPr>
                        <a:t>9</a:t>
                      </a:r>
                      <a:r>
                        <a:rPr baseline="30000" lang="en" sz="2400">
                          <a:solidFill>
                            <a:schemeClr val="dk1"/>
                          </a:solidFill>
                        </a:rPr>
                        <a:t>13</a:t>
                      </a:r>
                      <a:r>
                        <a:rPr lang="en" sz="2400">
                          <a:solidFill>
                            <a:schemeClr val="dk1"/>
                          </a:solidFill>
                        </a:rPr>
                        <a:t> · 9</a:t>
                      </a:r>
                      <a:r>
                        <a:rPr baseline="30000" lang="en" sz="2400">
                          <a:solidFill>
                            <a:schemeClr val="dk1"/>
                          </a:solidFill>
                        </a:rPr>
                        <a:t>15</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9</a:t>
                      </a:r>
                      <a:r>
                        <a:rPr baseline="30000" lang="en" sz="2400">
                          <a:solidFill>
                            <a:schemeClr val="dk1"/>
                          </a:solidFill>
                        </a:rPr>
                        <a:t>11</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804" name="Google Shape;804;p68"/>
          <p:cNvGraphicFramePr/>
          <p:nvPr/>
        </p:nvGraphicFramePr>
        <p:xfrm>
          <a:off x="5174675" y="1017713"/>
          <a:ext cx="3000000" cy="3000000"/>
        </p:xfrm>
        <a:graphic>
          <a:graphicData uri="http://schemas.openxmlformats.org/drawingml/2006/table">
            <a:tbl>
              <a:tblPr>
                <a:noFill/>
                <a:tableStyleId>{0BF6E7DA-6255-4F0F-BA12-36E061D19604}</a:tableStyleId>
              </a:tblPr>
              <a:tblGrid>
                <a:gridCol w="1385425"/>
              </a:tblGrid>
              <a:tr h="374025">
                <a:tc>
                  <a:txBody>
                    <a:bodyPr/>
                    <a:lstStyle/>
                    <a:p>
                      <a:pPr indent="0" lvl="0" marL="0" rtl="0" algn="ctr">
                        <a:spcBef>
                          <a:spcPts val="0"/>
                        </a:spcBef>
                        <a:spcAft>
                          <a:spcPts val="0"/>
                        </a:spcAft>
                        <a:buNone/>
                      </a:pPr>
                      <a:r>
                        <a:rPr lang="en" sz="2400">
                          <a:solidFill>
                            <a:schemeClr val="dk1"/>
                          </a:solidFill>
                        </a:rPr>
                        <a:t>r</a:t>
                      </a:r>
                      <a:r>
                        <a:rPr baseline="30000" lang="en" sz="2400">
                          <a:solidFill>
                            <a:schemeClr val="dk1"/>
                          </a:solidFill>
                        </a:rPr>
                        <a:t>62</a:t>
                      </a:r>
                      <a:r>
                        <a:rPr lang="en" sz="2400">
                          <a:solidFill>
                            <a:schemeClr val="dk1"/>
                          </a:solidFill>
                        </a:rPr>
                        <a:t> · r</a:t>
                      </a:r>
                      <a:r>
                        <a:rPr baseline="30000" lang="en" sz="2400">
                          <a:solidFill>
                            <a:schemeClr val="dk1"/>
                          </a:solidFill>
                        </a:rPr>
                        <a:t>12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r</a:t>
                      </a:r>
                      <a:r>
                        <a:rPr baseline="30000" lang="en" sz="2400">
                          <a:solidFill>
                            <a:schemeClr val="dk1"/>
                          </a:solidFill>
                        </a:rPr>
                        <a:t>27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cxnSp>
        <p:nvCxnSpPr>
          <p:cNvPr id="805" name="Google Shape;805;p68"/>
          <p:cNvCxnSpPr/>
          <p:nvPr/>
        </p:nvCxnSpPr>
        <p:spPr>
          <a:xfrm>
            <a:off x="4514275" y="839100"/>
            <a:ext cx="0" cy="3707700"/>
          </a:xfrm>
          <a:prstGeom prst="straightConnector1">
            <a:avLst/>
          </a:prstGeom>
          <a:noFill/>
          <a:ln cap="flat" cmpd="sng" w="9525">
            <a:solidFill>
              <a:schemeClr val="dk2"/>
            </a:solidFill>
            <a:prstDash val="solid"/>
            <a:round/>
            <a:headEnd len="med" w="med" type="none"/>
            <a:tailEnd len="med" w="med" type="none"/>
          </a:ln>
        </p:spPr>
      </p:cxnSp>
      <p:graphicFrame>
        <p:nvGraphicFramePr>
          <p:cNvPr id="806" name="Google Shape;806;p68"/>
          <p:cNvGraphicFramePr/>
          <p:nvPr/>
        </p:nvGraphicFramePr>
        <p:xfrm>
          <a:off x="15473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9</a:t>
                      </a:r>
                      <a:r>
                        <a:rPr baseline="30000" lang="en" sz="2400">
                          <a:solidFill>
                            <a:schemeClr val="dk1"/>
                          </a:solidFill>
                        </a:rPr>
                        <a:t>13 + 15</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9</a:t>
                      </a:r>
                      <a:r>
                        <a:rPr baseline="30000" lang="en" sz="2400">
                          <a:solidFill>
                            <a:schemeClr val="dk1"/>
                          </a:solidFill>
                        </a:rPr>
                        <a:t>11</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807" name="Google Shape;807;p68"/>
          <p:cNvGraphicFramePr/>
          <p:nvPr/>
        </p:nvGraphicFramePr>
        <p:xfrm>
          <a:off x="31475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9</a:t>
                      </a:r>
                      <a:r>
                        <a:rPr baseline="30000" lang="en" sz="2400">
                          <a:solidFill>
                            <a:schemeClr val="dk1"/>
                          </a:solidFill>
                        </a:rPr>
                        <a:t>28</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9</a:t>
                      </a:r>
                      <a:r>
                        <a:rPr baseline="30000" lang="en" sz="2400">
                          <a:solidFill>
                            <a:schemeClr val="dk1"/>
                          </a:solidFill>
                        </a:rPr>
                        <a:t>11</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808" name="Google Shape;808;p68"/>
          <p:cNvSpPr txBox="1"/>
          <p:nvPr/>
        </p:nvSpPr>
        <p:spPr>
          <a:xfrm>
            <a:off x="2667000" y="2438400"/>
            <a:ext cx="576300" cy="64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a:t>
            </a:r>
            <a:endParaRPr/>
          </a:p>
        </p:txBody>
      </p:sp>
      <p:sp>
        <p:nvSpPr>
          <p:cNvPr id="809" name="Google Shape;809;p68"/>
          <p:cNvSpPr txBox="1"/>
          <p:nvPr/>
        </p:nvSpPr>
        <p:spPr>
          <a:xfrm>
            <a:off x="6977100" y="3414600"/>
            <a:ext cx="1160700" cy="1089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r</a:t>
            </a:r>
            <a:r>
              <a:rPr b="1" baseline="30000" lang="en" sz="2500">
                <a:solidFill>
                  <a:schemeClr val="dk1"/>
                </a:solidFill>
              </a:rPr>
              <a:t>74 - 27</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highlight>
                  <a:srgbClr val="00FFFF"/>
                </a:highlight>
              </a:rPr>
              <a:t>r</a:t>
            </a:r>
            <a:r>
              <a:rPr b="1" baseline="30000" lang="en" sz="2500">
                <a:solidFill>
                  <a:schemeClr val="dk1"/>
                </a:solidFill>
                <a:highlight>
                  <a:srgbClr val="00FFFF"/>
                </a:highlight>
              </a:rPr>
              <a:t>47</a:t>
            </a:r>
            <a:endParaRPr b="1" baseline="30000" sz="2500">
              <a:solidFill>
                <a:schemeClr val="dk1"/>
              </a:solidFill>
              <a:highlight>
                <a:srgbClr val="00FFFF"/>
              </a:highlight>
            </a:endParaRPr>
          </a:p>
        </p:txBody>
      </p:sp>
      <p:graphicFrame>
        <p:nvGraphicFramePr>
          <p:cNvPr id="810" name="Google Shape;810;p68"/>
          <p:cNvGraphicFramePr/>
          <p:nvPr/>
        </p:nvGraphicFramePr>
        <p:xfrm>
          <a:off x="52811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r</a:t>
                      </a:r>
                      <a:r>
                        <a:rPr baseline="30000" lang="en" sz="2400">
                          <a:solidFill>
                            <a:schemeClr val="dk1"/>
                          </a:solidFill>
                        </a:rPr>
                        <a:t>62 + 12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r</a:t>
                      </a:r>
                      <a:r>
                        <a:rPr baseline="30000" lang="en" sz="2400">
                          <a:solidFill>
                            <a:schemeClr val="dk1"/>
                          </a:solidFill>
                        </a:rPr>
                        <a:t>27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811" name="Google Shape;811;p68"/>
          <p:cNvGraphicFramePr/>
          <p:nvPr/>
        </p:nvGraphicFramePr>
        <p:xfrm>
          <a:off x="68813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r</a:t>
                      </a:r>
                      <a:r>
                        <a:rPr baseline="30000" lang="en" sz="2400">
                          <a:solidFill>
                            <a:schemeClr val="dk1"/>
                          </a:solidFill>
                        </a:rPr>
                        <a:t>74</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r</a:t>
                      </a:r>
                      <a:r>
                        <a:rPr baseline="30000" lang="en" sz="2400">
                          <a:solidFill>
                            <a:schemeClr val="dk1"/>
                          </a:solidFill>
                        </a:rPr>
                        <a:t>27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812" name="Google Shape;812;p68"/>
          <p:cNvSpPr txBox="1"/>
          <p:nvPr/>
        </p:nvSpPr>
        <p:spPr>
          <a:xfrm>
            <a:off x="6400800" y="2438400"/>
            <a:ext cx="576300" cy="64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a:t>
            </a:r>
            <a:endParaRPr/>
          </a:p>
        </p:txBody>
      </p:sp>
      <p:sp>
        <p:nvSpPr>
          <p:cNvPr id="813" name="Google Shape;813;p68"/>
          <p:cNvSpPr/>
          <p:nvPr/>
        </p:nvSpPr>
        <p:spPr>
          <a:xfrm>
            <a:off x="4789875" y="2186000"/>
            <a:ext cx="3846900" cy="2475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7" name="Shape 817"/>
        <p:cNvGrpSpPr/>
        <p:nvPr/>
      </p:nvGrpSpPr>
      <p:grpSpPr>
        <a:xfrm>
          <a:off x="0" y="0"/>
          <a:ext cx="0" cy="0"/>
          <a:chOff x="0" y="0"/>
          <a:chExt cx="0" cy="0"/>
        </a:xfrm>
      </p:grpSpPr>
      <p:sp>
        <p:nvSpPr>
          <p:cNvPr id="818" name="Google Shape;818;p6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a:t>
            </a:r>
            <a:endParaRPr b="1" baseline="30000" sz="2500">
              <a:highlight>
                <a:srgbClr val="00FFFF"/>
              </a:highlight>
            </a:endParaRPr>
          </a:p>
        </p:txBody>
      </p:sp>
      <p:sp>
        <p:nvSpPr>
          <p:cNvPr id="819" name="Google Shape;819;p69"/>
          <p:cNvSpPr txBox="1"/>
          <p:nvPr/>
        </p:nvSpPr>
        <p:spPr>
          <a:xfrm>
            <a:off x="3243300" y="3414600"/>
            <a:ext cx="1160700" cy="1089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9</a:t>
            </a:r>
            <a:r>
              <a:rPr b="1" baseline="30000" lang="en" sz="2500">
                <a:solidFill>
                  <a:schemeClr val="dk1"/>
                </a:solidFill>
              </a:rPr>
              <a:t>28 - 11</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highlight>
                  <a:srgbClr val="FFFF00"/>
                </a:highlight>
              </a:rPr>
              <a:t>9</a:t>
            </a:r>
            <a:r>
              <a:rPr b="1" baseline="30000" lang="en" sz="2500">
                <a:solidFill>
                  <a:schemeClr val="dk1"/>
                </a:solidFill>
                <a:highlight>
                  <a:srgbClr val="FFFF00"/>
                </a:highlight>
              </a:rPr>
              <a:t>17</a:t>
            </a:r>
            <a:endParaRPr b="1" baseline="30000" sz="2500">
              <a:solidFill>
                <a:schemeClr val="dk1"/>
              </a:solidFill>
              <a:highlight>
                <a:srgbClr val="FFFF00"/>
              </a:highlight>
            </a:endParaRPr>
          </a:p>
        </p:txBody>
      </p:sp>
      <p:graphicFrame>
        <p:nvGraphicFramePr>
          <p:cNvPr id="820" name="Google Shape;820;p69"/>
          <p:cNvGraphicFramePr/>
          <p:nvPr/>
        </p:nvGraphicFramePr>
        <p:xfrm>
          <a:off x="1394975" y="1017713"/>
          <a:ext cx="3000000" cy="3000000"/>
        </p:xfrm>
        <a:graphic>
          <a:graphicData uri="http://schemas.openxmlformats.org/drawingml/2006/table">
            <a:tbl>
              <a:tblPr>
                <a:noFill/>
                <a:tableStyleId>{0BF6E7DA-6255-4F0F-BA12-36E061D19604}</a:tableStyleId>
              </a:tblPr>
              <a:tblGrid>
                <a:gridCol w="1385425"/>
              </a:tblGrid>
              <a:tr h="374025">
                <a:tc>
                  <a:txBody>
                    <a:bodyPr/>
                    <a:lstStyle/>
                    <a:p>
                      <a:pPr indent="0" lvl="0" marL="0" rtl="0" algn="ctr">
                        <a:spcBef>
                          <a:spcPts val="0"/>
                        </a:spcBef>
                        <a:spcAft>
                          <a:spcPts val="0"/>
                        </a:spcAft>
                        <a:buNone/>
                      </a:pPr>
                      <a:r>
                        <a:rPr lang="en" sz="2400">
                          <a:solidFill>
                            <a:schemeClr val="dk1"/>
                          </a:solidFill>
                        </a:rPr>
                        <a:t>9</a:t>
                      </a:r>
                      <a:r>
                        <a:rPr baseline="30000" lang="en" sz="2400">
                          <a:solidFill>
                            <a:schemeClr val="dk1"/>
                          </a:solidFill>
                        </a:rPr>
                        <a:t>13</a:t>
                      </a:r>
                      <a:r>
                        <a:rPr lang="en" sz="2400">
                          <a:solidFill>
                            <a:schemeClr val="dk1"/>
                          </a:solidFill>
                        </a:rPr>
                        <a:t> · 9</a:t>
                      </a:r>
                      <a:r>
                        <a:rPr baseline="30000" lang="en" sz="2400">
                          <a:solidFill>
                            <a:schemeClr val="dk1"/>
                          </a:solidFill>
                        </a:rPr>
                        <a:t>15</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9</a:t>
                      </a:r>
                      <a:r>
                        <a:rPr baseline="30000" lang="en" sz="2400">
                          <a:solidFill>
                            <a:schemeClr val="dk1"/>
                          </a:solidFill>
                        </a:rPr>
                        <a:t>11</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821" name="Google Shape;821;p69"/>
          <p:cNvGraphicFramePr/>
          <p:nvPr/>
        </p:nvGraphicFramePr>
        <p:xfrm>
          <a:off x="5174675" y="1017713"/>
          <a:ext cx="3000000" cy="3000000"/>
        </p:xfrm>
        <a:graphic>
          <a:graphicData uri="http://schemas.openxmlformats.org/drawingml/2006/table">
            <a:tbl>
              <a:tblPr>
                <a:noFill/>
                <a:tableStyleId>{0BF6E7DA-6255-4F0F-BA12-36E061D19604}</a:tableStyleId>
              </a:tblPr>
              <a:tblGrid>
                <a:gridCol w="1385425"/>
              </a:tblGrid>
              <a:tr h="374025">
                <a:tc>
                  <a:txBody>
                    <a:bodyPr/>
                    <a:lstStyle/>
                    <a:p>
                      <a:pPr indent="0" lvl="0" marL="0" rtl="0" algn="ctr">
                        <a:spcBef>
                          <a:spcPts val="0"/>
                        </a:spcBef>
                        <a:spcAft>
                          <a:spcPts val="0"/>
                        </a:spcAft>
                        <a:buNone/>
                      </a:pPr>
                      <a:r>
                        <a:rPr lang="en" sz="2400">
                          <a:solidFill>
                            <a:schemeClr val="dk1"/>
                          </a:solidFill>
                        </a:rPr>
                        <a:t>r</a:t>
                      </a:r>
                      <a:r>
                        <a:rPr baseline="30000" lang="en" sz="2400">
                          <a:solidFill>
                            <a:schemeClr val="dk1"/>
                          </a:solidFill>
                        </a:rPr>
                        <a:t>62</a:t>
                      </a:r>
                      <a:r>
                        <a:rPr lang="en" sz="2400">
                          <a:solidFill>
                            <a:schemeClr val="dk1"/>
                          </a:solidFill>
                        </a:rPr>
                        <a:t> · r</a:t>
                      </a:r>
                      <a:r>
                        <a:rPr baseline="30000" lang="en" sz="2400">
                          <a:solidFill>
                            <a:schemeClr val="dk1"/>
                          </a:solidFill>
                        </a:rPr>
                        <a:t>12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r</a:t>
                      </a:r>
                      <a:r>
                        <a:rPr baseline="30000" lang="en" sz="2400">
                          <a:solidFill>
                            <a:schemeClr val="dk1"/>
                          </a:solidFill>
                        </a:rPr>
                        <a:t>27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cxnSp>
        <p:nvCxnSpPr>
          <p:cNvPr id="822" name="Google Shape;822;p69"/>
          <p:cNvCxnSpPr/>
          <p:nvPr/>
        </p:nvCxnSpPr>
        <p:spPr>
          <a:xfrm>
            <a:off x="4514275" y="839100"/>
            <a:ext cx="0" cy="3707700"/>
          </a:xfrm>
          <a:prstGeom prst="straightConnector1">
            <a:avLst/>
          </a:prstGeom>
          <a:noFill/>
          <a:ln cap="flat" cmpd="sng" w="9525">
            <a:solidFill>
              <a:schemeClr val="dk2"/>
            </a:solidFill>
            <a:prstDash val="solid"/>
            <a:round/>
            <a:headEnd len="med" w="med" type="none"/>
            <a:tailEnd len="med" w="med" type="none"/>
          </a:ln>
        </p:spPr>
      </p:cxnSp>
      <p:graphicFrame>
        <p:nvGraphicFramePr>
          <p:cNvPr id="823" name="Google Shape;823;p69"/>
          <p:cNvGraphicFramePr/>
          <p:nvPr/>
        </p:nvGraphicFramePr>
        <p:xfrm>
          <a:off x="15473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9</a:t>
                      </a:r>
                      <a:r>
                        <a:rPr baseline="30000" lang="en" sz="2400">
                          <a:solidFill>
                            <a:schemeClr val="dk1"/>
                          </a:solidFill>
                        </a:rPr>
                        <a:t>13 + 15</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9</a:t>
                      </a:r>
                      <a:r>
                        <a:rPr baseline="30000" lang="en" sz="2400">
                          <a:solidFill>
                            <a:schemeClr val="dk1"/>
                          </a:solidFill>
                        </a:rPr>
                        <a:t>11</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824" name="Google Shape;824;p69"/>
          <p:cNvGraphicFramePr/>
          <p:nvPr/>
        </p:nvGraphicFramePr>
        <p:xfrm>
          <a:off x="31475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9</a:t>
                      </a:r>
                      <a:r>
                        <a:rPr baseline="30000" lang="en" sz="2400">
                          <a:solidFill>
                            <a:schemeClr val="dk1"/>
                          </a:solidFill>
                        </a:rPr>
                        <a:t>28</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9</a:t>
                      </a:r>
                      <a:r>
                        <a:rPr baseline="30000" lang="en" sz="2400">
                          <a:solidFill>
                            <a:schemeClr val="dk1"/>
                          </a:solidFill>
                        </a:rPr>
                        <a:t>11</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825" name="Google Shape;825;p69"/>
          <p:cNvSpPr txBox="1"/>
          <p:nvPr/>
        </p:nvSpPr>
        <p:spPr>
          <a:xfrm>
            <a:off x="2667000" y="2438400"/>
            <a:ext cx="576300" cy="64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a:t>
            </a:r>
            <a:endParaRPr/>
          </a:p>
        </p:txBody>
      </p:sp>
      <p:sp>
        <p:nvSpPr>
          <p:cNvPr id="826" name="Google Shape;826;p69"/>
          <p:cNvSpPr txBox="1"/>
          <p:nvPr/>
        </p:nvSpPr>
        <p:spPr>
          <a:xfrm>
            <a:off x="6977100" y="3414600"/>
            <a:ext cx="1160700" cy="1089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r</a:t>
            </a:r>
            <a:r>
              <a:rPr b="1" baseline="30000" lang="en" sz="2500">
                <a:solidFill>
                  <a:schemeClr val="dk1"/>
                </a:solidFill>
              </a:rPr>
              <a:t>74 - 27</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highlight>
                  <a:srgbClr val="00FFFF"/>
                </a:highlight>
              </a:rPr>
              <a:t>r</a:t>
            </a:r>
            <a:r>
              <a:rPr b="1" baseline="30000" lang="en" sz="2500">
                <a:solidFill>
                  <a:schemeClr val="dk1"/>
                </a:solidFill>
                <a:highlight>
                  <a:srgbClr val="00FFFF"/>
                </a:highlight>
              </a:rPr>
              <a:t>47</a:t>
            </a:r>
            <a:endParaRPr b="1" baseline="30000" sz="2500">
              <a:solidFill>
                <a:schemeClr val="dk1"/>
              </a:solidFill>
              <a:highlight>
                <a:srgbClr val="00FFFF"/>
              </a:highlight>
            </a:endParaRPr>
          </a:p>
        </p:txBody>
      </p:sp>
      <p:graphicFrame>
        <p:nvGraphicFramePr>
          <p:cNvPr id="827" name="Google Shape;827;p69"/>
          <p:cNvGraphicFramePr/>
          <p:nvPr/>
        </p:nvGraphicFramePr>
        <p:xfrm>
          <a:off x="52811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r</a:t>
                      </a:r>
                      <a:r>
                        <a:rPr baseline="30000" lang="en" sz="2400">
                          <a:solidFill>
                            <a:schemeClr val="dk1"/>
                          </a:solidFill>
                        </a:rPr>
                        <a:t>62 + 12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r</a:t>
                      </a:r>
                      <a:r>
                        <a:rPr baseline="30000" lang="en" sz="2400">
                          <a:solidFill>
                            <a:schemeClr val="dk1"/>
                          </a:solidFill>
                        </a:rPr>
                        <a:t>27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828" name="Google Shape;828;p69"/>
          <p:cNvGraphicFramePr/>
          <p:nvPr/>
        </p:nvGraphicFramePr>
        <p:xfrm>
          <a:off x="68813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r</a:t>
                      </a:r>
                      <a:r>
                        <a:rPr baseline="30000" lang="en" sz="2400">
                          <a:solidFill>
                            <a:schemeClr val="dk1"/>
                          </a:solidFill>
                        </a:rPr>
                        <a:t>74</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r</a:t>
                      </a:r>
                      <a:r>
                        <a:rPr baseline="30000" lang="en" sz="2400">
                          <a:solidFill>
                            <a:schemeClr val="dk1"/>
                          </a:solidFill>
                        </a:rPr>
                        <a:t>27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829" name="Google Shape;829;p69"/>
          <p:cNvSpPr txBox="1"/>
          <p:nvPr/>
        </p:nvSpPr>
        <p:spPr>
          <a:xfrm>
            <a:off x="6400800" y="2438400"/>
            <a:ext cx="576300" cy="64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a:t>
            </a:r>
            <a:endParaRPr/>
          </a:p>
        </p:txBody>
      </p:sp>
      <p:sp>
        <p:nvSpPr>
          <p:cNvPr id="830" name="Google Shape;830;p69"/>
          <p:cNvSpPr/>
          <p:nvPr/>
        </p:nvSpPr>
        <p:spPr>
          <a:xfrm>
            <a:off x="4789875" y="3250325"/>
            <a:ext cx="3846900" cy="14109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4" name="Shape 834"/>
        <p:cNvGrpSpPr/>
        <p:nvPr/>
      </p:nvGrpSpPr>
      <p:grpSpPr>
        <a:xfrm>
          <a:off x="0" y="0"/>
          <a:ext cx="0" cy="0"/>
          <a:chOff x="0" y="0"/>
          <a:chExt cx="0" cy="0"/>
        </a:xfrm>
      </p:grpSpPr>
      <p:sp>
        <p:nvSpPr>
          <p:cNvPr id="835" name="Google Shape;835;p7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a:t>
            </a:r>
            <a:endParaRPr b="1" baseline="30000" sz="2500">
              <a:highlight>
                <a:srgbClr val="00FFFF"/>
              </a:highlight>
            </a:endParaRPr>
          </a:p>
        </p:txBody>
      </p:sp>
      <p:sp>
        <p:nvSpPr>
          <p:cNvPr id="836" name="Google Shape;836;p70"/>
          <p:cNvSpPr txBox="1"/>
          <p:nvPr/>
        </p:nvSpPr>
        <p:spPr>
          <a:xfrm>
            <a:off x="3243300" y="3414600"/>
            <a:ext cx="1160700" cy="1089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9</a:t>
            </a:r>
            <a:r>
              <a:rPr b="1" baseline="30000" lang="en" sz="2500">
                <a:solidFill>
                  <a:schemeClr val="dk1"/>
                </a:solidFill>
              </a:rPr>
              <a:t>28 - 11</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highlight>
                  <a:srgbClr val="FFFF00"/>
                </a:highlight>
              </a:rPr>
              <a:t>9</a:t>
            </a:r>
            <a:r>
              <a:rPr b="1" baseline="30000" lang="en" sz="2500">
                <a:solidFill>
                  <a:schemeClr val="dk1"/>
                </a:solidFill>
                <a:highlight>
                  <a:srgbClr val="FFFF00"/>
                </a:highlight>
              </a:rPr>
              <a:t>17</a:t>
            </a:r>
            <a:endParaRPr b="1" baseline="30000" sz="2500">
              <a:solidFill>
                <a:schemeClr val="dk1"/>
              </a:solidFill>
              <a:highlight>
                <a:srgbClr val="FFFF00"/>
              </a:highlight>
            </a:endParaRPr>
          </a:p>
        </p:txBody>
      </p:sp>
      <p:graphicFrame>
        <p:nvGraphicFramePr>
          <p:cNvPr id="837" name="Google Shape;837;p70"/>
          <p:cNvGraphicFramePr/>
          <p:nvPr/>
        </p:nvGraphicFramePr>
        <p:xfrm>
          <a:off x="1394975" y="1017713"/>
          <a:ext cx="3000000" cy="3000000"/>
        </p:xfrm>
        <a:graphic>
          <a:graphicData uri="http://schemas.openxmlformats.org/drawingml/2006/table">
            <a:tbl>
              <a:tblPr>
                <a:noFill/>
                <a:tableStyleId>{0BF6E7DA-6255-4F0F-BA12-36E061D19604}</a:tableStyleId>
              </a:tblPr>
              <a:tblGrid>
                <a:gridCol w="1385425"/>
              </a:tblGrid>
              <a:tr h="374025">
                <a:tc>
                  <a:txBody>
                    <a:bodyPr/>
                    <a:lstStyle/>
                    <a:p>
                      <a:pPr indent="0" lvl="0" marL="0" rtl="0" algn="ctr">
                        <a:spcBef>
                          <a:spcPts val="0"/>
                        </a:spcBef>
                        <a:spcAft>
                          <a:spcPts val="0"/>
                        </a:spcAft>
                        <a:buNone/>
                      </a:pPr>
                      <a:r>
                        <a:rPr lang="en" sz="2400">
                          <a:solidFill>
                            <a:schemeClr val="dk1"/>
                          </a:solidFill>
                        </a:rPr>
                        <a:t>9</a:t>
                      </a:r>
                      <a:r>
                        <a:rPr baseline="30000" lang="en" sz="2400">
                          <a:solidFill>
                            <a:schemeClr val="dk1"/>
                          </a:solidFill>
                        </a:rPr>
                        <a:t>13</a:t>
                      </a:r>
                      <a:r>
                        <a:rPr lang="en" sz="2400">
                          <a:solidFill>
                            <a:schemeClr val="dk1"/>
                          </a:solidFill>
                        </a:rPr>
                        <a:t> · 9</a:t>
                      </a:r>
                      <a:r>
                        <a:rPr baseline="30000" lang="en" sz="2400">
                          <a:solidFill>
                            <a:schemeClr val="dk1"/>
                          </a:solidFill>
                        </a:rPr>
                        <a:t>15</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9</a:t>
                      </a:r>
                      <a:r>
                        <a:rPr baseline="30000" lang="en" sz="2400">
                          <a:solidFill>
                            <a:schemeClr val="dk1"/>
                          </a:solidFill>
                        </a:rPr>
                        <a:t>11</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838" name="Google Shape;838;p70"/>
          <p:cNvGraphicFramePr/>
          <p:nvPr/>
        </p:nvGraphicFramePr>
        <p:xfrm>
          <a:off x="5174675" y="1017713"/>
          <a:ext cx="3000000" cy="3000000"/>
        </p:xfrm>
        <a:graphic>
          <a:graphicData uri="http://schemas.openxmlformats.org/drawingml/2006/table">
            <a:tbl>
              <a:tblPr>
                <a:noFill/>
                <a:tableStyleId>{0BF6E7DA-6255-4F0F-BA12-36E061D19604}</a:tableStyleId>
              </a:tblPr>
              <a:tblGrid>
                <a:gridCol w="1385425"/>
              </a:tblGrid>
              <a:tr h="374025">
                <a:tc>
                  <a:txBody>
                    <a:bodyPr/>
                    <a:lstStyle/>
                    <a:p>
                      <a:pPr indent="0" lvl="0" marL="0" rtl="0" algn="ctr">
                        <a:spcBef>
                          <a:spcPts val="0"/>
                        </a:spcBef>
                        <a:spcAft>
                          <a:spcPts val="0"/>
                        </a:spcAft>
                        <a:buNone/>
                      </a:pPr>
                      <a:r>
                        <a:rPr lang="en" sz="2400">
                          <a:solidFill>
                            <a:schemeClr val="dk1"/>
                          </a:solidFill>
                        </a:rPr>
                        <a:t>r</a:t>
                      </a:r>
                      <a:r>
                        <a:rPr baseline="30000" lang="en" sz="2400">
                          <a:solidFill>
                            <a:schemeClr val="dk1"/>
                          </a:solidFill>
                        </a:rPr>
                        <a:t>62</a:t>
                      </a:r>
                      <a:r>
                        <a:rPr lang="en" sz="2400">
                          <a:solidFill>
                            <a:schemeClr val="dk1"/>
                          </a:solidFill>
                        </a:rPr>
                        <a:t> · r</a:t>
                      </a:r>
                      <a:r>
                        <a:rPr baseline="30000" lang="en" sz="2400">
                          <a:solidFill>
                            <a:schemeClr val="dk1"/>
                          </a:solidFill>
                        </a:rPr>
                        <a:t>12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r</a:t>
                      </a:r>
                      <a:r>
                        <a:rPr baseline="30000" lang="en" sz="2400">
                          <a:solidFill>
                            <a:schemeClr val="dk1"/>
                          </a:solidFill>
                        </a:rPr>
                        <a:t>27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cxnSp>
        <p:nvCxnSpPr>
          <p:cNvPr id="839" name="Google Shape;839;p70"/>
          <p:cNvCxnSpPr/>
          <p:nvPr/>
        </p:nvCxnSpPr>
        <p:spPr>
          <a:xfrm>
            <a:off x="4514275" y="839100"/>
            <a:ext cx="0" cy="3707700"/>
          </a:xfrm>
          <a:prstGeom prst="straightConnector1">
            <a:avLst/>
          </a:prstGeom>
          <a:noFill/>
          <a:ln cap="flat" cmpd="sng" w="9525">
            <a:solidFill>
              <a:schemeClr val="dk2"/>
            </a:solidFill>
            <a:prstDash val="solid"/>
            <a:round/>
            <a:headEnd len="med" w="med" type="none"/>
            <a:tailEnd len="med" w="med" type="none"/>
          </a:ln>
        </p:spPr>
      </p:cxnSp>
      <p:graphicFrame>
        <p:nvGraphicFramePr>
          <p:cNvPr id="840" name="Google Shape;840;p70"/>
          <p:cNvGraphicFramePr/>
          <p:nvPr/>
        </p:nvGraphicFramePr>
        <p:xfrm>
          <a:off x="15473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9</a:t>
                      </a:r>
                      <a:r>
                        <a:rPr baseline="30000" lang="en" sz="2400">
                          <a:solidFill>
                            <a:schemeClr val="dk1"/>
                          </a:solidFill>
                        </a:rPr>
                        <a:t>13 + 15</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9</a:t>
                      </a:r>
                      <a:r>
                        <a:rPr baseline="30000" lang="en" sz="2400">
                          <a:solidFill>
                            <a:schemeClr val="dk1"/>
                          </a:solidFill>
                        </a:rPr>
                        <a:t>11</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841" name="Google Shape;841;p70"/>
          <p:cNvGraphicFramePr/>
          <p:nvPr/>
        </p:nvGraphicFramePr>
        <p:xfrm>
          <a:off x="31475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9</a:t>
                      </a:r>
                      <a:r>
                        <a:rPr baseline="30000" lang="en" sz="2400">
                          <a:solidFill>
                            <a:schemeClr val="dk1"/>
                          </a:solidFill>
                        </a:rPr>
                        <a:t>28</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9</a:t>
                      </a:r>
                      <a:r>
                        <a:rPr baseline="30000" lang="en" sz="2400">
                          <a:solidFill>
                            <a:schemeClr val="dk1"/>
                          </a:solidFill>
                        </a:rPr>
                        <a:t>11</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842" name="Google Shape;842;p70"/>
          <p:cNvSpPr txBox="1"/>
          <p:nvPr/>
        </p:nvSpPr>
        <p:spPr>
          <a:xfrm>
            <a:off x="2667000" y="2438400"/>
            <a:ext cx="576300" cy="64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a:t>
            </a:r>
            <a:endParaRPr/>
          </a:p>
        </p:txBody>
      </p:sp>
      <p:sp>
        <p:nvSpPr>
          <p:cNvPr id="843" name="Google Shape;843;p70"/>
          <p:cNvSpPr txBox="1"/>
          <p:nvPr/>
        </p:nvSpPr>
        <p:spPr>
          <a:xfrm>
            <a:off x="6977100" y="3414600"/>
            <a:ext cx="1160700" cy="1089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r</a:t>
            </a:r>
            <a:r>
              <a:rPr b="1" baseline="30000" lang="en" sz="2500">
                <a:solidFill>
                  <a:schemeClr val="dk1"/>
                </a:solidFill>
              </a:rPr>
              <a:t>74 - 27</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highlight>
                  <a:srgbClr val="00FFFF"/>
                </a:highlight>
              </a:rPr>
              <a:t>r</a:t>
            </a:r>
            <a:r>
              <a:rPr b="1" baseline="30000" lang="en" sz="2500">
                <a:solidFill>
                  <a:schemeClr val="dk1"/>
                </a:solidFill>
                <a:highlight>
                  <a:srgbClr val="00FFFF"/>
                </a:highlight>
              </a:rPr>
              <a:t>47</a:t>
            </a:r>
            <a:endParaRPr b="1" baseline="30000" sz="2500">
              <a:solidFill>
                <a:schemeClr val="dk1"/>
              </a:solidFill>
              <a:highlight>
                <a:srgbClr val="00FFFF"/>
              </a:highlight>
            </a:endParaRPr>
          </a:p>
        </p:txBody>
      </p:sp>
      <p:graphicFrame>
        <p:nvGraphicFramePr>
          <p:cNvPr id="844" name="Google Shape;844;p70"/>
          <p:cNvGraphicFramePr/>
          <p:nvPr/>
        </p:nvGraphicFramePr>
        <p:xfrm>
          <a:off x="52811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r</a:t>
                      </a:r>
                      <a:r>
                        <a:rPr baseline="30000" lang="en" sz="2400">
                          <a:solidFill>
                            <a:schemeClr val="dk1"/>
                          </a:solidFill>
                        </a:rPr>
                        <a:t>62 + 12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r</a:t>
                      </a:r>
                      <a:r>
                        <a:rPr baseline="30000" lang="en" sz="2400">
                          <a:solidFill>
                            <a:schemeClr val="dk1"/>
                          </a:solidFill>
                        </a:rPr>
                        <a:t>27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845" name="Google Shape;845;p70"/>
          <p:cNvGraphicFramePr/>
          <p:nvPr/>
        </p:nvGraphicFramePr>
        <p:xfrm>
          <a:off x="68813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r</a:t>
                      </a:r>
                      <a:r>
                        <a:rPr baseline="30000" lang="en" sz="2400">
                          <a:solidFill>
                            <a:schemeClr val="dk1"/>
                          </a:solidFill>
                        </a:rPr>
                        <a:t>74</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r</a:t>
                      </a:r>
                      <a:r>
                        <a:rPr baseline="30000" lang="en" sz="2400">
                          <a:solidFill>
                            <a:schemeClr val="dk1"/>
                          </a:solidFill>
                        </a:rPr>
                        <a:t>27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846" name="Google Shape;846;p70"/>
          <p:cNvSpPr txBox="1"/>
          <p:nvPr/>
        </p:nvSpPr>
        <p:spPr>
          <a:xfrm>
            <a:off x="6400800" y="2438400"/>
            <a:ext cx="576300" cy="64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a:t>
            </a:r>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0" name="Shape 850"/>
        <p:cNvGrpSpPr/>
        <p:nvPr/>
      </p:nvGrpSpPr>
      <p:grpSpPr>
        <a:xfrm>
          <a:off x="0" y="0"/>
          <a:ext cx="0" cy="0"/>
          <a:chOff x="0" y="0"/>
          <a:chExt cx="0" cy="0"/>
        </a:xfrm>
      </p:grpSpPr>
      <p:sp>
        <p:nvSpPr>
          <p:cNvPr id="851" name="Google Shape;851;p7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a:t>
            </a:r>
            <a:endParaRPr b="1" baseline="30000" sz="2500"/>
          </a:p>
        </p:txBody>
      </p:sp>
      <p:pic>
        <p:nvPicPr>
          <p:cNvPr id="852" name="Google Shape;852;p71">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853" name="Google Shape;853;p71">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4" name="Google Shape;854;p71"/>
          <p:cNvSpPr txBox="1"/>
          <p:nvPr/>
        </p:nvSpPr>
        <p:spPr>
          <a:xfrm>
            <a:off x="10700" y="32075"/>
            <a:ext cx="502500" cy="33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C</a:t>
            </a:r>
            <a:r>
              <a:rPr lang="en"/>
              <a:t>)</a:t>
            </a:r>
            <a:endParaRPr/>
          </a:p>
        </p:txBody>
      </p:sp>
      <p:graphicFrame>
        <p:nvGraphicFramePr>
          <p:cNvPr id="855" name="Google Shape;855;p71"/>
          <p:cNvGraphicFramePr/>
          <p:nvPr/>
        </p:nvGraphicFramePr>
        <p:xfrm>
          <a:off x="1394975" y="1017713"/>
          <a:ext cx="3000000" cy="3000000"/>
        </p:xfrm>
        <a:graphic>
          <a:graphicData uri="http://schemas.openxmlformats.org/drawingml/2006/table">
            <a:tbl>
              <a:tblPr>
                <a:noFill/>
                <a:tableStyleId>{0BF6E7DA-6255-4F0F-BA12-36E061D19604}</a:tableStyleId>
              </a:tblPr>
              <a:tblGrid>
                <a:gridCol w="1594375"/>
              </a:tblGrid>
              <a:tr h="374025">
                <a:tc>
                  <a:txBody>
                    <a:bodyPr/>
                    <a:lstStyle/>
                    <a:p>
                      <a:pPr indent="0" lvl="0" marL="0" rtl="0" algn="ctr">
                        <a:spcBef>
                          <a:spcPts val="0"/>
                        </a:spcBef>
                        <a:spcAft>
                          <a:spcPts val="0"/>
                        </a:spcAft>
                        <a:buNone/>
                      </a:pPr>
                      <a:r>
                        <a:rPr lang="en" sz="2400">
                          <a:solidFill>
                            <a:schemeClr val="dk1"/>
                          </a:solidFill>
                        </a:rPr>
                        <a:t>71</a:t>
                      </a:r>
                      <a:r>
                        <a:rPr baseline="30000" lang="en" sz="2400">
                          <a:solidFill>
                            <a:schemeClr val="dk1"/>
                          </a:solidFill>
                        </a:rPr>
                        <a:t>100</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71</a:t>
                      </a:r>
                      <a:r>
                        <a:rPr baseline="30000" lang="en" sz="2400">
                          <a:solidFill>
                            <a:schemeClr val="dk1"/>
                          </a:solidFill>
                        </a:rPr>
                        <a:t>15</a:t>
                      </a:r>
                      <a:r>
                        <a:rPr lang="en" sz="2400">
                          <a:solidFill>
                            <a:schemeClr val="dk1"/>
                          </a:solidFill>
                        </a:rPr>
                        <a:t> · 71</a:t>
                      </a:r>
                      <a:r>
                        <a:rPr baseline="30000" lang="en" sz="2400">
                          <a:solidFill>
                            <a:schemeClr val="dk1"/>
                          </a:solidFill>
                        </a:rPr>
                        <a:t>52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856" name="Google Shape;856;p71"/>
          <p:cNvGraphicFramePr/>
          <p:nvPr/>
        </p:nvGraphicFramePr>
        <p:xfrm>
          <a:off x="5250875" y="1017713"/>
          <a:ext cx="3000000" cy="3000000"/>
        </p:xfrm>
        <a:graphic>
          <a:graphicData uri="http://schemas.openxmlformats.org/drawingml/2006/table">
            <a:tbl>
              <a:tblPr>
                <a:noFill/>
                <a:tableStyleId>{0BF6E7DA-6255-4F0F-BA12-36E061D19604}</a:tableStyleId>
              </a:tblPr>
              <a:tblGrid>
                <a:gridCol w="1385425"/>
              </a:tblGrid>
              <a:tr h="374025">
                <a:tc>
                  <a:txBody>
                    <a:bodyPr/>
                    <a:lstStyle/>
                    <a:p>
                      <a:pPr indent="0" lvl="0" marL="0" rtl="0" algn="ctr">
                        <a:spcBef>
                          <a:spcPts val="0"/>
                        </a:spcBef>
                        <a:spcAft>
                          <a:spcPts val="0"/>
                        </a:spcAft>
                        <a:buNone/>
                      </a:pPr>
                      <a:r>
                        <a:rPr lang="en" sz="2400">
                          <a:solidFill>
                            <a:schemeClr val="dk1"/>
                          </a:solidFill>
                        </a:rPr>
                        <a:t>w</a:t>
                      </a:r>
                      <a:r>
                        <a:rPr baseline="30000" lang="en" sz="2400">
                          <a:solidFill>
                            <a:schemeClr val="dk1"/>
                          </a:solidFill>
                        </a:rPr>
                        <a:t>48</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w</a:t>
                      </a:r>
                      <a:r>
                        <a:rPr baseline="30000" lang="en" sz="2400">
                          <a:solidFill>
                            <a:schemeClr val="dk1"/>
                          </a:solidFill>
                        </a:rPr>
                        <a:t>27</a:t>
                      </a:r>
                      <a:r>
                        <a:rPr lang="en" sz="2400">
                          <a:solidFill>
                            <a:schemeClr val="dk1"/>
                          </a:solidFill>
                        </a:rPr>
                        <a:t> · w</a:t>
                      </a:r>
                      <a:r>
                        <a:rPr baseline="30000" lang="en" sz="2400">
                          <a:solidFill>
                            <a:schemeClr val="dk1"/>
                          </a:solidFill>
                        </a:rPr>
                        <a:t>20</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cxnSp>
        <p:nvCxnSpPr>
          <p:cNvPr id="857" name="Google Shape;857;p71"/>
          <p:cNvCxnSpPr/>
          <p:nvPr/>
        </p:nvCxnSpPr>
        <p:spPr>
          <a:xfrm>
            <a:off x="4514275" y="839100"/>
            <a:ext cx="0" cy="3707700"/>
          </a:xfrm>
          <a:prstGeom prst="straightConnector1">
            <a:avLst/>
          </a:prstGeom>
          <a:noFill/>
          <a:ln cap="flat" cmpd="sng" w="9525">
            <a:solidFill>
              <a:schemeClr val="dk2"/>
            </a:solidFill>
            <a:prstDash val="solid"/>
            <a:round/>
            <a:headEnd len="med" w="med" type="none"/>
            <a:tailEnd len="med" w="med" type="none"/>
          </a:ln>
        </p:spPr>
      </p:cxn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How many solutions will the following equation have?</a:t>
            </a:r>
            <a:endParaRPr b="1" sz="2400"/>
          </a:p>
          <a:p>
            <a:pPr indent="0" lvl="0" marL="0" rtl="0" algn="l">
              <a:spcBef>
                <a:spcPts val="0"/>
              </a:spcBef>
              <a:spcAft>
                <a:spcPts val="0"/>
              </a:spcAft>
              <a:buNone/>
            </a:pPr>
            <a:r>
              <a:t/>
            </a:r>
            <a:endParaRPr b="1" sz="2400"/>
          </a:p>
          <a:p>
            <a:pPr indent="0" lvl="0" marL="0" rtl="0" algn="l">
              <a:spcBef>
                <a:spcPts val="0"/>
              </a:spcBef>
              <a:spcAft>
                <a:spcPts val="0"/>
              </a:spcAft>
              <a:buNone/>
            </a:pPr>
            <a:r>
              <a:rPr b="1" lang="en" sz="2400"/>
              <a:t> -10x - 4 = 26</a:t>
            </a:r>
            <a:endParaRPr b="1" sz="2400"/>
          </a:p>
        </p:txBody>
      </p:sp>
      <p:pic>
        <p:nvPicPr>
          <p:cNvPr id="113" name="Google Shape;113;p18">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114" name="Google Shape;114;p18">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1" name="Shape 861"/>
        <p:cNvGrpSpPr/>
        <p:nvPr/>
      </p:nvGrpSpPr>
      <p:grpSpPr>
        <a:xfrm>
          <a:off x="0" y="0"/>
          <a:ext cx="0" cy="0"/>
          <a:chOff x="0" y="0"/>
          <a:chExt cx="0" cy="0"/>
        </a:xfrm>
      </p:grpSpPr>
      <p:sp>
        <p:nvSpPr>
          <p:cNvPr id="862" name="Google Shape;862;p7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a:t>
            </a:r>
            <a:endParaRPr b="1" baseline="30000" sz="2500">
              <a:highlight>
                <a:srgbClr val="00FFFF"/>
              </a:highlight>
            </a:endParaRPr>
          </a:p>
        </p:txBody>
      </p:sp>
      <p:sp>
        <p:nvSpPr>
          <p:cNvPr id="863" name="Google Shape;863;p72"/>
          <p:cNvSpPr txBox="1"/>
          <p:nvPr/>
        </p:nvSpPr>
        <p:spPr>
          <a:xfrm>
            <a:off x="3018575" y="3414600"/>
            <a:ext cx="1385400" cy="1089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71</a:t>
            </a:r>
            <a:r>
              <a:rPr b="1" baseline="30000" lang="en" sz="2500">
                <a:solidFill>
                  <a:schemeClr val="dk1"/>
                </a:solidFill>
              </a:rPr>
              <a:t>100</a:t>
            </a:r>
            <a:r>
              <a:rPr b="1" baseline="30000" lang="en" sz="2500">
                <a:solidFill>
                  <a:schemeClr val="dk1"/>
                </a:solidFill>
              </a:rPr>
              <a:t> - 67</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highlight>
                  <a:srgbClr val="FFFF00"/>
                </a:highlight>
              </a:rPr>
              <a:t>71</a:t>
            </a:r>
            <a:r>
              <a:rPr b="1" baseline="30000" lang="en" sz="2500">
                <a:solidFill>
                  <a:schemeClr val="dk1"/>
                </a:solidFill>
                <a:highlight>
                  <a:srgbClr val="FFFF00"/>
                </a:highlight>
              </a:rPr>
              <a:t>3</a:t>
            </a:r>
            <a:r>
              <a:rPr b="1" baseline="30000" lang="en" sz="2500">
                <a:solidFill>
                  <a:schemeClr val="dk1"/>
                </a:solidFill>
                <a:highlight>
                  <a:srgbClr val="FFFF00"/>
                </a:highlight>
              </a:rPr>
              <a:t>3</a:t>
            </a:r>
            <a:endParaRPr b="1" baseline="30000" sz="2500">
              <a:solidFill>
                <a:schemeClr val="dk1"/>
              </a:solidFill>
              <a:highlight>
                <a:srgbClr val="FFFF00"/>
              </a:highlight>
            </a:endParaRPr>
          </a:p>
        </p:txBody>
      </p:sp>
      <p:cxnSp>
        <p:nvCxnSpPr>
          <p:cNvPr id="864" name="Google Shape;864;p72"/>
          <p:cNvCxnSpPr/>
          <p:nvPr/>
        </p:nvCxnSpPr>
        <p:spPr>
          <a:xfrm>
            <a:off x="4514275" y="839100"/>
            <a:ext cx="0" cy="3707700"/>
          </a:xfrm>
          <a:prstGeom prst="straightConnector1">
            <a:avLst/>
          </a:prstGeom>
          <a:noFill/>
          <a:ln cap="flat" cmpd="sng" w="9525">
            <a:solidFill>
              <a:schemeClr val="dk2"/>
            </a:solidFill>
            <a:prstDash val="solid"/>
            <a:round/>
            <a:headEnd len="med" w="med" type="none"/>
            <a:tailEnd len="med" w="med" type="none"/>
          </a:ln>
        </p:spPr>
      </p:cxnSp>
      <p:graphicFrame>
        <p:nvGraphicFramePr>
          <p:cNvPr id="865" name="Google Shape;865;p72"/>
          <p:cNvGraphicFramePr/>
          <p:nvPr/>
        </p:nvGraphicFramePr>
        <p:xfrm>
          <a:off x="1306275" y="2160713"/>
          <a:ext cx="3000000" cy="3000000"/>
        </p:xfrm>
        <a:graphic>
          <a:graphicData uri="http://schemas.openxmlformats.org/drawingml/2006/table">
            <a:tbl>
              <a:tblPr>
                <a:noFill/>
                <a:tableStyleId>{0BF6E7DA-6255-4F0F-BA12-36E061D19604}</a:tableStyleId>
              </a:tblPr>
              <a:tblGrid>
                <a:gridCol w="1272900"/>
              </a:tblGrid>
              <a:tr h="374025">
                <a:tc>
                  <a:txBody>
                    <a:bodyPr/>
                    <a:lstStyle/>
                    <a:p>
                      <a:pPr indent="0" lvl="0" marL="0" rtl="0" algn="ctr">
                        <a:spcBef>
                          <a:spcPts val="0"/>
                        </a:spcBef>
                        <a:spcAft>
                          <a:spcPts val="0"/>
                        </a:spcAft>
                        <a:buNone/>
                      </a:pPr>
                      <a:r>
                        <a:rPr lang="en" sz="2400">
                          <a:solidFill>
                            <a:schemeClr val="dk1"/>
                          </a:solidFill>
                        </a:rPr>
                        <a:t>71</a:t>
                      </a:r>
                      <a:r>
                        <a:rPr baseline="30000" lang="en" sz="2400">
                          <a:solidFill>
                            <a:schemeClr val="dk1"/>
                          </a:solidFill>
                        </a:rPr>
                        <a:t>100</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71</a:t>
                      </a:r>
                      <a:r>
                        <a:rPr baseline="30000" lang="en" sz="2400">
                          <a:solidFill>
                            <a:schemeClr val="dk1"/>
                          </a:solidFill>
                        </a:rPr>
                        <a:t>15 + 52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866" name="Google Shape;866;p72"/>
          <p:cNvGraphicFramePr/>
          <p:nvPr/>
        </p:nvGraphicFramePr>
        <p:xfrm>
          <a:off x="31475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71</a:t>
                      </a:r>
                      <a:r>
                        <a:rPr baseline="30000" lang="en" sz="2400">
                          <a:solidFill>
                            <a:schemeClr val="dk1"/>
                          </a:solidFill>
                        </a:rPr>
                        <a:t>100</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71</a:t>
                      </a:r>
                      <a:r>
                        <a:rPr baseline="30000" lang="en" sz="2400">
                          <a:solidFill>
                            <a:schemeClr val="dk1"/>
                          </a:solidFill>
                        </a:rPr>
                        <a:t>6</a:t>
                      </a:r>
                      <a:r>
                        <a:rPr baseline="30000" lang="en" sz="2400">
                          <a:solidFill>
                            <a:schemeClr val="dk1"/>
                          </a:solidFill>
                        </a:rPr>
                        <a:t>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867" name="Google Shape;867;p72"/>
          <p:cNvSpPr txBox="1"/>
          <p:nvPr/>
        </p:nvSpPr>
        <p:spPr>
          <a:xfrm>
            <a:off x="2667000" y="2438400"/>
            <a:ext cx="576300" cy="64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a:t>
            </a:r>
            <a:endParaRPr/>
          </a:p>
        </p:txBody>
      </p:sp>
      <p:sp>
        <p:nvSpPr>
          <p:cNvPr id="868" name="Google Shape;868;p72"/>
          <p:cNvSpPr txBox="1"/>
          <p:nvPr/>
        </p:nvSpPr>
        <p:spPr>
          <a:xfrm>
            <a:off x="6977100" y="3414600"/>
            <a:ext cx="1160700" cy="1089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w</a:t>
            </a:r>
            <a:r>
              <a:rPr b="1" baseline="30000" lang="en" sz="2500">
                <a:solidFill>
                  <a:schemeClr val="dk1"/>
                </a:solidFill>
              </a:rPr>
              <a:t>48</a:t>
            </a:r>
            <a:r>
              <a:rPr b="1" baseline="30000" lang="en" sz="2500">
                <a:solidFill>
                  <a:schemeClr val="dk1"/>
                </a:solidFill>
              </a:rPr>
              <a:t> - 47</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rPr>
              <a:t>w</a:t>
            </a:r>
            <a:r>
              <a:rPr b="1" baseline="30000" lang="en" sz="2500">
                <a:solidFill>
                  <a:schemeClr val="dk1"/>
                </a:solidFill>
              </a:rPr>
              <a:t>1</a:t>
            </a:r>
            <a:r>
              <a:rPr b="1" lang="en" sz="2500">
                <a:solidFill>
                  <a:schemeClr val="dk1"/>
                </a:solidFill>
              </a:rPr>
              <a:t> = </a:t>
            </a:r>
            <a:r>
              <a:rPr b="1" lang="en" sz="2500">
                <a:solidFill>
                  <a:schemeClr val="dk1"/>
                </a:solidFill>
                <a:highlight>
                  <a:srgbClr val="00FFFF"/>
                </a:highlight>
              </a:rPr>
              <a:t>w</a:t>
            </a:r>
            <a:endParaRPr b="1" baseline="30000" sz="2500">
              <a:solidFill>
                <a:schemeClr val="dk1"/>
              </a:solidFill>
              <a:highlight>
                <a:srgbClr val="00FFFF"/>
              </a:highlight>
            </a:endParaRPr>
          </a:p>
        </p:txBody>
      </p:sp>
      <p:graphicFrame>
        <p:nvGraphicFramePr>
          <p:cNvPr id="869" name="Google Shape;869;p72"/>
          <p:cNvGraphicFramePr/>
          <p:nvPr/>
        </p:nvGraphicFramePr>
        <p:xfrm>
          <a:off x="52811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w</a:t>
                      </a:r>
                      <a:r>
                        <a:rPr baseline="30000" lang="en" sz="2400">
                          <a:solidFill>
                            <a:schemeClr val="dk1"/>
                          </a:solidFill>
                        </a:rPr>
                        <a:t>48</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w</a:t>
                      </a:r>
                      <a:r>
                        <a:rPr baseline="30000" lang="en" sz="2400">
                          <a:solidFill>
                            <a:schemeClr val="dk1"/>
                          </a:solidFill>
                        </a:rPr>
                        <a:t>27 + 20</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870" name="Google Shape;870;p72"/>
          <p:cNvGraphicFramePr/>
          <p:nvPr/>
        </p:nvGraphicFramePr>
        <p:xfrm>
          <a:off x="68813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w</a:t>
                      </a:r>
                      <a:r>
                        <a:rPr baseline="30000" lang="en" sz="2400">
                          <a:solidFill>
                            <a:schemeClr val="dk1"/>
                          </a:solidFill>
                        </a:rPr>
                        <a:t>48</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w</a:t>
                      </a:r>
                      <a:r>
                        <a:rPr baseline="30000" lang="en" sz="2400">
                          <a:solidFill>
                            <a:schemeClr val="dk1"/>
                          </a:solidFill>
                        </a:rPr>
                        <a:t>47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871" name="Google Shape;871;p72"/>
          <p:cNvSpPr txBox="1"/>
          <p:nvPr/>
        </p:nvSpPr>
        <p:spPr>
          <a:xfrm>
            <a:off x="6400800" y="2438400"/>
            <a:ext cx="576300" cy="64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a:t>
            </a:r>
            <a:endParaRPr/>
          </a:p>
        </p:txBody>
      </p:sp>
      <p:graphicFrame>
        <p:nvGraphicFramePr>
          <p:cNvPr id="872" name="Google Shape;872;p72"/>
          <p:cNvGraphicFramePr/>
          <p:nvPr/>
        </p:nvGraphicFramePr>
        <p:xfrm>
          <a:off x="1394975" y="1017713"/>
          <a:ext cx="3000000" cy="3000000"/>
        </p:xfrm>
        <a:graphic>
          <a:graphicData uri="http://schemas.openxmlformats.org/drawingml/2006/table">
            <a:tbl>
              <a:tblPr>
                <a:noFill/>
                <a:tableStyleId>{0BF6E7DA-6255-4F0F-BA12-36E061D19604}</a:tableStyleId>
              </a:tblPr>
              <a:tblGrid>
                <a:gridCol w="1594375"/>
              </a:tblGrid>
              <a:tr h="374025">
                <a:tc>
                  <a:txBody>
                    <a:bodyPr/>
                    <a:lstStyle/>
                    <a:p>
                      <a:pPr indent="0" lvl="0" marL="0" rtl="0" algn="ctr">
                        <a:spcBef>
                          <a:spcPts val="0"/>
                        </a:spcBef>
                        <a:spcAft>
                          <a:spcPts val="0"/>
                        </a:spcAft>
                        <a:buNone/>
                      </a:pPr>
                      <a:r>
                        <a:rPr lang="en" sz="2400">
                          <a:solidFill>
                            <a:schemeClr val="dk1"/>
                          </a:solidFill>
                        </a:rPr>
                        <a:t>71</a:t>
                      </a:r>
                      <a:r>
                        <a:rPr baseline="30000" lang="en" sz="2400">
                          <a:solidFill>
                            <a:schemeClr val="dk1"/>
                          </a:solidFill>
                        </a:rPr>
                        <a:t>100</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71</a:t>
                      </a:r>
                      <a:r>
                        <a:rPr baseline="30000" lang="en" sz="2400">
                          <a:solidFill>
                            <a:schemeClr val="dk1"/>
                          </a:solidFill>
                        </a:rPr>
                        <a:t>15</a:t>
                      </a:r>
                      <a:r>
                        <a:rPr lang="en" sz="2400">
                          <a:solidFill>
                            <a:schemeClr val="dk1"/>
                          </a:solidFill>
                        </a:rPr>
                        <a:t> · 71</a:t>
                      </a:r>
                      <a:r>
                        <a:rPr baseline="30000" lang="en" sz="2400">
                          <a:solidFill>
                            <a:schemeClr val="dk1"/>
                          </a:solidFill>
                        </a:rPr>
                        <a:t>52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873" name="Google Shape;873;p72"/>
          <p:cNvGraphicFramePr/>
          <p:nvPr/>
        </p:nvGraphicFramePr>
        <p:xfrm>
          <a:off x="5250875" y="1017713"/>
          <a:ext cx="3000000" cy="3000000"/>
        </p:xfrm>
        <a:graphic>
          <a:graphicData uri="http://schemas.openxmlformats.org/drawingml/2006/table">
            <a:tbl>
              <a:tblPr>
                <a:noFill/>
                <a:tableStyleId>{0BF6E7DA-6255-4F0F-BA12-36E061D19604}</a:tableStyleId>
              </a:tblPr>
              <a:tblGrid>
                <a:gridCol w="1385425"/>
              </a:tblGrid>
              <a:tr h="374025">
                <a:tc>
                  <a:txBody>
                    <a:bodyPr/>
                    <a:lstStyle/>
                    <a:p>
                      <a:pPr indent="0" lvl="0" marL="0" rtl="0" algn="ctr">
                        <a:spcBef>
                          <a:spcPts val="0"/>
                        </a:spcBef>
                        <a:spcAft>
                          <a:spcPts val="0"/>
                        </a:spcAft>
                        <a:buNone/>
                      </a:pPr>
                      <a:r>
                        <a:rPr lang="en" sz="2400">
                          <a:solidFill>
                            <a:schemeClr val="dk1"/>
                          </a:solidFill>
                        </a:rPr>
                        <a:t>w</a:t>
                      </a:r>
                      <a:r>
                        <a:rPr baseline="30000" lang="en" sz="2400">
                          <a:solidFill>
                            <a:schemeClr val="dk1"/>
                          </a:solidFill>
                        </a:rPr>
                        <a:t>48</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w</a:t>
                      </a:r>
                      <a:r>
                        <a:rPr baseline="30000" lang="en" sz="2400">
                          <a:solidFill>
                            <a:schemeClr val="dk1"/>
                          </a:solidFill>
                        </a:rPr>
                        <a:t>27</a:t>
                      </a:r>
                      <a:r>
                        <a:rPr lang="en" sz="2400">
                          <a:solidFill>
                            <a:schemeClr val="dk1"/>
                          </a:solidFill>
                        </a:rPr>
                        <a:t> · w</a:t>
                      </a:r>
                      <a:r>
                        <a:rPr baseline="30000" lang="en" sz="2400">
                          <a:solidFill>
                            <a:schemeClr val="dk1"/>
                          </a:solidFill>
                        </a:rPr>
                        <a:t>20</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874" name="Google Shape;874;p72"/>
          <p:cNvSpPr/>
          <p:nvPr/>
        </p:nvSpPr>
        <p:spPr>
          <a:xfrm>
            <a:off x="4789875" y="2186000"/>
            <a:ext cx="3846900" cy="2475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5" name="Google Shape;875;p72"/>
          <p:cNvSpPr/>
          <p:nvPr/>
        </p:nvSpPr>
        <p:spPr>
          <a:xfrm>
            <a:off x="557075" y="3250325"/>
            <a:ext cx="3846900" cy="14109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9" name="Shape 879"/>
        <p:cNvGrpSpPr/>
        <p:nvPr/>
      </p:nvGrpSpPr>
      <p:grpSpPr>
        <a:xfrm>
          <a:off x="0" y="0"/>
          <a:ext cx="0" cy="0"/>
          <a:chOff x="0" y="0"/>
          <a:chExt cx="0" cy="0"/>
        </a:xfrm>
      </p:grpSpPr>
      <p:sp>
        <p:nvSpPr>
          <p:cNvPr id="880" name="Google Shape;880;p7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a:t>
            </a:r>
            <a:endParaRPr b="1" baseline="30000" sz="2500">
              <a:highlight>
                <a:srgbClr val="00FFFF"/>
              </a:highlight>
            </a:endParaRPr>
          </a:p>
        </p:txBody>
      </p:sp>
      <p:sp>
        <p:nvSpPr>
          <p:cNvPr id="881" name="Google Shape;881;p73"/>
          <p:cNvSpPr txBox="1"/>
          <p:nvPr/>
        </p:nvSpPr>
        <p:spPr>
          <a:xfrm>
            <a:off x="3018575" y="3414600"/>
            <a:ext cx="1385400" cy="1089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71</a:t>
            </a:r>
            <a:r>
              <a:rPr b="1" baseline="30000" lang="en" sz="2500">
                <a:solidFill>
                  <a:schemeClr val="dk1"/>
                </a:solidFill>
              </a:rPr>
              <a:t>100 - 67</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highlight>
                  <a:srgbClr val="FFFF00"/>
                </a:highlight>
              </a:rPr>
              <a:t>71</a:t>
            </a:r>
            <a:r>
              <a:rPr b="1" baseline="30000" lang="en" sz="2500">
                <a:solidFill>
                  <a:schemeClr val="dk1"/>
                </a:solidFill>
                <a:highlight>
                  <a:srgbClr val="FFFF00"/>
                </a:highlight>
              </a:rPr>
              <a:t>33</a:t>
            </a:r>
            <a:endParaRPr b="1" baseline="30000" sz="2500">
              <a:solidFill>
                <a:schemeClr val="dk1"/>
              </a:solidFill>
              <a:highlight>
                <a:srgbClr val="FFFF00"/>
              </a:highlight>
            </a:endParaRPr>
          </a:p>
        </p:txBody>
      </p:sp>
      <p:cxnSp>
        <p:nvCxnSpPr>
          <p:cNvPr id="882" name="Google Shape;882;p73"/>
          <p:cNvCxnSpPr/>
          <p:nvPr/>
        </p:nvCxnSpPr>
        <p:spPr>
          <a:xfrm>
            <a:off x="4514275" y="839100"/>
            <a:ext cx="0" cy="3707700"/>
          </a:xfrm>
          <a:prstGeom prst="straightConnector1">
            <a:avLst/>
          </a:prstGeom>
          <a:noFill/>
          <a:ln cap="flat" cmpd="sng" w="9525">
            <a:solidFill>
              <a:schemeClr val="dk2"/>
            </a:solidFill>
            <a:prstDash val="solid"/>
            <a:round/>
            <a:headEnd len="med" w="med" type="none"/>
            <a:tailEnd len="med" w="med" type="none"/>
          </a:ln>
        </p:spPr>
      </p:cxnSp>
      <p:graphicFrame>
        <p:nvGraphicFramePr>
          <p:cNvPr id="883" name="Google Shape;883;p73"/>
          <p:cNvGraphicFramePr/>
          <p:nvPr/>
        </p:nvGraphicFramePr>
        <p:xfrm>
          <a:off x="1306275" y="2160713"/>
          <a:ext cx="3000000" cy="3000000"/>
        </p:xfrm>
        <a:graphic>
          <a:graphicData uri="http://schemas.openxmlformats.org/drawingml/2006/table">
            <a:tbl>
              <a:tblPr>
                <a:noFill/>
                <a:tableStyleId>{0BF6E7DA-6255-4F0F-BA12-36E061D19604}</a:tableStyleId>
              </a:tblPr>
              <a:tblGrid>
                <a:gridCol w="1272900"/>
              </a:tblGrid>
              <a:tr h="374025">
                <a:tc>
                  <a:txBody>
                    <a:bodyPr/>
                    <a:lstStyle/>
                    <a:p>
                      <a:pPr indent="0" lvl="0" marL="0" rtl="0" algn="ctr">
                        <a:spcBef>
                          <a:spcPts val="0"/>
                        </a:spcBef>
                        <a:spcAft>
                          <a:spcPts val="0"/>
                        </a:spcAft>
                        <a:buNone/>
                      </a:pPr>
                      <a:r>
                        <a:rPr lang="en" sz="2400">
                          <a:solidFill>
                            <a:schemeClr val="dk1"/>
                          </a:solidFill>
                        </a:rPr>
                        <a:t>71</a:t>
                      </a:r>
                      <a:r>
                        <a:rPr baseline="30000" lang="en" sz="2400">
                          <a:solidFill>
                            <a:schemeClr val="dk1"/>
                          </a:solidFill>
                        </a:rPr>
                        <a:t>100</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71</a:t>
                      </a:r>
                      <a:r>
                        <a:rPr baseline="30000" lang="en" sz="2400">
                          <a:solidFill>
                            <a:schemeClr val="dk1"/>
                          </a:solidFill>
                        </a:rPr>
                        <a:t>15 + 52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884" name="Google Shape;884;p73"/>
          <p:cNvGraphicFramePr/>
          <p:nvPr/>
        </p:nvGraphicFramePr>
        <p:xfrm>
          <a:off x="31475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71</a:t>
                      </a:r>
                      <a:r>
                        <a:rPr baseline="30000" lang="en" sz="2400">
                          <a:solidFill>
                            <a:schemeClr val="dk1"/>
                          </a:solidFill>
                        </a:rPr>
                        <a:t>100</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71</a:t>
                      </a:r>
                      <a:r>
                        <a:rPr baseline="30000" lang="en" sz="2400">
                          <a:solidFill>
                            <a:schemeClr val="dk1"/>
                          </a:solidFill>
                        </a:rPr>
                        <a:t>67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885" name="Google Shape;885;p73"/>
          <p:cNvSpPr txBox="1"/>
          <p:nvPr/>
        </p:nvSpPr>
        <p:spPr>
          <a:xfrm>
            <a:off x="2667000" y="2438400"/>
            <a:ext cx="576300" cy="64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a:t>
            </a:r>
            <a:endParaRPr/>
          </a:p>
        </p:txBody>
      </p:sp>
      <p:sp>
        <p:nvSpPr>
          <p:cNvPr id="886" name="Google Shape;886;p73"/>
          <p:cNvSpPr txBox="1"/>
          <p:nvPr/>
        </p:nvSpPr>
        <p:spPr>
          <a:xfrm>
            <a:off x="6977100" y="3414600"/>
            <a:ext cx="1160700" cy="1089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w</a:t>
            </a:r>
            <a:r>
              <a:rPr b="1" baseline="30000" lang="en" sz="2500">
                <a:solidFill>
                  <a:schemeClr val="dk1"/>
                </a:solidFill>
              </a:rPr>
              <a:t>48 - 47</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rPr>
              <a:t>w</a:t>
            </a:r>
            <a:r>
              <a:rPr b="1" baseline="30000" lang="en" sz="2500">
                <a:solidFill>
                  <a:schemeClr val="dk1"/>
                </a:solidFill>
              </a:rPr>
              <a:t>1</a:t>
            </a:r>
            <a:r>
              <a:rPr b="1" lang="en" sz="2500">
                <a:solidFill>
                  <a:schemeClr val="dk1"/>
                </a:solidFill>
              </a:rPr>
              <a:t> = </a:t>
            </a:r>
            <a:r>
              <a:rPr b="1" lang="en" sz="2500">
                <a:solidFill>
                  <a:schemeClr val="dk1"/>
                </a:solidFill>
                <a:highlight>
                  <a:srgbClr val="00FFFF"/>
                </a:highlight>
              </a:rPr>
              <a:t>w</a:t>
            </a:r>
            <a:endParaRPr b="1" baseline="30000" sz="2500">
              <a:solidFill>
                <a:schemeClr val="dk1"/>
              </a:solidFill>
              <a:highlight>
                <a:srgbClr val="00FFFF"/>
              </a:highlight>
            </a:endParaRPr>
          </a:p>
        </p:txBody>
      </p:sp>
      <p:graphicFrame>
        <p:nvGraphicFramePr>
          <p:cNvPr id="887" name="Google Shape;887;p73"/>
          <p:cNvGraphicFramePr/>
          <p:nvPr/>
        </p:nvGraphicFramePr>
        <p:xfrm>
          <a:off x="52811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w</a:t>
                      </a:r>
                      <a:r>
                        <a:rPr baseline="30000" lang="en" sz="2400">
                          <a:solidFill>
                            <a:schemeClr val="dk1"/>
                          </a:solidFill>
                        </a:rPr>
                        <a:t>48</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w</a:t>
                      </a:r>
                      <a:r>
                        <a:rPr baseline="30000" lang="en" sz="2400">
                          <a:solidFill>
                            <a:schemeClr val="dk1"/>
                          </a:solidFill>
                        </a:rPr>
                        <a:t>27 + 20</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888" name="Google Shape;888;p73"/>
          <p:cNvGraphicFramePr/>
          <p:nvPr/>
        </p:nvGraphicFramePr>
        <p:xfrm>
          <a:off x="68813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w</a:t>
                      </a:r>
                      <a:r>
                        <a:rPr baseline="30000" lang="en" sz="2400">
                          <a:solidFill>
                            <a:schemeClr val="dk1"/>
                          </a:solidFill>
                        </a:rPr>
                        <a:t>48</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w</a:t>
                      </a:r>
                      <a:r>
                        <a:rPr baseline="30000" lang="en" sz="2400">
                          <a:solidFill>
                            <a:schemeClr val="dk1"/>
                          </a:solidFill>
                        </a:rPr>
                        <a:t>47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889" name="Google Shape;889;p73"/>
          <p:cNvSpPr txBox="1"/>
          <p:nvPr/>
        </p:nvSpPr>
        <p:spPr>
          <a:xfrm>
            <a:off x="6400800" y="2438400"/>
            <a:ext cx="576300" cy="64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a:t>
            </a:r>
            <a:endParaRPr/>
          </a:p>
        </p:txBody>
      </p:sp>
      <p:graphicFrame>
        <p:nvGraphicFramePr>
          <p:cNvPr id="890" name="Google Shape;890;p73"/>
          <p:cNvGraphicFramePr/>
          <p:nvPr/>
        </p:nvGraphicFramePr>
        <p:xfrm>
          <a:off x="1394975" y="1017713"/>
          <a:ext cx="3000000" cy="3000000"/>
        </p:xfrm>
        <a:graphic>
          <a:graphicData uri="http://schemas.openxmlformats.org/drawingml/2006/table">
            <a:tbl>
              <a:tblPr>
                <a:noFill/>
                <a:tableStyleId>{0BF6E7DA-6255-4F0F-BA12-36E061D19604}</a:tableStyleId>
              </a:tblPr>
              <a:tblGrid>
                <a:gridCol w="1594375"/>
              </a:tblGrid>
              <a:tr h="374025">
                <a:tc>
                  <a:txBody>
                    <a:bodyPr/>
                    <a:lstStyle/>
                    <a:p>
                      <a:pPr indent="0" lvl="0" marL="0" rtl="0" algn="ctr">
                        <a:spcBef>
                          <a:spcPts val="0"/>
                        </a:spcBef>
                        <a:spcAft>
                          <a:spcPts val="0"/>
                        </a:spcAft>
                        <a:buNone/>
                      </a:pPr>
                      <a:r>
                        <a:rPr lang="en" sz="2400">
                          <a:solidFill>
                            <a:schemeClr val="dk1"/>
                          </a:solidFill>
                        </a:rPr>
                        <a:t>71</a:t>
                      </a:r>
                      <a:r>
                        <a:rPr baseline="30000" lang="en" sz="2400">
                          <a:solidFill>
                            <a:schemeClr val="dk1"/>
                          </a:solidFill>
                        </a:rPr>
                        <a:t>100</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71</a:t>
                      </a:r>
                      <a:r>
                        <a:rPr baseline="30000" lang="en" sz="2400">
                          <a:solidFill>
                            <a:schemeClr val="dk1"/>
                          </a:solidFill>
                        </a:rPr>
                        <a:t>15</a:t>
                      </a:r>
                      <a:r>
                        <a:rPr lang="en" sz="2400">
                          <a:solidFill>
                            <a:schemeClr val="dk1"/>
                          </a:solidFill>
                        </a:rPr>
                        <a:t> · 71</a:t>
                      </a:r>
                      <a:r>
                        <a:rPr baseline="30000" lang="en" sz="2400">
                          <a:solidFill>
                            <a:schemeClr val="dk1"/>
                          </a:solidFill>
                        </a:rPr>
                        <a:t>52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891" name="Google Shape;891;p73"/>
          <p:cNvGraphicFramePr/>
          <p:nvPr/>
        </p:nvGraphicFramePr>
        <p:xfrm>
          <a:off x="5250875" y="1017713"/>
          <a:ext cx="3000000" cy="3000000"/>
        </p:xfrm>
        <a:graphic>
          <a:graphicData uri="http://schemas.openxmlformats.org/drawingml/2006/table">
            <a:tbl>
              <a:tblPr>
                <a:noFill/>
                <a:tableStyleId>{0BF6E7DA-6255-4F0F-BA12-36E061D19604}</a:tableStyleId>
              </a:tblPr>
              <a:tblGrid>
                <a:gridCol w="1385425"/>
              </a:tblGrid>
              <a:tr h="374025">
                <a:tc>
                  <a:txBody>
                    <a:bodyPr/>
                    <a:lstStyle/>
                    <a:p>
                      <a:pPr indent="0" lvl="0" marL="0" rtl="0" algn="ctr">
                        <a:spcBef>
                          <a:spcPts val="0"/>
                        </a:spcBef>
                        <a:spcAft>
                          <a:spcPts val="0"/>
                        </a:spcAft>
                        <a:buNone/>
                      </a:pPr>
                      <a:r>
                        <a:rPr lang="en" sz="2400">
                          <a:solidFill>
                            <a:schemeClr val="dk1"/>
                          </a:solidFill>
                        </a:rPr>
                        <a:t>w</a:t>
                      </a:r>
                      <a:r>
                        <a:rPr baseline="30000" lang="en" sz="2400">
                          <a:solidFill>
                            <a:schemeClr val="dk1"/>
                          </a:solidFill>
                        </a:rPr>
                        <a:t>48</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w</a:t>
                      </a:r>
                      <a:r>
                        <a:rPr baseline="30000" lang="en" sz="2400">
                          <a:solidFill>
                            <a:schemeClr val="dk1"/>
                          </a:solidFill>
                        </a:rPr>
                        <a:t>27</a:t>
                      </a:r>
                      <a:r>
                        <a:rPr lang="en" sz="2400">
                          <a:solidFill>
                            <a:schemeClr val="dk1"/>
                          </a:solidFill>
                        </a:rPr>
                        <a:t> · w</a:t>
                      </a:r>
                      <a:r>
                        <a:rPr baseline="30000" lang="en" sz="2400">
                          <a:solidFill>
                            <a:schemeClr val="dk1"/>
                          </a:solidFill>
                        </a:rPr>
                        <a:t>20</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892" name="Google Shape;892;p73"/>
          <p:cNvSpPr/>
          <p:nvPr/>
        </p:nvSpPr>
        <p:spPr>
          <a:xfrm>
            <a:off x="4789875" y="2186000"/>
            <a:ext cx="3846900" cy="2475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6" name="Shape 896"/>
        <p:cNvGrpSpPr/>
        <p:nvPr/>
      </p:nvGrpSpPr>
      <p:grpSpPr>
        <a:xfrm>
          <a:off x="0" y="0"/>
          <a:ext cx="0" cy="0"/>
          <a:chOff x="0" y="0"/>
          <a:chExt cx="0" cy="0"/>
        </a:xfrm>
      </p:grpSpPr>
      <p:sp>
        <p:nvSpPr>
          <p:cNvPr id="897" name="Google Shape;897;p7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a:t>
            </a:r>
            <a:endParaRPr b="1" baseline="30000" sz="2500">
              <a:highlight>
                <a:srgbClr val="00FFFF"/>
              </a:highlight>
            </a:endParaRPr>
          </a:p>
        </p:txBody>
      </p:sp>
      <p:sp>
        <p:nvSpPr>
          <p:cNvPr id="898" name="Google Shape;898;p74"/>
          <p:cNvSpPr txBox="1"/>
          <p:nvPr/>
        </p:nvSpPr>
        <p:spPr>
          <a:xfrm>
            <a:off x="3018575" y="3414600"/>
            <a:ext cx="1385400" cy="1089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71</a:t>
            </a:r>
            <a:r>
              <a:rPr b="1" baseline="30000" lang="en" sz="2500">
                <a:solidFill>
                  <a:schemeClr val="dk1"/>
                </a:solidFill>
              </a:rPr>
              <a:t>100 - 67</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highlight>
                  <a:srgbClr val="FFFF00"/>
                </a:highlight>
              </a:rPr>
              <a:t>71</a:t>
            </a:r>
            <a:r>
              <a:rPr b="1" baseline="30000" lang="en" sz="2500">
                <a:solidFill>
                  <a:schemeClr val="dk1"/>
                </a:solidFill>
                <a:highlight>
                  <a:srgbClr val="FFFF00"/>
                </a:highlight>
              </a:rPr>
              <a:t>33</a:t>
            </a:r>
            <a:endParaRPr b="1" baseline="30000" sz="2500">
              <a:solidFill>
                <a:schemeClr val="dk1"/>
              </a:solidFill>
              <a:highlight>
                <a:srgbClr val="FFFF00"/>
              </a:highlight>
            </a:endParaRPr>
          </a:p>
        </p:txBody>
      </p:sp>
      <p:cxnSp>
        <p:nvCxnSpPr>
          <p:cNvPr id="899" name="Google Shape;899;p74"/>
          <p:cNvCxnSpPr/>
          <p:nvPr/>
        </p:nvCxnSpPr>
        <p:spPr>
          <a:xfrm>
            <a:off x="4514275" y="839100"/>
            <a:ext cx="0" cy="3707700"/>
          </a:xfrm>
          <a:prstGeom prst="straightConnector1">
            <a:avLst/>
          </a:prstGeom>
          <a:noFill/>
          <a:ln cap="flat" cmpd="sng" w="9525">
            <a:solidFill>
              <a:schemeClr val="dk2"/>
            </a:solidFill>
            <a:prstDash val="solid"/>
            <a:round/>
            <a:headEnd len="med" w="med" type="none"/>
            <a:tailEnd len="med" w="med" type="none"/>
          </a:ln>
        </p:spPr>
      </p:cxnSp>
      <p:graphicFrame>
        <p:nvGraphicFramePr>
          <p:cNvPr id="900" name="Google Shape;900;p74"/>
          <p:cNvGraphicFramePr/>
          <p:nvPr/>
        </p:nvGraphicFramePr>
        <p:xfrm>
          <a:off x="1306275" y="2160713"/>
          <a:ext cx="3000000" cy="3000000"/>
        </p:xfrm>
        <a:graphic>
          <a:graphicData uri="http://schemas.openxmlformats.org/drawingml/2006/table">
            <a:tbl>
              <a:tblPr>
                <a:noFill/>
                <a:tableStyleId>{0BF6E7DA-6255-4F0F-BA12-36E061D19604}</a:tableStyleId>
              </a:tblPr>
              <a:tblGrid>
                <a:gridCol w="1272900"/>
              </a:tblGrid>
              <a:tr h="374025">
                <a:tc>
                  <a:txBody>
                    <a:bodyPr/>
                    <a:lstStyle/>
                    <a:p>
                      <a:pPr indent="0" lvl="0" marL="0" rtl="0" algn="ctr">
                        <a:spcBef>
                          <a:spcPts val="0"/>
                        </a:spcBef>
                        <a:spcAft>
                          <a:spcPts val="0"/>
                        </a:spcAft>
                        <a:buNone/>
                      </a:pPr>
                      <a:r>
                        <a:rPr lang="en" sz="2400">
                          <a:solidFill>
                            <a:schemeClr val="dk1"/>
                          </a:solidFill>
                        </a:rPr>
                        <a:t>71</a:t>
                      </a:r>
                      <a:r>
                        <a:rPr baseline="30000" lang="en" sz="2400">
                          <a:solidFill>
                            <a:schemeClr val="dk1"/>
                          </a:solidFill>
                        </a:rPr>
                        <a:t>100</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71</a:t>
                      </a:r>
                      <a:r>
                        <a:rPr baseline="30000" lang="en" sz="2400">
                          <a:solidFill>
                            <a:schemeClr val="dk1"/>
                          </a:solidFill>
                        </a:rPr>
                        <a:t>15 + 52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901" name="Google Shape;901;p74"/>
          <p:cNvGraphicFramePr/>
          <p:nvPr/>
        </p:nvGraphicFramePr>
        <p:xfrm>
          <a:off x="31475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71</a:t>
                      </a:r>
                      <a:r>
                        <a:rPr baseline="30000" lang="en" sz="2400">
                          <a:solidFill>
                            <a:schemeClr val="dk1"/>
                          </a:solidFill>
                        </a:rPr>
                        <a:t>100</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71</a:t>
                      </a:r>
                      <a:r>
                        <a:rPr baseline="30000" lang="en" sz="2400">
                          <a:solidFill>
                            <a:schemeClr val="dk1"/>
                          </a:solidFill>
                        </a:rPr>
                        <a:t>67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902" name="Google Shape;902;p74"/>
          <p:cNvSpPr txBox="1"/>
          <p:nvPr/>
        </p:nvSpPr>
        <p:spPr>
          <a:xfrm>
            <a:off x="2667000" y="2438400"/>
            <a:ext cx="576300" cy="64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a:t>
            </a:r>
            <a:endParaRPr/>
          </a:p>
        </p:txBody>
      </p:sp>
      <p:sp>
        <p:nvSpPr>
          <p:cNvPr id="903" name="Google Shape;903;p74"/>
          <p:cNvSpPr txBox="1"/>
          <p:nvPr/>
        </p:nvSpPr>
        <p:spPr>
          <a:xfrm>
            <a:off x="6977100" y="3414600"/>
            <a:ext cx="1160700" cy="1089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w</a:t>
            </a:r>
            <a:r>
              <a:rPr b="1" baseline="30000" lang="en" sz="2500">
                <a:solidFill>
                  <a:schemeClr val="dk1"/>
                </a:solidFill>
              </a:rPr>
              <a:t>48 - 47</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rPr>
              <a:t>w</a:t>
            </a:r>
            <a:r>
              <a:rPr b="1" baseline="30000" lang="en" sz="2500">
                <a:solidFill>
                  <a:schemeClr val="dk1"/>
                </a:solidFill>
              </a:rPr>
              <a:t>1</a:t>
            </a:r>
            <a:r>
              <a:rPr b="1" lang="en" sz="2500">
                <a:solidFill>
                  <a:schemeClr val="dk1"/>
                </a:solidFill>
              </a:rPr>
              <a:t> = </a:t>
            </a:r>
            <a:r>
              <a:rPr b="1" lang="en" sz="2500">
                <a:solidFill>
                  <a:schemeClr val="dk1"/>
                </a:solidFill>
                <a:highlight>
                  <a:srgbClr val="00FFFF"/>
                </a:highlight>
              </a:rPr>
              <a:t>w</a:t>
            </a:r>
            <a:endParaRPr b="1" baseline="30000" sz="2500">
              <a:solidFill>
                <a:schemeClr val="dk1"/>
              </a:solidFill>
              <a:highlight>
                <a:srgbClr val="00FFFF"/>
              </a:highlight>
            </a:endParaRPr>
          </a:p>
        </p:txBody>
      </p:sp>
      <p:graphicFrame>
        <p:nvGraphicFramePr>
          <p:cNvPr id="904" name="Google Shape;904;p74"/>
          <p:cNvGraphicFramePr/>
          <p:nvPr/>
        </p:nvGraphicFramePr>
        <p:xfrm>
          <a:off x="52811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w</a:t>
                      </a:r>
                      <a:r>
                        <a:rPr baseline="30000" lang="en" sz="2400">
                          <a:solidFill>
                            <a:schemeClr val="dk1"/>
                          </a:solidFill>
                        </a:rPr>
                        <a:t>48</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w</a:t>
                      </a:r>
                      <a:r>
                        <a:rPr baseline="30000" lang="en" sz="2400">
                          <a:solidFill>
                            <a:schemeClr val="dk1"/>
                          </a:solidFill>
                        </a:rPr>
                        <a:t>27 + 20</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905" name="Google Shape;905;p74"/>
          <p:cNvGraphicFramePr/>
          <p:nvPr/>
        </p:nvGraphicFramePr>
        <p:xfrm>
          <a:off x="68813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w</a:t>
                      </a:r>
                      <a:r>
                        <a:rPr baseline="30000" lang="en" sz="2400">
                          <a:solidFill>
                            <a:schemeClr val="dk1"/>
                          </a:solidFill>
                        </a:rPr>
                        <a:t>48</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w</a:t>
                      </a:r>
                      <a:r>
                        <a:rPr baseline="30000" lang="en" sz="2400">
                          <a:solidFill>
                            <a:schemeClr val="dk1"/>
                          </a:solidFill>
                        </a:rPr>
                        <a:t>47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906" name="Google Shape;906;p74"/>
          <p:cNvSpPr txBox="1"/>
          <p:nvPr/>
        </p:nvSpPr>
        <p:spPr>
          <a:xfrm>
            <a:off x="6400800" y="2438400"/>
            <a:ext cx="576300" cy="64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a:t>
            </a:r>
            <a:endParaRPr/>
          </a:p>
        </p:txBody>
      </p:sp>
      <p:graphicFrame>
        <p:nvGraphicFramePr>
          <p:cNvPr id="907" name="Google Shape;907;p74"/>
          <p:cNvGraphicFramePr/>
          <p:nvPr/>
        </p:nvGraphicFramePr>
        <p:xfrm>
          <a:off x="1394975" y="1017713"/>
          <a:ext cx="3000000" cy="3000000"/>
        </p:xfrm>
        <a:graphic>
          <a:graphicData uri="http://schemas.openxmlformats.org/drawingml/2006/table">
            <a:tbl>
              <a:tblPr>
                <a:noFill/>
                <a:tableStyleId>{0BF6E7DA-6255-4F0F-BA12-36E061D19604}</a:tableStyleId>
              </a:tblPr>
              <a:tblGrid>
                <a:gridCol w="1594375"/>
              </a:tblGrid>
              <a:tr h="374025">
                <a:tc>
                  <a:txBody>
                    <a:bodyPr/>
                    <a:lstStyle/>
                    <a:p>
                      <a:pPr indent="0" lvl="0" marL="0" rtl="0" algn="ctr">
                        <a:spcBef>
                          <a:spcPts val="0"/>
                        </a:spcBef>
                        <a:spcAft>
                          <a:spcPts val="0"/>
                        </a:spcAft>
                        <a:buNone/>
                      </a:pPr>
                      <a:r>
                        <a:rPr lang="en" sz="2400">
                          <a:solidFill>
                            <a:schemeClr val="dk1"/>
                          </a:solidFill>
                        </a:rPr>
                        <a:t>71</a:t>
                      </a:r>
                      <a:r>
                        <a:rPr baseline="30000" lang="en" sz="2400">
                          <a:solidFill>
                            <a:schemeClr val="dk1"/>
                          </a:solidFill>
                        </a:rPr>
                        <a:t>100</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71</a:t>
                      </a:r>
                      <a:r>
                        <a:rPr baseline="30000" lang="en" sz="2400">
                          <a:solidFill>
                            <a:schemeClr val="dk1"/>
                          </a:solidFill>
                        </a:rPr>
                        <a:t>15</a:t>
                      </a:r>
                      <a:r>
                        <a:rPr lang="en" sz="2400">
                          <a:solidFill>
                            <a:schemeClr val="dk1"/>
                          </a:solidFill>
                        </a:rPr>
                        <a:t> · 71</a:t>
                      </a:r>
                      <a:r>
                        <a:rPr baseline="30000" lang="en" sz="2400">
                          <a:solidFill>
                            <a:schemeClr val="dk1"/>
                          </a:solidFill>
                        </a:rPr>
                        <a:t>52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908" name="Google Shape;908;p74"/>
          <p:cNvGraphicFramePr/>
          <p:nvPr/>
        </p:nvGraphicFramePr>
        <p:xfrm>
          <a:off x="5250875" y="1017713"/>
          <a:ext cx="3000000" cy="3000000"/>
        </p:xfrm>
        <a:graphic>
          <a:graphicData uri="http://schemas.openxmlformats.org/drawingml/2006/table">
            <a:tbl>
              <a:tblPr>
                <a:noFill/>
                <a:tableStyleId>{0BF6E7DA-6255-4F0F-BA12-36E061D19604}</a:tableStyleId>
              </a:tblPr>
              <a:tblGrid>
                <a:gridCol w="1385425"/>
              </a:tblGrid>
              <a:tr h="374025">
                <a:tc>
                  <a:txBody>
                    <a:bodyPr/>
                    <a:lstStyle/>
                    <a:p>
                      <a:pPr indent="0" lvl="0" marL="0" rtl="0" algn="ctr">
                        <a:spcBef>
                          <a:spcPts val="0"/>
                        </a:spcBef>
                        <a:spcAft>
                          <a:spcPts val="0"/>
                        </a:spcAft>
                        <a:buNone/>
                      </a:pPr>
                      <a:r>
                        <a:rPr lang="en" sz="2400">
                          <a:solidFill>
                            <a:schemeClr val="dk1"/>
                          </a:solidFill>
                        </a:rPr>
                        <a:t>w</a:t>
                      </a:r>
                      <a:r>
                        <a:rPr baseline="30000" lang="en" sz="2400">
                          <a:solidFill>
                            <a:schemeClr val="dk1"/>
                          </a:solidFill>
                        </a:rPr>
                        <a:t>48</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w</a:t>
                      </a:r>
                      <a:r>
                        <a:rPr baseline="30000" lang="en" sz="2400">
                          <a:solidFill>
                            <a:schemeClr val="dk1"/>
                          </a:solidFill>
                        </a:rPr>
                        <a:t>27</a:t>
                      </a:r>
                      <a:r>
                        <a:rPr lang="en" sz="2400">
                          <a:solidFill>
                            <a:schemeClr val="dk1"/>
                          </a:solidFill>
                        </a:rPr>
                        <a:t> · w</a:t>
                      </a:r>
                      <a:r>
                        <a:rPr baseline="30000" lang="en" sz="2400">
                          <a:solidFill>
                            <a:schemeClr val="dk1"/>
                          </a:solidFill>
                        </a:rPr>
                        <a:t>20</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909" name="Google Shape;909;p74"/>
          <p:cNvSpPr/>
          <p:nvPr/>
        </p:nvSpPr>
        <p:spPr>
          <a:xfrm>
            <a:off x="4789875" y="3461150"/>
            <a:ext cx="3846900" cy="12000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3" name="Shape 913"/>
        <p:cNvGrpSpPr/>
        <p:nvPr/>
      </p:nvGrpSpPr>
      <p:grpSpPr>
        <a:xfrm>
          <a:off x="0" y="0"/>
          <a:ext cx="0" cy="0"/>
          <a:chOff x="0" y="0"/>
          <a:chExt cx="0" cy="0"/>
        </a:xfrm>
      </p:grpSpPr>
      <p:sp>
        <p:nvSpPr>
          <p:cNvPr id="914" name="Google Shape;914;p7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a:t>
            </a:r>
            <a:endParaRPr b="1" baseline="30000" sz="2500">
              <a:highlight>
                <a:srgbClr val="00FFFF"/>
              </a:highlight>
            </a:endParaRPr>
          </a:p>
        </p:txBody>
      </p:sp>
      <p:sp>
        <p:nvSpPr>
          <p:cNvPr id="915" name="Google Shape;915;p75"/>
          <p:cNvSpPr txBox="1"/>
          <p:nvPr/>
        </p:nvSpPr>
        <p:spPr>
          <a:xfrm>
            <a:off x="3018575" y="3414600"/>
            <a:ext cx="1385400" cy="1089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71</a:t>
            </a:r>
            <a:r>
              <a:rPr b="1" baseline="30000" lang="en" sz="2500">
                <a:solidFill>
                  <a:schemeClr val="dk1"/>
                </a:solidFill>
              </a:rPr>
              <a:t>100 - 67</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highlight>
                  <a:srgbClr val="FFFF00"/>
                </a:highlight>
              </a:rPr>
              <a:t>71</a:t>
            </a:r>
            <a:r>
              <a:rPr b="1" baseline="30000" lang="en" sz="2500">
                <a:solidFill>
                  <a:schemeClr val="dk1"/>
                </a:solidFill>
                <a:highlight>
                  <a:srgbClr val="FFFF00"/>
                </a:highlight>
              </a:rPr>
              <a:t>33</a:t>
            </a:r>
            <a:endParaRPr b="1" baseline="30000" sz="2500">
              <a:solidFill>
                <a:schemeClr val="dk1"/>
              </a:solidFill>
              <a:highlight>
                <a:srgbClr val="FFFF00"/>
              </a:highlight>
            </a:endParaRPr>
          </a:p>
        </p:txBody>
      </p:sp>
      <p:cxnSp>
        <p:nvCxnSpPr>
          <p:cNvPr id="916" name="Google Shape;916;p75"/>
          <p:cNvCxnSpPr/>
          <p:nvPr/>
        </p:nvCxnSpPr>
        <p:spPr>
          <a:xfrm>
            <a:off x="4514275" y="839100"/>
            <a:ext cx="0" cy="3707700"/>
          </a:xfrm>
          <a:prstGeom prst="straightConnector1">
            <a:avLst/>
          </a:prstGeom>
          <a:noFill/>
          <a:ln cap="flat" cmpd="sng" w="9525">
            <a:solidFill>
              <a:schemeClr val="dk2"/>
            </a:solidFill>
            <a:prstDash val="solid"/>
            <a:round/>
            <a:headEnd len="med" w="med" type="none"/>
            <a:tailEnd len="med" w="med" type="none"/>
          </a:ln>
        </p:spPr>
      </p:cxnSp>
      <p:graphicFrame>
        <p:nvGraphicFramePr>
          <p:cNvPr id="917" name="Google Shape;917;p75"/>
          <p:cNvGraphicFramePr/>
          <p:nvPr/>
        </p:nvGraphicFramePr>
        <p:xfrm>
          <a:off x="1306275" y="2160713"/>
          <a:ext cx="3000000" cy="3000000"/>
        </p:xfrm>
        <a:graphic>
          <a:graphicData uri="http://schemas.openxmlformats.org/drawingml/2006/table">
            <a:tbl>
              <a:tblPr>
                <a:noFill/>
                <a:tableStyleId>{0BF6E7DA-6255-4F0F-BA12-36E061D19604}</a:tableStyleId>
              </a:tblPr>
              <a:tblGrid>
                <a:gridCol w="1272900"/>
              </a:tblGrid>
              <a:tr h="374025">
                <a:tc>
                  <a:txBody>
                    <a:bodyPr/>
                    <a:lstStyle/>
                    <a:p>
                      <a:pPr indent="0" lvl="0" marL="0" rtl="0" algn="ctr">
                        <a:spcBef>
                          <a:spcPts val="0"/>
                        </a:spcBef>
                        <a:spcAft>
                          <a:spcPts val="0"/>
                        </a:spcAft>
                        <a:buNone/>
                      </a:pPr>
                      <a:r>
                        <a:rPr lang="en" sz="2400">
                          <a:solidFill>
                            <a:schemeClr val="dk1"/>
                          </a:solidFill>
                        </a:rPr>
                        <a:t>71</a:t>
                      </a:r>
                      <a:r>
                        <a:rPr baseline="30000" lang="en" sz="2400">
                          <a:solidFill>
                            <a:schemeClr val="dk1"/>
                          </a:solidFill>
                        </a:rPr>
                        <a:t>100</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71</a:t>
                      </a:r>
                      <a:r>
                        <a:rPr baseline="30000" lang="en" sz="2400">
                          <a:solidFill>
                            <a:schemeClr val="dk1"/>
                          </a:solidFill>
                        </a:rPr>
                        <a:t>15 + 52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918" name="Google Shape;918;p75"/>
          <p:cNvGraphicFramePr/>
          <p:nvPr/>
        </p:nvGraphicFramePr>
        <p:xfrm>
          <a:off x="31475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71</a:t>
                      </a:r>
                      <a:r>
                        <a:rPr baseline="30000" lang="en" sz="2400">
                          <a:solidFill>
                            <a:schemeClr val="dk1"/>
                          </a:solidFill>
                        </a:rPr>
                        <a:t>100</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71</a:t>
                      </a:r>
                      <a:r>
                        <a:rPr baseline="30000" lang="en" sz="2400">
                          <a:solidFill>
                            <a:schemeClr val="dk1"/>
                          </a:solidFill>
                        </a:rPr>
                        <a:t>67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919" name="Google Shape;919;p75"/>
          <p:cNvSpPr txBox="1"/>
          <p:nvPr/>
        </p:nvSpPr>
        <p:spPr>
          <a:xfrm>
            <a:off x="2667000" y="2438400"/>
            <a:ext cx="576300" cy="64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a:t>
            </a:r>
            <a:endParaRPr/>
          </a:p>
        </p:txBody>
      </p:sp>
      <p:sp>
        <p:nvSpPr>
          <p:cNvPr id="920" name="Google Shape;920;p75"/>
          <p:cNvSpPr txBox="1"/>
          <p:nvPr/>
        </p:nvSpPr>
        <p:spPr>
          <a:xfrm>
            <a:off x="6977100" y="3414600"/>
            <a:ext cx="1160700" cy="1089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w</a:t>
            </a:r>
            <a:r>
              <a:rPr b="1" baseline="30000" lang="en" sz="2500">
                <a:solidFill>
                  <a:schemeClr val="dk1"/>
                </a:solidFill>
              </a:rPr>
              <a:t>48 - 47</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rPr>
              <a:t>w</a:t>
            </a:r>
            <a:r>
              <a:rPr b="1" baseline="30000" lang="en" sz="2500">
                <a:solidFill>
                  <a:schemeClr val="dk1"/>
                </a:solidFill>
              </a:rPr>
              <a:t>1</a:t>
            </a:r>
            <a:r>
              <a:rPr b="1" lang="en" sz="2500">
                <a:solidFill>
                  <a:schemeClr val="dk1"/>
                </a:solidFill>
              </a:rPr>
              <a:t> = </a:t>
            </a:r>
            <a:r>
              <a:rPr b="1" lang="en" sz="2500">
                <a:solidFill>
                  <a:schemeClr val="dk1"/>
                </a:solidFill>
                <a:highlight>
                  <a:srgbClr val="00FFFF"/>
                </a:highlight>
              </a:rPr>
              <a:t>w</a:t>
            </a:r>
            <a:endParaRPr b="1" baseline="30000" sz="2500">
              <a:solidFill>
                <a:schemeClr val="dk1"/>
              </a:solidFill>
              <a:highlight>
                <a:srgbClr val="00FFFF"/>
              </a:highlight>
            </a:endParaRPr>
          </a:p>
        </p:txBody>
      </p:sp>
      <p:graphicFrame>
        <p:nvGraphicFramePr>
          <p:cNvPr id="921" name="Google Shape;921;p75"/>
          <p:cNvGraphicFramePr/>
          <p:nvPr/>
        </p:nvGraphicFramePr>
        <p:xfrm>
          <a:off x="52811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w</a:t>
                      </a:r>
                      <a:r>
                        <a:rPr baseline="30000" lang="en" sz="2400">
                          <a:solidFill>
                            <a:schemeClr val="dk1"/>
                          </a:solidFill>
                        </a:rPr>
                        <a:t>48</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w</a:t>
                      </a:r>
                      <a:r>
                        <a:rPr baseline="30000" lang="en" sz="2400">
                          <a:solidFill>
                            <a:schemeClr val="dk1"/>
                          </a:solidFill>
                        </a:rPr>
                        <a:t>27 + 20</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922" name="Google Shape;922;p75"/>
          <p:cNvGraphicFramePr/>
          <p:nvPr/>
        </p:nvGraphicFramePr>
        <p:xfrm>
          <a:off x="68813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w</a:t>
                      </a:r>
                      <a:r>
                        <a:rPr baseline="30000" lang="en" sz="2400">
                          <a:solidFill>
                            <a:schemeClr val="dk1"/>
                          </a:solidFill>
                        </a:rPr>
                        <a:t>48</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w</a:t>
                      </a:r>
                      <a:r>
                        <a:rPr baseline="30000" lang="en" sz="2400">
                          <a:solidFill>
                            <a:schemeClr val="dk1"/>
                          </a:solidFill>
                        </a:rPr>
                        <a:t>47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923" name="Google Shape;923;p75"/>
          <p:cNvSpPr txBox="1"/>
          <p:nvPr/>
        </p:nvSpPr>
        <p:spPr>
          <a:xfrm>
            <a:off x="6400800" y="2438400"/>
            <a:ext cx="576300" cy="64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a:t>
            </a:r>
            <a:endParaRPr/>
          </a:p>
        </p:txBody>
      </p:sp>
      <p:graphicFrame>
        <p:nvGraphicFramePr>
          <p:cNvPr id="924" name="Google Shape;924;p75"/>
          <p:cNvGraphicFramePr/>
          <p:nvPr/>
        </p:nvGraphicFramePr>
        <p:xfrm>
          <a:off x="1394975" y="1017713"/>
          <a:ext cx="3000000" cy="3000000"/>
        </p:xfrm>
        <a:graphic>
          <a:graphicData uri="http://schemas.openxmlformats.org/drawingml/2006/table">
            <a:tbl>
              <a:tblPr>
                <a:noFill/>
                <a:tableStyleId>{0BF6E7DA-6255-4F0F-BA12-36E061D19604}</a:tableStyleId>
              </a:tblPr>
              <a:tblGrid>
                <a:gridCol w="1594375"/>
              </a:tblGrid>
              <a:tr h="374025">
                <a:tc>
                  <a:txBody>
                    <a:bodyPr/>
                    <a:lstStyle/>
                    <a:p>
                      <a:pPr indent="0" lvl="0" marL="0" rtl="0" algn="ctr">
                        <a:spcBef>
                          <a:spcPts val="0"/>
                        </a:spcBef>
                        <a:spcAft>
                          <a:spcPts val="0"/>
                        </a:spcAft>
                        <a:buNone/>
                      </a:pPr>
                      <a:r>
                        <a:rPr lang="en" sz="2400">
                          <a:solidFill>
                            <a:schemeClr val="dk1"/>
                          </a:solidFill>
                        </a:rPr>
                        <a:t>71</a:t>
                      </a:r>
                      <a:r>
                        <a:rPr baseline="30000" lang="en" sz="2400">
                          <a:solidFill>
                            <a:schemeClr val="dk1"/>
                          </a:solidFill>
                        </a:rPr>
                        <a:t>100</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71</a:t>
                      </a:r>
                      <a:r>
                        <a:rPr baseline="30000" lang="en" sz="2400">
                          <a:solidFill>
                            <a:schemeClr val="dk1"/>
                          </a:solidFill>
                        </a:rPr>
                        <a:t>15</a:t>
                      </a:r>
                      <a:r>
                        <a:rPr lang="en" sz="2400">
                          <a:solidFill>
                            <a:schemeClr val="dk1"/>
                          </a:solidFill>
                        </a:rPr>
                        <a:t> · 71</a:t>
                      </a:r>
                      <a:r>
                        <a:rPr baseline="30000" lang="en" sz="2400">
                          <a:solidFill>
                            <a:schemeClr val="dk1"/>
                          </a:solidFill>
                        </a:rPr>
                        <a:t>52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925" name="Google Shape;925;p75"/>
          <p:cNvGraphicFramePr/>
          <p:nvPr/>
        </p:nvGraphicFramePr>
        <p:xfrm>
          <a:off x="5250875" y="1017713"/>
          <a:ext cx="3000000" cy="3000000"/>
        </p:xfrm>
        <a:graphic>
          <a:graphicData uri="http://schemas.openxmlformats.org/drawingml/2006/table">
            <a:tbl>
              <a:tblPr>
                <a:noFill/>
                <a:tableStyleId>{0BF6E7DA-6255-4F0F-BA12-36E061D19604}</a:tableStyleId>
              </a:tblPr>
              <a:tblGrid>
                <a:gridCol w="1385425"/>
              </a:tblGrid>
              <a:tr h="374025">
                <a:tc>
                  <a:txBody>
                    <a:bodyPr/>
                    <a:lstStyle/>
                    <a:p>
                      <a:pPr indent="0" lvl="0" marL="0" rtl="0" algn="ctr">
                        <a:spcBef>
                          <a:spcPts val="0"/>
                        </a:spcBef>
                        <a:spcAft>
                          <a:spcPts val="0"/>
                        </a:spcAft>
                        <a:buNone/>
                      </a:pPr>
                      <a:r>
                        <a:rPr lang="en" sz="2400">
                          <a:solidFill>
                            <a:schemeClr val="dk1"/>
                          </a:solidFill>
                        </a:rPr>
                        <a:t>w</a:t>
                      </a:r>
                      <a:r>
                        <a:rPr baseline="30000" lang="en" sz="2400">
                          <a:solidFill>
                            <a:schemeClr val="dk1"/>
                          </a:solidFill>
                        </a:rPr>
                        <a:t>48</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w</a:t>
                      </a:r>
                      <a:r>
                        <a:rPr baseline="30000" lang="en" sz="2400">
                          <a:solidFill>
                            <a:schemeClr val="dk1"/>
                          </a:solidFill>
                        </a:rPr>
                        <a:t>27</a:t>
                      </a:r>
                      <a:r>
                        <a:rPr lang="en" sz="2400">
                          <a:solidFill>
                            <a:schemeClr val="dk1"/>
                          </a:solidFill>
                        </a:rPr>
                        <a:t> · w</a:t>
                      </a:r>
                      <a:r>
                        <a:rPr baseline="30000" lang="en" sz="2400">
                          <a:solidFill>
                            <a:schemeClr val="dk1"/>
                          </a:solidFill>
                        </a:rPr>
                        <a:t>20</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9" name="Shape 929"/>
        <p:cNvGrpSpPr/>
        <p:nvPr/>
      </p:nvGrpSpPr>
      <p:grpSpPr>
        <a:xfrm>
          <a:off x="0" y="0"/>
          <a:ext cx="0" cy="0"/>
          <a:chOff x="0" y="0"/>
          <a:chExt cx="0" cy="0"/>
        </a:xfrm>
      </p:grpSpPr>
      <p:sp>
        <p:nvSpPr>
          <p:cNvPr id="930" name="Google Shape;930;p7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a:t>
            </a:r>
            <a:endParaRPr b="1" baseline="30000" sz="2500"/>
          </a:p>
        </p:txBody>
      </p:sp>
      <p:pic>
        <p:nvPicPr>
          <p:cNvPr id="931" name="Google Shape;931;p76">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932" name="Google Shape;932;p76">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3" name="Google Shape;933;p76"/>
          <p:cNvSpPr txBox="1"/>
          <p:nvPr/>
        </p:nvSpPr>
        <p:spPr>
          <a:xfrm>
            <a:off x="10700" y="32075"/>
            <a:ext cx="502500" cy="33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D</a:t>
            </a:r>
            <a:r>
              <a:rPr lang="en"/>
              <a:t>)</a:t>
            </a:r>
            <a:endParaRPr/>
          </a:p>
        </p:txBody>
      </p:sp>
      <p:graphicFrame>
        <p:nvGraphicFramePr>
          <p:cNvPr id="934" name="Google Shape;934;p76"/>
          <p:cNvGraphicFramePr/>
          <p:nvPr/>
        </p:nvGraphicFramePr>
        <p:xfrm>
          <a:off x="1394975" y="1017713"/>
          <a:ext cx="3000000" cy="3000000"/>
        </p:xfrm>
        <a:graphic>
          <a:graphicData uri="http://schemas.openxmlformats.org/drawingml/2006/table">
            <a:tbl>
              <a:tblPr>
                <a:noFill/>
                <a:tableStyleId>{0BF6E7DA-6255-4F0F-BA12-36E061D19604}</a:tableStyleId>
              </a:tblPr>
              <a:tblGrid>
                <a:gridCol w="1594375"/>
              </a:tblGrid>
              <a:tr h="374025">
                <a:tc>
                  <a:txBody>
                    <a:bodyPr/>
                    <a:lstStyle/>
                    <a:p>
                      <a:pPr indent="0" lvl="0" marL="0" rtl="0" algn="ctr">
                        <a:spcBef>
                          <a:spcPts val="0"/>
                        </a:spcBef>
                        <a:spcAft>
                          <a:spcPts val="0"/>
                        </a:spcAft>
                        <a:buNone/>
                      </a:pPr>
                      <a:r>
                        <a:rPr lang="en" sz="2400">
                          <a:solidFill>
                            <a:schemeClr val="dk1"/>
                          </a:solidFill>
                        </a:rPr>
                        <a:t>x</a:t>
                      </a:r>
                      <a:r>
                        <a:rPr baseline="30000" lang="en" sz="2400">
                          <a:solidFill>
                            <a:schemeClr val="dk1"/>
                          </a:solidFill>
                        </a:rPr>
                        <a:t>24</a:t>
                      </a:r>
                      <a:r>
                        <a:rPr lang="en" sz="2400">
                          <a:solidFill>
                            <a:schemeClr val="dk1"/>
                          </a:solidFill>
                        </a:rPr>
                        <a:t> · x</a:t>
                      </a:r>
                      <a:r>
                        <a:rPr baseline="30000" lang="en" sz="2400">
                          <a:solidFill>
                            <a:schemeClr val="dk1"/>
                          </a:solidFill>
                        </a:rPr>
                        <a:t>37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x</a:t>
                      </a:r>
                      <a:r>
                        <a:rPr baseline="30000" lang="en" sz="2400">
                          <a:solidFill>
                            <a:schemeClr val="dk1"/>
                          </a:solidFill>
                        </a:rPr>
                        <a:t>16</a:t>
                      </a:r>
                      <a:r>
                        <a:rPr lang="en" sz="2400">
                          <a:solidFill>
                            <a:schemeClr val="dk1"/>
                          </a:solidFill>
                        </a:rPr>
                        <a:t> · x</a:t>
                      </a:r>
                      <a:r>
                        <a:rPr baseline="30000" lang="en" sz="2400">
                          <a:solidFill>
                            <a:schemeClr val="dk1"/>
                          </a:solidFill>
                        </a:rPr>
                        <a:t>17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935" name="Google Shape;935;p76"/>
          <p:cNvGraphicFramePr/>
          <p:nvPr/>
        </p:nvGraphicFramePr>
        <p:xfrm>
          <a:off x="5250875" y="1017713"/>
          <a:ext cx="3000000" cy="3000000"/>
        </p:xfrm>
        <a:graphic>
          <a:graphicData uri="http://schemas.openxmlformats.org/drawingml/2006/table">
            <a:tbl>
              <a:tblPr>
                <a:noFill/>
                <a:tableStyleId>{0BF6E7DA-6255-4F0F-BA12-36E061D19604}</a:tableStyleId>
              </a:tblPr>
              <a:tblGrid>
                <a:gridCol w="2124825"/>
              </a:tblGrid>
              <a:tr h="374025">
                <a:tc>
                  <a:txBody>
                    <a:bodyPr/>
                    <a:lstStyle/>
                    <a:p>
                      <a:pPr indent="0" lvl="0" marL="0" rtl="0" algn="ctr">
                        <a:spcBef>
                          <a:spcPts val="0"/>
                        </a:spcBef>
                        <a:spcAft>
                          <a:spcPts val="0"/>
                        </a:spcAft>
                        <a:buNone/>
                      </a:pPr>
                      <a:r>
                        <a:rPr lang="en" sz="2400">
                          <a:solidFill>
                            <a:schemeClr val="dk1"/>
                          </a:solidFill>
                        </a:rPr>
                        <a:t>762</a:t>
                      </a:r>
                      <a:r>
                        <a:rPr baseline="30000" lang="en" sz="2400">
                          <a:solidFill>
                            <a:schemeClr val="dk1"/>
                          </a:solidFill>
                        </a:rPr>
                        <a:t>72</a:t>
                      </a:r>
                      <a:r>
                        <a:rPr lang="en" sz="2400">
                          <a:solidFill>
                            <a:schemeClr val="dk1"/>
                          </a:solidFill>
                        </a:rPr>
                        <a:t> · 762</a:t>
                      </a:r>
                      <a:r>
                        <a:rPr baseline="30000" lang="en" sz="2400">
                          <a:solidFill>
                            <a:schemeClr val="dk1"/>
                          </a:solidFill>
                        </a:rPr>
                        <a:t>8</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762</a:t>
                      </a:r>
                      <a:r>
                        <a:rPr baseline="30000" lang="en" sz="2400">
                          <a:solidFill>
                            <a:schemeClr val="dk1"/>
                          </a:solidFill>
                        </a:rPr>
                        <a:t>44</a:t>
                      </a:r>
                      <a:r>
                        <a:rPr lang="en" sz="2400">
                          <a:solidFill>
                            <a:schemeClr val="dk1"/>
                          </a:solidFill>
                        </a:rPr>
                        <a:t> · 762</a:t>
                      </a:r>
                      <a:r>
                        <a:rPr baseline="30000" lang="en" sz="2400">
                          <a:solidFill>
                            <a:schemeClr val="dk1"/>
                          </a:solidFill>
                        </a:rPr>
                        <a:t>22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cxnSp>
        <p:nvCxnSpPr>
          <p:cNvPr id="936" name="Google Shape;936;p76"/>
          <p:cNvCxnSpPr/>
          <p:nvPr/>
        </p:nvCxnSpPr>
        <p:spPr>
          <a:xfrm>
            <a:off x="4514275" y="839100"/>
            <a:ext cx="0" cy="3707700"/>
          </a:xfrm>
          <a:prstGeom prst="straightConnector1">
            <a:avLst/>
          </a:prstGeom>
          <a:noFill/>
          <a:ln cap="flat" cmpd="sng" w="9525">
            <a:solidFill>
              <a:schemeClr val="dk2"/>
            </a:solidFill>
            <a:prstDash val="solid"/>
            <a:round/>
            <a:headEnd len="med" w="med" type="none"/>
            <a:tailEnd len="med" w="med" type="none"/>
          </a:ln>
        </p:spPr>
      </p:cxn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0" name="Shape 940"/>
        <p:cNvGrpSpPr/>
        <p:nvPr/>
      </p:nvGrpSpPr>
      <p:grpSpPr>
        <a:xfrm>
          <a:off x="0" y="0"/>
          <a:ext cx="0" cy="0"/>
          <a:chOff x="0" y="0"/>
          <a:chExt cx="0" cy="0"/>
        </a:xfrm>
      </p:grpSpPr>
      <p:sp>
        <p:nvSpPr>
          <p:cNvPr id="941" name="Google Shape;941;p7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a:t>
            </a:r>
            <a:endParaRPr b="1" baseline="30000" sz="2500">
              <a:highlight>
                <a:srgbClr val="00FFFF"/>
              </a:highlight>
            </a:endParaRPr>
          </a:p>
        </p:txBody>
      </p:sp>
      <p:sp>
        <p:nvSpPr>
          <p:cNvPr id="942" name="Google Shape;942;p77"/>
          <p:cNvSpPr txBox="1"/>
          <p:nvPr/>
        </p:nvSpPr>
        <p:spPr>
          <a:xfrm>
            <a:off x="3094775" y="3414600"/>
            <a:ext cx="1385400" cy="1089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x</a:t>
            </a:r>
            <a:r>
              <a:rPr b="1" baseline="30000" lang="en" sz="2500">
                <a:solidFill>
                  <a:schemeClr val="dk1"/>
                </a:solidFill>
              </a:rPr>
              <a:t>61</a:t>
            </a:r>
            <a:r>
              <a:rPr b="1" baseline="30000" lang="en" sz="2500">
                <a:solidFill>
                  <a:schemeClr val="dk1"/>
                </a:solidFill>
              </a:rPr>
              <a:t> - 33</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highlight>
                  <a:srgbClr val="FFFF00"/>
                </a:highlight>
              </a:rPr>
              <a:t>x</a:t>
            </a:r>
            <a:r>
              <a:rPr b="1" baseline="30000" lang="en" sz="2500">
                <a:solidFill>
                  <a:schemeClr val="dk1"/>
                </a:solidFill>
                <a:highlight>
                  <a:srgbClr val="FFFF00"/>
                </a:highlight>
              </a:rPr>
              <a:t>2</a:t>
            </a:r>
            <a:r>
              <a:rPr b="1" baseline="30000" lang="en" sz="2500">
                <a:solidFill>
                  <a:schemeClr val="dk1"/>
                </a:solidFill>
                <a:highlight>
                  <a:srgbClr val="FFFF00"/>
                </a:highlight>
              </a:rPr>
              <a:t>8</a:t>
            </a:r>
            <a:endParaRPr b="1" baseline="30000" sz="2500">
              <a:solidFill>
                <a:schemeClr val="dk1"/>
              </a:solidFill>
              <a:highlight>
                <a:srgbClr val="FFFF00"/>
              </a:highlight>
            </a:endParaRPr>
          </a:p>
        </p:txBody>
      </p:sp>
      <p:cxnSp>
        <p:nvCxnSpPr>
          <p:cNvPr id="943" name="Google Shape;943;p77"/>
          <p:cNvCxnSpPr/>
          <p:nvPr/>
        </p:nvCxnSpPr>
        <p:spPr>
          <a:xfrm>
            <a:off x="4514275" y="839100"/>
            <a:ext cx="0" cy="3707700"/>
          </a:xfrm>
          <a:prstGeom prst="straightConnector1">
            <a:avLst/>
          </a:prstGeom>
          <a:noFill/>
          <a:ln cap="flat" cmpd="sng" w="9525">
            <a:solidFill>
              <a:schemeClr val="dk2"/>
            </a:solidFill>
            <a:prstDash val="solid"/>
            <a:round/>
            <a:headEnd len="med" w="med" type="none"/>
            <a:tailEnd len="med" w="med" type="none"/>
          </a:ln>
        </p:spPr>
      </p:cxnSp>
      <p:graphicFrame>
        <p:nvGraphicFramePr>
          <p:cNvPr id="944" name="Google Shape;944;p77"/>
          <p:cNvGraphicFramePr/>
          <p:nvPr/>
        </p:nvGraphicFramePr>
        <p:xfrm>
          <a:off x="1306275" y="2160713"/>
          <a:ext cx="3000000" cy="3000000"/>
        </p:xfrm>
        <a:graphic>
          <a:graphicData uri="http://schemas.openxmlformats.org/drawingml/2006/table">
            <a:tbl>
              <a:tblPr>
                <a:noFill/>
                <a:tableStyleId>{0BF6E7DA-6255-4F0F-BA12-36E061D19604}</a:tableStyleId>
              </a:tblPr>
              <a:tblGrid>
                <a:gridCol w="1272900"/>
              </a:tblGrid>
              <a:tr h="374025">
                <a:tc>
                  <a:txBody>
                    <a:bodyPr/>
                    <a:lstStyle/>
                    <a:p>
                      <a:pPr indent="0" lvl="0" marL="0" rtl="0" algn="ctr">
                        <a:spcBef>
                          <a:spcPts val="0"/>
                        </a:spcBef>
                        <a:spcAft>
                          <a:spcPts val="0"/>
                        </a:spcAft>
                        <a:buNone/>
                      </a:pPr>
                      <a:r>
                        <a:rPr lang="en" sz="2400">
                          <a:solidFill>
                            <a:schemeClr val="dk1"/>
                          </a:solidFill>
                        </a:rPr>
                        <a:t>x</a:t>
                      </a:r>
                      <a:r>
                        <a:rPr baseline="30000" lang="en" sz="2400">
                          <a:solidFill>
                            <a:schemeClr val="dk1"/>
                          </a:solidFill>
                        </a:rPr>
                        <a:t>24 + 37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x</a:t>
                      </a:r>
                      <a:r>
                        <a:rPr baseline="30000" lang="en" sz="2400">
                          <a:solidFill>
                            <a:schemeClr val="dk1"/>
                          </a:solidFill>
                        </a:rPr>
                        <a:t>16</a:t>
                      </a:r>
                      <a:r>
                        <a:rPr baseline="30000" lang="en" sz="2400">
                          <a:solidFill>
                            <a:schemeClr val="dk1"/>
                          </a:solidFill>
                        </a:rPr>
                        <a:t> + 17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945" name="Google Shape;945;p77"/>
          <p:cNvGraphicFramePr/>
          <p:nvPr/>
        </p:nvGraphicFramePr>
        <p:xfrm>
          <a:off x="31475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x</a:t>
                      </a:r>
                      <a:r>
                        <a:rPr baseline="30000" lang="en" sz="2400">
                          <a:solidFill>
                            <a:schemeClr val="dk1"/>
                          </a:solidFill>
                        </a:rPr>
                        <a:t>61</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x</a:t>
                      </a:r>
                      <a:r>
                        <a:rPr baseline="30000" lang="en" sz="2400">
                          <a:solidFill>
                            <a:schemeClr val="dk1"/>
                          </a:solidFill>
                        </a:rPr>
                        <a:t>33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946" name="Google Shape;946;p77"/>
          <p:cNvSpPr txBox="1"/>
          <p:nvPr/>
        </p:nvSpPr>
        <p:spPr>
          <a:xfrm>
            <a:off x="2667000" y="2438400"/>
            <a:ext cx="576300" cy="64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a:t>
            </a:r>
            <a:endParaRPr/>
          </a:p>
        </p:txBody>
      </p:sp>
      <p:sp>
        <p:nvSpPr>
          <p:cNvPr id="947" name="Google Shape;947;p77"/>
          <p:cNvSpPr txBox="1"/>
          <p:nvPr/>
        </p:nvSpPr>
        <p:spPr>
          <a:xfrm>
            <a:off x="6674400" y="3414600"/>
            <a:ext cx="1539600" cy="1089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762</a:t>
            </a:r>
            <a:r>
              <a:rPr b="1" baseline="30000" lang="en" sz="2500">
                <a:solidFill>
                  <a:schemeClr val="dk1"/>
                </a:solidFill>
              </a:rPr>
              <a:t>80</a:t>
            </a:r>
            <a:r>
              <a:rPr b="1" baseline="30000" lang="en" sz="2500">
                <a:solidFill>
                  <a:schemeClr val="dk1"/>
                </a:solidFill>
              </a:rPr>
              <a:t> - 66</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highlight>
                  <a:srgbClr val="00FFFF"/>
                </a:highlight>
              </a:rPr>
              <a:t>762</a:t>
            </a:r>
            <a:r>
              <a:rPr b="1" baseline="30000" lang="en" sz="2500">
                <a:solidFill>
                  <a:schemeClr val="dk1"/>
                </a:solidFill>
                <a:highlight>
                  <a:srgbClr val="00FFFF"/>
                </a:highlight>
              </a:rPr>
              <a:t>14</a:t>
            </a:r>
            <a:endParaRPr b="1" baseline="30000" sz="2500">
              <a:solidFill>
                <a:schemeClr val="dk1"/>
              </a:solidFill>
              <a:highlight>
                <a:srgbClr val="00FFFF"/>
              </a:highlight>
            </a:endParaRPr>
          </a:p>
        </p:txBody>
      </p:sp>
      <p:graphicFrame>
        <p:nvGraphicFramePr>
          <p:cNvPr id="948" name="Google Shape;948;p77"/>
          <p:cNvGraphicFramePr/>
          <p:nvPr/>
        </p:nvGraphicFramePr>
        <p:xfrm>
          <a:off x="4773375" y="2160713"/>
          <a:ext cx="3000000" cy="3000000"/>
        </p:xfrm>
        <a:graphic>
          <a:graphicData uri="http://schemas.openxmlformats.org/drawingml/2006/table">
            <a:tbl>
              <a:tblPr>
                <a:noFill/>
                <a:tableStyleId>{0BF6E7DA-6255-4F0F-BA12-36E061D19604}</a:tableStyleId>
              </a:tblPr>
              <a:tblGrid>
                <a:gridCol w="1539600"/>
              </a:tblGrid>
              <a:tr h="374025">
                <a:tc>
                  <a:txBody>
                    <a:bodyPr/>
                    <a:lstStyle/>
                    <a:p>
                      <a:pPr indent="0" lvl="0" marL="0" rtl="0" algn="ctr">
                        <a:spcBef>
                          <a:spcPts val="0"/>
                        </a:spcBef>
                        <a:spcAft>
                          <a:spcPts val="0"/>
                        </a:spcAft>
                        <a:buNone/>
                      </a:pPr>
                      <a:r>
                        <a:rPr lang="en" sz="2400">
                          <a:solidFill>
                            <a:schemeClr val="dk1"/>
                          </a:solidFill>
                        </a:rPr>
                        <a:t>762</a:t>
                      </a:r>
                      <a:r>
                        <a:rPr baseline="30000" lang="en" sz="2400">
                          <a:solidFill>
                            <a:schemeClr val="dk1"/>
                          </a:solidFill>
                        </a:rPr>
                        <a:t>72 + 8</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762</a:t>
                      </a:r>
                      <a:r>
                        <a:rPr baseline="30000" lang="en" sz="2400">
                          <a:solidFill>
                            <a:schemeClr val="dk1"/>
                          </a:solidFill>
                        </a:rPr>
                        <a:t>44</a:t>
                      </a:r>
                      <a:r>
                        <a:rPr baseline="30000" lang="en" sz="2400">
                          <a:solidFill>
                            <a:schemeClr val="dk1"/>
                          </a:solidFill>
                        </a:rPr>
                        <a:t> + 22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949" name="Google Shape;949;p77"/>
          <p:cNvGraphicFramePr/>
          <p:nvPr/>
        </p:nvGraphicFramePr>
        <p:xfrm>
          <a:off x="68813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762</a:t>
                      </a:r>
                      <a:r>
                        <a:rPr baseline="30000" lang="en" sz="2400">
                          <a:solidFill>
                            <a:schemeClr val="dk1"/>
                          </a:solidFill>
                        </a:rPr>
                        <a:t>80</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762</a:t>
                      </a:r>
                      <a:r>
                        <a:rPr baseline="30000" lang="en" sz="2400">
                          <a:solidFill>
                            <a:schemeClr val="dk1"/>
                          </a:solidFill>
                        </a:rPr>
                        <a:t>66</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950" name="Google Shape;950;p77"/>
          <p:cNvSpPr txBox="1"/>
          <p:nvPr/>
        </p:nvSpPr>
        <p:spPr>
          <a:xfrm>
            <a:off x="6400800" y="2438400"/>
            <a:ext cx="576300" cy="64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a:t>
            </a:r>
            <a:endParaRPr/>
          </a:p>
        </p:txBody>
      </p:sp>
      <p:graphicFrame>
        <p:nvGraphicFramePr>
          <p:cNvPr id="951" name="Google Shape;951;p77"/>
          <p:cNvGraphicFramePr/>
          <p:nvPr/>
        </p:nvGraphicFramePr>
        <p:xfrm>
          <a:off x="1394975" y="1017713"/>
          <a:ext cx="3000000" cy="3000000"/>
        </p:xfrm>
        <a:graphic>
          <a:graphicData uri="http://schemas.openxmlformats.org/drawingml/2006/table">
            <a:tbl>
              <a:tblPr>
                <a:noFill/>
                <a:tableStyleId>{0BF6E7DA-6255-4F0F-BA12-36E061D19604}</a:tableStyleId>
              </a:tblPr>
              <a:tblGrid>
                <a:gridCol w="1594375"/>
              </a:tblGrid>
              <a:tr h="374025">
                <a:tc>
                  <a:txBody>
                    <a:bodyPr/>
                    <a:lstStyle/>
                    <a:p>
                      <a:pPr indent="0" lvl="0" marL="0" rtl="0" algn="ctr">
                        <a:spcBef>
                          <a:spcPts val="0"/>
                        </a:spcBef>
                        <a:spcAft>
                          <a:spcPts val="0"/>
                        </a:spcAft>
                        <a:buNone/>
                      </a:pPr>
                      <a:r>
                        <a:rPr lang="en" sz="2400">
                          <a:solidFill>
                            <a:schemeClr val="dk1"/>
                          </a:solidFill>
                        </a:rPr>
                        <a:t>x</a:t>
                      </a:r>
                      <a:r>
                        <a:rPr baseline="30000" lang="en" sz="2400">
                          <a:solidFill>
                            <a:schemeClr val="dk1"/>
                          </a:solidFill>
                        </a:rPr>
                        <a:t>24</a:t>
                      </a:r>
                      <a:r>
                        <a:rPr lang="en" sz="2400">
                          <a:solidFill>
                            <a:schemeClr val="dk1"/>
                          </a:solidFill>
                        </a:rPr>
                        <a:t> · x</a:t>
                      </a:r>
                      <a:r>
                        <a:rPr baseline="30000" lang="en" sz="2400">
                          <a:solidFill>
                            <a:schemeClr val="dk1"/>
                          </a:solidFill>
                        </a:rPr>
                        <a:t>37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x</a:t>
                      </a:r>
                      <a:r>
                        <a:rPr baseline="30000" lang="en" sz="2400">
                          <a:solidFill>
                            <a:schemeClr val="dk1"/>
                          </a:solidFill>
                        </a:rPr>
                        <a:t>16</a:t>
                      </a:r>
                      <a:r>
                        <a:rPr lang="en" sz="2400">
                          <a:solidFill>
                            <a:schemeClr val="dk1"/>
                          </a:solidFill>
                        </a:rPr>
                        <a:t> · x</a:t>
                      </a:r>
                      <a:r>
                        <a:rPr baseline="30000" lang="en" sz="2400">
                          <a:solidFill>
                            <a:schemeClr val="dk1"/>
                          </a:solidFill>
                        </a:rPr>
                        <a:t>17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952" name="Google Shape;952;p77"/>
          <p:cNvGraphicFramePr/>
          <p:nvPr/>
        </p:nvGraphicFramePr>
        <p:xfrm>
          <a:off x="5250875" y="1017713"/>
          <a:ext cx="3000000" cy="3000000"/>
        </p:xfrm>
        <a:graphic>
          <a:graphicData uri="http://schemas.openxmlformats.org/drawingml/2006/table">
            <a:tbl>
              <a:tblPr>
                <a:noFill/>
                <a:tableStyleId>{0BF6E7DA-6255-4F0F-BA12-36E061D19604}</a:tableStyleId>
              </a:tblPr>
              <a:tblGrid>
                <a:gridCol w="2124825"/>
              </a:tblGrid>
              <a:tr h="374025">
                <a:tc>
                  <a:txBody>
                    <a:bodyPr/>
                    <a:lstStyle/>
                    <a:p>
                      <a:pPr indent="0" lvl="0" marL="0" rtl="0" algn="ctr">
                        <a:spcBef>
                          <a:spcPts val="0"/>
                        </a:spcBef>
                        <a:spcAft>
                          <a:spcPts val="0"/>
                        </a:spcAft>
                        <a:buNone/>
                      </a:pPr>
                      <a:r>
                        <a:rPr lang="en" sz="2400">
                          <a:solidFill>
                            <a:schemeClr val="dk1"/>
                          </a:solidFill>
                        </a:rPr>
                        <a:t>762</a:t>
                      </a:r>
                      <a:r>
                        <a:rPr baseline="30000" lang="en" sz="2400">
                          <a:solidFill>
                            <a:schemeClr val="dk1"/>
                          </a:solidFill>
                        </a:rPr>
                        <a:t>72</a:t>
                      </a:r>
                      <a:r>
                        <a:rPr lang="en" sz="2400">
                          <a:solidFill>
                            <a:schemeClr val="dk1"/>
                          </a:solidFill>
                        </a:rPr>
                        <a:t> · 762</a:t>
                      </a:r>
                      <a:r>
                        <a:rPr baseline="30000" lang="en" sz="2400">
                          <a:solidFill>
                            <a:schemeClr val="dk1"/>
                          </a:solidFill>
                        </a:rPr>
                        <a:t>8</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762</a:t>
                      </a:r>
                      <a:r>
                        <a:rPr baseline="30000" lang="en" sz="2400">
                          <a:solidFill>
                            <a:schemeClr val="dk1"/>
                          </a:solidFill>
                        </a:rPr>
                        <a:t>44</a:t>
                      </a:r>
                      <a:r>
                        <a:rPr lang="en" sz="2400">
                          <a:solidFill>
                            <a:schemeClr val="dk1"/>
                          </a:solidFill>
                        </a:rPr>
                        <a:t> · 762</a:t>
                      </a:r>
                      <a:r>
                        <a:rPr baseline="30000" lang="en" sz="2400">
                          <a:solidFill>
                            <a:schemeClr val="dk1"/>
                          </a:solidFill>
                        </a:rPr>
                        <a:t>22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953" name="Google Shape;953;p77"/>
          <p:cNvSpPr/>
          <p:nvPr/>
        </p:nvSpPr>
        <p:spPr>
          <a:xfrm>
            <a:off x="4572000" y="2186000"/>
            <a:ext cx="4064700" cy="2475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4" name="Google Shape;954;p77"/>
          <p:cNvSpPr/>
          <p:nvPr/>
        </p:nvSpPr>
        <p:spPr>
          <a:xfrm>
            <a:off x="506000" y="3482575"/>
            <a:ext cx="3846900" cy="11787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8" name="Shape 958"/>
        <p:cNvGrpSpPr/>
        <p:nvPr/>
      </p:nvGrpSpPr>
      <p:grpSpPr>
        <a:xfrm>
          <a:off x="0" y="0"/>
          <a:ext cx="0" cy="0"/>
          <a:chOff x="0" y="0"/>
          <a:chExt cx="0" cy="0"/>
        </a:xfrm>
      </p:grpSpPr>
      <p:sp>
        <p:nvSpPr>
          <p:cNvPr id="959" name="Google Shape;959;p7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a:t>
            </a:r>
            <a:endParaRPr b="1" baseline="30000" sz="2500">
              <a:highlight>
                <a:srgbClr val="00FFFF"/>
              </a:highlight>
            </a:endParaRPr>
          </a:p>
        </p:txBody>
      </p:sp>
      <p:sp>
        <p:nvSpPr>
          <p:cNvPr id="960" name="Google Shape;960;p78"/>
          <p:cNvSpPr txBox="1"/>
          <p:nvPr/>
        </p:nvSpPr>
        <p:spPr>
          <a:xfrm>
            <a:off x="3094775" y="3414600"/>
            <a:ext cx="1385400" cy="1089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x</a:t>
            </a:r>
            <a:r>
              <a:rPr b="1" baseline="30000" lang="en" sz="2500">
                <a:solidFill>
                  <a:schemeClr val="dk1"/>
                </a:solidFill>
              </a:rPr>
              <a:t>61 - 33</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highlight>
                  <a:srgbClr val="FFFF00"/>
                </a:highlight>
              </a:rPr>
              <a:t>x</a:t>
            </a:r>
            <a:r>
              <a:rPr b="1" baseline="30000" lang="en" sz="2500">
                <a:solidFill>
                  <a:schemeClr val="dk1"/>
                </a:solidFill>
                <a:highlight>
                  <a:srgbClr val="FFFF00"/>
                </a:highlight>
              </a:rPr>
              <a:t>28</a:t>
            </a:r>
            <a:endParaRPr b="1" baseline="30000" sz="2500">
              <a:solidFill>
                <a:schemeClr val="dk1"/>
              </a:solidFill>
              <a:highlight>
                <a:srgbClr val="FFFF00"/>
              </a:highlight>
            </a:endParaRPr>
          </a:p>
        </p:txBody>
      </p:sp>
      <p:cxnSp>
        <p:nvCxnSpPr>
          <p:cNvPr id="961" name="Google Shape;961;p78"/>
          <p:cNvCxnSpPr/>
          <p:nvPr/>
        </p:nvCxnSpPr>
        <p:spPr>
          <a:xfrm>
            <a:off x="4514275" y="839100"/>
            <a:ext cx="0" cy="3707700"/>
          </a:xfrm>
          <a:prstGeom prst="straightConnector1">
            <a:avLst/>
          </a:prstGeom>
          <a:noFill/>
          <a:ln cap="flat" cmpd="sng" w="9525">
            <a:solidFill>
              <a:schemeClr val="dk2"/>
            </a:solidFill>
            <a:prstDash val="solid"/>
            <a:round/>
            <a:headEnd len="med" w="med" type="none"/>
            <a:tailEnd len="med" w="med" type="none"/>
          </a:ln>
        </p:spPr>
      </p:cxnSp>
      <p:graphicFrame>
        <p:nvGraphicFramePr>
          <p:cNvPr id="962" name="Google Shape;962;p78"/>
          <p:cNvGraphicFramePr/>
          <p:nvPr/>
        </p:nvGraphicFramePr>
        <p:xfrm>
          <a:off x="1306275" y="2160713"/>
          <a:ext cx="3000000" cy="3000000"/>
        </p:xfrm>
        <a:graphic>
          <a:graphicData uri="http://schemas.openxmlformats.org/drawingml/2006/table">
            <a:tbl>
              <a:tblPr>
                <a:noFill/>
                <a:tableStyleId>{0BF6E7DA-6255-4F0F-BA12-36E061D19604}</a:tableStyleId>
              </a:tblPr>
              <a:tblGrid>
                <a:gridCol w="1272900"/>
              </a:tblGrid>
              <a:tr h="374025">
                <a:tc>
                  <a:txBody>
                    <a:bodyPr/>
                    <a:lstStyle/>
                    <a:p>
                      <a:pPr indent="0" lvl="0" marL="0" rtl="0" algn="ctr">
                        <a:spcBef>
                          <a:spcPts val="0"/>
                        </a:spcBef>
                        <a:spcAft>
                          <a:spcPts val="0"/>
                        </a:spcAft>
                        <a:buNone/>
                      </a:pPr>
                      <a:r>
                        <a:rPr lang="en" sz="2400">
                          <a:solidFill>
                            <a:schemeClr val="dk1"/>
                          </a:solidFill>
                        </a:rPr>
                        <a:t>x</a:t>
                      </a:r>
                      <a:r>
                        <a:rPr baseline="30000" lang="en" sz="2400">
                          <a:solidFill>
                            <a:schemeClr val="dk1"/>
                          </a:solidFill>
                        </a:rPr>
                        <a:t>24 + 37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x</a:t>
                      </a:r>
                      <a:r>
                        <a:rPr baseline="30000" lang="en" sz="2400">
                          <a:solidFill>
                            <a:schemeClr val="dk1"/>
                          </a:solidFill>
                        </a:rPr>
                        <a:t>16 + 17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963" name="Google Shape;963;p78"/>
          <p:cNvGraphicFramePr/>
          <p:nvPr/>
        </p:nvGraphicFramePr>
        <p:xfrm>
          <a:off x="31475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x</a:t>
                      </a:r>
                      <a:r>
                        <a:rPr baseline="30000" lang="en" sz="2400">
                          <a:solidFill>
                            <a:schemeClr val="dk1"/>
                          </a:solidFill>
                        </a:rPr>
                        <a:t>61</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x</a:t>
                      </a:r>
                      <a:r>
                        <a:rPr baseline="30000" lang="en" sz="2400">
                          <a:solidFill>
                            <a:schemeClr val="dk1"/>
                          </a:solidFill>
                        </a:rPr>
                        <a:t>33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964" name="Google Shape;964;p78"/>
          <p:cNvSpPr txBox="1"/>
          <p:nvPr/>
        </p:nvSpPr>
        <p:spPr>
          <a:xfrm>
            <a:off x="2667000" y="2438400"/>
            <a:ext cx="576300" cy="64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a:t>
            </a:r>
            <a:endParaRPr/>
          </a:p>
        </p:txBody>
      </p:sp>
      <p:sp>
        <p:nvSpPr>
          <p:cNvPr id="965" name="Google Shape;965;p78"/>
          <p:cNvSpPr txBox="1"/>
          <p:nvPr/>
        </p:nvSpPr>
        <p:spPr>
          <a:xfrm>
            <a:off x="6674400" y="3414600"/>
            <a:ext cx="1539600" cy="1089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762</a:t>
            </a:r>
            <a:r>
              <a:rPr b="1" baseline="30000" lang="en" sz="2500">
                <a:solidFill>
                  <a:schemeClr val="dk1"/>
                </a:solidFill>
              </a:rPr>
              <a:t>80 - 66</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highlight>
                  <a:srgbClr val="00FFFF"/>
                </a:highlight>
              </a:rPr>
              <a:t>762</a:t>
            </a:r>
            <a:r>
              <a:rPr b="1" baseline="30000" lang="en" sz="2500">
                <a:solidFill>
                  <a:schemeClr val="dk1"/>
                </a:solidFill>
                <a:highlight>
                  <a:srgbClr val="00FFFF"/>
                </a:highlight>
              </a:rPr>
              <a:t>14</a:t>
            </a:r>
            <a:endParaRPr b="1" baseline="30000" sz="2500">
              <a:solidFill>
                <a:schemeClr val="dk1"/>
              </a:solidFill>
              <a:highlight>
                <a:srgbClr val="00FFFF"/>
              </a:highlight>
            </a:endParaRPr>
          </a:p>
        </p:txBody>
      </p:sp>
      <p:graphicFrame>
        <p:nvGraphicFramePr>
          <p:cNvPr id="966" name="Google Shape;966;p78"/>
          <p:cNvGraphicFramePr/>
          <p:nvPr/>
        </p:nvGraphicFramePr>
        <p:xfrm>
          <a:off x="4773375" y="2160713"/>
          <a:ext cx="3000000" cy="3000000"/>
        </p:xfrm>
        <a:graphic>
          <a:graphicData uri="http://schemas.openxmlformats.org/drawingml/2006/table">
            <a:tbl>
              <a:tblPr>
                <a:noFill/>
                <a:tableStyleId>{0BF6E7DA-6255-4F0F-BA12-36E061D19604}</a:tableStyleId>
              </a:tblPr>
              <a:tblGrid>
                <a:gridCol w="1539600"/>
              </a:tblGrid>
              <a:tr h="374025">
                <a:tc>
                  <a:txBody>
                    <a:bodyPr/>
                    <a:lstStyle/>
                    <a:p>
                      <a:pPr indent="0" lvl="0" marL="0" rtl="0" algn="ctr">
                        <a:spcBef>
                          <a:spcPts val="0"/>
                        </a:spcBef>
                        <a:spcAft>
                          <a:spcPts val="0"/>
                        </a:spcAft>
                        <a:buNone/>
                      </a:pPr>
                      <a:r>
                        <a:rPr lang="en" sz="2400">
                          <a:solidFill>
                            <a:schemeClr val="dk1"/>
                          </a:solidFill>
                        </a:rPr>
                        <a:t>762</a:t>
                      </a:r>
                      <a:r>
                        <a:rPr baseline="30000" lang="en" sz="2400">
                          <a:solidFill>
                            <a:schemeClr val="dk1"/>
                          </a:solidFill>
                        </a:rPr>
                        <a:t>72 + 8</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762</a:t>
                      </a:r>
                      <a:r>
                        <a:rPr baseline="30000" lang="en" sz="2400">
                          <a:solidFill>
                            <a:schemeClr val="dk1"/>
                          </a:solidFill>
                        </a:rPr>
                        <a:t>44 + 22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967" name="Google Shape;967;p78"/>
          <p:cNvGraphicFramePr/>
          <p:nvPr/>
        </p:nvGraphicFramePr>
        <p:xfrm>
          <a:off x="68813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762</a:t>
                      </a:r>
                      <a:r>
                        <a:rPr baseline="30000" lang="en" sz="2400">
                          <a:solidFill>
                            <a:schemeClr val="dk1"/>
                          </a:solidFill>
                        </a:rPr>
                        <a:t>80</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762</a:t>
                      </a:r>
                      <a:r>
                        <a:rPr baseline="30000" lang="en" sz="2400">
                          <a:solidFill>
                            <a:schemeClr val="dk1"/>
                          </a:solidFill>
                        </a:rPr>
                        <a:t>66</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968" name="Google Shape;968;p78"/>
          <p:cNvSpPr txBox="1"/>
          <p:nvPr/>
        </p:nvSpPr>
        <p:spPr>
          <a:xfrm>
            <a:off x="6400800" y="2438400"/>
            <a:ext cx="576300" cy="64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a:t>
            </a:r>
            <a:endParaRPr/>
          </a:p>
        </p:txBody>
      </p:sp>
      <p:graphicFrame>
        <p:nvGraphicFramePr>
          <p:cNvPr id="969" name="Google Shape;969;p78"/>
          <p:cNvGraphicFramePr/>
          <p:nvPr/>
        </p:nvGraphicFramePr>
        <p:xfrm>
          <a:off x="1394975" y="1017713"/>
          <a:ext cx="3000000" cy="3000000"/>
        </p:xfrm>
        <a:graphic>
          <a:graphicData uri="http://schemas.openxmlformats.org/drawingml/2006/table">
            <a:tbl>
              <a:tblPr>
                <a:noFill/>
                <a:tableStyleId>{0BF6E7DA-6255-4F0F-BA12-36E061D19604}</a:tableStyleId>
              </a:tblPr>
              <a:tblGrid>
                <a:gridCol w="1594375"/>
              </a:tblGrid>
              <a:tr h="374025">
                <a:tc>
                  <a:txBody>
                    <a:bodyPr/>
                    <a:lstStyle/>
                    <a:p>
                      <a:pPr indent="0" lvl="0" marL="0" rtl="0" algn="ctr">
                        <a:spcBef>
                          <a:spcPts val="0"/>
                        </a:spcBef>
                        <a:spcAft>
                          <a:spcPts val="0"/>
                        </a:spcAft>
                        <a:buNone/>
                      </a:pPr>
                      <a:r>
                        <a:rPr lang="en" sz="2400">
                          <a:solidFill>
                            <a:schemeClr val="dk1"/>
                          </a:solidFill>
                        </a:rPr>
                        <a:t>x</a:t>
                      </a:r>
                      <a:r>
                        <a:rPr baseline="30000" lang="en" sz="2400">
                          <a:solidFill>
                            <a:schemeClr val="dk1"/>
                          </a:solidFill>
                        </a:rPr>
                        <a:t>24</a:t>
                      </a:r>
                      <a:r>
                        <a:rPr lang="en" sz="2400">
                          <a:solidFill>
                            <a:schemeClr val="dk1"/>
                          </a:solidFill>
                        </a:rPr>
                        <a:t> · x</a:t>
                      </a:r>
                      <a:r>
                        <a:rPr baseline="30000" lang="en" sz="2400">
                          <a:solidFill>
                            <a:schemeClr val="dk1"/>
                          </a:solidFill>
                        </a:rPr>
                        <a:t>37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x</a:t>
                      </a:r>
                      <a:r>
                        <a:rPr baseline="30000" lang="en" sz="2400">
                          <a:solidFill>
                            <a:schemeClr val="dk1"/>
                          </a:solidFill>
                        </a:rPr>
                        <a:t>16</a:t>
                      </a:r>
                      <a:r>
                        <a:rPr lang="en" sz="2400">
                          <a:solidFill>
                            <a:schemeClr val="dk1"/>
                          </a:solidFill>
                        </a:rPr>
                        <a:t> · x</a:t>
                      </a:r>
                      <a:r>
                        <a:rPr baseline="30000" lang="en" sz="2400">
                          <a:solidFill>
                            <a:schemeClr val="dk1"/>
                          </a:solidFill>
                        </a:rPr>
                        <a:t>17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970" name="Google Shape;970;p78"/>
          <p:cNvGraphicFramePr/>
          <p:nvPr/>
        </p:nvGraphicFramePr>
        <p:xfrm>
          <a:off x="5250875" y="1017713"/>
          <a:ext cx="3000000" cy="3000000"/>
        </p:xfrm>
        <a:graphic>
          <a:graphicData uri="http://schemas.openxmlformats.org/drawingml/2006/table">
            <a:tbl>
              <a:tblPr>
                <a:noFill/>
                <a:tableStyleId>{0BF6E7DA-6255-4F0F-BA12-36E061D19604}</a:tableStyleId>
              </a:tblPr>
              <a:tblGrid>
                <a:gridCol w="2124825"/>
              </a:tblGrid>
              <a:tr h="374025">
                <a:tc>
                  <a:txBody>
                    <a:bodyPr/>
                    <a:lstStyle/>
                    <a:p>
                      <a:pPr indent="0" lvl="0" marL="0" rtl="0" algn="ctr">
                        <a:spcBef>
                          <a:spcPts val="0"/>
                        </a:spcBef>
                        <a:spcAft>
                          <a:spcPts val="0"/>
                        </a:spcAft>
                        <a:buNone/>
                      </a:pPr>
                      <a:r>
                        <a:rPr lang="en" sz="2400">
                          <a:solidFill>
                            <a:schemeClr val="dk1"/>
                          </a:solidFill>
                        </a:rPr>
                        <a:t>762</a:t>
                      </a:r>
                      <a:r>
                        <a:rPr baseline="30000" lang="en" sz="2400">
                          <a:solidFill>
                            <a:schemeClr val="dk1"/>
                          </a:solidFill>
                        </a:rPr>
                        <a:t>72</a:t>
                      </a:r>
                      <a:r>
                        <a:rPr lang="en" sz="2400">
                          <a:solidFill>
                            <a:schemeClr val="dk1"/>
                          </a:solidFill>
                        </a:rPr>
                        <a:t> · 762</a:t>
                      </a:r>
                      <a:r>
                        <a:rPr baseline="30000" lang="en" sz="2400">
                          <a:solidFill>
                            <a:schemeClr val="dk1"/>
                          </a:solidFill>
                        </a:rPr>
                        <a:t>8</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762</a:t>
                      </a:r>
                      <a:r>
                        <a:rPr baseline="30000" lang="en" sz="2400">
                          <a:solidFill>
                            <a:schemeClr val="dk1"/>
                          </a:solidFill>
                        </a:rPr>
                        <a:t>44</a:t>
                      </a:r>
                      <a:r>
                        <a:rPr lang="en" sz="2400">
                          <a:solidFill>
                            <a:schemeClr val="dk1"/>
                          </a:solidFill>
                        </a:rPr>
                        <a:t> · 762</a:t>
                      </a:r>
                      <a:r>
                        <a:rPr baseline="30000" lang="en" sz="2400">
                          <a:solidFill>
                            <a:schemeClr val="dk1"/>
                          </a:solidFill>
                        </a:rPr>
                        <a:t>22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971" name="Google Shape;971;p78"/>
          <p:cNvSpPr/>
          <p:nvPr/>
        </p:nvSpPr>
        <p:spPr>
          <a:xfrm>
            <a:off x="4572000" y="2186000"/>
            <a:ext cx="4064700" cy="2475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5" name="Shape 975"/>
        <p:cNvGrpSpPr/>
        <p:nvPr/>
      </p:nvGrpSpPr>
      <p:grpSpPr>
        <a:xfrm>
          <a:off x="0" y="0"/>
          <a:ext cx="0" cy="0"/>
          <a:chOff x="0" y="0"/>
          <a:chExt cx="0" cy="0"/>
        </a:xfrm>
      </p:grpSpPr>
      <p:sp>
        <p:nvSpPr>
          <p:cNvPr id="976" name="Google Shape;976;p7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a:t>
            </a:r>
            <a:endParaRPr b="1" baseline="30000" sz="2500">
              <a:highlight>
                <a:srgbClr val="00FFFF"/>
              </a:highlight>
            </a:endParaRPr>
          </a:p>
        </p:txBody>
      </p:sp>
      <p:sp>
        <p:nvSpPr>
          <p:cNvPr id="977" name="Google Shape;977;p79"/>
          <p:cNvSpPr txBox="1"/>
          <p:nvPr/>
        </p:nvSpPr>
        <p:spPr>
          <a:xfrm>
            <a:off x="3094775" y="3414600"/>
            <a:ext cx="1385400" cy="1089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x</a:t>
            </a:r>
            <a:r>
              <a:rPr b="1" baseline="30000" lang="en" sz="2500">
                <a:solidFill>
                  <a:schemeClr val="dk1"/>
                </a:solidFill>
              </a:rPr>
              <a:t>61 - 33</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highlight>
                  <a:srgbClr val="FFFF00"/>
                </a:highlight>
              </a:rPr>
              <a:t>x</a:t>
            </a:r>
            <a:r>
              <a:rPr b="1" baseline="30000" lang="en" sz="2500">
                <a:solidFill>
                  <a:schemeClr val="dk1"/>
                </a:solidFill>
                <a:highlight>
                  <a:srgbClr val="FFFF00"/>
                </a:highlight>
              </a:rPr>
              <a:t>28</a:t>
            </a:r>
            <a:endParaRPr b="1" baseline="30000" sz="2500">
              <a:solidFill>
                <a:schemeClr val="dk1"/>
              </a:solidFill>
              <a:highlight>
                <a:srgbClr val="FFFF00"/>
              </a:highlight>
            </a:endParaRPr>
          </a:p>
        </p:txBody>
      </p:sp>
      <p:cxnSp>
        <p:nvCxnSpPr>
          <p:cNvPr id="978" name="Google Shape;978;p79"/>
          <p:cNvCxnSpPr/>
          <p:nvPr/>
        </p:nvCxnSpPr>
        <p:spPr>
          <a:xfrm>
            <a:off x="4514275" y="839100"/>
            <a:ext cx="0" cy="3707700"/>
          </a:xfrm>
          <a:prstGeom prst="straightConnector1">
            <a:avLst/>
          </a:prstGeom>
          <a:noFill/>
          <a:ln cap="flat" cmpd="sng" w="9525">
            <a:solidFill>
              <a:schemeClr val="dk2"/>
            </a:solidFill>
            <a:prstDash val="solid"/>
            <a:round/>
            <a:headEnd len="med" w="med" type="none"/>
            <a:tailEnd len="med" w="med" type="none"/>
          </a:ln>
        </p:spPr>
      </p:cxnSp>
      <p:graphicFrame>
        <p:nvGraphicFramePr>
          <p:cNvPr id="979" name="Google Shape;979;p79"/>
          <p:cNvGraphicFramePr/>
          <p:nvPr/>
        </p:nvGraphicFramePr>
        <p:xfrm>
          <a:off x="1306275" y="2160713"/>
          <a:ext cx="3000000" cy="3000000"/>
        </p:xfrm>
        <a:graphic>
          <a:graphicData uri="http://schemas.openxmlformats.org/drawingml/2006/table">
            <a:tbl>
              <a:tblPr>
                <a:noFill/>
                <a:tableStyleId>{0BF6E7DA-6255-4F0F-BA12-36E061D19604}</a:tableStyleId>
              </a:tblPr>
              <a:tblGrid>
                <a:gridCol w="1272900"/>
              </a:tblGrid>
              <a:tr h="374025">
                <a:tc>
                  <a:txBody>
                    <a:bodyPr/>
                    <a:lstStyle/>
                    <a:p>
                      <a:pPr indent="0" lvl="0" marL="0" rtl="0" algn="ctr">
                        <a:spcBef>
                          <a:spcPts val="0"/>
                        </a:spcBef>
                        <a:spcAft>
                          <a:spcPts val="0"/>
                        </a:spcAft>
                        <a:buNone/>
                      </a:pPr>
                      <a:r>
                        <a:rPr lang="en" sz="2400">
                          <a:solidFill>
                            <a:schemeClr val="dk1"/>
                          </a:solidFill>
                        </a:rPr>
                        <a:t>x</a:t>
                      </a:r>
                      <a:r>
                        <a:rPr baseline="30000" lang="en" sz="2400">
                          <a:solidFill>
                            <a:schemeClr val="dk1"/>
                          </a:solidFill>
                        </a:rPr>
                        <a:t>24 + 37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x</a:t>
                      </a:r>
                      <a:r>
                        <a:rPr baseline="30000" lang="en" sz="2400">
                          <a:solidFill>
                            <a:schemeClr val="dk1"/>
                          </a:solidFill>
                        </a:rPr>
                        <a:t>16 + 17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980" name="Google Shape;980;p79"/>
          <p:cNvGraphicFramePr/>
          <p:nvPr/>
        </p:nvGraphicFramePr>
        <p:xfrm>
          <a:off x="31475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x</a:t>
                      </a:r>
                      <a:r>
                        <a:rPr baseline="30000" lang="en" sz="2400">
                          <a:solidFill>
                            <a:schemeClr val="dk1"/>
                          </a:solidFill>
                        </a:rPr>
                        <a:t>61</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x</a:t>
                      </a:r>
                      <a:r>
                        <a:rPr baseline="30000" lang="en" sz="2400">
                          <a:solidFill>
                            <a:schemeClr val="dk1"/>
                          </a:solidFill>
                        </a:rPr>
                        <a:t>33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981" name="Google Shape;981;p79"/>
          <p:cNvSpPr txBox="1"/>
          <p:nvPr/>
        </p:nvSpPr>
        <p:spPr>
          <a:xfrm>
            <a:off x="2667000" y="2438400"/>
            <a:ext cx="576300" cy="64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a:t>
            </a:r>
            <a:endParaRPr/>
          </a:p>
        </p:txBody>
      </p:sp>
      <p:sp>
        <p:nvSpPr>
          <p:cNvPr id="982" name="Google Shape;982;p79"/>
          <p:cNvSpPr txBox="1"/>
          <p:nvPr/>
        </p:nvSpPr>
        <p:spPr>
          <a:xfrm>
            <a:off x="6674400" y="3414600"/>
            <a:ext cx="1539600" cy="1089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762</a:t>
            </a:r>
            <a:r>
              <a:rPr b="1" baseline="30000" lang="en" sz="2500">
                <a:solidFill>
                  <a:schemeClr val="dk1"/>
                </a:solidFill>
              </a:rPr>
              <a:t>80 - 66</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highlight>
                  <a:srgbClr val="00FFFF"/>
                </a:highlight>
              </a:rPr>
              <a:t>762</a:t>
            </a:r>
            <a:r>
              <a:rPr b="1" baseline="30000" lang="en" sz="2500">
                <a:solidFill>
                  <a:schemeClr val="dk1"/>
                </a:solidFill>
                <a:highlight>
                  <a:srgbClr val="00FFFF"/>
                </a:highlight>
              </a:rPr>
              <a:t>14</a:t>
            </a:r>
            <a:endParaRPr b="1" baseline="30000" sz="2500">
              <a:solidFill>
                <a:schemeClr val="dk1"/>
              </a:solidFill>
              <a:highlight>
                <a:srgbClr val="00FFFF"/>
              </a:highlight>
            </a:endParaRPr>
          </a:p>
        </p:txBody>
      </p:sp>
      <p:graphicFrame>
        <p:nvGraphicFramePr>
          <p:cNvPr id="983" name="Google Shape;983;p79"/>
          <p:cNvGraphicFramePr/>
          <p:nvPr/>
        </p:nvGraphicFramePr>
        <p:xfrm>
          <a:off x="4773375" y="2160713"/>
          <a:ext cx="3000000" cy="3000000"/>
        </p:xfrm>
        <a:graphic>
          <a:graphicData uri="http://schemas.openxmlformats.org/drawingml/2006/table">
            <a:tbl>
              <a:tblPr>
                <a:noFill/>
                <a:tableStyleId>{0BF6E7DA-6255-4F0F-BA12-36E061D19604}</a:tableStyleId>
              </a:tblPr>
              <a:tblGrid>
                <a:gridCol w="1539600"/>
              </a:tblGrid>
              <a:tr h="374025">
                <a:tc>
                  <a:txBody>
                    <a:bodyPr/>
                    <a:lstStyle/>
                    <a:p>
                      <a:pPr indent="0" lvl="0" marL="0" rtl="0" algn="ctr">
                        <a:spcBef>
                          <a:spcPts val="0"/>
                        </a:spcBef>
                        <a:spcAft>
                          <a:spcPts val="0"/>
                        </a:spcAft>
                        <a:buNone/>
                      </a:pPr>
                      <a:r>
                        <a:rPr lang="en" sz="2400">
                          <a:solidFill>
                            <a:schemeClr val="dk1"/>
                          </a:solidFill>
                        </a:rPr>
                        <a:t>762</a:t>
                      </a:r>
                      <a:r>
                        <a:rPr baseline="30000" lang="en" sz="2400">
                          <a:solidFill>
                            <a:schemeClr val="dk1"/>
                          </a:solidFill>
                        </a:rPr>
                        <a:t>72 + 8</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762</a:t>
                      </a:r>
                      <a:r>
                        <a:rPr baseline="30000" lang="en" sz="2400">
                          <a:solidFill>
                            <a:schemeClr val="dk1"/>
                          </a:solidFill>
                        </a:rPr>
                        <a:t>44 + 22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984" name="Google Shape;984;p79"/>
          <p:cNvGraphicFramePr/>
          <p:nvPr/>
        </p:nvGraphicFramePr>
        <p:xfrm>
          <a:off x="68813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762</a:t>
                      </a:r>
                      <a:r>
                        <a:rPr baseline="30000" lang="en" sz="2400">
                          <a:solidFill>
                            <a:schemeClr val="dk1"/>
                          </a:solidFill>
                        </a:rPr>
                        <a:t>80</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762</a:t>
                      </a:r>
                      <a:r>
                        <a:rPr baseline="30000" lang="en" sz="2400">
                          <a:solidFill>
                            <a:schemeClr val="dk1"/>
                          </a:solidFill>
                        </a:rPr>
                        <a:t>66</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985" name="Google Shape;985;p79"/>
          <p:cNvSpPr txBox="1"/>
          <p:nvPr/>
        </p:nvSpPr>
        <p:spPr>
          <a:xfrm>
            <a:off x="6400800" y="2438400"/>
            <a:ext cx="576300" cy="64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a:t>
            </a:r>
            <a:endParaRPr/>
          </a:p>
        </p:txBody>
      </p:sp>
      <p:graphicFrame>
        <p:nvGraphicFramePr>
          <p:cNvPr id="986" name="Google Shape;986;p79"/>
          <p:cNvGraphicFramePr/>
          <p:nvPr/>
        </p:nvGraphicFramePr>
        <p:xfrm>
          <a:off x="1394975" y="1017713"/>
          <a:ext cx="3000000" cy="3000000"/>
        </p:xfrm>
        <a:graphic>
          <a:graphicData uri="http://schemas.openxmlformats.org/drawingml/2006/table">
            <a:tbl>
              <a:tblPr>
                <a:noFill/>
                <a:tableStyleId>{0BF6E7DA-6255-4F0F-BA12-36E061D19604}</a:tableStyleId>
              </a:tblPr>
              <a:tblGrid>
                <a:gridCol w="1594375"/>
              </a:tblGrid>
              <a:tr h="374025">
                <a:tc>
                  <a:txBody>
                    <a:bodyPr/>
                    <a:lstStyle/>
                    <a:p>
                      <a:pPr indent="0" lvl="0" marL="0" rtl="0" algn="ctr">
                        <a:spcBef>
                          <a:spcPts val="0"/>
                        </a:spcBef>
                        <a:spcAft>
                          <a:spcPts val="0"/>
                        </a:spcAft>
                        <a:buNone/>
                      </a:pPr>
                      <a:r>
                        <a:rPr lang="en" sz="2400">
                          <a:solidFill>
                            <a:schemeClr val="dk1"/>
                          </a:solidFill>
                        </a:rPr>
                        <a:t>x</a:t>
                      </a:r>
                      <a:r>
                        <a:rPr baseline="30000" lang="en" sz="2400">
                          <a:solidFill>
                            <a:schemeClr val="dk1"/>
                          </a:solidFill>
                        </a:rPr>
                        <a:t>24</a:t>
                      </a:r>
                      <a:r>
                        <a:rPr lang="en" sz="2400">
                          <a:solidFill>
                            <a:schemeClr val="dk1"/>
                          </a:solidFill>
                        </a:rPr>
                        <a:t> · x</a:t>
                      </a:r>
                      <a:r>
                        <a:rPr baseline="30000" lang="en" sz="2400">
                          <a:solidFill>
                            <a:schemeClr val="dk1"/>
                          </a:solidFill>
                        </a:rPr>
                        <a:t>37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x</a:t>
                      </a:r>
                      <a:r>
                        <a:rPr baseline="30000" lang="en" sz="2400">
                          <a:solidFill>
                            <a:schemeClr val="dk1"/>
                          </a:solidFill>
                        </a:rPr>
                        <a:t>16</a:t>
                      </a:r>
                      <a:r>
                        <a:rPr lang="en" sz="2400">
                          <a:solidFill>
                            <a:schemeClr val="dk1"/>
                          </a:solidFill>
                        </a:rPr>
                        <a:t> · x</a:t>
                      </a:r>
                      <a:r>
                        <a:rPr baseline="30000" lang="en" sz="2400">
                          <a:solidFill>
                            <a:schemeClr val="dk1"/>
                          </a:solidFill>
                        </a:rPr>
                        <a:t>17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987" name="Google Shape;987;p79"/>
          <p:cNvGraphicFramePr/>
          <p:nvPr/>
        </p:nvGraphicFramePr>
        <p:xfrm>
          <a:off x="5250875" y="1017713"/>
          <a:ext cx="3000000" cy="3000000"/>
        </p:xfrm>
        <a:graphic>
          <a:graphicData uri="http://schemas.openxmlformats.org/drawingml/2006/table">
            <a:tbl>
              <a:tblPr>
                <a:noFill/>
                <a:tableStyleId>{0BF6E7DA-6255-4F0F-BA12-36E061D19604}</a:tableStyleId>
              </a:tblPr>
              <a:tblGrid>
                <a:gridCol w="2124825"/>
              </a:tblGrid>
              <a:tr h="374025">
                <a:tc>
                  <a:txBody>
                    <a:bodyPr/>
                    <a:lstStyle/>
                    <a:p>
                      <a:pPr indent="0" lvl="0" marL="0" rtl="0" algn="ctr">
                        <a:spcBef>
                          <a:spcPts val="0"/>
                        </a:spcBef>
                        <a:spcAft>
                          <a:spcPts val="0"/>
                        </a:spcAft>
                        <a:buNone/>
                      </a:pPr>
                      <a:r>
                        <a:rPr lang="en" sz="2400">
                          <a:solidFill>
                            <a:schemeClr val="dk1"/>
                          </a:solidFill>
                        </a:rPr>
                        <a:t>762</a:t>
                      </a:r>
                      <a:r>
                        <a:rPr baseline="30000" lang="en" sz="2400">
                          <a:solidFill>
                            <a:schemeClr val="dk1"/>
                          </a:solidFill>
                        </a:rPr>
                        <a:t>72</a:t>
                      </a:r>
                      <a:r>
                        <a:rPr lang="en" sz="2400">
                          <a:solidFill>
                            <a:schemeClr val="dk1"/>
                          </a:solidFill>
                        </a:rPr>
                        <a:t> · 762</a:t>
                      </a:r>
                      <a:r>
                        <a:rPr baseline="30000" lang="en" sz="2400">
                          <a:solidFill>
                            <a:schemeClr val="dk1"/>
                          </a:solidFill>
                        </a:rPr>
                        <a:t>8</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762</a:t>
                      </a:r>
                      <a:r>
                        <a:rPr baseline="30000" lang="en" sz="2400">
                          <a:solidFill>
                            <a:schemeClr val="dk1"/>
                          </a:solidFill>
                        </a:rPr>
                        <a:t>44</a:t>
                      </a:r>
                      <a:r>
                        <a:rPr lang="en" sz="2400">
                          <a:solidFill>
                            <a:schemeClr val="dk1"/>
                          </a:solidFill>
                        </a:rPr>
                        <a:t> · 762</a:t>
                      </a:r>
                      <a:r>
                        <a:rPr baseline="30000" lang="en" sz="2400">
                          <a:solidFill>
                            <a:schemeClr val="dk1"/>
                          </a:solidFill>
                        </a:rPr>
                        <a:t>22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988" name="Google Shape;988;p79"/>
          <p:cNvSpPr/>
          <p:nvPr/>
        </p:nvSpPr>
        <p:spPr>
          <a:xfrm>
            <a:off x="4572000" y="3414600"/>
            <a:ext cx="4064700" cy="12468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2" name="Shape 992"/>
        <p:cNvGrpSpPr/>
        <p:nvPr/>
      </p:nvGrpSpPr>
      <p:grpSpPr>
        <a:xfrm>
          <a:off x="0" y="0"/>
          <a:ext cx="0" cy="0"/>
          <a:chOff x="0" y="0"/>
          <a:chExt cx="0" cy="0"/>
        </a:xfrm>
      </p:grpSpPr>
      <p:sp>
        <p:nvSpPr>
          <p:cNvPr id="993" name="Google Shape;993;p8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a:t>
            </a:r>
            <a:endParaRPr b="1" baseline="30000" sz="2500">
              <a:highlight>
                <a:srgbClr val="00FFFF"/>
              </a:highlight>
            </a:endParaRPr>
          </a:p>
        </p:txBody>
      </p:sp>
      <p:sp>
        <p:nvSpPr>
          <p:cNvPr id="994" name="Google Shape;994;p80"/>
          <p:cNvSpPr txBox="1"/>
          <p:nvPr/>
        </p:nvSpPr>
        <p:spPr>
          <a:xfrm>
            <a:off x="3094775" y="3414600"/>
            <a:ext cx="1385400" cy="1089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x</a:t>
            </a:r>
            <a:r>
              <a:rPr b="1" baseline="30000" lang="en" sz="2500">
                <a:solidFill>
                  <a:schemeClr val="dk1"/>
                </a:solidFill>
              </a:rPr>
              <a:t>61 - 33</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highlight>
                  <a:srgbClr val="FFFF00"/>
                </a:highlight>
              </a:rPr>
              <a:t>x</a:t>
            </a:r>
            <a:r>
              <a:rPr b="1" baseline="30000" lang="en" sz="2500">
                <a:solidFill>
                  <a:schemeClr val="dk1"/>
                </a:solidFill>
                <a:highlight>
                  <a:srgbClr val="FFFF00"/>
                </a:highlight>
              </a:rPr>
              <a:t>28</a:t>
            </a:r>
            <a:endParaRPr b="1" baseline="30000" sz="2500">
              <a:solidFill>
                <a:schemeClr val="dk1"/>
              </a:solidFill>
              <a:highlight>
                <a:srgbClr val="FFFF00"/>
              </a:highlight>
            </a:endParaRPr>
          </a:p>
        </p:txBody>
      </p:sp>
      <p:cxnSp>
        <p:nvCxnSpPr>
          <p:cNvPr id="995" name="Google Shape;995;p80"/>
          <p:cNvCxnSpPr/>
          <p:nvPr/>
        </p:nvCxnSpPr>
        <p:spPr>
          <a:xfrm>
            <a:off x="4514275" y="839100"/>
            <a:ext cx="0" cy="3707700"/>
          </a:xfrm>
          <a:prstGeom prst="straightConnector1">
            <a:avLst/>
          </a:prstGeom>
          <a:noFill/>
          <a:ln cap="flat" cmpd="sng" w="9525">
            <a:solidFill>
              <a:schemeClr val="dk2"/>
            </a:solidFill>
            <a:prstDash val="solid"/>
            <a:round/>
            <a:headEnd len="med" w="med" type="none"/>
            <a:tailEnd len="med" w="med" type="none"/>
          </a:ln>
        </p:spPr>
      </p:cxnSp>
      <p:graphicFrame>
        <p:nvGraphicFramePr>
          <p:cNvPr id="996" name="Google Shape;996;p80"/>
          <p:cNvGraphicFramePr/>
          <p:nvPr/>
        </p:nvGraphicFramePr>
        <p:xfrm>
          <a:off x="1306275" y="2160713"/>
          <a:ext cx="3000000" cy="3000000"/>
        </p:xfrm>
        <a:graphic>
          <a:graphicData uri="http://schemas.openxmlformats.org/drawingml/2006/table">
            <a:tbl>
              <a:tblPr>
                <a:noFill/>
                <a:tableStyleId>{0BF6E7DA-6255-4F0F-BA12-36E061D19604}</a:tableStyleId>
              </a:tblPr>
              <a:tblGrid>
                <a:gridCol w="1272900"/>
              </a:tblGrid>
              <a:tr h="374025">
                <a:tc>
                  <a:txBody>
                    <a:bodyPr/>
                    <a:lstStyle/>
                    <a:p>
                      <a:pPr indent="0" lvl="0" marL="0" rtl="0" algn="ctr">
                        <a:spcBef>
                          <a:spcPts val="0"/>
                        </a:spcBef>
                        <a:spcAft>
                          <a:spcPts val="0"/>
                        </a:spcAft>
                        <a:buNone/>
                      </a:pPr>
                      <a:r>
                        <a:rPr lang="en" sz="2400">
                          <a:solidFill>
                            <a:schemeClr val="dk1"/>
                          </a:solidFill>
                        </a:rPr>
                        <a:t>x</a:t>
                      </a:r>
                      <a:r>
                        <a:rPr baseline="30000" lang="en" sz="2400">
                          <a:solidFill>
                            <a:schemeClr val="dk1"/>
                          </a:solidFill>
                        </a:rPr>
                        <a:t>24 + 37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x</a:t>
                      </a:r>
                      <a:r>
                        <a:rPr baseline="30000" lang="en" sz="2400">
                          <a:solidFill>
                            <a:schemeClr val="dk1"/>
                          </a:solidFill>
                        </a:rPr>
                        <a:t>16 + 17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997" name="Google Shape;997;p80"/>
          <p:cNvGraphicFramePr/>
          <p:nvPr/>
        </p:nvGraphicFramePr>
        <p:xfrm>
          <a:off x="31475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x</a:t>
                      </a:r>
                      <a:r>
                        <a:rPr baseline="30000" lang="en" sz="2400">
                          <a:solidFill>
                            <a:schemeClr val="dk1"/>
                          </a:solidFill>
                        </a:rPr>
                        <a:t>61</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x</a:t>
                      </a:r>
                      <a:r>
                        <a:rPr baseline="30000" lang="en" sz="2400">
                          <a:solidFill>
                            <a:schemeClr val="dk1"/>
                          </a:solidFill>
                        </a:rPr>
                        <a:t>33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998" name="Google Shape;998;p80"/>
          <p:cNvSpPr txBox="1"/>
          <p:nvPr/>
        </p:nvSpPr>
        <p:spPr>
          <a:xfrm>
            <a:off x="2667000" y="2438400"/>
            <a:ext cx="576300" cy="64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a:t>
            </a:r>
            <a:endParaRPr/>
          </a:p>
        </p:txBody>
      </p:sp>
      <p:sp>
        <p:nvSpPr>
          <p:cNvPr id="999" name="Google Shape;999;p80"/>
          <p:cNvSpPr txBox="1"/>
          <p:nvPr/>
        </p:nvSpPr>
        <p:spPr>
          <a:xfrm>
            <a:off x="6674400" y="3414600"/>
            <a:ext cx="1539600" cy="1089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762</a:t>
            </a:r>
            <a:r>
              <a:rPr b="1" baseline="30000" lang="en" sz="2500">
                <a:solidFill>
                  <a:schemeClr val="dk1"/>
                </a:solidFill>
              </a:rPr>
              <a:t>80 - 66</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highlight>
                  <a:srgbClr val="00FFFF"/>
                </a:highlight>
              </a:rPr>
              <a:t>762</a:t>
            </a:r>
            <a:r>
              <a:rPr b="1" baseline="30000" lang="en" sz="2500">
                <a:solidFill>
                  <a:schemeClr val="dk1"/>
                </a:solidFill>
                <a:highlight>
                  <a:srgbClr val="00FFFF"/>
                </a:highlight>
              </a:rPr>
              <a:t>14</a:t>
            </a:r>
            <a:endParaRPr b="1" baseline="30000" sz="2500">
              <a:solidFill>
                <a:schemeClr val="dk1"/>
              </a:solidFill>
              <a:highlight>
                <a:srgbClr val="00FFFF"/>
              </a:highlight>
            </a:endParaRPr>
          </a:p>
        </p:txBody>
      </p:sp>
      <p:graphicFrame>
        <p:nvGraphicFramePr>
          <p:cNvPr id="1000" name="Google Shape;1000;p80"/>
          <p:cNvGraphicFramePr/>
          <p:nvPr/>
        </p:nvGraphicFramePr>
        <p:xfrm>
          <a:off x="4773375" y="2160713"/>
          <a:ext cx="3000000" cy="3000000"/>
        </p:xfrm>
        <a:graphic>
          <a:graphicData uri="http://schemas.openxmlformats.org/drawingml/2006/table">
            <a:tbl>
              <a:tblPr>
                <a:noFill/>
                <a:tableStyleId>{0BF6E7DA-6255-4F0F-BA12-36E061D19604}</a:tableStyleId>
              </a:tblPr>
              <a:tblGrid>
                <a:gridCol w="1539600"/>
              </a:tblGrid>
              <a:tr h="374025">
                <a:tc>
                  <a:txBody>
                    <a:bodyPr/>
                    <a:lstStyle/>
                    <a:p>
                      <a:pPr indent="0" lvl="0" marL="0" rtl="0" algn="ctr">
                        <a:spcBef>
                          <a:spcPts val="0"/>
                        </a:spcBef>
                        <a:spcAft>
                          <a:spcPts val="0"/>
                        </a:spcAft>
                        <a:buNone/>
                      </a:pPr>
                      <a:r>
                        <a:rPr lang="en" sz="2400">
                          <a:solidFill>
                            <a:schemeClr val="dk1"/>
                          </a:solidFill>
                        </a:rPr>
                        <a:t>762</a:t>
                      </a:r>
                      <a:r>
                        <a:rPr baseline="30000" lang="en" sz="2400">
                          <a:solidFill>
                            <a:schemeClr val="dk1"/>
                          </a:solidFill>
                        </a:rPr>
                        <a:t>72 + 8</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762</a:t>
                      </a:r>
                      <a:r>
                        <a:rPr baseline="30000" lang="en" sz="2400">
                          <a:solidFill>
                            <a:schemeClr val="dk1"/>
                          </a:solidFill>
                        </a:rPr>
                        <a:t>44 + 22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001" name="Google Shape;1001;p80"/>
          <p:cNvGraphicFramePr/>
          <p:nvPr/>
        </p:nvGraphicFramePr>
        <p:xfrm>
          <a:off x="68813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762</a:t>
                      </a:r>
                      <a:r>
                        <a:rPr baseline="30000" lang="en" sz="2400">
                          <a:solidFill>
                            <a:schemeClr val="dk1"/>
                          </a:solidFill>
                        </a:rPr>
                        <a:t>80</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762</a:t>
                      </a:r>
                      <a:r>
                        <a:rPr baseline="30000" lang="en" sz="2400">
                          <a:solidFill>
                            <a:schemeClr val="dk1"/>
                          </a:solidFill>
                        </a:rPr>
                        <a:t>66</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1002" name="Google Shape;1002;p80"/>
          <p:cNvSpPr txBox="1"/>
          <p:nvPr/>
        </p:nvSpPr>
        <p:spPr>
          <a:xfrm>
            <a:off x="6400800" y="2438400"/>
            <a:ext cx="576300" cy="64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a:t>
            </a:r>
            <a:endParaRPr/>
          </a:p>
        </p:txBody>
      </p:sp>
      <p:graphicFrame>
        <p:nvGraphicFramePr>
          <p:cNvPr id="1003" name="Google Shape;1003;p80"/>
          <p:cNvGraphicFramePr/>
          <p:nvPr/>
        </p:nvGraphicFramePr>
        <p:xfrm>
          <a:off x="1394975" y="1017713"/>
          <a:ext cx="3000000" cy="3000000"/>
        </p:xfrm>
        <a:graphic>
          <a:graphicData uri="http://schemas.openxmlformats.org/drawingml/2006/table">
            <a:tbl>
              <a:tblPr>
                <a:noFill/>
                <a:tableStyleId>{0BF6E7DA-6255-4F0F-BA12-36E061D19604}</a:tableStyleId>
              </a:tblPr>
              <a:tblGrid>
                <a:gridCol w="1594375"/>
              </a:tblGrid>
              <a:tr h="374025">
                <a:tc>
                  <a:txBody>
                    <a:bodyPr/>
                    <a:lstStyle/>
                    <a:p>
                      <a:pPr indent="0" lvl="0" marL="0" rtl="0" algn="ctr">
                        <a:spcBef>
                          <a:spcPts val="0"/>
                        </a:spcBef>
                        <a:spcAft>
                          <a:spcPts val="0"/>
                        </a:spcAft>
                        <a:buNone/>
                      </a:pPr>
                      <a:r>
                        <a:rPr lang="en" sz="2400">
                          <a:solidFill>
                            <a:schemeClr val="dk1"/>
                          </a:solidFill>
                        </a:rPr>
                        <a:t>x</a:t>
                      </a:r>
                      <a:r>
                        <a:rPr baseline="30000" lang="en" sz="2400">
                          <a:solidFill>
                            <a:schemeClr val="dk1"/>
                          </a:solidFill>
                        </a:rPr>
                        <a:t>24</a:t>
                      </a:r>
                      <a:r>
                        <a:rPr lang="en" sz="2400">
                          <a:solidFill>
                            <a:schemeClr val="dk1"/>
                          </a:solidFill>
                        </a:rPr>
                        <a:t> · x</a:t>
                      </a:r>
                      <a:r>
                        <a:rPr baseline="30000" lang="en" sz="2400">
                          <a:solidFill>
                            <a:schemeClr val="dk1"/>
                          </a:solidFill>
                        </a:rPr>
                        <a:t>37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x</a:t>
                      </a:r>
                      <a:r>
                        <a:rPr baseline="30000" lang="en" sz="2400">
                          <a:solidFill>
                            <a:schemeClr val="dk1"/>
                          </a:solidFill>
                        </a:rPr>
                        <a:t>16</a:t>
                      </a:r>
                      <a:r>
                        <a:rPr lang="en" sz="2400">
                          <a:solidFill>
                            <a:schemeClr val="dk1"/>
                          </a:solidFill>
                        </a:rPr>
                        <a:t> · x</a:t>
                      </a:r>
                      <a:r>
                        <a:rPr baseline="30000" lang="en" sz="2400">
                          <a:solidFill>
                            <a:schemeClr val="dk1"/>
                          </a:solidFill>
                        </a:rPr>
                        <a:t>17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004" name="Google Shape;1004;p80"/>
          <p:cNvGraphicFramePr/>
          <p:nvPr/>
        </p:nvGraphicFramePr>
        <p:xfrm>
          <a:off x="5250875" y="1017713"/>
          <a:ext cx="3000000" cy="3000000"/>
        </p:xfrm>
        <a:graphic>
          <a:graphicData uri="http://schemas.openxmlformats.org/drawingml/2006/table">
            <a:tbl>
              <a:tblPr>
                <a:noFill/>
                <a:tableStyleId>{0BF6E7DA-6255-4F0F-BA12-36E061D19604}</a:tableStyleId>
              </a:tblPr>
              <a:tblGrid>
                <a:gridCol w="2124825"/>
              </a:tblGrid>
              <a:tr h="374025">
                <a:tc>
                  <a:txBody>
                    <a:bodyPr/>
                    <a:lstStyle/>
                    <a:p>
                      <a:pPr indent="0" lvl="0" marL="0" rtl="0" algn="ctr">
                        <a:spcBef>
                          <a:spcPts val="0"/>
                        </a:spcBef>
                        <a:spcAft>
                          <a:spcPts val="0"/>
                        </a:spcAft>
                        <a:buNone/>
                      </a:pPr>
                      <a:r>
                        <a:rPr lang="en" sz="2400">
                          <a:solidFill>
                            <a:schemeClr val="dk1"/>
                          </a:solidFill>
                        </a:rPr>
                        <a:t>762</a:t>
                      </a:r>
                      <a:r>
                        <a:rPr baseline="30000" lang="en" sz="2400">
                          <a:solidFill>
                            <a:schemeClr val="dk1"/>
                          </a:solidFill>
                        </a:rPr>
                        <a:t>72</a:t>
                      </a:r>
                      <a:r>
                        <a:rPr lang="en" sz="2400">
                          <a:solidFill>
                            <a:schemeClr val="dk1"/>
                          </a:solidFill>
                        </a:rPr>
                        <a:t> · 762</a:t>
                      </a:r>
                      <a:r>
                        <a:rPr baseline="30000" lang="en" sz="2400">
                          <a:solidFill>
                            <a:schemeClr val="dk1"/>
                          </a:solidFill>
                        </a:rPr>
                        <a:t>8</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762</a:t>
                      </a:r>
                      <a:r>
                        <a:rPr baseline="30000" lang="en" sz="2400">
                          <a:solidFill>
                            <a:schemeClr val="dk1"/>
                          </a:solidFill>
                        </a:rPr>
                        <a:t>44</a:t>
                      </a:r>
                      <a:r>
                        <a:rPr lang="en" sz="2400">
                          <a:solidFill>
                            <a:schemeClr val="dk1"/>
                          </a:solidFill>
                        </a:rPr>
                        <a:t> · 762</a:t>
                      </a:r>
                      <a:r>
                        <a:rPr baseline="30000" lang="en" sz="2400">
                          <a:solidFill>
                            <a:schemeClr val="dk1"/>
                          </a:solidFill>
                        </a:rPr>
                        <a:t>22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8" name="Shape 1008"/>
        <p:cNvGrpSpPr/>
        <p:nvPr/>
      </p:nvGrpSpPr>
      <p:grpSpPr>
        <a:xfrm>
          <a:off x="0" y="0"/>
          <a:ext cx="0" cy="0"/>
          <a:chOff x="0" y="0"/>
          <a:chExt cx="0" cy="0"/>
        </a:xfrm>
      </p:grpSpPr>
      <p:sp>
        <p:nvSpPr>
          <p:cNvPr id="1009" name="Google Shape;1009;p8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 (and Evaluate):</a:t>
            </a:r>
            <a:endParaRPr b="1" baseline="30000" sz="2500"/>
          </a:p>
        </p:txBody>
      </p:sp>
      <p:pic>
        <p:nvPicPr>
          <p:cNvPr id="1010" name="Google Shape;1010;p81">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1011" name="Google Shape;1011;p81">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2" name="Google Shape;1012;p81"/>
          <p:cNvSpPr txBox="1"/>
          <p:nvPr/>
        </p:nvSpPr>
        <p:spPr>
          <a:xfrm>
            <a:off x="10700" y="32075"/>
            <a:ext cx="502500" cy="33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E</a:t>
            </a:r>
            <a:r>
              <a:rPr lang="en"/>
              <a:t>)</a:t>
            </a:r>
            <a:endParaRPr/>
          </a:p>
        </p:txBody>
      </p:sp>
      <p:graphicFrame>
        <p:nvGraphicFramePr>
          <p:cNvPr id="1013" name="Google Shape;1013;p81"/>
          <p:cNvGraphicFramePr/>
          <p:nvPr/>
        </p:nvGraphicFramePr>
        <p:xfrm>
          <a:off x="1394975" y="1017713"/>
          <a:ext cx="3000000" cy="3000000"/>
        </p:xfrm>
        <a:graphic>
          <a:graphicData uri="http://schemas.openxmlformats.org/drawingml/2006/table">
            <a:tbl>
              <a:tblPr>
                <a:noFill/>
                <a:tableStyleId>{0BF6E7DA-6255-4F0F-BA12-36E061D19604}</a:tableStyleId>
              </a:tblPr>
              <a:tblGrid>
                <a:gridCol w="1594375"/>
              </a:tblGrid>
              <a:tr h="374025">
                <a:tc>
                  <a:txBody>
                    <a:bodyPr/>
                    <a:lstStyle/>
                    <a:p>
                      <a:pPr indent="0" lvl="0" marL="0" rtl="0" algn="ctr">
                        <a:spcBef>
                          <a:spcPts val="0"/>
                        </a:spcBef>
                        <a:spcAft>
                          <a:spcPts val="0"/>
                        </a:spcAft>
                        <a:buNone/>
                      </a:pPr>
                      <a:r>
                        <a:rPr lang="en" sz="2400">
                          <a:solidFill>
                            <a:schemeClr val="dk1"/>
                          </a:solidFill>
                        </a:rPr>
                        <a:t>n</a:t>
                      </a:r>
                      <a:r>
                        <a:rPr baseline="30000" lang="en" sz="2400">
                          <a:solidFill>
                            <a:schemeClr val="dk1"/>
                          </a:solidFill>
                        </a:rPr>
                        <a:t>93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n</a:t>
                      </a:r>
                      <a:r>
                        <a:rPr baseline="30000" lang="en" sz="2400">
                          <a:solidFill>
                            <a:schemeClr val="dk1"/>
                          </a:solidFill>
                        </a:rPr>
                        <a:t>41</a:t>
                      </a:r>
                      <a:r>
                        <a:rPr lang="en" sz="2400">
                          <a:solidFill>
                            <a:schemeClr val="dk1"/>
                          </a:solidFill>
                        </a:rPr>
                        <a:t> · n</a:t>
                      </a:r>
                      <a:r>
                        <a:rPr baseline="30000" lang="en" sz="2400">
                          <a:solidFill>
                            <a:schemeClr val="dk1"/>
                          </a:solidFill>
                        </a:rPr>
                        <a:t>5</a:t>
                      </a:r>
                      <a:r>
                        <a:rPr baseline="30000" lang="en" sz="2400">
                          <a:solidFill>
                            <a:schemeClr val="dk1"/>
                          </a:solidFill>
                        </a:rPr>
                        <a:t>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014" name="Google Shape;1014;p81"/>
          <p:cNvGraphicFramePr/>
          <p:nvPr/>
        </p:nvGraphicFramePr>
        <p:xfrm>
          <a:off x="5250875" y="1017713"/>
          <a:ext cx="3000000" cy="3000000"/>
        </p:xfrm>
        <a:graphic>
          <a:graphicData uri="http://schemas.openxmlformats.org/drawingml/2006/table">
            <a:tbl>
              <a:tblPr>
                <a:noFill/>
                <a:tableStyleId>{0BF6E7DA-6255-4F0F-BA12-36E061D19604}</a:tableStyleId>
              </a:tblPr>
              <a:tblGrid>
                <a:gridCol w="2124825"/>
              </a:tblGrid>
              <a:tr h="374025">
                <a:tc>
                  <a:txBody>
                    <a:bodyPr/>
                    <a:lstStyle/>
                    <a:p>
                      <a:pPr indent="0" lvl="0" marL="0" rtl="0" algn="ctr">
                        <a:spcBef>
                          <a:spcPts val="0"/>
                        </a:spcBef>
                        <a:spcAft>
                          <a:spcPts val="0"/>
                        </a:spcAft>
                        <a:buNone/>
                      </a:pPr>
                      <a:r>
                        <a:rPr lang="en" sz="2400">
                          <a:solidFill>
                            <a:schemeClr val="dk1"/>
                          </a:solidFill>
                        </a:rPr>
                        <a:t>5</a:t>
                      </a:r>
                      <a:r>
                        <a:rPr baseline="30000" lang="en" sz="2400">
                          <a:solidFill>
                            <a:schemeClr val="dk1"/>
                          </a:solidFill>
                        </a:rPr>
                        <a:t>62</a:t>
                      </a:r>
                      <a:r>
                        <a:rPr lang="en" sz="2400">
                          <a:solidFill>
                            <a:schemeClr val="dk1"/>
                          </a:solidFill>
                        </a:rPr>
                        <a:t> · 5</a:t>
                      </a:r>
                      <a:r>
                        <a:rPr baseline="30000" lang="en" sz="2400">
                          <a:solidFill>
                            <a:schemeClr val="dk1"/>
                          </a:solidFill>
                        </a:rPr>
                        <a:t>32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5</a:t>
                      </a:r>
                      <a:r>
                        <a:rPr baseline="30000" lang="en" sz="2400">
                          <a:solidFill>
                            <a:schemeClr val="dk1"/>
                          </a:solidFill>
                        </a:rPr>
                        <a:t>9</a:t>
                      </a:r>
                      <a:r>
                        <a:rPr baseline="30000" lang="en" sz="2400">
                          <a:solidFill>
                            <a:schemeClr val="dk1"/>
                          </a:solidFill>
                        </a:rPr>
                        <a:t>4</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cxnSp>
        <p:nvCxnSpPr>
          <p:cNvPr id="1015" name="Google Shape;1015;p81"/>
          <p:cNvCxnSpPr/>
          <p:nvPr/>
        </p:nvCxnSpPr>
        <p:spPr>
          <a:xfrm>
            <a:off x="4514275" y="839100"/>
            <a:ext cx="0" cy="3707700"/>
          </a:xfrm>
          <a:prstGeom prst="straightConnector1">
            <a:avLst/>
          </a:prstGeom>
          <a:noFill/>
          <a:ln cap="flat" cmpd="sng" w="9525">
            <a:solidFill>
              <a:schemeClr val="dk2"/>
            </a:solidFill>
            <a:prstDash val="solid"/>
            <a:round/>
            <a:headEnd len="med" w="med" type="none"/>
            <a:tailEnd len="med" w="med" type="none"/>
          </a:ln>
        </p:spPr>
      </p:cxn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How many solutions will the following equation have?</a:t>
            </a:r>
            <a:endParaRPr b="1" sz="2400"/>
          </a:p>
          <a:p>
            <a:pPr indent="0" lvl="0" marL="0" rtl="0" algn="l">
              <a:spcBef>
                <a:spcPts val="0"/>
              </a:spcBef>
              <a:spcAft>
                <a:spcPts val="0"/>
              </a:spcAft>
              <a:buNone/>
            </a:pPr>
            <a:r>
              <a:t/>
            </a:r>
            <a:endParaRPr b="1" sz="2400"/>
          </a:p>
          <a:p>
            <a:pPr indent="0" lvl="0" marL="0" rtl="0" algn="l">
              <a:spcBef>
                <a:spcPts val="0"/>
              </a:spcBef>
              <a:spcAft>
                <a:spcPts val="0"/>
              </a:spcAft>
              <a:buClr>
                <a:schemeClr val="dk1"/>
              </a:buClr>
              <a:buSzPts val="1100"/>
              <a:buFont typeface="Arial"/>
              <a:buNone/>
            </a:pPr>
            <a:r>
              <a:rPr b="1" lang="en" sz="2400"/>
              <a:t> -10x - 4 = 26</a:t>
            </a:r>
            <a:endParaRPr b="1" sz="2400" u="sng"/>
          </a:p>
          <a:p>
            <a:pPr indent="0" lvl="0" marL="0" rtl="0" algn="l">
              <a:spcBef>
                <a:spcPts val="0"/>
              </a:spcBef>
              <a:spcAft>
                <a:spcPts val="0"/>
              </a:spcAft>
              <a:buNone/>
            </a:pPr>
            <a:r>
              <a:t/>
            </a:r>
            <a:endParaRPr b="1" sz="2400">
              <a:highlight>
                <a:srgbClr val="FFFF00"/>
              </a:highlight>
            </a:endParaRPr>
          </a:p>
        </p:txBody>
      </p:sp>
      <p:cxnSp>
        <p:nvCxnSpPr>
          <p:cNvPr id="120" name="Google Shape;120;p19"/>
          <p:cNvCxnSpPr/>
          <p:nvPr/>
        </p:nvCxnSpPr>
        <p:spPr>
          <a:xfrm flipH="1" rot="10800000">
            <a:off x="492925" y="1616775"/>
            <a:ext cx="664500" cy="10800"/>
          </a:xfrm>
          <a:prstGeom prst="straightConnector1">
            <a:avLst/>
          </a:prstGeom>
          <a:noFill/>
          <a:ln cap="flat" cmpd="sng" w="28575">
            <a:solidFill>
              <a:srgbClr val="FF0000"/>
            </a:solidFill>
            <a:prstDash val="solid"/>
            <a:round/>
            <a:headEnd len="med" w="med" type="none"/>
            <a:tailEnd len="med" w="med" type="none"/>
          </a:ln>
        </p:spPr>
      </p:cxnSp>
      <p:cxnSp>
        <p:nvCxnSpPr>
          <p:cNvPr id="121" name="Google Shape;121;p19"/>
          <p:cNvCxnSpPr/>
          <p:nvPr/>
        </p:nvCxnSpPr>
        <p:spPr>
          <a:xfrm rot="10800000">
            <a:off x="1017875" y="1639575"/>
            <a:ext cx="128700" cy="675000"/>
          </a:xfrm>
          <a:prstGeom prst="straightConnector1">
            <a:avLst/>
          </a:prstGeom>
          <a:noFill/>
          <a:ln cap="flat" cmpd="sng" w="28575">
            <a:solidFill>
              <a:srgbClr val="0000FF"/>
            </a:solidFill>
            <a:prstDash val="solid"/>
            <a:round/>
            <a:headEnd len="med" w="med" type="none"/>
            <a:tailEnd len="med" w="med" type="triangle"/>
          </a:ln>
        </p:spPr>
      </p:cxnSp>
      <p:sp>
        <p:nvSpPr>
          <p:cNvPr id="122" name="Google Shape;122;p19"/>
          <p:cNvSpPr txBox="1"/>
          <p:nvPr/>
        </p:nvSpPr>
        <p:spPr>
          <a:xfrm>
            <a:off x="1017875" y="2326575"/>
            <a:ext cx="3364800" cy="1058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1"/>
                </a:solidFill>
              </a:rPr>
              <a:t>Variable on one side of the equation.</a:t>
            </a:r>
            <a:endParaRPr/>
          </a:p>
        </p:txBody>
      </p:sp>
      <p:cxnSp>
        <p:nvCxnSpPr>
          <p:cNvPr id="123" name="Google Shape;123;p19"/>
          <p:cNvCxnSpPr>
            <a:stCxn id="122" idx="2"/>
          </p:cNvCxnSpPr>
          <p:nvPr/>
        </p:nvCxnSpPr>
        <p:spPr>
          <a:xfrm>
            <a:off x="2700275" y="3384975"/>
            <a:ext cx="0" cy="419100"/>
          </a:xfrm>
          <a:prstGeom prst="straightConnector1">
            <a:avLst/>
          </a:prstGeom>
          <a:noFill/>
          <a:ln cap="flat" cmpd="sng" w="38100">
            <a:solidFill>
              <a:srgbClr val="000000"/>
            </a:solidFill>
            <a:prstDash val="solid"/>
            <a:round/>
            <a:headEnd len="med" w="med" type="none"/>
            <a:tailEnd len="med" w="med" type="none"/>
          </a:ln>
        </p:spPr>
      </p:cxnSp>
      <p:cxnSp>
        <p:nvCxnSpPr>
          <p:cNvPr id="124" name="Google Shape;124;p19"/>
          <p:cNvCxnSpPr/>
          <p:nvPr/>
        </p:nvCxnSpPr>
        <p:spPr>
          <a:xfrm>
            <a:off x="2700275" y="3804075"/>
            <a:ext cx="557100" cy="0"/>
          </a:xfrm>
          <a:prstGeom prst="straightConnector1">
            <a:avLst/>
          </a:prstGeom>
          <a:noFill/>
          <a:ln cap="flat" cmpd="sng" w="38100">
            <a:solidFill>
              <a:srgbClr val="000000"/>
            </a:solidFill>
            <a:prstDash val="solid"/>
            <a:round/>
            <a:headEnd len="med" w="med" type="none"/>
            <a:tailEnd len="med" w="med" type="stealth"/>
          </a:ln>
        </p:spPr>
      </p:cxnSp>
      <p:sp>
        <p:nvSpPr>
          <p:cNvPr id="125" name="Google Shape;125;p19"/>
          <p:cNvSpPr txBox="1"/>
          <p:nvPr/>
        </p:nvSpPr>
        <p:spPr>
          <a:xfrm>
            <a:off x="3257375" y="3503475"/>
            <a:ext cx="3364800" cy="52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1"/>
                </a:solidFill>
                <a:highlight>
                  <a:srgbClr val="FFFF00"/>
                </a:highlight>
              </a:rPr>
              <a:t>One solution</a:t>
            </a:r>
            <a:endParaRPr>
              <a:highlight>
                <a:srgbClr val="FFFF00"/>
              </a:highlight>
            </a:endParaRPr>
          </a:p>
        </p:txBody>
      </p:sp>
      <p:sp>
        <p:nvSpPr>
          <p:cNvPr id="126" name="Google Shape;126;p19"/>
          <p:cNvSpPr/>
          <p:nvPr/>
        </p:nvSpPr>
        <p:spPr>
          <a:xfrm>
            <a:off x="2218125" y="3161100"/>
            <a:ext cx="3289800" cy="11574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9" name="Shape 1019"/>
        <p:cNvGrpSpPr/>
        <p:nvPr/>
      </p:nvGrpSpPr>
      <p:grpSpPr>
        <a:xfrm>
          <a:off x="0" y="0"/>
          <a:ext cx="0" cy="0"/>
          <a:chOff x="0" y="0"/>
          <a:chExt cx="0" cy="0"/>
        </a:xfrm>
      </p:grpSpPr>
      <p:sp>
        <p:nvSpPr>
          <p:cNvPr id="1020" name="Google Shape;1020;p8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 (and Evaluate):</a:t>
            </a:r>
            <a:endParaRPr b="1" baseline="30000" sz="2500">
              <a:highlight>
                <a:srgbClr val="00FFFF"/>
              </a:highlight>
            </a:endParaRPr>
          </a:p>
        </p:txBody>
      </p:sp>
      <p:sp>
        <p:nvSpPr>
          <p:cNvPr id="1021" name="Google Shape;1021;p82"/>
          <p:cNvSpPr txBox="1"/>
          <p:nvPr/>
        </p:nvSpPr>
        <p:spPr>
          <a:xfrm>
            <a:off x="3094775" y="3414600"/>
            <a:ext cx="1385400" cy="1089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n</a:t>
            </a:r>
            <a:r>
              <a:rPr b="1" baseline="30000" lang="en" sz="2500">
                <a:solidFill>
                  <a:schemeClr val="dk1"/>
                </a:solidFill>
              </a:rPr>
              <a:t>93</a:t>
            </a:r>
            <a:r>
              <a:rPr b="1" baseline="30000" lang="en" sz="2500">
                <a:solidFill>
                  <a:schemeClr val="dk1"/>
                </a:solidFill>
              </a:rPr>
              <a:t> - 93</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rPr>
              <a:t>n</a:t>
            </a:r>
            <a:r>
              <a:rPr b="1" baseline="30000" lang="en" sz="2500">
                <a:solidFill>
                  <a:schemeClr val="dk1"/>
                </a:solidFill>
              </a:rPr>
              <a:t>0</a:t>
            </a:r>
            <a:r>
              <a:rPr b="1" lang="en" sz="2500">
                <a:solidFill>
                  <a:schemeClr val="dk1"/>
                </a:solidFill>
              </a:rPr>
              <a:t> = </a:t>
            </a:r>
            <a:r>
              <a:rPr b="1" lang="en" sz="2500">
                <a:solidFill>
                  <a:schemeClr val="dk1"/>
                </a:solidFill>
                <a:highlight>
                  <a:srgbClr val="FFFF00"/>
                </a:highlight>
              </a:rPr>
              <a:t>1</a:t>
            </a:r>
            <a:endParaRPr b="1" baseline="30000" sz="2500">
              <a:solidFill>
                <a:schemeClr val="dk1"/>
              </a:solidFill>
              <a:highlight>
                <a:srgbClr val="FFFF00"/>
              </a:highlight>
            </a:endParaRPr>
          </a:p>
        </p:txBody>
      </p:sp>
      <p:cxnSp>
        <p:nvCxnSpPr>
          <p:cNvPr id="1022" name="Google Shape;1022;p82"/>
          <p:cNvCxnSpPr/>
          <p:nvPr/>
        </p:nvCxnSpPr>
        <p:spPr>
          <a:xfrm>
            <a:off x="4514275" y="839100"/>
            <a:ext cx="0" cy="3707700"/>
          </a:xfrm>
          <a:prstGeom prst="straightConnector1">
            <a:avLst/>
          </a:prstGeom>
          <a:noFill/>
          <a:ln cap="flat" cmpd="sng" w="9525">
            <a:solidFill>
              <a:schemeClr val="dk2"/>
            </a:solidFill>
            <a:prstDash val="solid"/>
            <a:round/>
            <a:headEnd len="med" w="med" type="none"/>
            <a:tailEnd len="med" w="med" type="none"/>
          </a:ln>
        </p:spPr>
      </p:cxnSp>
      <p:graphicFrame>
        <p:nvGraphicFramePr>
          <p:cNvPr id="1023" name="Google Shape;1023;p82"/>
          <p:cNvGraphicFramePr/>
          <p:nvPr/>
        </p:nvGraphicFramePr>
        <p:xfrm>
          <a:off x="1306275" y="2160713"/>
          <a:ext cx="3000000" cy="3000000"/>
        </p:xfrm>
        <a:graphic>
          <a:graphicData uri="http://schemas.openxmlformats.org/drawingml/2006/table">
            <a:tbl>
              <a:tblPr>
                <a:noFill/>
                <a:tableStyleId>{0BF6E7DA-6255-4F0F-BA12-36E061D19604}</a:tableStyleId>
              </a:tblPr>
              <a:tblGrid>
                <a:gridCol w="1272900"/>
              </a:tblGrid>
              <a:tr h="374025">
                <a:tc>
                  <a:txBody>
                    <a:bodyPr/>
                    <a:lstStyle/>
                    <a:p>
                      <a:pPr indent="0" lvl="0" marL="0" rtl="0" algn="ctr">
                        <a:spcBef>
                          <a:spcPts val="0"/>
                        </a:spcBef>
                        <a:spcAft>
                          <a:spcPts val="0"/>
                        </a:spcAft>
                        <a:buNone/>
                      </a:pPr>
                      <a:r>
                        <a:rPr lang="en" sz="2400">
                          <a:solidFill>
                            <a:schemeClr val="dk1"/>
                          </a:solidFill>
                        </a:rPr>
                        <a:t>n</a:t>
                      </a:r>
                      <a:r>
                        <a:rPr baseline="30000" lang="en" sz="2400">
                          <a:solidFill>
                            <a:schemeClr val="dk1"/>
                          </a:solidFill>
                        </a:rPr>
                        <a:t>93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n</a:t>
                      </a:r>
                      <a:r>
                        <a:rPr baseline="30000" lang="en" sz="2400">
                          <a:solidFill>
                            <a:schemeClr val="dk1"/>
                          </a:solidFill>
                        </a:rPr>
                        <a:t>41</a:t>
                      </a:r>
                      <a:r>
                        <a:rPr baseline="30000" lang="en" sz="2400">
                          <a:solidFill>
                            <a:schemeClr val="dk1"/>
                          </a:solidFill>
                        </a:rPr>
                        <a:t> + 52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024" name="Google Shape;1024;p82"/>
          <p:cNvGraphicFramePr/>
          <p:nvPr/>
        </p:nvGraphicFramePr>
        <p:xfrm>
          <a:off x="31475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n</a:t>
                      </a:r>
                      <a:r>
                        <a:rPr baseline="30000" lang="en" sz="2400">
                          <a:solidFill>
                            <a:schemeClr val="dk1"/>
                          </a:solidFill>
                        </a:rPr>
                        <a:t>93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n</a:t>
                      </a:r>
                      <a:r>
                        <a:rPr baseline="30000" lang="en" sz="2400">
                          <a:solidFill>
                            <a:schemeClr val="dk1"/>
                          </a:solidFill>
                        </a:rPr>
                        <a:t>9</a:t>
                      </a:r>
                      <a:r>
                        <a:rPr baseline="30000" lang="en" sz="2400">
                          <a:solidFill>
                            <a:schemeClr val="dk1"/>
                          </a:solidFill>
                        </a:rPr>
                        <a:t>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1025" name="Google Shape;1025;p82"/>
          <p:cNvSpPr txBox="1"/>
          <p:nvPr/>
        </p:nvSpPr>
        <p:spPr>
          <a:xfrm>
            <a:off x="2667000" y="2438400"/>
            <a:ext cx="576300" cy="64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a:t>
            </a:r>
            <a:endParaRPr/>
          </a:p>
        </p:txBody>
      </p:sp>
      <p:sp>
        <p:nvSpPr>
          <p:cNvPr id="1026" name="Google Shape;1026;p82"/>
          <p:cNvSpPr txBox="1"/>
          <p:nvPr/>
        </p:nvSpPr>
        <p:spPr>
          <a:xfrm>
            <a:off x="6674400" y="3414600"/>
            <a:ext cx="1539600" cy="1089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5</a:t>
            </a:r>
            <a:r>
              <a:rPr b="1" baseline="30000" lang="en" sz="2500">
                <a:solidFill>
                  <a:schemeClr val="dk1"/>
                </a:solidFill>
              </a:rPr>
              <a:t>94</a:t>
            </a:r>
            <a:r>
              <a:rPr b="1" baseline="30000" lang="en" sz="2500">
                <a:solidFill>
                  <a:schemeClr val="dk1"/>
                </a:solidFill>
              </a:rPr>
              <a:t> - 94</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rPr>
              <a:t>5</a:t>
            </a:r>
            <a:r>
              <a:rPr b="1" baseline="30000" lang="en" sz="2500">
                <a:solidFill>
                  <a:schemeClr val="dk1"/>
                </a:solidFill>
              </a:rPr>
              <a:t>0</a:t>
            </a:r>
            <a:r>
              <a:rPr b="1" lang="en" sz="2500">
                <a:solidFill>
                  <a:schemeClr val="dk1"/>
                </a:solidFill>
              </a:rPr>
              <a:t> = </a:t>
            </a:r>
            <a:r>
              <a:rPr b="1" lang="en" sz="2500">
                <a:solidFill>
                  <a:schemeClr val="dk1"/>
                </a:solidFill>
                <a:highlight>
                  <a:srgbClr val="00FFFF"/>
                </a:highlight>
              </a:rPr>
              <a:t>1</a:t>
            </a:r>
            <a:endParaRPr b="1" sz="2500">
              <a:solidFill>
                <a:schemeClr val="dk1"/>
              </a:solidFill>
              <a:highlight>
                <a:srgbClr val="00FFFF"/>
              </a:highlight>
            </a:endParaRPr>
          </a:p>
        </p:txBody>
      </p:sp>
      <p:graphicFrame>
        <p:nvGraphicFramePr>
          <p:cNvPr id="1027" name="Google Shape;1027;p82"/>
          <p:cNvGraphicFramePr/>
          <p:nvPr/>
        </p:nvGraphicFramePr>
        <p:xfrm>
          <a:off x="4773375" y="2160713"/>
          <a:ext cx="3000000" cy="3000000"/>
        </p:xfrm>
        <a:graphic>
          <a:graphicData uri="http://schemas.openxmlformats.org/drawingml/2006/table">
            <a:tbl>
              <a:tblPr>
                <a:noFill/>
                <a:tableStyleId>{0BF6E7DA-6255-4F0F-BA12-36E061D19604}</a:tableStyleId>
              </a:tblPr>
              <a:tblGrid>
                <a:gridCol w="1539600"/>
              </a:tblGrid>
              <a:tr h="374025">
                <a:tc>
                  <a:txBody>
                    <a:bodyPr/>
                    <a:lstStyle/>
                    <a:p>
                      <a:pPr indent="0" lvl="0" marL="0" rtl="0" algn="ctr">
                        <a:spcBef>
                          <a:spcPts val="0"/>
                        </a:spcBef>
                        <a:spcAft>
                          <a:spcPts val="0"/>
                        </a:spcAft>
                        <a:buNone/>
                      </a:pPr>
                      <a:r>
                        <a:rPr lang="en" sz="2400">
                          <a:solidFill>
                            <a:schemeClr val="dk1"/>
                          </a:solidFill>
                        </a:rPr>
                        <a:t>5</a:t>
                      </a:r>
                      <a:r>
                        <a:rPr baseline="30000" lang="en" sz="2400">
                          <a:solidFill>
                            <a:schemeClr val="dk1"/>
                          </a:solidFill>
                        </a:rPr>
                        <a:t>62</a:t>
                      </a:r>
                      <a:r>
                        <a:rPr baseline="30000" lang="en" sz="2400">
                          <a:solidFill>
                            <a:schemeClr val="dk1"/>
                          </a:solidFill>
                        </a:rPr>
                        <a:t> + 32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5</a:t>
                      </a:r>
                      <a:r>
                        <a:rPr baseline="30000" lang="en" sz="2400">
                          <a:solidFill>
                            <a:schemeClr val="dk1"/>
                          </a:solidFill>
                        </a:rPr>
                        <a:t>9</a:t>
                      </a:r>
                      <a:r>
                        <a:rPr baseline="30000" lang="en" sz="2400">
                          <a:solidFill>
                            <a:schemeClr val="dk1"/>
                          </a:solidFill>
                        </a:rPr>
                        <a:t>4</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028" name="Google Shape;1028;p82"/>
          <p:cNvGraphicFramePr/>
          <p:nvPr/>
        </p:nvGraphicFramePr>
        <p:xfrm>
          <a:off x="68813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5</a:t>
                      </a:r>
                      <a:r>
                        <a:rPr baseline="30000" lang="en" sz="2400">
                          <a:solidFill>
                            <a:schemeClr val="dk1"/>
                          </a:solidFill>
                        </a:rPr>
                        <a:t>94</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5</a:t>
                      </a:r>
                      <a:r>
                        <a:rPr baseline="30000" lang="en" sz="2400">
                          <a:solidFill>
                            <a:schemeClr val="dk1"/>
                          </a:solidFill>
                        </a:rPr>
                        <a:t>94</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1029" name="Google Shape;1029;p82"/>
          <p:cNvSpPr txBox="1"/>
          <p:nvPr/>
        </p:nvSpPr>
        <p:spPr>
          <a:xfrm>
            <a:off x="6400800" y="2438400"/>
            <a:ext cx="576300" cy="64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a:t>
            </a:r>
            <a:endParaRPr/>
          </a:p>
        </p:txBody>
      </p:sp>
      <p:graphicFrame>
        <p:nvGraphicFramePr>
          <p:cNvPr id="1030" name="Google Shape;1030;p82"/>
          <p:cNvGraphicFramePr/>
          <p:nvPr/>
        </p:nvGraphicFramePr>
        <p:xfrm>
          <a:off x="1394975" y="1017713"/>
          <a:ext cx="3000000" cy="3000000"/>
        </p:xfrm>
        <a:graphic>
          <a:graphicData uri="http://schemas.openxmlformats.org/drawingml/2006/table">
            <a:tbl>
              <a:tblPr>
                <a:noFill/>
                <a:tableStyleId>{0BF6E7DA-6255-4F0F-BA12-36E061D19604}</a:tableStyleId>
              </a:tblPr>
              <a:tblGrid>
                <a:gridCol w="1594375"/>
              </a:tblGrid>
              <a:tr h="374025">
                <a:tc>
                  <a:txBody>
                    <a:bodyPr/>
                    <a:lstStyle/>
                    <a:p>
                      <a:pPr indent="0" lvl="0" marL="0" rtl="0" algn="ctr">
                        <a:spcBef>
                          <a:spcPts val="0"/>
                        </a:spcBef>
                        <a:spcAft>
                          <a:spcPts val="0"/>
                        </a:spcAft>
                        <a:buNone/>
                      </a:pPr>
                      <a:r>
                        <a:rPr lang="en" sz="2400">
                          <a:solidFill>
                            <a:schemeClr val="dk1"/>
                          </a:solidFill>
                        </a:rPr>
                        <a:t>n</a:t>
                      </a:r>
                      <a:r>
                        <a:rPr baseline="30000" lang="en" sz="2400">
                          <a:solidFill>
                            <a:schemeClr val="dk1"/>
                          </a:solidFill>
                        </a:rPr>
                        <a:t>93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n</a:t>
                      </a:r>
                      <a:r>
                        <a:rPr baseline="30000" lang="en" sz="2400">
                          <a:solidFill>
                            <a:schemeClr val="dk1"/>
                          </a:solidFill>
                        </a:rPr>
                        <a:t>41</a:t>
                      </a:r>
                      <a:r>
                        <a:rPr lang="en" sz="2400">
                          <a:solidFill>
                            <a:schemeClr val="dk1"/>
                          </a:solidFill>
                        </a:rPr>
                        <a:t> · n</a:t>
                      </a:r>
                      <a:r>
                        <a:rPr baseline="30000" lang="en" sz="2400">
                          <a:solidFill>
                            <a:schemeClr val="dk1"/>
                          </a:solidFill>
                        </a:rPr>
                        <a:t>52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031" name="Google Shape;1031;p82"/>
          <p:cNvGraphicFramePr/>
          <p:nvPr/>
        </p:nvGraphicFramePr>
        <p:xfrm>
          <a:off x="5250875" y="1017713"/>
          <a:ext cx="3000000" cy="3000000"/>
        </p:xfrm>
        <a:graphic>
          <a:graphicData uri="http://schemas.openxmlformats.org/drawingml/2006/table">
            <a:tbl>
              <a:tblPr>
                <a:noFill/>
                <a:tableStyleId>{0BF6E7DA-6255-4F0F-BA12-36E061D19604}</a:tableStyleId>
              </a:tblPr>
              <a:tblGrid>
                <a:gridCol w="2124825"/>
              </a:tblGrid>
              <a:tr h="374025">
                <a:tc>
                  <a:txBody>
                    <a:bodyPr/>
                    <a:lstStyle/>
                    <a:p>
                      <a:pPr indent="0" lvl="0" marL="0" rtl="0" algn="ctr">
                        <a:spcBef>
                          <a:spcPts val="0"/>
                        </a:spcBef>
                        <a:spcAft>
                          <a:spcPts val="0"/>
                        </a:spcAft>
                        <a:buNone/>
                      </a:pPr>
                      <a:r>
                        <a:rPr lang="en" sz="2400">
                          <a:solidFill>
                            <a:schemeClr val="dk1"/>
                          </a:solidFill>
                        </a:rPr>
                        <a:t>5</a:t>
                      </a:r>
                      <a:r>
                        <a:rPr baseline="30000" lang="en" sz="2400">
                          <a:solidFill>
                            <a:schemeClr val="dk1"/>
                          </a:solidFill>
                        </a:rPr>
                        <a:t>62</a:t>
                      </a:r>
                      <a:r>
                        <a:rPr lang="en" sz="2400">
                          <a:solidFill>
                            <a:schemeClr val="dk1"/>
                          </a:solidFill>
                        </a:rPr>
                        <a:t> · 5</a:t>
                      </a:r>
                      <a:r>
                        <a:rPr baseline="30000" lang="en" sz="2400">
                          <a:solidFill>
                            <a:schemeClr val="dk1"/>
                          </a:solidFill>
                        </a:rPr>
                        <a:t>32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5</a:t>
                      </a:r>
                      <a:r>
                        <a:rPr baseline="30000" lang="en" sz="2400">
                          <a:solidFill>
                            <a:schemeClr val="dk1"/>
                          </a:solidFill>
                        </a:rPr>
                        <a:t>94</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1032" name="Google Shape;1032;p82"/>
          <p:cNvSpPr/>
          <p:nvPr/>
        </p:nvSpPr>
        <p:spPr>
          <a:xfrm>
            <a:off x="4572000" y="2186000"/>
            <a:ext cx="4064700" cy="2475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3" name="Google Shape;1033;p82"/>
          <p:cNvSpPr/>
          <p:nvPr/>
        </p:nvSpPr>
        <p:spPr>
          <a:xfrm>
            <a:off x="391850" y="3414600"/>
            <a:ext cx="4064700" cy="12468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7" name="Shape 1037"/>
        <p:cNvGrpSpPr/>
        <p:nvPr/>
      </p:nvGrpSpPr>
      <p:grpSpPr>
        <a:xfrm>
          <a:off x="0" y="0"/>
          <a:ext cx="0" cy="0"/>
          <a:chOff x="0" y="0"/>
          <a:chExt cx="0" cy="0"/>
        </a:xfrm>
      </p:grpSpPr>
      <p:sp>
        <p:nvSpPr>
          <p:cNvPr id="1038" name="Google Shape;1038;p8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 (and Evaluate):</a:t>
            </a:r>
            <a:endParaRPr b="1" baseline="30000" sz="2500">
              <a:highlight>
                <a:srgbClr val="00FFFF"/>
              </a:highlight>
            </a:endParaRPr>
          </a:p>
        </p:txBody>
      </p:sp>
      <p:sp>
        <p:nvSpPr>
          <p:cNvPr id="1039" name="Google Shape;1039;p83"/>
          <p:cNvSpPr txBox="1"/>
          <p:nvPr/>
        </p:nvSpPr>
        <p:spPr>
          <a:xfrm>
            <a:off x="3094775" y="3414600"/>
            <a:ext cx="1385400" cy="1089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n</a:t>
            </a:r>
            <a:r>
              <a:rPr b="1" baseline="30000" lang="en" sz="2500">
                <a:solidFill>
                  <a:schemeClr val="dk1"/>
                </a:solidFill>
              </a:rPr>
              <a:t>93 - 93</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rPr>
              <a:t>n</a:t>
            </a:r>
            <a:r>
              <a:rPr b="1" baseline="30000" lang="en" sz="2500">
                <a:solidFill>
                  <a:schemeClr val="dk1"/>
                </a:solidFill>
              </a:rPr>
              <a:t>0</a:t>
            </a:r>
            <a:r>
              <a:rPr b="1" lang="en" sz="2500">
                <a:solidFill>
                  <a:schemeClr val="dk1"/>
                </a:solidFill>
              </a:rPr>
              <a:t> = </a:t>
            </a:r>
            <a:r>
              <a:rPr b="1" lang="en" sz="2500">
                <a:solidFill>
                  <a:schemeClr val="dk1"/>
                </a:solidFill>
                <a:highlight>
                  <a:srgbClr val="FFFF00"/>
                </a:highlight>
              </a:rPr>
              <a:t>1</a:t>
            </a:r>
            <a:endParaRPr b="1" baseline="30000" sz="2500">
              <a:solidFill>
                <a:schemeClr val="dk1"/>
              </a:solidFill>
              <a:highlight>
                <a:srgbClr val="FFFF00"/>
              </a:highlight>
            </a:endParaRPr>
          </a:p>
        </p:txBody>
      </p:sp>
      <p:cxnSp>
        <p:nvCxnSpPr>
          <p:cNvPr id="1040" name="Google Shape;1040;p83"/>
          <p:cNvCxnSpPr/>
          <p:nvPr/>
        </p:nvCxnSpPr>
        <p:spPr>
          <a:xfrm>
            <a:off x="4514275" y="839100"/>
            <a:ext cx="0" cy="3707700"/>
          </a:xfrm>
          <a:prstGeom prst="straightConnector1">
            <a:avLst/>
          </a:prstGeom>
          <a:noFill/>
          <a:ln cap="flat" cmpd="sng" w="9525">
            <a:solidFill>
              <a:schemeClr val="dk2"/>
            </a:solidFill>
            <a:prstDash val="solid"/>
            <a:round/>
            <a:headEnd len="med" w="med" type="none"/>
            <a:tailEnd len="med" w="med" type="none"/>
          </a:ln>
        </p:spPr>
      </p:cxnSp>
      <p:graphicFrame>
        <p:nvGraphicFramePr>
          <p:cNvPr id="1041" name="Google Shape;1041;p83"/>
          <p:cNvGraphicFramePr/>
          <p:nvPr/>
        </p:nvGraphicFramePr>
        <p:xfrm>
          <a:off x="1306275" y="2160713"/>
          <a:ext cx="3000000" cy="3000000"/>
        </p:xfrm>
        <a:graphic>
          <a:graphicData uri="http://schemas.openxmlformats.org/drawingml/2006/table">
            <a:tbl>
              <a:tblPr>
                <a:noFill/>
                <a:tableStyleId>{0BF6E7DA-6255-4F0F-BA12-36E061D19604}</a:tableStyleId>
              </a:tblPr>
              <a:tblGrid>
                <a:gridCol w="1272900"/>
              </a:tblGrid>
              <a:tr h="374025">
                <a:tc>
                  <a:txBody>
                    <a:bodyPr/>
                    <a:lstStyle/>
                    <a:p>
                      <a:pPr indent="0" lvl="0" marL="0" rtl="0" algn="ctr">
                        <a:spcBef>
                          <a:spcPts val="0"/>
                        </a:spcBef>
                        <a:spcAft>
                          <a:spcPts val="0"/>
                        </a:spcAft>
                        <a:buNone/>
                      </a:pPr>
                      <a:r>
                        <a:rPr lang="en" sz="2400">
                          <a:solidFill>
                            <a:schemeClr val="dk1"/>
                          </a:solidFill>
                        </a:rPr>
                        <a:t>n</a:t>
                      </a:r>
                      <a:r>
                        <a:rPr baseline="30000" lang="en" sz="2400">
                          <a:solidFill>
                            <a:schemeClr val="dk1"/>
                          </a:solidFill>
                        </a:rPr>
                        <a:t>93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n</a:t>
                      </a:r>
                      <a:r>
                        <a:rPr baseline="30000" lang="en" sz="2400">
                          <a:solidFill>
                            <a:schemeClr val="dk1"/>
                          </a:solidFill>
                        </a:rPr>
                        <a:t>41 + 52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042" name="Google Shape;1042;p83"/>
          <p:cNvGraphicFramePr/>
          <p:nvPr/>
        </p:nvGraphicFramePr>
        <p:xfrm>
          <a:off x="31475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n</a:t>
                      </a:r>
                      <a:r>
                        <a:rPr baseline="30000" lang="en" sz="2400">
                          <a:solidFill>
                            <a:schemeClr val="dk1"/>
                          </a:solidFill>
                        </a:rPr>
                        <a:t>93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n</a:t>
                      </a:r>
                      <a:r>
                        <a:rPr baseline="30000" lang="en" sz="2400">
                          <a:solidFill>
                            <a:schemeClr val="dk1"/>
                          </a:solidFill>
                        </a:rPr>
                        <a:t>93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1043" name="Google Shape;1043;p83"/>
          <p:cNvSpPr txBox="1"/>
          <p:nvPr/>
        </p:nvSpPr>
        <p:spPr>
          <a:xfrm>
            <a:off x="2667000" y="2438400"/>
            <a:ext cx="576300" cy="64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a:t>
            </a:r>
            <a:endParaRPr/>
          </a:p>
        </p:txBody>
      </p:sp>
      <p:sp>
        <p:nvSpPr>
          <p:cNvPr id="1044" name="Google Shape;1044;p83"/>
          <p:cNvSpPr txBox="1"/>
          <p:nvPr/>
        </p:nvSpPr>
        <p:spPr>
          <a:xfrm>
            <a:off x="6674400" y="3414600"/>
            <a:ext cx="1539600" cy="1089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5</a:t>
            </a:r>
            <a:r>
              <a:rPr b="1" baseline="30000" lang="en" sz="2500">
                <a:solidFill>
                  <a:schemeClr val="dk1"/>
                </a:solidFill>
              </a:rPr>
              <a:t>94 - 94</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rPr>
              <a:t>5</a:t>
            </a:r>
            <a:r>
              <a:rPr b="1" baseline="30000" lang="en" sz="2500">
                <a:solidFill>
                  <a:schemeClr val="dk1"/>
                </a:solidFill>
              </a:rPr>
              <a:t>0</a:t>
            </a:r>
            <a:r>
              <a:rPr b="1" lang="en" sz="2500">
                <a:solidFill>
                  <a:schemeClr val="dk1"/>
                </a:solidFill>
              </a:rPr>
              <a:t> = </a:t>
            </a:r>
            <a:r>
              <a:rPr b="1" lang="en" sz="2500">
                <a:solidFill>
                  <a:schemeClr val="dk1"/>
                </a:solidFill>
                <a:highlight>
                  <a:srgbClr val="00FFFF"/>
                </a:highlight>
              </a:rPr>
              <a:t>1</a:t>
            </a:r>
            <a:endParaRPr b="1" sz="2500">
              <a:solidFill>
                <a:schemeClr val="dk1"/>
              </a:solidFill>
              <a:highlight>
                <a:srgbClr val="00FFFF"/>
              </a:highlight>
            </a:endParaRPr>
          </a:p>
        </p:txBody>
      </p:sp>
      <p:graphicFrame>
        <p:nvGraphicFramePr>
          <p:cNvPr id="1045" name="Google Shape;1045;p83"/>
          <p:cNvGraphicFramePr/>
          <p:nvPr/>
        </p:nvGraphicFramePr>
        <p:xfrm>
          <a:off x="4773375" y="2160713"/>
          <a:ext cx="3000000" cy="3000000"/>
        </p:xfrm>
        <a:graphic>
          <a:graphicData uri="http://schemas.openxmlformats.org/drawingml/2006/table">
            <a:tbl>
              <a:tblPr>
                <a:noFill/>
                <a:tableStyleId>{0BF6E7DA-6255-4F0F-BA12-36E061D19604}</a:tableStyleId>
              </a:tblPr>
              <a:tblGrid>
                <a:gridCol w="1539600"/>
              </a:tblGrid>
              <a:tr h="374025">
                <a:tc>
                  <a:txBody>
                    <a:bodyPr/>
                    <a:lstStyle/>
                    <a:p>
                      <a:pPr indent="0" lvl="0" marL="0" rtl="0" algn="ctr">
                        <a:spcBef>
                          <a:spcPts val="0"/>
                        </a:spcBef>
                        <a:spcAft>
                          <a:spcPts val="0"/>
                        </a:spcAft>
                        <a:buNone/>
                      </a:pPr>
                      <a:r>
                        <a:rPr lang="en" sz="2400">
                          <a:solidFill>
                            <a:schemeClr val="dk1"/>
                          </a:solidFill>
                        </a:rPr>
                        <a:t>5</a:t>
                      </a:r>
                      <a:r>
                        <a:rPr baseline="30000" lang="en" sz="2400">
                          <a:solidFill>
                            <a:schemeClr val="dk1"/>
                          </a:solidFill>
                        </a:rPr>
                        <a:t>62 + 32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5</a:t>
                      </a:r>
                      <a:r>
                        <a:rPr baseline="30000" lang="en" sz="2400">
                          <a:solidFill>
                            <a:schemeClr val="dk1"/>
                          </a:solidFill>
                        </a:rPr>
                        <a:t>94</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046" name="Google Shape;1046;p83"/>
          <p:cNvGraphicFramePr/>
          <p:nvPr/>
        </p:nvGraphicFramePr>
        <p:xfrm>
          <a:off x="68813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5</a:t>
                      </a:r>
                      <a:r>
                        <a:rPr baseline="30000" lang="en" sz="2400">
                          <a:solidFill>
                            <a:schemeClr val="dk1"/>
                          </a:solidFill>
                        </a:rPr>
                        <a:t>94</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5</a:t>
                      </a:r>
                      <a:r>
                        <a:rPr baseline="30000" lang="en" sz="2400">
                          <a:solidFill>
                            <a:schemeClr val="dk1"/>
                          </a:solidFill>
                        </a:rPr>
                        <a:t>94</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1047" name="Google Shape;1047;p83"/>
          <p:cNvSpPr txBox="1"/>
          <p:nvPr/>
        </p:nvSpPr>
        <p:spPr>
          <a:xfrm>
            <a:off x="6400800" y="2438400"/>
            <a:ext cx="576300" cy="64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a:t>
            </a:r>
            <a:endParaRPr/>
          </a:p>
        </p:txBody>
      </p:sp>
      <p:graphicFrame>
        <p:nvGraphicFramePr>
          <p:cNvPr id="1048" name="Google Shape;1048;p83"/>
          <p:cNvGraphicFramePr/>
          <p:nvPr/>
        </p:nvGraphicFramePr>
        <p:xfrm>
          <a:off x="1394975" y="1017713"/>
          <a:ext cx="3000000" cy="3000000"/>
        </p:xfrm>
        <a:graphic>
          <a:graphicData uri="http://schemas.openxmlformats.org/drawingml/2006/table">
            <a:tbl>
              <a:tblPr>
                <a:noFill/>
                <a:tableStyleId>{0BF6E7DA-6255-4F0F-BA12-36E061D19604}</a:tableStyleId>
              </a:tblPr>
              <a:tblGrid>
                <a:gridCol w="1594375"/>
              </a:tblGrid>
              <a:tr h="374025">
                <a:tc>
                  <a:txBody>
                    <a:bodyPr/>
                    <a:lstStyle/>
                    <a:p>
                      <a:pPr indent="0" lvl="0" marL="0" rtl="0" algn="ctr">
                        <a:spcBef>
                          <a:spcPts val="0"/>
                        </a:spcBef>
                        <a:spcAft>
                          <a:spcPts val="0"/>
                        </a:spcAft>
                        <a:buNone/>
                      </a:pPr>
                      <a:r>
                        <a:rPr lang="en" sz="2400">
                          <a:solidFill>
                            <a:schemeClr val="dk1"/>
                          </a:solidFill>
                        </a:rPr>
                        <a:t>n</a:t>
                      </a:r>
                      <a:r>
                        <a:rPr baseline="30000" lang="en" sz="2400">
                          <a:solidFill>
                            <a:schemeClr val="dk1"/>
                          </a:solidFill>
                        </a:rPr>
                        <a:t>93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n</a:t>
                      </a:r>
                      <a:r>
                        <a:rPr baseline="30000" lang="en" sz="2400">
                          <a:solidFill>
                            <a:schemeClr val="dk1"/>
                          </a:solidFill>
                        </a:rPr>
                        <a:t>41</a:t>
                      </a:r>
                      <a:r>
                        <a:rPr lang="en" sz="2400">
                          <a:solidFill>
                            <a:schemeClr val="dk1"/>
                          </a:solidFill>
                        </a:rPr>
                        <a:t> · n</a:t>
                      </a:r>
                      <a:r>
                        <a:rPr baseline="30000" lang="en" sz="2400">
                          <a:solidFill>
                            <a:schemeClr val="dk1"/>
                          </a:solidFill>
                        </a:rPr>
                        <a:t>52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049" name="Google Shape;1049;p83"/>
          <p:cNvGraphicFramePr/>
          <p:nvPr/>
        </p:nvGraphicFramePr>
        <p:xfrm>
          <a:off x="5250875" y="1017713"/>
          <a:ext cx="3000000" cy="3000000"/>
        </p:xfrm>
        <a:graphic>
          <a:graphicData uri="http://schemas.openxmlformats.org/drawingml/2006/table">
            <a:tbl>
              <a:tblPr>
                <a:noFill/>
                <a:tableStyleId>{0BF6E7DA-6255-4F0F-BA12-36E061D19604}</a:tableStyleId>
              </a:tblPr>
              <a:tblGrid>
                <a:gridCol w="2124825"/>
              </a:tblGrid>
              <a:tr h="374025">
                <a:tc>
                  <a:txBody>
                    <a:bodyPr/>
                    <a:lstStyle/>
                    <a:p>
                      <a:pPr indent="0" lvl="0" marL="0" rtl="0" algn="ctr">
                        <a:spcBef>
                          <a:spcPts val="0"/>
                        </a:spcBef>
                        <a:spcAft>
                          <a:spcPts val="0"/>
                        </a:spcAft>
                        <a:buNone/>
                      </a:pPr>
                      <a:r>
                        <a:rPr lang="en" sz="2400">
                          <a:solidFill>
                            <a:schemeClr val="dk1"/>
                          </a:solidFill>
                        </a:rPr>
                        <a:t>5</a:t>
                      </a:r>
                      <a:r>
                        <a:rPr baseline="30000" lang="en" sz="2400">
                          <a:solidFill>
                            <a:schemeClr val="dk1"/>
                          </a:solidFill>
                        </a:rPr>
                        <a:t>62</a:t>
                      </a:r>
                      <a:r>
                        <a:rPr lang="en" sz="2400">
                          <a:solidFill>
                            <a:schemeClr val="dk1"/>
                          </a:solidFill>
                        </a:rPr>
                        <a:t> · 5</a:t>
                      </a:r>
                      <a:r>
                        <a:rPr baseline="30000" lang="en" sz="2400">
                          <a:solidFill>
                            <a:schemeClr val="dk1"/>
                          </a:solidFill>
                        </a:rPr>
                        <a:t>32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5</a:t>
                      </a:r>
                      <a:r>
                        <a:rPr baseline="30000" lang="en" sz="2400">
                          <a:solidFill>
                            <a:schemeClr val="dk1"/>
                          </a:solidFill>
                        </a:rPr>
                        <a:t>94</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1050" name="Google Shape;1050;p83"/>
          <p:cNvSpPr/>
          <p:nvPr/>
        </p:nvSpPr>
        <p:spPr>
          <a:xfrm>
            <a:off x="4572000" y="2186000"/>
            <a:ext cx="4064700" cy="2475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4" name="Shape 1054"/>
        <p:cNvGrpSpPr/>
        <p:nvPr/>
      </p:nvGrpSpPr>
      <p:grpSpPr>
        <a:xfrm>
          <a:off x="0" y="0"/>
          <a:ext cx="0" cy="0"/>
          <a:chOff x="0" y="0"/>
          <a:chExt cx="0" cy="0"/>
        </a:xfrm>
      </p:grpSpPr>
      <p:sp>
        <p:nvSpPr>
          <p:cNvPr id="1055" name="Google Shape;1055;p8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 (and Evaluate):</a:t>
            </a:r>
            <a:endParaRPr b="1" baseline="30000" sz="2500">
              <a:highlight>
                <a:srgbClr val="00FFFF"/>
              </a:highlight>
            </a:endParaRPr>
          </a:p>
        </p:txBody>
      </p:sp>
      <p:sp>
        <p:nvSpPr>
          <p:cNvPr id="1056" name="Google Shape;1056;p84"/>
          <p:cNvSpPr txBox="1"/>
          <p:nvPr/>
        </p:nvSpPr>
        <p:spPr>
          <a:xfrm>
            <a:off x="3094775" y="3414600"/>
            <a:ext cx="1385400" cy="1089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n</a:t>
            </a:r>
            <a:r>
              <a:rPr b="1" baseline="30000" lang="en" sz="2500">
                <a:solidFill>
                  <a:schemeClr val="dk1"/>
                </a:solidFill>
              </a:rPr>
              <a:t>93 - 93</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rPr>
              <a:t>n</a:t>
            </a:r>
            <a:r>
              <a:rPr b="1" baseline="30000" lang="en" sz="2500">
                <a:solidFill>
                  <a:schemeClr val="dk1"/>
                </a:solidFill>
              </a:rPr>
              <a:t>0</a:t>
            </a:r>
            <a:r>
              <a:rPr b="1" lang="en" sz="2500">
                <a:solidFill>
                  <a:schemeClr val="dk1"/>
                </a:solidFill>
              </a:rPr>
              <a:t> = </a:t>
            </a:r>
            <a:r>
              <a:rPr b="1" lang="en" sz="2500">
                <a:solidFill>
                  <a:schemeClr val="dk1"/>
                </a:solidFill>
                <a:highlight>
                  <a:srgbClr val="FFFF00"/>
                </a:highlight>
              </a:rPr>
              <a:t>1</a:t>
            </a:r>
            <a:endParaRPr b="1" baseline="30000" sz="2500">
              <a:solidFill>
                <a:schemeClr val="dk1"/>
              </a:solidFill>
              <a:highlight>
                <a:srgbClr val="FFFF00"/>
              </a:highlight>
            </a:endParaRPr>
          </a:p>
        </p:txBody>
      </p:sp>
      <p:cxnSp>
        <p:nvCxnSpPr>
          <p:cNvPr id="1057" name="Google Shape;1057;p84"/>
          <p:cNvCxnSpPr/>
          <p:nvPr/>
        </p:nvCxnSpPr>
        <p:spPr>
          <a:xfrm>
            <a:off x="4514275" y="839100"/>
            <a:ext cx="0" cy="3707700"/>
          </a:xfrm>
          <a:prstGeom prst="straightConnector1">
            <a:avLst/>
          </a:prstGeom>
          <a:noFill/>
          <a:ln cap="flat" cmpd="sng" w="9525">
            <a:solidFill>
              <a:schemeClr val="dk2"/>
            </a:solidFill>
            <a:prstDash val="solid"/>
            <a:round/>
            <a:headEnd len="med" w="med" type="none"/>
            <a:tailEnd len="med" w="med" type="none"/>
          </a:ln>
        </p:spPr>
      </p:cxnSp>
      <p:graphicFrame>
        <p:nvGraphicFramePr>
          <p:cNvPr id="1058" name="Google Shape;1058;p84"/>
          <p:cNvGraphicFramePr/>
          <p:nvPr/>
        </p:nvGraphicFramePr>
        <p:xfrm>
          <a:off x="1306275" y="2160713"/>
          <a:ext cx="3000000" cy="3000000"/>
        </p:xfrm>
        <a:graphic>
          <a:graphicData uri="http://schemas.openxmlformats.org/drawingml/2006/table">
            <a:tbl>
              <a:tblPr>
                <a:noFill/>
                <a:tableStyleId>{0BF6E7DA-6255-4F0F-BA12-36E061D19604}</a:tableStyleId>
              </a:tblPr>
              <a:tblGrid>
                <a:gridCol w="1272900"/>
              </a:tblGrid>
              <a:tr h="374025">
                <a:tc>
                  <a:txBody>
                    <a:bodyPr/>
                    <a:lstStyle/>
                    <a:p>
                      <a:pPr indent="0" lvl="0" marL="0" rtl="0" algn="ctr">
                        <a:spcBef>
                          <a:spcPts val="0"/>
                        </a:spcBef>
                        <a:spcAft>
                          <a:spcPts val="0"/>
                        </a:spcAft>
                        <a:buNone/>
                      </a:pPr>
                      <a:r>
                        <a:rPr lang="en" sz="2400">
                          <a:solidFill>
                            <a:schemeClr val="dk1"/>
                          </a:solidFill>
                        </a:rPr>
                        <a:t>n</a:t>
                      </a:r>
                      <a:r>
                        <a:rPr baseline="30000" lang="en" sz="2400">
                          <a:solidFill>
                            <a:schemeClr val="dk1"/>
                          </a:solidFill>
                        </a:rPr>
                        <a:t>93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n</a:t>
                      </a:r>
                      <a:r>
                        <a:rPr baseline="30000" lang="en" sz="2400">
                          <a:solidFill>
                            <a:schemeClr val="dk1"/>
                          </a:solidFill>
                        </a:rPr>
                        <a:t>41 + 52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059" name="Google Shape;1059;p84"/>
          <p:cNvGraphicFramePr/>
          <p:nvPr/>
        </p:nvGraphicFramePr>
        <p:xfrm>
          <a:off x="31475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n</a:t>
                      </a:r>
                      <a:r>
                        <a:rPr baseline="30000" lang="en" sz="2400">
                          <a:solidFill>
                            <a:schemeClr val="dk1"/>
                          </a:solidFill>
                        </a:rPr>
                        <a:t>93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n</a:t>
                      </a:r>
                      <a:r>
                        <a:rPr baseline="30000" lang="en" sz="2400">
                          <a:solidFill>
                            <a:schemeClr val="dk1"/>
                          </a:solidFill>
                        </a:rPr>
                        <a:t>93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1060" name="Google Shape;1060;p84"/>
          <p:cNvSpPr txBox="1"/>
          <p:nvPr/>
        </p:nvSpPr>
        <p:spPr>
          <a:xfrm>
            <a:off x="2667000" y="2438400"/>
            <a:ext cx="576300" cy="64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a:t>
            </a:r>
            <a:endParaRPr/>
          </a:p>
        </p:txBody>
      </p:sp>
      <p:sp>
        <p:nvSpPr>
          <p:cNvPr id="1061" name="Google Shape;1061;p84"/>
          <p:cNvSpPr txBox="1"/>
          <p:nvPr/>
        </p:nvSpPr>
        <p:spPr>
          <a:xfrm>
            <a:off x="6674400" y="3414600"/>
            <a:ext cx="1539600" cy="1089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5</a:t>
            </a:r>
            <a:r>
              <a:rPr b="1" baseline="30000" lang="en" sz="2500">
                <a:solidFill>
                  <a:schemeClr val="dk1"/>
                </a:solidFill>
              </a:rPr>
              <a:t>94 - 94</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rPr>
              <a:t>5</a:t>
            </a:r>
            <a:r>
              <a:rPr b="1" baseline="30000" lang="en" sz="2500">
                <a:solidFill>
                  <a:schemeClr val="dk1"/>
                </a:solidFill>
              </a:rPr>
              <a:t>0</a:t>
            </a:r>
            <a:r>
              <a:rPr b="1" lang="en" sz="2500">
                <a:solidFill>
                  <a:schemeClr val="dk1"/>
                </a:solidFill>
              </a:rPr>
              <a:t> = </a:t>
            </a:r>
            <a:r>
              <a:rPr b="1" lang="en" sz="2500">
                <a:solidFill>
                  <a:schemeClr val="dk1"/>
                </a:solidFill>
                <a:highlight>
                  <a:srgbClr val="00FFFF"/>
                </a:highlight>
              </a:rPr>
              <a:t>1</a:t>
            </a:r>
            <a:endParaRPr b="1" sz="2500">
              <a:solidFill>
                <a:schemeClr val="dk1"/>
              </a:solidFill>
              <a:highlight>
                <a:srgbClr val="00FFFF"/>
              </a:highlight>
            </a:endParaRPr>
          </a:p>
        </p:txBody>
      </p:sp>
      <p:graphicFrame>
        <p:nvGraphicFramePr>
          <p:cNvPr id="1062" name="Google Shape;1062;p84"/>
          <p:cNvGraphicFramePr/>
          <p:nvPr/>
        </p:nvGraphicFramePr>
        <p:xfrm>
          <a:off x="4773375" y="2160713"/>
          <a:ext cx="3000000" cy="3000000"/>
        </p:xfrm>
        <a:graphic>
          <a:graphicData uri="http://schemas.openxmlformats.org/drawingml/2006/table">
            <a:tbl>
              <a:tblPr>
                <a:noFill/>
                <a:tableStyleId>{0BF6E7DA-6255-4F0F-BA12-36E061D19604}</a:tableStyleId>
              </a:tblPr>
              <a:tblGrid>
                <a:gridCol w="1539600"/>
              </a:tblGrid>
              <a:tr h="374025">
                <a:tc>
                  <a:txBody>
                    <a:bodyPr/>
                    <a:lstStyle/>
                    <a:p>
                      <a:pPr indent="0" lvl="0" marL="0" rtl="0" algn="ctr">
                        <a:spcBef>
                          <a:spcPts val="0"/>
                        </a:spcBef>
                        <a:spcAft>
                          <a:spcPts val="0"/>
                        </a:spcAft>
                        <a:buNone/>
                      </a:pPr>
                      <a:r>
                        <a:rPr lang="en" sz="2400">
                          <a:solidFill>
                            <a:schemeClr val="dk1"/>
                          </a:solidFill>
                        </a:rPr>
                        <a:t>5</a:t>
                      </a:r>
                      <a:r>
                        <a:rPr baseline="30000" lang="en" sz="2400">
                          <a:solidFill>
                            <a:schemeClr val="dk1"/>
                          </a:solidFill>
                        </a:rPr>
                        <a:t>62 + 32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5</a:t>
                      </a:r>
                      <a:r>
                        <a:rPr baseline="30000" lang="en" sz="2400">
                          <a:solidFill>
                            <a:schemeClr val="dk1"/>
                          </a:solidFill>
                        </a:rPr>
                        <a:t>94</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063" name="Google Shape;1063;p84"/>
          <p:cNvGraphicFramePr/>
          <p:nvPr/>
        </p:nvGraphicFramePr>
        <p:xfrm>
          <a:off x="68813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5</a:t>
                      </a:r>
                      <a:r>
                        <a:rPr baseline="30000" lang="en" sz="2400">
                          <a:solidFill>
                            <a:schemeClr val="dk1"/>
                          </a:solidFill>
                        </a:rPr>
                        <a:t>94</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5</a:t>
                      </a:r>
                      <a:r>
                        <a:rPr baseline="30000" lang="en" sz="2400">
                          <a:solidFill>
                            <a:schemeClr val="dk1"/>
                          </a:solidFill>
                        </a:rPr>
                        <a:t>94</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1064" name="Google Shape;1064;p84"/>
          <p:cNvSpPr txBox="1"/>
          <p:nvPr/>
        </p:nvSpPr>
        <p:spPr>
          <a:xfrm>
            <a:off x="6400800" y="2438400"/>
            <a:ext cx="576300" cy="64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a:t>
            </a:r>
            <a:endParaRPr/>
          </a:p>
        </p:txBody>
      </p:sp>
      <p:graphicFrame>
        <p:nvGraphicFramePr>
          <p:cNvPr id="1065" name="Google Shape;1065;p84"/>
          <p:cNvGraphicFramePr/>
          <p:nvPr/>
        </p:nvGraphicFramePr>
        <p:xfrm>
          <a:off x="1394975" y="1017713"/>
          <a:ext cx="3000000" cy="3000000"/>
        </p:xfrm>
        <a:graphic>
          <a:graphicData uri="http://schemas.openxmlformats.org/drawingml/2006/table">
            <a:tbl>
              <a:tblPr>
                <a:noFill/>
                <a:tableStyleId>{0BF6E7DA-6255-4F0F-BA12-36E061D19604}</a:tableStyleId>
              </a:tblPr>
              <a:tblGrid>
                <a:gridCol w="1594375"/>
              </a:tblGrid>
              <a:tr h="374025">
                <a:tc>
                  <a:txBody>
                    <a:bodyPr/>
                    <a:lstStyle/>
                    <a:p>
                      <a:pPr indent="0" lvl="0" marL="0" rtl="0" algn="ctr">
                        <a:spcBef>
                          <a:spcPts val="0"/>
                        </a:spcBef>
                        <a:spcAft>
                          <a:spcPts val="0"/>
                        </a:spcAft>
                        <a:buNone/>
                      </a:pPr>
                      <a:r>
                        <a:rPr lang="en" sz="2400">
                          <a:solidFill>
                            <a:schemeClr val="dk1"/>
                          </a:solidFill>
                        </a:rPr>
                        <a:t>n</a:t>
                      </a:r>
                      <a:r>
                        <a:rPr baseline="30000" lang="en" sz="2400">
                          <a:solidFill>
                            <a:schemeClr val="dk1"/>
                          </a:solidFill>
                        </a:rPr>
                        <a:t>93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n</a:t>
                      </a:r>
                      <a:r>
                        <a:rPr baseline="30000" lang="en" sz="2400">
                          <a:solidFill>
                            <a:schemeClr val="dk1"/>
                          </a:solidFill>
                        </a:rPr>
                        <a:t>41</a:t>
                      </a:r>
                      <a:r>
                        <a:rPr lang="en" sz="2400">
                          <a:solidFill>
                            <a:schemeClr val="dk1"/>
                          </a:solidFill>
                        </a:rPr>
                        <a:t> · n</a:t>
                      </a:r>
                      <a:r>
                        <a:rPr baseline="30000" lang="en" sz="2400">
                          <a:solidFill>
                            <a:schemeClr val="dk1"/>
                          </a:solidFill>
                        </a:rPr>
                        <a:t>52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066" name="Google Shape;1066;p84"/>
          <p:cNvGraphicFramePr/>
          <p:nvPr/>
        </p:nvGraphicFramePr>
        <p:xfrm>
          <a:off x="5250875" y="1017713"/>
          <a:ext cx="3000000" cy="3000000"/>
        </p:xfrm>
        <a:graphic>
          <a:graphicData uri="http://schemas.openxmlformats.org/drawingml/2006/table">
            <a:tbl>
              <a:tblPr>
                <a:noFill/>
                <a:tableStyleId>{0BF6E7DA-6255-4F0F-BA12-36E061D19604}</a:tableStyleId>
              </a:tblPr>
              <a:tblGrid>
                <a:gridCol w="2124825"/>
              </a:tblGrid>
              <a:tr h="374025">
                <a:tc>
                  <a:txBody>
                    <a:bodyPr/>
                    <a:lstStyle/>
                    <a:p>
                      <a:pPr indent="0" lvl="0" marL="0" rtl="0" algn="ctr">
                        <a:spcBef>
                          <a:spcPts val="0"/>
                        </a:spcBef>
                        <a:spcAft>
                          <a:spcPts val="0"/>
                        </a:spcAft>
                        <a:buNone/>
                      </a:pPr>
                      <a:r>
                        <a:rPr lang="en" sz="2400">
                          <a:solidFill>
                            <a:schemeClr val="dk1"/>
                          </a:solidFill>
                        </a:rPr>
                        <a:t>5</a:t>
                      </a:r>
                      <a:r>
                        <a:rPr baseline="30000" lang="en" sz="2400">
                          <a:solidFill>
                            <a:schemeClr val="dk1"/>
                          </a:solidFill>
                        </a:rPr>
                        <a:t>62</a:t>
                      </a:r>
                      <a:r>
                        <a:rPr lang="en" sz="2400">
                          <a:solidFill>
                            <a:schemeClr val="dk1"/>
                          </a:solidFill>
                        </a:rPr>
                        <a:t> · 5</a:t>
                      </a:r>
                      <a:r>
                        <a:rPr baseline="30000" lang="en" sz="2400">
                          <a:solidFill>
                            <a:schemeClr val="dk1"/>
                          </a:solidFill>
                        </a:rPr>
                        <a:t>32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5</a:t>
                      </a:r>
                      <a:r>
                        <a:rPr baseline="30000" lang="en" sz="2400">
                          <a:solidFill>
                            <a:schemeClr val="dk1"/>
                          </a:solidFill>
                        </a:rPr>
                        <a:t>94</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1067" name="Google Shape;1067;p84"/>
          <p:cNvSpPr/>
          <p:nvPr/>
        </p:nvSpPr>
        <p:spPr>
          <a:xfrm>
            <a:off x="4572000" y="3514725"/>
            <a:ext cx="4064700" cy="11466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1" name="Shape 1071"/>
        <p:cNvGrpSpPr/>
        <p:nvPr/>
      </p:nvGrpSpPr>
      <p:grpSpPr>
        <a:xfrm>
          <a:off x="0" y="0"/>
          <a:ext cx="0" cy="0"/>
          <a:chOff x="0" y="0"/>
          <a:chExt cx="0" cy="0"/>
        </a:xfrm>
      </p:grpSpPr>
      <p:sp>
        <p:nvSpPr>
          <p:cNvPr id="1072" name="Google Shape;1072;p8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 (and Evaluate):</a:t>
            </a:r>
            <a:endParaRPr b="1" baseline="30000" sz="2500">
              <a:highlight>
                <a:srgbClr val="00FFFF"/>
              </a:highlight>
            </a:endParaRPr>
          </a:p>
        </p:txBody>
      </p:sp>
      <p:sp>
        <p:nvSpPr>
          <p:cNvPr id="1073" name="Google Shape;1073;p85"/>
          <p:cNvSpPr txBox="1"/>
          <p:nvPr/>
        </p:nvSpPr>
        <p:spPr>
          <a:xfrm>
            <a:off x="3094775" y="3414600"/>
            <a:ext cx="1385400" cy="1089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n</a:t>
            </a:r>
            <a:r>
              <a:rPr b="1" baseline="30000" lang="en" sz="2500">
                <a:solidFill>
                  <a:schemeClr val="dk1"/>
                </a:solidFill>
              </a:rPr>
              <a:t>93 - 93</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rPr>
              <a:t>n</a:t>
            </a:r>
            <a:r>
              <a:rPr b="1" baseline="30000" lang="en" sz="2500">
                <a:solidFill>
                  <a:schemeClr val="dk1"/>
                </a:solidFill>
              </a:rPr>
              <a:t>0</a:t>
            </a:r>
            <a:r>
              <a:rPr b="1" lang="en" sz="2500">
                <a:solidFill>
                  <a:schemeClr val="dk1"/>
                </a:solidFill>
              </a:rPr>
              <a:t> = </a:t>
            </a:r>
            <a:r>
              <a:rPr b="1" lang="en" sz="2500">
                <a:solidFill>
                  <a:schemeClr val="dk1"/>
                </a:solidFill>
                <a:highlight>
                  <a:srgbClr val="FFFF00"/>
                </a:highlight>
              </a:rPr>
              <a:t>1</a:t>
            </a:r>
            <a:endParaRPr b="1" baseline="30000" sz="2500">
              <a:solidFill>
                <a:schemeClr val="dk1"/>
              </a:solidFill>
              <a:highlight>
                <a:srgbClr val="FFFF00"/>
              </a:highlight>
            </a:endParaRPr>
          </a:p>
        </p:txBody>
      </p:sp>
      <p:cxnSp>
        <p:nvCxnSpPr>
          <p:cNvPr id="1074" name="Google Shape;1074;p85"/>
          <p:cNvCxnSpPr/>
          <p:nvPr/>
        </p:nvCxnSpPr>
        <p:spPr>
          <a:xfrm>
            <a:off x="4514275" y="839100"/>
            <a:ext cx="0" cy="3707700"/>
          </a:xfrm>
          <a:prstGeom prst="straightConnector1">
            <a:avLst/>
          </a:prstGeom>
          <a:noFill/>
          <a:ln cap="flat" cmpd="sng" w="9525">
            <a:solidFill>
              <a:schemeClr val="dk2"/>
            </a:solidFill>
            <a:prstDash val="solid"/>
            <a:round/>
            <a:headEnd len="med" w="med" type="none"/>
            <a:tailEnd len="med" w="med" type="none"/>
          </a:ln>
        </p:spPr>
      </p:cxnSp>
      <p:graphicFrame>
        <p:nvGraphicFramePr>
          <p:cNvPr id="1075" name="Google Shape;1075;p85"/>
          <p:cNvGraphicFramePr/>
          <p:nvPr/>
        </p:nvGraphicFramePr>
        <p:xfrm>
          <a:off x="1306275" y="2160713"/>
          <a:ext cx="3000000" cy="3000000"/>
        </p:xfrm>
        <a:graphic>
          <a:graphicData uri="http://schemas.openxmlformats.org/drawingml/2006/table">
            <a:tbl>
              <a:tblPr>
                <a:noFill/>
                <a:tableStyleId>{0BF6E7DA-6255-4F0F-BA12-36E061D19604}</a:tableStyleId>
              </a:tblPr>
              <a:tblGrid>
                <a:gridCol w="1272900"/>
              </a:tblGrid>
              <a:tr h="374025">
                <a:tc>
                  <a:txBody>
                    <a:bodyPr/>
                    <a:lstStyle/>
                    <a:p>
                      <a:pPr indent="0" lvl="0" marL="0" rtl="0" algn="ctr">
                        <a:spcBef>
                          <a:spcPts val="0"/>
                        </a:spcBef>
                        <a:spcAft>
                          <a:spcPts val="0"/>
                        </a:spcAft>
                        <a:buNone/>
                      </a:pPr>
                      <a:r>
                        <a:rPr lang="en" sz="2400">
                          <a:solidFill>
                            <a:schemeClr val="dk1"/>
                          </a:solidFill>
                        </a:rPr>
                        <a:t>n</a:t>
                      </a:r>
                      <a:r>
                        <a:rPr baseline="30000" lang="en" sz="2400">
                          <a:solidFill>
                            <a:schemeClr val="dk1"/>
                          </a:solidFill>
                        </a:rPr>
                        <a:t>93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n</a:t>
                      </a:r>
                      <a:r>
                        <a:rPr baseline="30000" lang="en" sz="2400">
                          <a:solidFill>
                            <a:schemeClr val="dk1"/>
                          </a:solidFill>
                        </a:rPr>
                        <a:t>41 + 52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076" name="Google Shape;1076;p85"/>
          <p:cNvGraphicFramePr/>
          <p:nvPr/>
        </p:nvGraphicFramePr>
        <p:xfrm>
          <a:off x="31475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n</a:t>
                      </a:r>
                      <a:r>
                        <a:rPr baseline="30000" lang="en" sz="2400">
                          <a:solidFill>
                            <a:schemeClr val="dk1"/>
                          </a:solidFill>
                        </a:rPr>
                        <a:t>93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n</a:t>
                      </a:r>
                      <a:r>
                        <a:rPr baseline="30000" lang="en" sz="2400">
                          <a:solidFill>
                            <a:schemeClr val="dk1"/>
                          </a:solidFill>
                        </a:rPr>
                        <a:t>93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1077" name="Google Shape;1077;p85"/>
          <p:cNvSpPr txBox="1"/>
          <p:nvPr/>
        </p:nvSpPr>
        <p:spPr>
          <a:xfrm>
            <a:off x="2667000" y="2438400"/>
            <a:ext cx="576300" cy="64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a:t>
            </a:r>
            <a:endParaRPr/>
          </a:p>
        </p:txBody>
      </p:sp>
      <p:sp>
        <p:nvSpPr>
          <p:cNvPr id="1078" name="Google Shape;1078;p85"/>
          <p:cNvSpPr txBox="1"/>
          <p:nvPr/>
        </p:nvSpPr>
        <p:spPr>
          <a:xfrm>
            <a:off x="6674400" y="3414600"/>
            <a:ext cx="1539600" cy="1089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500">
                <a:solidFill>
                  <a:schemeClr val="dk1"/>
                </a:solidFill>
              </a:rPr>
              <a:t>5</a:t>
            </a:r>
            <a:r>
              <a:rPr b="1" baseline="30000" lang="en" sz="2500">
                <a:solidFill>
                  <a:schemeClr val="dk1"/>
                </a:solidFill>
              </a:rPr>
              <a:t>94 - 94</a:t>
            </a:r>
            <a:endParaRPr b="1" sz="2500">
              <a:solidFill>
                <a:schemeClr val="dk1"/>
              </a:solidFill>
            </a:endParaRPr>
          </a:p>
          <a:p>
            <a:pPr indent="0" lvl="0" marL="0" rtl="0" algn="l">
              <a:lnSpc>
                <a:spcPct val="150000"/>
              </a:lnSpc>
              <a:spcBef>
                <a:spcPts val="0"/>
              </a:spcBef>
              <a:spcAft>
                <a:spcPts val="0"/>
              </a:spcAft>
              <a:buNone/>
            </a:pPr>
            <a:r>
              <a:rPr b="1" lang="en" sz="2500">
                <a:solidFill>
                  <a:schemeClr val="dk1"/>
                </a:solidFill>
              </a:rPr>
              <a:t>5</a:t>
            </a:r>
            <a:r>
              <a:rPr b="1" baseline="30000" lang="en" sz="2500">
                <a:solidFill>
                  <a:schemeClr val="dk1"/>
                </a:solidFill>
              </a:rPr>
              <a:t>0</a:t>
            </a:r>
            <a:r>
              <a:rPr b="1" lang="en" sz="2500">
                <a:solidFill>
                  <a:schemeClr val="dk1"/>
                </a:solidFill>
              </a:rPr>
              <a:t> = </a:t>
            </a:r>
            <a:r>
              <a:rPr b="1" lang="en" sz="2500">
                <a:solidFill>
                  <a:schemeClr val="dk1"/>
                </a:solidFill>
                <a:highlight>
                  <a:srgbClr val="00FFFF"/>
                </a:highlight>
              </a:rPr>
              <a:t>1</a:t>
            </a:r>
            <a:endParaRPr b="1" sz="2500">
              <a:solidFill>
                <a:schemeClr val="dk1"/>
              </a:solidFill>
              <a:highlight>
                <a:srgbClr val="00FFFF"/>
              </a:highlight>
            </a:endParaRPr>
          </a:p>
        </p:txBody>
      </p:sp>
      <p:graphicFrame>
        <p:nvGraphicFramePr>
          <p:cNvPr id="1079" name="Google Shape;1079;p85"/>
          <p:cNvGraphicFramePr/>
          <p:nvPr/>
        </p:nvGraphicFramePr>
        <p:xfrm>
          <a:off x="4773375" y="2160713"/>
          <a:ext cx="3000000" cy="3000000"/>
        </p:xfrm>
        <a:graphic>
          <a:graphicData uri="http://schemas.openxmlformats.org/drawingml/2006/table">
            <a:tbl>
              <a:tblPr>
                <a:noFill/>
                <a:tableStyleId>{0BF6E7DA-6255-4F0F-BA12-36E061D19604}</a:tableStyleId>
              </a:tblPr>
              <a:tblGrid>
                <a:gridCol w="1539600"/>
              </a:tblGrid>
              <a:tr h="374025">
                <a:tc>
                  <a:txBody>
                    <a:bodyPr/>
                    <a:lstStyle/>
                    <a:p>
                      <a:pPr indent="0" lvl="0" marL="0" rtl="0" algn="ctr">
                        <a:spcBef>
                          <a:spcPts val="0"/>
                        </a:spcBef>
                        <a:spcAft>
                          <a:spcPts val="0"/>
                        </a:spcAft>
                        <a:buNone/>
                      </a:pPr>
                      <a:r>
                        <a:rPr lang="en" sz="2400">
                          <a:solidFill>
                            <a:schemeClr val="dk1"/>
                          </a:solidFill>
                        </a:rPr>
                        <a:t>5</a:t>
                      </a:r>
                      <a:r>
                        <a:rPr baseline="30000" lang="en" sz="2400">
                          <a:solidFill>
                            <a:schemeClr val="dk1"/>
                          </a:solidFill>
                        </a:rPr>
                        <a:t>62 + 32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5</a:t>
                      </a:r>
                      <a:r>
                        <a:rPr baseline="30000" lang="en" sz="2400">
                          <a:solidFill>
                            <a:schemeClr val="dk1"/>
                          </a:solidFill>
                        </a:rPr>
                        <a:t>94</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080" name="Google Shape;1080;p85"/>
          <p:cNvGraphicFramePr/>
          <p:nvPr/>
        </p:nvGraphicFramePr>
        <p:xfrm>
          <a:off x="6881375" y="2160713"/>
          <a:ext cx="3000000" cy="3000000"/>
        </p:xfrm>
        <a:graphic>
          <a:graphicData uri="http://schemas.openxmlformats.org/drawingml/2006/table">
            <a:tbl>
              <a:tblPr>
                <a:noFill/>
                <a:tableStyleId>{0BF6E7DA-6255-4F0F-BA12-36E061D19604}</a:tableStyleId>
              </a:tblPr>
              <a:tblGrid>
                <a:gridCol w="1031800"/>
              </a:tblGrid>
              <a:tr h="374025">
                <a:tc>
                  <a:txBody>
                    <a:bodyPr/>
                    <a:lstStyle/>
                    <a:p>
                      <a:pPr indent="0" lvl="0" marL="0" rtl="0" algn="ctr">
                        <a:spcBef>
                          <a:spcPts val="0"/>
                        </a:spcBef>
                        <a:spcAft>
                          <a:spcPts val="0"/>
                        </a:spcAft>
                        <a:buNone/>
                      </a:pPr>
                      <a:r>
                        <a:rPr lang="en" sz="2400">
                          <a:solidFill>
                            <a:schemeClr val="dk1"/>
                          </a:solidFill>
                        </a:rPr>
                        <a:t>5</a:t>
                      </a:r>
                      <a:r>
                        <a:rPr baseline="30000" lang="en" sz="2400">
                          <a:solidFill>
                            <a:schemeClr val="dk1"/>
                          </a:solidFill>
                        </a:rPr>
                        <a:t>94</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5</a:t>
                      </a:r>
                      <a:r>
                        <a:rPr baseline="30000" lang="en" sz="2400">
                          <a:solidFill>
                            <a:schemeClr val="dk1"/>
                          </a:solidFill>
                        </a:rPr>
                        <a:t>94</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1081" name="Google Shape;1081;p85"/>
          <p:cNvSpPr txBox="1"/>
          <p:nvPr/>
        </p:nvSpPr>
        <p:spPr>
          <a:xfrm>
            <a:off x="6400800" y="2438400"/>
            <a:ext cx="576300" cy="64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1"/>
                </a:solidFill>
              </a:rPr>
              <a:t>=</a:t>
            </a:r>
            <a:endParaRPr/>
          </a:p>
        </p:txBody>
      </p:sp>
      <p:graphicFrame>
        <p:nvGraphicFramePr>
          <p:cNvPr id="1082" name="Google Shape;1082;p85"/>
          <p:cNvGraphicFramePr/>
          <p:nvPr/>
        </p:nvGraphicFramePr>
        <p:xfrm>
          <a:off x="1394975" y="1017713"/>
          <a:ext cx="3000000" cy="3000000"/>
        </p:xfrm>
        <a:graphic>
          <a:graphicData uri="http://schemas.openxmlformats.org/drawingml/2006/table">
            <a:tbl>
              <a:tblPr>
                <a:noFill/>
                <a:tableStyleId>{0BF6E7DA-6255-4F0F-BA12-36E061D19604}</a:tableStyleId>
              </a:tblPr>
              <a:tblGrid>
                <a:gridCol w="1594375"/>
              </a:tblGrid>
              <a:tr h="374025">
                <a:tc>
                  <a:txBody>
                    <a:bodyPr/>
                    <a:lstStyle/>
                    <a:p>
                      <a:pPr indent="0" lvl="0" marL="0" rtl="0" algn="ctr">
                        <a:spcBef>
                          <a:spcPts val="0"/>
                        </a:spcBef>
                        <a:spcAft>
                          <a:spcPts val="0"/>
                        </a:spcAft>
                        <a:buNone/>
                      </a:pPr>
                      <a:r>
                        <a:rPr lang="en" sz="2400">
                          <a:solidFill>
                            <a:schemeClr val="dk1"/>
                          </a:solidFill>
                        </a:rPr>
                        <a:t>n</a:t>
                      </a:r>
                      <a:r>
                        <a:rPr baseline="30000" lang="en" sz="2400">
                          <a:solidFill>
                            <a:schemeClr val="dk1"/>
                          </a:solidFill>
                        </a:rPr>
                        <a:t>93</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n</a:t>
                      </a:r>
                      <a:r>
                        <a:rPr baseline="30000" lang="en" sz="2400">
                          <a:solidFill>
                            <a:schemeClr val="dk1"/>
                          </a:solidFill>
                        </a:rPr>
                        <a:t>41</a:t>
                      </a:r>
                      <a:r>
                        <a:rPr lang="en" sz="2400">
                          <a:solidFill>
                            <a:schemeClr val="dk1"/>
                          </a:solidFill>
                        </a:rPr>
                        <a:t> · n</a:t>
                      </a:r>
                      <a:r>
                        <a:rPr baseline="30000" lang="en" sz="2400">
                          <a:solidFill>
                            <a:schemeClr val="dk1"/>
                          </a:solidFill>
                        </a:rPr>
                        <a:t>52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083" name="Google Shape;1083;p85"/>
          <p:cNvGraphicFramePr/>
          <p:nvPr/>
        </p:nvGraphicFramePr>
        <p:xfrm>
          <a:off x="5250875" y="1017713"/>
          <a:ext cx="3000000" cy="3000000"/>
        </p:xfrm>
        <a:graphic>
          <a:graphicData uri="http://schemas.openxmlformats.org/drawingml/2006/table">
            <a:tbl>
              <a:tblPr>
                <a:noFill/>
                <a:tableStyleId>{0BF6E7DA-6255-4F0F-BA12-36E061D19604}</a:tableStyleId>
              </a:tblPr>
              <a:tblGrid>
                <a:gridCol w="2124825"/>
              </a:tblGrid>
              <a:tr h="374025">
                <a:tc>
                  <a:txBody>
                    <a:bodyPr/>
                    <a:lstStyle/>
                    <a:p>
                      <a:pPr indent="0" lvl="0" marL="0" rtl="0" algn="ctr">
                        <a:spcBef>
                          <a:spcPts val="0"/>
                        </a:spcBef>
                        <a:spcAft>
                          <a:spcPts val="0"/>
                        </a:spcAft>
                        <a:buNone/>
                      </a:pPr>
                      <a:r>
                        <a:rPr lang="en" sz="2400">
                          <a:solidFill>
                            <a:schemeClr val="dk1"/>
                          </a:solidFill>
                        </a:rPr>
                        <a:t>5</a:t>
                      </a:r>
                      <a:r>
                        <a:rPr baseline="30000" lang="en" sz="2400">
                          <a:solidFill>
                            <a:schemeClr val="dk1"/>
                          </a:solidFill>
                        </a:rPr>
                        <a:t>62</a:t>
                      </a:r>
                      <a:r>
                        <a:rPr lang="en" sz="2400">
                          <a:solidFill>
                            <a:schemeClr val="dk1"/>
                          </a:solidFill>
                        </a:rPr>
                        <a:t> · 5</a:t>
                      </a:r>
                      <a:r>
                        <a:rPr baseline="30000" lang="en" sz="2400">
                          <a:solidFill>
                            <a:schemeClr val="dk1"/>
                          </a:solidFill>
                        </a:rPr>
                        <a:t>32</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5</a:t>
                      </a:r>
                      <a:r>
                        <a:rPr baseline="30000" lang="en" sz="2400">
                          <a:solidFill>
                            <a:schemeClr val="dk1"/>
                          </a:solidFill>
                        </a:rPr>
                        <a:t>94</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7" name="Shape 1087"/>
        <p:cNvGrpSpPr/>
        <p:nvPr/>
      </p:nvGrpSpPr>
      <p:grpSpPr>
        <a:xfrm>
          <a:off x="0" y="0"/>
          <a:ext cx="0" cy="0"/>
          <a:chOff x="0" y="0"/>
          <a:chExt cx="0" cy="0"/>
        </a:xfrm>
      </p:grpSpPr>
      <p:sp>
        <p:nvSpPr>
          <p:cNvPr id="1088" name="Google Shape;1088;p8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How many solutions will the following equation have?</a:t>
            </a:r>
            <a:endParaRPr b="1" sz="2400"/>
          </a:p>
          <a:p>
            <a:pPr indent="0" lvl="0" marL="0" rtl="0" algn="l">
              <a:spcBef>
                <a:spcPts val="0"/>
              </a:spcBef>
              <a:spcAft>
                <a:spcPts val="0"/>
              </a:spcAft>
              <a:buNone/>
            </a:pPr>
            <a:r>
              <a:t/>
            </a:r>
            <a:endParaRPr b="1" sz="2400"/>
          </a:p>
          <a:p>
            <a:pPr indent="0" lvl="0" marL="0" rtl="0" algn="l">
              <a:spcBef>
                <a:spcPts val="0"/>
              </a:spcBef>
              <a:spcAft>
                <a:spcPts val="0"/>
              </a:spcAft>
              <a:buNone/>
            </a:pPr>
            <a:r>
              <a:rPr b="1" lang="en" sz="2400"/>
              <a:t> 5g + -13 = -13 + 5g</a:t>
            </a:r>
            <a:endParaRPr b="1" sz="2400"/>
          </a:p>
        </p:txBody>
      </p:sp>
      <p:pic>
        <p:nvPicPr>
          <p:cNvPr id="1089" name="Google Shape;1089;p86">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1090" name="Google Shape;1090;p86">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4" name="Shape 1094"/>
        <p:cNvGrpSpPr/>
        <p:nvPr/>
      </p:nvGrpSpPr>
      <p:grpSpPr>
        <a:xfrm>
          <a:off x="0" y="0"/>
          <a:ext cx="0" cy="0"/>
          <a:chOff x="0" y="0"/>
          <a:chExt cx="0" cy="0"/>
        </a:xfrm>
      </p:grpSpPr>
      <p:sp>
        <p:nvSpPr>
          <p:cNvPr id="1095" name="Google Shape;1095;p8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How many solutions will the following equation have?</a:t>
            </a:r>
            <a:endParaRPr b="1" sz="2400"/>
          </a:p>
          <a:p>
            <a:pPr indent="0" lvl="0" marL="0" rtl="0" algn="l">
              <a:spcBef>
                <a:spcPts val="0"/>
              </a:spcBef>
              <a:spcAft>
                <a:spcPts val="0"/>
              </a:spcAft>
              <a:buNone/>
            </a:pPr>
            <a:r>
              <a:t/>
            </a:r>
            <a:endParaRPr b="1" sz="2400"/>
          </a:p>
          <a:p>
            <a:pPr indent="0" lvl="0" marL="0" rtl="0" algn="l">
              <a:spcBef>
                <a:spcPts val="0"/>
              </a:spcBef>
              <a:spcAft>
                <a:spcPts val="0"/>
              </a:spcAft>
              <a:buClr>
                <a:schemeClr val="dk1"/>
              </a:buClr>
              <a:buSzPts val="1100"/>
              <a:buFont typeface="Arial"/>
              <a:buNone/>
            </a:pPr>
            <a:r>
              <a:rPr b="1" lang="en" sz="2400"/>
              <a:t> 5g - 13 = -13 + 5g</a:t>
            </a:r>
            <a:endParaRPr b="1" sz="2400" u="sng"/>
          </a:p>
          <a:p>
            <a:pPr indent="0" lvl="0" marL="0" rtl="0" algn="l">
              <a:spcBef>
                <a:spcPts val="0"/>
              </a:spcBef>
              <a:spcAft>
                <a:spcPts val="0"/>
              </a:spcAft>
              <a:buNone/>
            </a:pPr>
            <a:r>
              <a:rPr b="1" lang="en" sz="2400" u="sng"/>
              <a:t>-5g                    -5g</a:t>
            </a:r>
            <a:endParaRPr b="1" sz="2400"/>
          </a:p>
          <a:p>
            <a:pPr indent="0" lvl="0" marL="0" rtl="0" algn="l">
              <a:spcBef>
                <a:spcPts val="0"/>
              </a:spcBef>
              <a:spcAft>
                <a:spcPts val="0"/>
              </a:spcAft>
              <a:buNone/>
            </a:pPr>
            <a:r>
              <a:rPr b="1" lang="en" sz="2400"/>
              <a:t>       -13 </a:t>
            </a:r>
            <a:r>
              <a:rPr b="1" lang="en" sz="2400">
                <a:highlight>
                  <a:srgbClr val="FFFF00"/>
                </a:highlight>
              </a:rPr>
              <a:t>=</a:t>
            </a:r>
            <a:r>
              <a:rPr b="1" lang="en" sz="2400"/>
              <a:t> -13</a:t>
            </a:r>
            <a:endParaRPr b="1" sz="2400">
              <a:highlight>
                <a:srgbClr val="FFFF00"/>
              </a:highlight>
            </a:endParaRPr>
          </a:p>
          <a:p>
            <a:pPr indent="0" lvl="0" marL="0" rtl="0" algn="l">
              <a:spcBef>
                <a:spcPts val="0"/>
              </a:spcBef>
              <a:spcAft>
                <a:spcPts val="0"/>
              </a:spcAft>
              <a:buNone/>
            </a:pPr>
            <a:r>
              <a:t/>
            </a:r>
            <a:endParaRPr b="1" sz="2400">
              <a:highlight>
                <a:srgbClr val="FFFF00"/>
              </a:highlight>
            </a:endParaRPr>
          </a:p>
          <a:p>
            <a:pPr indent="0" lvl="0" marL="0" rtl="0" algn="l">
              <a:spcBef>
                <a:spcPts val="0"/>
              </a:spcBef>
              <a:spcAft>
                <a:spcPts val="0"/>
              </a:spcAft>
              <a:buNone/>
            </a:pPr>
            <a:r>
              <a:rPr b="1" lang="en" sz="2400"/>
              <a:t>  </a:t>
            </a:r>
            <a:r>
              <a:rPr b="1" lang="en" sz="2400">
                <a:highlight>
                  <a:srgbClr val="FFFF00"/>
                </a:highlight>
              </a:rPr>
              <a:t>Infinite solutions</a:t>
            </a:r>
            <a:endParaRPr b="1" sz="2400">
              <a:highlight>
                <a:srgbClr val="FFFF00"/>
              </a:highlight>
            </a:endParaRPr>
          </a:p>
        </p:txBody>
      </p:sp>
      <p:cxnSp>
        <p:nvCxnSpPr>
          <p:cNvPr id="1096" name="Google Shape;1096;p87"/>
          <p:cNvCxnSpPr>
            <a:stCxn id="1097" idx="1"/>
          </p:cNvCxnSpPr>
          <p:nvPr/>
        </p:nvCxnSpPr>
        <p:spPr>
          <a:xfrm flipH="1">
            <a:off x="300476" y="1226800"/>
            <a:ext cx="588600" cy="772800"/>
          </a:xfrm>
          <a:prstGeom prst="straightConnector1">
            <a:avLst/>
          </a:prstGeom>
          <a:noFill/>
          <a:ln cap="flat" cmpd="sng" w="28575">
            <a:solidFill>
              <a:srgbClr val="FF0000"/>
            </a:solidFill>
            <a:prstDash val="solid"/>
            <a:round/>
            <a:headEnd len="med" w="med" type="none"/>
            <a:tailEnd len="med" w="med" type="none"/>
          </a:ln>
        </p:spPr>
      </p:cxnSp>
      <p:sp>
        <p:nvSpPr>
          <p:cNvPr id="1097" name="Google Shape;1097;p87"/>
          <p:cNvSpPr txBox="1"/>
          <p:nvPr/>
        </p:nvSpPr>
        <p:spPr>
          <a:xfrm flipH="1">
            <a:off x="535376" y="1046650"/>
            <a:ext cx="353700" cy="36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sp>
        <p:nvSpPr>
          <p:cNvPr id="1098" name="Google Shape;1098;p87"/>
          <p:cNvSpPr txBox="1"/>
          <p:nvPr/>
        </p:nvSpPr>
        <p:spPr>
          <a:xfrm>
            <a:off x="4400025" y="1219200"/>
            <a:ext cx="43284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1"/>
                </a:solidFill>
                <a:highlight>
                  <a:srgbClr val="00FF00"/>
                </a:highlight>
              </a:rPr>
              <a:t>Statement:</a:t>
            </a:r>
            <a:endParaRPr b="1" sz="2400">
              <a:solidFill>
                <a:schemeClr val="dk1"/>
              </a:solidFill>
              <a:highlight>
                <a:srgbClr val="00FF00"/>
              </a:highlight>
            </a:endParaRPr>
          </a:p>
          <a:p>
            <a:pPr indent="0" lvl="0" marL="0" rtl="0" algn="l">
              <a:spcBef>
                <a:spcPts val="0"/>
              </a:spcBef>
              <a:spcAft>
                <a:spcPts val="0"/>
              </a:spcAft>
              <a:buNone/>
            </a:pPr>
            <a:r>
              <a:rPr b="1" lang="en" sz="2400">
                <a:solidFill>
                  <a:schemeClr val="dk1"/>
                </a:solidFill>
              </a:rPr>
              <a:t>There are </a:t>
            </a:r>
            <a:r>
              <a:rPr b="1" lang="en" sz="2400" u="sng">
                <a:solidFill>
                  <a:schemeClr val="dk1"/>
                </a:solidFill>
              </a:rPr>
              <a:t>infinite solutions</a:t>
            </a:r>
            <a:r>
              <a:rPr b="1" lang="en" sz="2400">
                <a:solidFill>
                  <a:schemeClr val="dk1"/>
                </a:solidFill>
              </a:rPr>
              <a:t>, because </a:t>
            </a:r>
            <a:r>
              <a:rPr b="1" lang="en" sz="2400" u="sng">
                <a:solidFill>
                  <a:schemeClr val="dk1"/>
                </a:solidFill>
              </a:rPr>
              <a:t>-13</a:t>
            </a:r>
            <a:r>
              <a:rPr b="1" lang="en" sz="2400">
                <a:solidFill>
                  <a:schemeClr val="dk1"/>
                </a:solidFill>
              </a:rPr>
              <a:t> = </a:t>
            </a:r>
            <a:r>
              <a:rPr b="1" lang="en" sz="2400" u="sng">
                <a:solidFill>
                  <a:schemeClr val="dk1"/>
                </a:solidFill>
              </a:rPr>
              <a:t>-13</a:t>
            </a:r>
            <a:r>
              <a:rPr b="1" lang="en" sz="2400">
                <a:solidFill>
                  <a:schemeClr val="dk1"/>
                </a:solidFill>
              </a:rPr>
              <a:t>.</a:t>
            </a:r>
            <a:endParaRPr b="1" sz="2400">
              <a:solidFill>
                <a:schemeClr val="dk1"/>
              </a:solidFill>
            </a:endParaRPr>
          </a:p>
        </p:txBody>
      </p:sp>
      <p:cxnSp>
        <p:nvCxnSpPr>
          <p:cNvPr id="1099" name="Google Shape;1099;p87"/>
          <p:cNvCxnSpPr>
            <a:stCxn id="1100" idx="1"/>
          </p:cNvCxnSpPr>
          <p:nvPr/>
        </p:nvCxnSpPr>
        <p:spPr>
          <a:xfrm flipH="1">
            <a:off x="2434076" y="1226800"/>
            <a:ext cx="588600" cy="772800"/>
          </a:xfrm>
          <a:prstGeom prst="straightConnector1">
            <a:avLst/>
          </a:prstGeom>
          <a:noFill/>
          <a:ln cap="flat" cmpd="sng" w="28575">
            <a:solidFill>
              <a:srgbClr val="FF0000"/>
            </a:solidFill>
            <a:prstDash val="solid"/>
            <a:round/>
            <a:headEnd len="med" w="med" type="none"/>
            <a:tailEnd len="med" w="med" type="none"/>
          </a:ln>
        </p:spPr>
      </p:cxnSp>
      <p:sp>
        <p:nvSpPr>
          <p:cNvPr id="1100" name="Google Shape;1100;p87"/>
          <p:cNvSpPr txBox="1"/>
          <p:nvPr/>
        </p:nvSpPr>
        <p:spPr>
          <a:xfrm flipH="1">
            <a:off x="2668976" y="1046650"/>
            <a:ext cx="353700" cy="36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sp>
        <p:nvSpPr>
          <p:cNvPr id="1101" name="Google Shape;1101;p87"/>
          <p:cNvSpPr/>
          <p:nvPr/>
        </p:nvSpPr>
        <p:spPr>
          <a:xfrm>
            <a:off x="4417200" y="982350"/>
            <a:ext cx="4190100" cy="31788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2" name="Google Shape;1102;p87"/>
          <p:cNvSpPr/>
          <p:nvPr/>
        </p:nvSpPr>
        <p:spPr>
          <a:xfrm>
            <a:off x="300475" y="1999600"/>
            <a:ext cx="3447000" cy="20049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6" name="Shape 1106"/>
        <p:cNvGrpSpPr/>
        <p:nvPr/>
      </p:nvGrpSpPr>
      <p:grpSpPr>
        <a:xfrm>
          <a:off x="0" y="0"/>
          <a:ext cx="0" cy="0"/>
          <a:chOff x="0" y="0"/>
          <a:chExt cx="0" cy="0"/>
        </a:xfrm>
      </p:grpSpPr>
      <p:sp>
        <p:nvSpPr>
          <p:cNvPr id="1107" name="Google Shape;1107;p8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How many solutions will the following equation have?</a:t>
            </a:r>
            <a:endParaRPr b="1" sz="2400"/>
          </a:p>
          <a:p>
            <a:pPr indent="0" lvl="0" marL="0" rtl="0" algn="l">
              <a:spcBef>
                <a:spcPts val="0"/>
              </a:spcBef>
              <a:spcAft>
                <a:spcPts val="0"/>
              </a:spcAft>
              <a:buNone/>
            </a:pPr>
            <a:r>
              <a:t/>
            </a:r>
            <a:endParaRPr b="1" sz="2400"/>
          </a:p>
          <a:p>
            <a:pPr indent="0" lvl="0" marL="0" rtl="0" algn="l">
              <a:spcBef>
                <a:spcPts val="0"/>
              </a:spcBef>
              <a:spcAft>
                <a:spcPts val="0"/>
              </a:spcAft>
              <a:buClr>
                <a:schemeClr val="dk1"/>
              </a:buClr>
              <a:buSzPts val="1100"/>
              <a:buFont typeface="Arial"/>
              <a:buNone/>
            </a:pPr>
            <a:r>
              <a:rPr b="1" lang="en" sz="2400"/>
              <a:t> 5g - 13 = -13 + 5g</a:t>
            </a:r>
            <a:endParaRPr b="1" sz="2400" u="sng"/>
          </a:p>
          <a:p>
            <a:pPr indent="0" lvl="0" marL="0" rtl="0" algn="l">
              <a:spcBef>
                <a:spcPts val="0"/>
              </a:spcBef>
              <a:spcAft>
                <a:spcPts val="0"/>
              </a:spcAft>
              <a:buNone/>
            </a:pPr>
            <a:r>
              <a:rPr b="1" lang="en" sz="2400" u="sng"/>
              <a:t>-5g                    -5g</a:t>
            </a:r>
            <a:endParaRPr b="1" sz="2400"/>
          </a:p>
          <a:p>
            <a:pPr indent="0" lvl="0" marL="0" rtl="0" algn="l">
              <a:spcBef>
                <a:spcPts val="0"/>
              </a:spcBef>
              <a:spcAft>
                <a:spcPts val="0"/>
              </a:spcAft>
              <a:buNone/>
            </a:pPr>
            <a:r>
              <a:rPr b="1" lang="en" sz="2400"/>
              <a:t>       -13 </a:t>
            </a:r>
            <a:r>
              <a:rPr b="1" lang="en" sz="2400">
                <a:highlight>
                  <a:srgbClr val="FFFF00"/>
                </a:highlight>
              </a:rPr>
              <a:t>=</a:t>
            </a:r>
            <a:r>
              <a:rPr b="1" lang="en" sz="2400"/>
              <a:t> -13</a:t>
            </a:r>
            <a:endParaRPr b="1" sz="2400">
              <a:highlight>
                <a:srgbClr val="FFFF00"/>
              </a:highlight>
            </a:endParaRPr>
          </a:p>
          <a:p>
            <a:pPr indent="0" lvl="0" marL="0" rtl="0" algn="l">
              <a:spcBef>
                <a:spcPts val="0"/>
              </a:spcBef>
              <a:spcAft>
                <a:spcPts val="0"/>
              </a:spcAft>
              <a:buNone/>
            </a:pPr>
            <a:r>
              <a:t/>
            </a:r>
            <a:endParaRPr b="1" sz="2400">
              <a:highlight>
                <a:srgbClr val="FFFF00"/>
              </a:highlight>
            </a:endParaRPr>
          </a:p>
          <a:p>
            <a:pPr indent="0" lvl="0" marL="0" rtl="0" algn="l">
              <a:spcBef>
                <a:spcPts val="0"/>
              </a:spcBef>
              <a:spcAft>
                <a:spcPts val="0"/>
              </a:spcAft>
              <a:buNone/>
            </a:pPr>
            <a:r>
              <a:rPr b="1" lang="en" sz="2400"/>
              <a:t>  </a:t>
            </a:r>
            <a:r>
              <a:rPr b="1" lang="en" sz="2400">
                <a:highlight>
                  <a:srgbClr val="FFFF00"/>
                </a:highlight>
              </a:rPr>
              <a:t>Infinite solutions</a:t>
            </a:r>
            <a:endParaRPr b="1" sz="2400">
              <a:highlight>
                <a:srgbClr val="FFFF00"/>
              </a:highlight>
            </a:endParaRPr>
          </a:p>
        </p:txBody>
      </p:sp>
      <p:cxnSp>
        <p:nvCxnSpPr>
          <p:cNvPr id="1108" name="Google Shape;1108;p88"/>
          <p:cNvCxnSpPr>
            <a:stCxn id="1109" idx="1"/>
          </p:cNvCxnSpPr>
          <p:nvPr/>
        </p:nvCxnSpPr>
        <p:spPr>
          <a:xfrm flipH="1">
            <a:off x="300476" y="1226800"/>
            <a:ext cx="588600" cy="772800"/>
          </a:xfrm>
          <a:prstGeom prst="straightConnector1">
            <a:avLst/>
          </a:prstGeom>
          <a:noFill/>
          <a:ln cap="flat" cmpd="sng" w="28575">
            <a:solidFill>
              <a:srgbClr val="FF0000"/>
            </a:solidFill>
            <a:prstDash val="solid"/>
            <a:round/>
            <a:headEnd len="med" w="med" type="none"/>
            <a:tailEnd len="med" w="med" type="none"/>
          </a:ln>
        </p:spPr>
      </p:cxnSp>
      <p:sp>
        <p:nvSpPr>
          <p:cNvPr id="1109" name="Google Shape;1109;p88"/>
          <p:cNvSpPr txBox="1"/>
          <p:nvPr/>
        </p:nvSpPr>
        <p:spPr>
          <a:xfrm flipH="1">
            <a:off x="535376" y="1046650"/>
            <a:ext cx="353700" cy="36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sp>
        <p:nvSpPr>
          <p:cNvPr id="1110" name="Google Shape;1110;p88"/>
          <p:cNvSpPr txBox="1"/>
          <p:nvPr/>
        </p:nvSpPr>
        <p:spPr>
          <a:xfrm>
            <a:off x="4400025" y="1219200"/>
            <a:ext cx="43284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1"/>
                </a:solidFill>
                <a:highlight>
                  <a:srgbClr val="00FF00"/>
                </a:highlight>
              </a:rPr>
              <a:t>Statement:</a:t>
            </a:r>
            <a:endParaRPr b="1" sz="2400">
              <a:solidFill>
                <a:schemeClr val="dk1"/>
              </a:solidFill>
              <a:highlight>
                <a:srgbClr val="00FF00"/>
              </a:highlight>
            </a:endParaRPr>
          </a:p>
          <a:p>
            <a:pPr indent="0" lvl="0" marL="0" rtl="0" algn="l">
              <a:spcBef>
                <a:spcPts val="0"/>
              </a:spcBef>
              <a:spcAft>
                <a:spcPts val="0"/>
              </a:spcAft>
              <a:buNone/>
            </a:pPr>
            <a:r>
              <a:rPr b="1" lang="en" sz="2400">
                <a:solidFill>
                  <a:schemeClr val="dk1"/>
                </a:solidFill>
              </a:rPr>
              <a:t>There are </a:t>
            </a:r>
            <a:r>
              <a:rPr b="1" lang="en" sz="2400" u="sng">
                <a:solidFill>
                  <a:schemeClr val="dk1"/>
                </a:solidFill>
              </a:rPr>
              <a:t>infinite solutions</a:t>
            </a:r>
            <a:r>
              <a:rPr b="1" lang="en" sz="2400">
                <a:solidFill>
                  <a:schemeClr val="dk1"/>
                </a:solidFill>
              </a:rPr>
              <a:t>, because </a:t>
            </a:r>
            <a:r>
              <a:rPr b="1" lang="en" sz="2400" u="sng">
                <a:solidFill>
                  <a:schemeClr val="dk1"/>
                </a:solidFill>
              </a:rPr>
              <a:t>-13</a:t>
            </a:r>
            <a:r>
              <a:rPr b="1" lang="en" sz="2400">
                <a:solidFill>
                  <a:schemeClr val="dk1"/>
                </a:solidFill>
              </a:rPr>
              <a:t> = </a:t>
            </a:r>
            <a:r>
              <a:rPr b="1" lang="en" sz="2400" u="sng">
                <a:solidFill>
                  <a:schemeClr val="dk1"/>
                </a:solidFill>
              </a:rPr>
              <a:t>-13</a:t>
            </a:r>
            <a:r>
              <a:rPr b="1" lang="en" sz="2400">
                <a:solidFill>
                  <a:schemeClr val="dk1"/>
                </a:solidFill>
              </a:rPr>
              <a:t>.</a:t>
            </a:r>
            <a:endParaRPr b="1" sz="2400">
              <a:solidFill>
                <a:schemeClr val="dk1"/>
              </a:solidFill>
            </a:endParaRPr>
          </a:p>
        </p:txBody>
      </p:sp>
      <p:cxnSp>
        <p:nvCxnSpPr>
          <p:cNvPr id="1111" name="Google Shape;1111;p88"/>
          <p:cNvCxnSpPr>
            <a:stCxn id="1112" idx="1"/>
          </p:cNvCxnSpPr>
          <p:nvPr/>
        </p:nvCxnSpPr>
        <p:spPr>
          <a:xfrm flipH="1">
            <a:off x="2434076" y="1226800"/>
            <a:ext cx="588600" cy="772800"/>
          </a:xfrm>
          <a:prstGeom prst="straightConnector1">
            <a:avLst/>
          </a:prstGeom>
          <a:noFill/>
          <a:ln cap="flat" cmpd="sng" w="28575">
            <a:solidFill>
              <a:srgbClr val="FF0000"/>
            </a:solidFill>
            <a:prstDash val="solid"/>
            <a:round/>
            <a:headEnd len="med" w="med" type="none"/>
            <a:tailEnd len="med" w="med" type="none"/>
          </a:ln>
        </p:spPr>
      </p:cxnSp>
      <p:sp>
        <p:nvSpPr>
          <p:cNvPr id="1112" name="Google Shape;1112;p88"/>
          <p:cNvSpPr txBox="1"/>
          <p:nvPr/>
        </p:nvSpPr>
        <p:spPr>
          <a:xfrm flipH="1">
            <a:off x="2668976" y="1046650"/>
            <a:ext cx="353700" cy="36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sp>
        <p:nvSpPr>
          <p:cNvPr id="1113" name="Google Shape;1113;p88"/>
          <p:cNvSpPr/>
          <p:nvPr/>
        </p:nvSpPr>
        <p:spPr>
          <a:xfrm>
            <a:off x="4417200" y="982350"/>
            <a:ext cx="4190100" cy="31788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7" name="Shape 1117"/>
        <p:cNvGrpSpPr/>
        <p:nvPr/>
      </p:nvGrpSpPr>
      <p:grpSpPr>
        <a:xfrm>
          <a:off x="0" y="0"/>
          <a:ext cx="0" cy="0"/>
          <a:chOff x="0" y="0"/>
          <a:chExt cx="0" cy="0"/>
        </a:xfrm>
      </p:grpSpPr>
      <p:sp>
        <p:nvSpPr>
          <p:cNvPr id="1118" name="Google Shape;1118;p8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How many solutions will the following equation have?</a:t>
            </a:r>
            <a:endParaRPr b="1" sz="2400"/>
          </a:p>
          <a:p>
            <a:pPr indent="0" lvl="0" marL="0" rtl="0" algn="l">
              <a:spcBef>
                <a:spcPts val="0"/>
              </a:spcBef>
              <a:spcAft>
                <a:spcPts val="0"/>
              </a:spcAft>
              <a:buNone/>
            </a:pPr>
            <a:r>
              <a:t/>
            </a:r>
            <a:endParaRPr b="1" sz="2400"/>
          </a:p>
          <a:p>
            <a:pPr indent="0" lvl="0" marL="0" rtl="0" algn="l">
              <a:spcBef>
                <a:spcPts val="0"/>
              </a:spcBef>
              <a:spcAft>
                <a:spcPts val="0"/>
              </a:spcAft>
              <a:buClr>
                <a:schemeClr val="dk1"/>
              </a:buClr>
              <a:buSzPts val="1100"/>
              <a:buFont typeface="Arial"/>
              <a:buNone/>
            </a:pPr>
            <a:r>
              <a:rPr b="1" lang="en" sz="2400"/>
              <a:t> 5g - 13 = -13 + 5g</a:t>
            </a:r>
            <a:endParaRPr b="1" sz="2400" u="sng"/>
          </a:p>
          <a:p>
            <a:pPr indent="0" lvl="0" marL="0" rtl="0" algn="l">
              <a:spcBef>
                <a:spcPts val="0"/>
              </a:spcBef>
              <a:spcAft>
                <a:spcPts val="0"/>
              </a:spcAft>
              <a:buNone/>
            </a:pPr>
            <a:r>
              <a:rPr b="1" lang="en" sz="2400" u="sng"/>
              <a:t>-5g                    -5g</a:t>
            </a:r>
            <a:endParaRPr b="1" sz="2400"/>
          </a:p>
          <a:p>
            <a:pPr indent="0" lvl="0" marL="0" rtl="0" algn="l">
              <a:spcBef>
                <a:spcPts val="0"/>
              </a:spcBef>
              <a:spcAft>
                <a:spcPts val="0"/>
              </a:spcAft>
              <a:buNone/>
            </a:pPr>
            <a:r>
              <a:rPr b="1" lang="en" sz="2400"/>
              <a:t>       -13 </a:t>
            </a:r>
            <a:r>
              <a:rPr b="1" lang="en" sz="2400">
                <a:highlight>
                  <a:srgbClr val="FFFF00"/>
                </a:highlight>
              </a:rPr>
              <a:t>=</a:t>
            </a:r>
            <a:r>
              <a:rPr b="1" lang="en" sz="2400"/>
              <a:t> -13</a:t>
            </a:r>
            <a:endParaRPr b="1" sz="2400">
              <a:highlight>
                <a:srgbClr val="FFFF00"/>
              </a:highlight>
            </a:endParaRPr>
          </a:p>
          <a:p>
            <a:pPr indent="0" lvl="0" marL="0" rtl="0" algn="l">
              <a:spcBef>
                <a:spcPts val="0"/>
              </a:spcBef>
              <a:spcAft>
                <a:spcPts val="0"/>
              </a:spcAft>
              <a:buNone/>
            </a:pPr>
            <a:r>
              <a:t/>
            </a:r>
            <a:endParaRPr b="1" sz="2400">
              <a:highlight>
                <a:srgbClr val="FFFF00"/>
              </a:highlight>
            </a:endParaRPr>
          </a:p>
          <a:p>
            <a:pPr indent="0" lvl="0" marL="0" rtl="0" algn="l">
              <a:spcBef>
                <a:spcPts val="0"/>
              </a:spcBef>
              <a:spcAft>
                <a:spcPts val="0"/>
              </a:spcAft>
              <a:buNone/>
            </a:pPr>
            <a:r>
              <a:rPr b="1" lang="en" sz="2400"/>
              <a:t>  </a:t>
            </a:r>
            <a:r>
              <a:rPr b="1" lang="en" sz="2400">
                <a:highlight>
                  <a:srgbClr val="FFFF00"/>
                </a:highlight>
              </a:rPr>
              <a:t>Infinite solutions</a:t>
            </a:r>
            <a:endParaRPr b="1" sz="2400">
              <a:highlight>
                <a:srgbClr val="FFFF00"/>
              </a:highlight>
            </a:endParaRPr>
          </a:p>
        </p:txBody>
      </p:sp>
      <p:cxnSp>
        <p:nvCxnSpPr>
          <p:cNvPr id="1119" name="Google Shape;1119;p89"/>
          <p:cNvCxnSpPr>
            <a:stCxn id="1120" idx="1"/>
          </p:cNvCxnSpPr>
          <p:nvPr/>
        </p:nvCxnSpPr>
        <p:spPr>
          <a:xfrm flipH="1">
            <a:off x="300476" y="1226800"/>
            <a:ext cx="588600" cy="772800"/>
          </a:xfrm>
          <a:prstGeom prst="straightConnector1">
            <a:avLst/>
          </a:prstGeom>
          <a:noFill/>
          <a:ln cap="flat" cmpd="sng" w="28575">
            <a:solidFill>
              <a:srgbClr val="FF0000"/>
            </a:solidFill>
            <a:prstDash val="solid"/>
            <a:round/>
            <a:headEnd len="med" w="med" type="none"/>
            <a:tailEnd len="med" w="med" type="none"/>
          </a:ln>
        </p:spPr>
      </p:cxnSp>
      <p:sp>
        <p:nvSpPr>
          <p:cNvPr id="1120" name="Google Shape;1120;p89"/>
          <p:cNvSpPr txBox="1"/>
          <p:nvPr/>
        </p:nvSpPr>
        <p:spPr>
          <a:xfrm flipH="1">
            <a:off x="535376" y="1046650"/>
            <a:ext cx="353700" cy="36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sp>
        <p:nvSpPr>
          <p:cNvPr id="1121" name="Google Shape;1121;p89"/>
          <p:cNvSpPr txBox="1"/>
          <p:nvPr/>
        </p:nvSpPr>
        <p:spPr>
          <a:xfrm>
            <a:off x="4400025" y="1219200"/>
            <a:ext cx="43284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1"/>
                </a:solidFill>
                <a:highlight>
                  <a:srgbClr val="00FF00"/>
                </a:highlight>
              </a:rPr>
              <a:t>Statement:</a:t>
            </a:r>
            <a:endParaRPr b="1" sz="2400">
              <a:solidFill>
                <a:schemeClr val="dk1"/>
              </a:solidFill>
              <a:highlight>
                <a:srgbClr val="00FF00"/>
              </a:highlight>
            </a:endParaRPr>
          </a:p>
          <a:p>
            <a:pPr indent="0" lvl="0" marL="0" rtl="0" algn="l">
              <a:spcBef>
                <a:spcPts val="0"/>
              </a:spcBef>
              <a:spcAft>
                <a:spcPts val="0"/>
              </a:spcAft>
              <a:buNone/>
            </a:pPr>
            <a:r>
              <a:rPr b="1" lang="en" sz="2400">
                <a:solidFill>
                  <a:schemeClr val="dk1"/>
                </a:solidFill>
              </a:rPr>
              <a:t>There are </a:t>
            </a:r>
            <a:r>
              <a:rPr b="1" lang="en" sz="2400" u="sng">
                <a:solidFill>
                  <a:schemeClr val="dk1"/>
                </a:solidFill>
              </a:rPr>
              <a:t>infinite solutions</a:t>
            </a:r>
            <a:r>
              <a:rPr b="1" lang="en" sz="2400">
                <a:solidFill>
                  <a:schemeClr val="dk1"/>
                </a:solidFill>
              </a:rPr>
              <a:t>, because </a:t>
            </a:r>
            <a:r>
              <a:rPr b="1" lang="en" sz="2400" u="sng">
                <a:solidFill>
                  <a:schemeClr val="dk1"/>
                </a:solidFill>
              </a:rPr>
              <a:t>-13</a:t>
            </a:r>
            <a:r>
              <a:rPr b="1" lang="en" sz="2400">
                <a:solidFill>
                  <a:schemeClr val="dk1"/>
                </a:solidFill>
              </a:rPr>
              <a:t> = </a:t>
            </a:r>
            <a:r>
              <a:rPr b="1" lang="en" sz="2400" u="sng">
                <a:solidFill>
                  <a:schemeClr val="dk1"/>
                </a:solidFill>
              </a:rPr>
              <a:t>-13</a:t>
            </a:r>
            <a:r>
              <a:rPr b="1" lang="en" sz="2400">
                <a:solidFill>
                  <a:schemeClr val="dk1"/>
                </a:solidFill>
              </a:rPr>
              <a:t>.</a:t>
            </a:r>
            <a:endParaRPr b="1" sz="2400">
              <a:solidFill>
                <a:schemeClr val="dk1"/>
              </a:solidFill>
            </a:endParaRPr>
          </a:p>
        </p:txBody>
      </p:sp>
      <p:cxnSp>
        <p:nvCxnSpPr>
          <p:cNvPr id="1122" name="Google Shape;1122;p89"/>
          <p:cNvCxnSpPr>
            <a:stCxn id="1123" idx="1"/>
          </p:cNvCxnSpPr>
          <p:nvPr/>
        </p:nvCxnSpPr>
        <p:spPr>
          <a:xfrm flipH="1">
            <a:off x="2434076" y="1226800"/>
            <a:ext cx="588600" cy="772800"/>
          </a:xfrm>
          <a:prstGeom prst="straightConnector1">
            <a:avLst/>
          </a:prstGeom>
          <a:noFill/>
          <a:ln cap="flat" cmpd="sng" w="28575">
            <a:solidFill>
              <a:srgbClr val="FF0000"/>
            </a:solidFill>
            <a:prstDash val="solid"/>
            <a:round/>
            <a:headEnd len="med" w="med" type="none"/>
            <a:tailEnd len="med" w="med" type="none"/>
          </a:ln>
        </p:spPr>
      </p:cxnSp>
      <p:sp>
        <p:nvSpPr>
          <p:cNvPr id="1123" name="Google Shape;1123;p89"/>
          <p:cNvSpPr txBox="1"/>
          <p:nvPr/>
        </p:nvSpPr>
        <p:spPr>
          <a:xfrm flipH="1">
            <a:off x="2668976" y="1046650"/>
            <a:ext cx="353700" cy="36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7" name="Shape 1127"/>
        <p:cNvGrpSpPr/>
        <p:nvPr/>
      </p:nvGrpSpPr>
      <p:grpSpPr>
        <a:xfrm>
          <a:off x="0" y="0"/>
          <a:ext cx="0" cy="0"/>
          <a:chOff x="0" y="0"/>
          <a:chExt cx="0" cy="0"/>
        </a:xfrm>
      </p:grpSpPr>
      <p:sp>
        <p:nvSpPr>
          <p:cNvPr id="1128" name="Google Shape;1128;p9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a:t>
            </a:r>
            <a:endParaRPr b="1" baseline="30000" sz="2500"/>
          </a:p>
        </p:txBody>
      </p:sp>
      <p:pic>
        <p:nvPicPr>
          <p:cNvPr id="1129" name="Google Shape;1129;p90">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1130" name="Google Shape;1130;p90">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1" name="Google Shape;1131;p90"/>
          <p:cNvSpPr/>
          <p:nvPr/>
        </p:nvSpPr>
        <p:spPr>
          <a:xfrm>
            <a:off x="6715425" y="4009250"/>
            <a:ext cx="2256300" cy="572700"/>
          </a:xfrm>
          <a:prstGeom prst="rect">
            <a:avLst/>
          </a:prstGeom>
          <a:solidFill>
            <a:srgbClr val="FFFF00"/>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2" name="Google Shape;1132;p90"/>
          <p:cNvSpPr txBox="1"/>
          <p:nvPr/>
        </p:nvSpPr>
        <p:spPr>
          <a:xfrm>
            <a:off x="5592525" y="3902975"/>
            <a:ext cx="1122900" cy="423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t>Answer:</a:t>
            </a:r>
            <a:endParaRPr sz="2000"/>
          </a:p>
        </p:txBody>
      </p:sp>
      <p:sp>
        <p:nvSpPr>
          <p:cNvPr id="1133" name="Google Shape;1133;p90"/>
          <p:cNvSpPr txBox="1"/>
          <p:nvPr/>
        </p:nvSpPr>
        <p:spPr>
          <a:xfrm>
            <a:off x="10700" y="32075"/>
            <a:ext cx="502500" cy="33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A)</a:t>
            </a:r>
            <a:endParaRPr/>
          </a:p>
        </p:txBody>
      </p:sp>
      <p:graphicFrame>
        <p:nvGraphicFramePr>
          <p:cNvPr id="1134" name="Google Shape;1134;p90"/>
          <p:cNvGraphicFramePr/>
          <p:nvPr/>
        </p:nvGraphicFramePr>
        <p:xfrm>
          <a:off x="4083200" y="1017713"/>
          <a:ext cx="3000000" cy="3000000"/>
        </p:xfrm>
        <a:graphic>
          <a:graphicData uri="http://schemas.openxmlformats.org/drawingml/2006/table">
            <a:tbl>
              <a:tblPr>
                <a:noFill/>
                <a:tableStyleId>{0BF6E7DA-6255-4F0F-BA12-36E061D19604}</a:tableStyleId>
              </a:tblPr>
              <a:tblGrid>
                <a:gridCol w="977600"/>
              </a:tblGrid>
              <a:tr h="374025">
                <a:tc>
                  <a:txBody>
                    <a:bodyPr/>
                    <a:lstStyle/>
                    <a:p>
                      <a:pPr indent="0" lvl="0" marL="0" rtl="0" algn="ctr">
                        <a:spcBef>
                          <a:spcPts val="0"/>
                        </a:spcBef>
                        <a:spcAft>
                          <a:spcPts val="0"/>
                        </a:spcAft>
                        <a:buNone/>
                      </a:pPr>
                      <a:r>
                        <a:rPr lang="en" sz="2400">
                          <a:solidFill>
                            <a:schemeClr val="dk1"/>
                          </a:solidFill>
                        </a:rPr>
                        <a:t>24c</a:t>
                      </a:r>
                      <a:r>
                        <a:rPr baseline="30000" lang="en" sz="2400">
                          <a:solidFill>
                            <a:schemeClr val="dk1"/>
                          </a:solidFill>
                        </a:rPr>
                        <a:t>39</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6c</a:t>
                      </a:r>
                      <a:r>
                        <a:rPr baseline="30000" lang="en" sz="2400">
                          <a:solidFill>
                            <a:schemeClr val="dk1"/>
                          </a:solidFill>
                        </a:rPr>
                        <a:t>27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8" name="Shape 1138"/>
        <p:cNvGrpSpPr/>
        <p:nvPr/>
      </p:nvGrpSpPr>
      <p:grpSpPr>
        <a:xfrm>
          <a:off x="0" y="0"/>
          <a:ext cx="0" cy="0"/>
          <a:chOff x="0" y="0"/>
          <a:chExt cx="0" cy="0"/>
        </a:xfrm>
      </p:grpSpPr>
      <p:sp>
        <p:nvSpPr>
          <p:cNvPr id="1139" name="Google Shape;1139;p9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a:t>
            </a:r>
            <a:endParaRPr b="1" baseline="30000" sz="2500">
              <a:highlight>
                <a:srgbClr val="FFFF00"/>
              </a:highlight>
            </a:endParaRPr>
          </a:p>
        </p:txBody>
      </p:sp>
      <p:graphicFrame>
        <p:nvGraphicFramePr>
          <p:cNvPr id="1140" name="Google Shape;1140;p91"/>
          <p:cNvGraphicFramePr/>
          <p:nvPr/>
        </p:nvGraphicFramePr>
        <p:xfrm>
          <a:off x="4083200" y="636713"/>
          <a:ext cx="3000000" cy="3000000"/>
        </p:xfrm>
        <a:graphic>
          <a:graphicData uri="http://schemas.openxmlformats.org/drawingml/2006/table">
            <a:tbl>
              <a:tblPr>
                <a:noFill/>
                <a:tableStyleId>{0BF6E7DA-6255-4F0F-BA12-36E061D19604}</a:tableStyleId>
              </a:tblPr>
              <a:tblGrid>
                <a:gridCol w="977600"/>
              </a:tblGrid>
              <a:tr h="374025">
                <a:tc>
                  <a:txBody>
                    <a:bodyPr/>
                    <a:lstStyle/>
                    <a:p>
                      <a:pPr indent="0" lvl="0" marL="0" rtl="0" algn="ctr">
                        <a:spcBef>
                          <a:spcPts val="0"/>
                        </a:spcBef>
                        <a:spcAft>
                          <a:spcPts val="0"/>
                        </a:spcAft>
                        <a:buNone/>
                      </a:pPr>
                      <a:r>
                        <a:rPr lang="en" sz="2400">
                          <a:solidFill>
                            <a:schemeClr val="dk1"/>
                          </a:solidFill>
                        </a:rPr>
                        <a:t>24c</a:t>
                      </a:r>
                      <a:r>
                        <a:rPr baseline="30000" lang="en" sz="2400">
                          <a:solidFill>
                            <a:schemeClr val="dk1"/>
                          </a:solidFill>
                        </a:rPr>
                        <a:t>39</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6c</a:t>
                      </a:r>
                      <a:r>
                        <a:rPr baseline="30000" lang="en" sz="2400">
                          <a:solidFill>
                            <a:schemeClr val="dk1"/>
                          </a:solidFill>
                        </a:rPr>
                        <a:t>27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1141" name="Google Shape;1141;p91"/>
          <p:cNvSpPr txBox="1"/>
          <p:nvPr/>
        </p:nvSpPr>
        <p:spPr>
          <a:xfrm>
            <a:off x="431700" y="2937600"/>
            <a:ext cx="8280600" cy="1222800"/>
          </a:xfrm>
          <a:prstGeom prst="rect">
            <a:avLst/>
          </a:prstGeom>
          <a:noFill/>
          <a:ln>
            <a:noFill/>
          </a:ln>
        </p:spPr>
        <p:txBody>
          <a:bodyPr anchorCtr="0" anchor="t" bIns="91425" lIns="91425" spcFirstLastPara="1" rIns="91425" wrap="square" tIns="91425">
            <a:noAutofit/>
          </a:bodyPr>
          <a:lstStyle/>
          <a:p>
            <a:pPr indent="0" lvl="0" marL="0" rtl="0" algn="ctr">
              <a:lnSpc>
                <a:spcPct val="150000"/>
              </a:lnSpc>
              <a:spcBef>
                <a:spcPts val="0"/>
              </a:spcBef>
              <a:spcAft>
                <a:spcPts val="0"/>
              </a:spcAft>
              <a:buNone/>
            </a:pPr>
            <a:r>
              <a:rPr b="1" lang="en" sz="2500">
                <a:solidFill>
                  <a:schemeClr val="dk1"/>
                </a:solidFill>
              </a:rPr>
              <a:t>4</a:t>
            </a:r>
            <a:r>
              <a:rPr b="1" lang="en" sz="2400">
                <a:solidFill>
                  <a:schemeClr val="dk1"/>
                </a:solidFill>
              </a:rPr>
              <a:t> · c</a:t>
            </a:r>
            <a:r>
              <a:rPr b="1" baseline="30000" lang="en" sz="2400">
                <a:solidFill>
                  <a:schemeClr val="dk1"/>
                </a:solidFill>
              </a:rPr>
              <a:t>39 - 27</a:t>
            </a:r>
            <a:endParaRPr b="1" sz="2400">
              <a:solidFill>
                <a:schemeClr val="dk1"/>
              </a:solidFill>
            </a:endParaRPr>
          </a:p>
          <a:p>
            <a:pPr indent="0" lvl="0" marL="0" rtl="0" algn="ctr">
              <a:lnSpc>
                <a:spcPct val="150000"/>
              </a:lnSpc>
              <a:spcBef>
                <a:spcPts val="0"/>
              </a:spcBef>
              <a:spcAft>
                <a:spcPts val="0"/>
              </a:spcAft>
              <a:buNone/>
            </a:pPr>
            <a:r>
              <a:rPr b="1" lang="en" sz="2500">
                <a:solidFill>
                  <a:schemeClr val="dk1"/>
                </a:solidFill>
              </a:rPr>
              <a:t> </a:t>
            </a:r>
            <a:r>
              <a:rPr b="1" lang="en" sz="2500">
                <a:solidFill>
                  <a:schemeClr val="dk1"/>
                </a:solidFill>
                <a:highlight>
                  <a:srgbClr val="FFFF00"/>
                </a:highlight>
              </a:rPr>
              <a:t>4c</a:t>
            </a:r>
            <a:r>
              <a:rPr b="1" baseline="30000" lang="en" sz="2500">
                <a:solidFill>
                  <a:schemeClr val="dk1"/>
                </a:solidFill>
                <a:highlight>
                  <a:srgbClr val="FFFF00"/>
                </a:highlight>
              </a:rPr>
              <a:t>12</a:t>
            </a:r>
            <a:endParaRPr b="1" baseline="30000" sz="2500">
              <a:solidFill>
                <a:schemeClr val="dk1"/>
              </a:solidFill>
              <a:highlight>
                <a:srgbClr val="FFFF00"/>
              </a:highlight>
            </a:endParaRPr>
          </a:p>
        </p:txBody>
      </p:sp>
      <p:graphicFrame>
        <p:nvGraphicFramePr>
          <p:cNvPr id="1142" name="Google Shape;1142;p91"/>
          <p:cNvGraphicFramePr/>
          <p:nvPr/>
        </p:nvGraphicFramePr>
        <p:xfrm>
          <a:off x="3874225" y="1726313"/>
          <a:ext cx="3000000" cy="3000000"/>
        </p:xfrm>
        <a:graphic>
          <a:graphicData uri="http://schemas.openxmlformats.org/drawingml/2006/table">
            <a:tbl>
              <a:tblPr>
                <a:noFill/>
                <a:tableStyleId>{0BF6E7DA-6255-4F0F-BA12-36E061D19604}</a:tableStyleId>
              </a:tblPr>
              <a:tblGrid>
                <a:gridCol w="1395525"/>
              </a:tblGrid>
              <a:tr h="374025">
                <a:tc>
                  <a:txBody>
                    <a:bodyPr/>
                    <a:lstStyle/>
                    <a:p>
                      <a:pPr indent="0" lvl="0" marL="0" rtl="0" algn="ctr">
                        <a:spcBef>
                          <a:spcPts val="0"/>
                        </a:spcBef>
                        <a:spcAft>
                          <a:spcPts val="0"/>
                        </a:spcAft>
                        <a:buNone/>
                      </a:pPr>
                      <a:r>
                        <a:rPr lang="en" sz="2400">
                          <a:solidFill>
                            <a:schemeClr val="dk1"/>
                          </a:solidFill>
                        </a:rPr>
                        <a:t>24</a:t>
                      </a:r>
                      <a:r>
                        <a:rPr b="1" lang="en" sz="2400">
                          <a:solidFill>
                            <a:schemeClr val="dk1"/>
                          </a:solidFill>
                        </a:rPr>
                        <a:t> · </a:t>
                      </a:r>
                      <a:r>
                        <a:rPr lang="en" sz="2400">
                          <a:solidFill>
                            <a:schemeClr val="dk1"/>
                          </a:solidFill>
                        </a:rPr>
                        <a:t>c</a:t>
                      </a:r>
                      <a:r>
                        <a:rPr baseline="30000" lang="en" sz="2400">
                          <a:solidFill>
                            <a:schemeClr val="dk1"/>
                          </a:solidFill>
                        </a:rPr>
                        <a:t>39</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6</a:t>
                      </a:r>
                      <a:r>
                        <a:rPr b="1" lang="en" sz="2400">
                          <a:solidFill>
                            <a:schemeClr val="dk1"/>
                          </a:solidFill>
                        </a:rPr>
                        <a:t> · </a:t>
                      </a:r>
                      <a:r>
                        <a:rPr lang="en" sz="2400">
                          <a:solidFill>
                            <a:schemeClr val="dk1"/>
                          </a:solidFill>
                        </a:rPr>
                        <a:t>c</a:t>
                      </a:r>
                      <a:r>
                        <a:rPr baseline="30000" lang="en" sz="2400">
                          <a:solidFill>
                            <a:schemeClr val="dk1"/>
                          </a:solidFill>
                        </a:rPr>
                        <a:t>27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1143" name="Google Shape;1143;p91"/>
          <p:cNvSpPr/>
          <p:nvPr/>
        </p:nvSpPr>
        <p:spPr>
          <a:xfrm>
            <a:off x="3351750" y="2841825"/>
            <a:ext cx="2440500" cy="1638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How many solutions will the following equation have?</a:t>
            </a:r>
            <a:endParaRPr b="1" sz="2400"/>
          </a:p>
          <a:p>
            <a:pPr indent="0" lvl="0" marL="0" rtl="0" algn="l">
              <a:spcBef>
                <a:spcPts val="0"/>
              </a:spcBef>
              <a:spcAft>
                <a:spcPts val="0"/>
              </a:spcAft>
              <a:buNone/>
            </a:pPr>
            <a:r>
              <a:t/>
            </a:r>
            <a:endParaRPr b="1" sz="2400"/>
          </a:p>
          <a:p>
            <a:pPr indent="0" lvl="0" marL="0" rtl="0" algn="l">
              <a:spcBef>
                <a:spcPts val="0"/>
              </a:spcBef>
              <a:spcAft>
                <a:spcPts val="0"/>
              </a:spcAft>
              <a:buClr>
                <a:schemeClr val="dk1"/>
              </a:buClr>
              <a:buSzPts val="1100"/>
              <a:buFont typeface="Arial"/>
              <a:buNone/>
            </a:pPr>
            <a:r>
              <a:rPr b="1" lang="en" sz="2400"/>
              <a:t> -10x - 4 = 26</a:t>
            </a:r>
            <a:endParaRPr b="1" sz="2400" u="sng"/>
          </a:p>
          <a:p>
            <a:pPr indent="0" lvl="0" marL="0" rtl="0" algn="l">
              <a:spcBef>
                <a:spcPts val="0"/>
              </a:spcBef>
              <a:spcAft>
                <a:spcPts val="0"/>
              </a:spcAft>
              <a:buNone/>
            </a:pPr>
            <a:r>
              <a:t/>
            </a:r>
            <a:endParaRPr b="1" sz="2400">
              <a:highlight>
                <a:srgbClr val="FFFF00"/>
              </a:highlight>
            </a:endParaRPr>
          </a:p>
        </p:txBody>
      </p:sp>
      <p:cxnSp>
        <p:nvCxnSpPr>
          <p:cNvPr id="132" name="Google Shape;132;p20"/>
          <p:cNvCxnSpPr/>
          <p:nvPr/>
        </p:nvCxnSpPr>
        <p:spPr>
          <a:xfrm flipH="1" rot="10800000">
            <a:off x="492925" y="1616775"/>
            <a:ext cx="664500" cy="10800"/>
          </a:xfrm>
          <a:prstGeom prst="straightConnector1">
            <a:avLst/>
          </a:prstGeom>
          <a:noFill/>
          <a:ln cap="flat" cmpd="sng" w="28575">
            <a:solidFill>
              <a:srgbClr val="FF0000"/>
            </a:solidFill>
            <a:prstDash val="solid"/>
            <a:round/>
            <a:headEnd len="med" w="med" type="none"/>
            <a:tailEnd len="med" w="med" type="none"/>
          </a:ln>
        </p:spPr>
      </p:cxnSp>
      <p:cxnSp>
        <p:nvCxnSpPr>
          <p:cNvPr id="133" name="Google Shape;133;p20"/>
          <p:cNvCxnSpPr/>
          <p:nvPr/>
        </p:nvCxnSpPr>
        <p:spPr>
          <a:xfrm rot="10800000">
            <a:off x="1017875" y="1639575"/>
            <a:ext cx="128700" cy="675000"/>
          </a:xfrm>
          <a:prstGeom prst="straightConnector1">
            <a:avLst/>
          </a:prstGeom>
          <a:noFill/>
          <a:ln cap="flat" cmpd="sng" w="28575">
            <a:solidFill>
              <a:srgbClr val="0000FF"/>
            </a:solidFill>
            <a:prstDash val="solid"/>
            <a:round/>
            <a:headEnd len="med" w="med" type="none"/>
            <a:tailEnd len="med" w="med" type="triangle"/>
          </a:ln>
        </p:spPr>
      </p:cxnSp>
      <p:sp>
        <p:nvSpPr>
          <p:cNvPr id="134" name="Google Shape;134;p20"/>
          <p:cNvSpPr txBox="1"/>
          <p:nvPr/>
        </p:nvSpPr>
        <p:spPr>
          <a:xfrm>
            <a:off x="1017875" y="2326575"/>
            <a:ext cx="3364800" cy="1058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1"/>
                </a:solidFill>
              </a:rPr>
              <a:t>Variable on one side of the equation.</a:t>
            </a:r>
            <a:endParaRPr/>
          </a:p>
        </p:txBody>
      </p:sp>
      <p:cxnSp>
        <p:nvCxnSpPr>
          <p:cNvPr id="135" name="Google Shape;135;p20"/>
          <p:cNvCxnSpPr>
            <a:stCxn id="134" idx="2"/>
          </p:cNvCxnSpPr>
          <p:nvPr/>
        </p:nvCxnSpPr>
        <p:spPr>
          <a:xfrm>
            <a:off x="2700275" y="3384975"/>
            <a:ext cx="0" cy="419100"/>
          </a:xfrm>
          <a:prstGeom prst="straightConnector1">
            <a:avLst/>
          </a:prstGeom>
          <a:noFill/>
          <a:ln cap="flat" cmpd="sng" w="38100">
            <a:solidFill>
              <a:srgbClr val="000000"/>
            </a:solidFill>
            <a:prstDash val="solid"/>
            <a:round/>
            <a:headEnd len="med" w="med" type="none"/>
            <a:tailEnd len="med" w="med" type="none"/>
          </a:ln>
        </p:spPr>
      </p:cxnSp>
      <p:cxnSp>
        <p:nvCxnSpPr>
          <p:cNvPr id="136" name="Google Shape;136;p20"/>
          <p:cNvCxnSpPr/>
          <p:nvPr/>
        </p:nvCxnSpPr>
        <p:spPr>
          <a:xfrm>
            <a:off x="2700275" y="3804075"/>
            <a:ext cx="557100" cy="0"/>
          </a:xfrm>
          <a:prstGeom prst="straightConnector1">
            <a:avLst/>
          </a:prstGeom>
          <a:noFill/>
          <a:ln cap="flat" cmpd="sng" w="38100">
            <a:solidFill>
              <a:srgbClr val="000000"/>
            </a:solidFill>
            <a:prstDash val="solid"/>
            <a:round/>
            <a:headEnd len="med" w="med" type="none"/>
            <a:tailEnd len="med" w="med" type="stealth"/>
          </a:ln>
        </p:spPr>
      </p:cxnSp>
      <p:sp>
        <p:nvSpPr>
          <p:cNvPr id="137" name="Google Shape;137;p20"/>
          <p:cNvSpPr txBox="1"/>
          <p:nvPr/>
        </p:nvSpPr>
        <p:spPr>
          <a:xfrm>
            <a:off x="3257375" y="3503475"/>
            <a:ext cx="3364800" cy="52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1"/>
                </a:solidFill>
                <a:highlight>
                  <a:srgbClr val="FFFF00"/>
                </a:highlight>
              </a:rPr>
              <a:t>One solution</a:t>
            </a:r>
            <a:endParaRPr>
              <a:highlight>
                <a:srgbClr val="FFFF00"/>
              </a:highlight>
            </a:endParaRPr>
          </a:p>
        </p:txBody>
      </p:sp>
    </p:spTree>
  </p:cSld>
  <p:clrMapOvr>
    <a:masterClrMapping/>
  </p:clrMapOvr>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7" name="Shape 1147"/>
        <p:cNvGrpSpPr/>
        <p:nvPr/>
      </p:nvGrpSpPr>
      <p:grpSpPr>
        <a:xfrm>
          <a:off x="0" y="0"/>
          <a:ext cx="0" cy="0"/>
          <a:chOff x="0" y="0"/>
          <a:chExt cx="0" cy="0"/>
        </a:xfrm>
      </p:grpSpPr>
      <p:sp>
        <p:nvSpPr>
          <p:cNvPr id="1148" name="Google Shape;1148;p9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a:t>
            </a:r>
            <a:endParaRPr b="1" baseline="30000" sz="2500">
              <a:highlight>
                <a:srgbClr val="FFFF00"/>
              </a:highlight>
            </a:endParaRPr>
          </a:p>
        </p:txBody>
      </p:sp>
      <p:graphicFrame>
        <p:nvGraphicFramePr>
          <p:cNvPr id="1149" name="Google Shape;1149;p92"/>
          <p:cNvGraphicFramePr/>
          <p:nvPr/>
        </p:nvGraphicFramePr>
        <p:xfrm>
          <a:off x="4083200" y="636713"/>
          <a:ext cx="3000000" cy="3000000"/>
        </p:xfrm>
        <a:graphic>
          <a:graphicData uri="http://schemas.openxmlformats.org/drawingml/2006/table">
            <a:tbl>
              <a:tblPr>
                <a:noFill/>
                <a:tableStyleId>{0BF6E7DA-6255-4F0F-BA12-36E061D19604}</a:tableStyleId>
              </a:tblPr>
              <a:tblGrid>
                <a:gridCol w="977600"/>
              </a:tblGrid>
              <a:tr h="374025">
                <a:tc>
                  <a:txBody>
                    <a:bodyPr/>
                    <a:lstStyle/>
                    <a:p>
                      <a:pPr indent="0" lvl="0" marL="0" rtl="0" algn="ctr">
                        <a:spcBef>
                          <a:spcPts val="0"/>
                        </a:spcBef>
                        <a:spcAft>
                          <a:spcPts val="0"/>
                        </a:spcAft>
                        <a:buNone/>
                      </a:pPr>
                      <a:r>
                        <a:rPr lang="en" sz="2400">
                          <a:solidFill>
                            <a:schemeClr val="dk1"/>
                          </a:solidFill>
                        </a:rPr>
                        <a:t>24c</a:t>
                      </a:r>
                      <a:r>
                        <a:rPr baseline="30000" lang="en" sz="2400">
                          <a:solidFill>
                            <a:schemeClr val="dk1"/>
                          </a:solidFill>
                        </a:rPr>
                        <a:t>39</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6c</a:t>
                      </a:r>
                      <a:r>
                        <a:rPr baseline="30000" lang="en" sz="2400">
                          <a:solidFill>
                            <a:schemeClr val="dk1"/>
                          </a:solidFill>
                        </a:rPr>
                        <a:t>27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1150" name="Google Shape;1150;p92"/>
          <p:cNvSpPr txBox="1"/>
          <p:nvPr/>
        </p:nvSpPr>
        <p:spPr>
          <a:xfrm>
            <a:off x="431700" y="2937600"/>
            <a:ext cx="8280600" cy="1222800"/>
          </a:xfrm>
          <a:prstGeom prst="rect">
            <a:avLst/>
          </a:prstGeom>
          <a:noFill/>
          <a:ln>
            <a:noFill/>
          </a:ln>
        </p:spPr>
        <p:txBody>
          <a:bodyPr anchorCtr="0" anchor="t" bIns="91425" lIns="91425" spcFirstLastPara="1" rIns="91425" wrap="square" tIns="91425">
            <a:noAutofit/>
          </a:bodyPr>
          <a:lstStyle/>
          <a:p>
            <a:pPr indent="0" lvl="0" marL="0" rtl="0" algn="ctr">
              <a:lnSpc>
                <a:spcPct val="150000"/>
              </a:lnSpc>
              <a:spcBef>
                <a:spcPts val="0"/>
              </a:spcBef>
              <a:spcAft>
                <a:spcPts val="0"/>
              </a:spcAft>
              <a:buNone/>
            </a:pPr>
            <a:r>
              <a:rPr b="1" lang="en" sz="2500">
                <a:solidFill>
                  <a:schemeClr val="dk1"/>
                </a:solidFill>
              </a:rPr>
              <a:t>4</a:t>
            </a:r>
            <a:r>
              <a:rPr b="1" lang="en" sz="2400">
                <a:solidFill>
                  <a:schemeClr val="dk1"/>
                </a:solidFill>
              </a:rPr>
              <a:t> · c</a:t>
            </a:r>
            <a:r>
              <a:rPr b="1" baseline="30000" lang="en" sz="2400">
                <a:solidFill>
                  <a:schemeClr val="dk1"/>
                </a:solidFill>
              </a:rPr>
              <a:t>39 - 27</a:t>
            </a:r>
            <a:endParaRPr b="1" sz="2400">
              <a:solidFill>
                <a:schemeClr val="dk1"/>
              </a:solidFill>
            </a:endParaRPr>
          </a:p>
          <a:p>
            <a:pPr indent="0" lvl="0" marL="0" rtl="0" algn="ctr">
              <a:lnSpc>
                <a:spcPct val="150000"/>
              </a:lnSpc>
              <a:spcBef>
                <a:spcPts val="0"/>
              </a:spcBef>
              <a:spcAft>
                <a:spcPts val="0"/>
              </a:spcAft>
              <a:buNone/>
            </a:pPr>
            <a:r>
              <a:rPr b="1" lang="en" sz="2500">
                <a:solidFill>
                  <a:schemeClr val="dk1"/>
                </a:solidFill>
              </a:rPr>
              <a:t> </a:t>
            </a:r>
            <a:r>
              <a:rPr b="1" lang="en" sz="2500">
                <a:solidFill>
                  <a:schemeClr val="dk1"/>
                </a:solidFill>
                <a:highlight>
                  <a:srgbClr val="FFFF00"/>
                </a:highlight>
              </a:rPr>
              <a:t>4c</a:t>
            </a:r>
            <a:r>
              <a:rPr b="1" baseline="30000" lang="en" sz="2500">
                <a:solidFill>
                  <a:schemeClr val="dk1"/>
                </a:solidFill>
                <a:highlight>
                  <a:srgbClr val="FFFF00"/>
                </a:highlight>
              </a:rPr>
              <a:t>12</a:t>
            </a:r>
            <a:endParaRPr b="1" baseline="30000" sz="2500">
              <a:solidFill>
                <a:schemeClr val="dk1"/>
              </a:solidFill>
              <a:highlight>
                <a:srgbClr val="FFFF00"/>
              </a:highlight>
            </a:endParaRPr>
          </a:p>
        </p:txBody>
      </p:sp>
      <p:graphicFrame>
        <p:nvGraphicFramePr>
          <p:cNvPr id="1151" name="Google Shape;1151;p92"/>
          <p:cNvGraphicFramePr/>
          <p:nvPr/>
        </p:nvGraphicFramePr>
        <p:xfrm>
          <a:off x="3874225" y="1726313"/>
          <a:ext cx="3000000" cy="3000000"/>
        </p:xfrm>
        <a:graphic>
          <a:graphicData uri="http://schemas.openxmlformats.org/drawingml/2006/table">
            <a:tbl>
              <a:tblPr>
                <a:noFill/>
                <a:tableStyleId>{0BF6E7DA-6255-4F0F-BA12-36E061D19604}</a:tableStyleId>
              </a:tblPr>
              <a:tblGrid>
                <a:gridCol w="1395525"/>
              </a:tblGrid>
              <a:tr h="374025">
                <a:tc>
                  <a:txBody>
                    <a:bodyPr/>
                    <a:lstStyle/>
                    <a:p>
                      <a:pPr indent="0" lvl="0" marL="0" rtl="0" algn="ctr">
                        <a:spcBef>
                          <a:spcPts val="0"/>
                        </a:spcBef>
                        <a:spcAft>
                          <a:spcPts val="0"/>
                        </a:spcAft>
                        <a:buNone/>
                      </a:pPr>
                      <a:r>
                        <a:rPr lang="en" sz="2400">
                          <a:solidFill>
                            <a:schemeClr val="dk1"/>
                          </a:solidFill>
                        </a:rPr>
                        <a:t>24</a:t>
                      </a:r>
                      <a:r>
                        <a:rPr b="1" lang="en" sz="2400">
                          <a:solidFill>
                            <a:schemeClr val="dk1"/>
                          </a:solidFill>
                        </a:rPr>
                        <a:t> · </a:t>
                      </a:r>
                      <a:r>
                        <a:rPr lang="en" sz="2400">
                          <a:solidFill>
                            <a:schemeClr val="dk1"/>
                          </a:solidFill>
                        </a:rPr>
                        <a:t>c</a:t>
                      </a:r>
                      <a:r>
                        <a:rPr baseline="30000" lang="en" sz="2400">
                          <a:solidFill>
                            <a:schemeClr val="dk1"/>
                          </a:solidFill>
                        </a:rPr>
                        <a:t>39</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6</a:t>
                      </a:r>
                      <a:r>
                        <a:rPr b="1" lang="en" sz="2400">
                          <a:solidFill>
                            <a:schemeClr val="dk1"/>
                          </a:solidFill>
                        </a:rPr>
                        <a:t> · </a:t>
                      </a:r>
                      <a:r>
                        <a:rPr lang="en" sz="2400">
                          <a:solidFill>
                            <a:schemeClr val="dk1"/>
                          </a:solidFill>
                        </a:rPr>
                        <a:t>c</a:t>
                      </a:r>
                      <a:r>
                        <a:rPr baseline="30000" lang="en" sz="2400">
                          <a:solidFill>
                            <a:schemeClr val="dk1"/>
                          </a:solidFill>
                        </a:rPr>
                        <a:t>27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1152" name="Google Shape;1152;p92"/>
          <p:cNvSpPr/>
          <p:nvPr/>
        </p:nvSpPr>
        <p:spPr>
          <a:xfrm>
            <a:off x="3351750" y="3524525"/>
            <a:ext cx="2440500" cy="9555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6" name="Shape 1156"/>
        <p:cNvGrpSpPr/>
        <p:nvPr/>
      </p:nvGrpSpPr>
      <p:grpSpPr>
        <a:xfrm>
          <a:off x="0" y="0"/>
          <a:ext cx="0" cy="0"/>
          <a:chOff x="0" y="0"/>
          <a:chExt cx="0" cy="0"/>
        </a:xfrm>
      </p:grpSpPr>
      <p:sp>
        <p:nvSpPr>
          <p:cNvPr id="1157" name="Google Shape;1157;p9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a:t>
            </a:r>
            <a:endParaRPr b="1" baseline="30000" sz="2500">
              <a:highlight>
                <a:srgbClr val="FFFF00"/>
              </a:highlight>
            </a:endParaRPr>
          </a:p>
        </p:txBody>
      </p:sp>
      <p:graphicFrame>
        <p:nvGraphicFramePr>
          <p:cNvPr id="1158" name="Google Shape;1158;p93"/>
          <p:cNvGraphicFramePr/>
          <p:nvPr/>
        </p:nvGraphicFramePr>
        <p:xfrm>
          <a:off x="4083200" y="636713"/>
          <a:ext cx="3000000" cy="3000000"/>
        </p:xfrm>
        <a:graphic>
          <a:graphicData uri="http://schemas.openxmlformats.org/drawingml/2006/table">
            <a:tbl>
              <a:tblPr>
                <a:noFill/>
                <a:tableStyleId>{0BF6E7DA-6255-4F0F-BA12-36E061D19604}</a:tableStyleId>
              </a:tblPr>
              <a:tblGrid>
                <a:gridCol w="977600"/>
              </a:tblGrid>
              <a:tr h="374025">
                <a:tc>
                  <a:txBody>
                    <a:bodyPr/>
                    <a:lstStyle/>
                    <a:p>
                      <a:pPr indent="0" lvl="0" marL="0" rtl="0" algn="ctr">
                        <a:spcBef>
                          <a:spcPts val="0"/>
                        </a:spcBef>
                        <a:spcAft>
                          <a:spcPts val="0"/>
                        </a:spcAft>
                        <a:buNone/>
                      </a:pPr>
                      <a:r>
                        <a:rPr lang="en" sz="2400">
                          <a:solidFill>
                            <a:schemeClr val="dk1"/>
                          </a:solidFill>
                        </a:rPr>
                        <a:t>24c</a:t>
                      </a:r>
                      <a:r>
                        <a:rPr baseline="30000" lang="en" sz="2400">
                          <a:solidFill>
                            <a:schemeClr val="dk1"/>
                          </a:solidFill>
                        </a:rPr>
                        <a:t>39</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6c</a:t>
                      </a:r>
                      <a:r>
                        <a:rPr baseline="30000" lang="en" sz="2400">
                          <a:solidFill>
                            <a:schemeClr val="dk1"/>
                          </a:solidFill>
                        </a:rPr>
                        <a:t>27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1159" name="Google Shape;1159;p93"/>
          <p:cNvSpPr txBox="1"/>
          <p:nvPr/>
        </p:nvSpPr>
        <p:spPr>
          <a:xfrm>
            <a:off x="431700" y="2937600"/>
            <a:ext cx="8280600" cy="1222800"/>
          </a:xfrm>
          <a:prstGeom prst="rect">
            <a:avLst/>
          </a:prstGeom>
          <a:noFill/>
          <a:ln>
            <a:noFill/>
          </a:ln>
        </p:spPr>
        <p:txBody>
          <a:bodyPr anchorCtr="0" anchor="t" bIns="91425" lIns="91425" spcFirstLastPara="1" rIns="91425" wrap="square" tIns="91425">
            <a:noAutofit/>
          </a:bodyPr>
          <a:lstStyle/>
          <a:p>
            <a:pPr indent="0" lvl="0" marL="0" rtl="0" algn="ctr">
              <a:lnSpc>
                <a:spcPct val="150000"/>
              </a:lnSpc>
              <a:spcBef>
                <a:spcPts val="0"/>
              </a:spcBef>
              <a:spcAft>
                <a:spcPts val="0"/>
              </a:spcAft>
              <a:buNone/>
            </a:pPr>
            <a:r>
              <a:rPr b="1" lang="en" sz="2500">
                <a:solidFill>
                  <a:schemeClr val="dk1"/>
                </a:solidFill>
              </a:rPr>
              <a:t>4</a:t>
            </a:r>
            <a:r>
              <a:rPr b="1" lang="en" sz="2400">
                <a:solidFill>
                  <a:schemeClr val="dk1"/>
                </a:solidFill>
              </a:rPr>
              <a:t> · c</a:t>
            </a:r>
            <a:r>
              <a:rPr b="1" baseline="30000" lang="en" sz="2400">
                <a:solidFill>
                  <a:schemeClr val="dk1"/>
                </a:solidFill>
              </a:rPr>
              <a:t>39 - 27</a:t>
            </a:r>
            <a:endParaRPr b="1" sz="2400">
              <a:solidFill>
                <a:schemeClr val="dk1"/>
              </a:solidFill>
            </a:endParaRPr>
          </a:p>
          <a:p>
            <a:pPr indent="0" lvl="0" marL="0" rtl="0" algn="ctr">
              <a:lnSpc>
                <a:spcPct val="150000"/>
              </a:lnSpc>
              <a:spcBef>
                <a:spcPts val="0"/>
              </a:spcBef>
              <a:spcAft>
                <a:spcPts val="0"/>
              </a:spcAft>
              <a:buNone/>
            </a:pPr>
            <a:r>
              <a:rPr b="1" lang="en" sz="2500">
                <a:solidFill>
                  <a:schemeClr val="dk1"/>
                </a:solidFill>
              </a:rPr>
              <a:t> </a:t>
            </a:r>
            <a:r>
              <a:rPr b="1" lang="en" sz="2500">
                <a:solidFill>
                  <a:schemeClr val="dk1"/>
                </a:solidFill>
                <a:highlight>
                  <a:srgbClr val="FFFF00"/>
                </a:highlight>
              </a:rPr>
              <a:t>4c</a:t>
            </a:r>
            <a:r>
              <a:rPr b="1" baseline="30000" lang="en" sz="2500">
                <a:solidFill>
                  <a:schemeClr val="dk1"/>
                </a:solidFill>
                <a:highlight>
                  <a:srgbClr val="FFFF00"/>
                </a:highlight>
              </a:rPr>
              <a:t>12</a:t>
            </a:r>
            <a:endParaRPr b="1" baseline="30000" sz="2500">
              <a:solidFill>
                <a:schemeClr val="dk1"/>
              </a:solidFill>
              <a:highlight>
                <a:srgbClr val="FFFF00"/>
              </a:highlight>
            </a:endParaRPr>
          </a:p>
        </p:txBody>
      </p:sp>
      <p:graphicFrame>
        <p:nvGraphicFramePr>
          <p:cNvPr id="1160" name="Google Shape;1160;p93"/>
          <p:cNvGraphicFramePr/>
          <p:nvPr/>
        </p:nvGraphicFramePr>
        <p:xfrm>
          <a:off x="3874225" y="1726313"/>
          <a:ext cx="3000000" cy="3000000"/>
        </p:xfrm>
        <a:graphic>
          <a:graphicData uri="http://schemas.openxmlformats.org/drawingml/2006/table">
            <a:tbl>
              <a:tblPr>
                <a:noFill/>
                <a:tableStyleId>{0BF6E7DA-6255-4F0F-BA12-36E061D19604}</a:tableStyleId>
              </a:tblPr>
              <a:tblGrid>
                <a:gridCol w="1395525"/>
              </a:tblGrid>
              <a:tr h="374025">
                <a:tc>
                  <a:txBody>
                    <a:bodyPr/>
                    <a:lstStyle/>
                    <a:p>
                      <a:pPr indent="0" lvl="0" marL="0" rtl="0" algn="ctr">
                        <a:spcBef>
                          <a:spcPts val="0"/>
                        </a:spcBef>
                        <a:spcAft>
                          <a:spcPts val="0"/>
                        </a:spcAft>
                        <a:buNone/>
                      </a:pPr>
                      <a:r>
                        <a:rPr lang="en" sz="2400">
                          <a:solidFill>
                            <a:schemeClr val="dk1"/>
                          </a:solidFill>
                        </a:rPr>
                        <a:t>24</a:t>
                      </a:r>
                      <a:r>
                        <a:rPr b="1" lang="en" sz="2400">
                          <a:solidFill>
                            <a:schemeClr val="dk1"/>
                          </a:solidFill>
                        </a:rPr>
                        <a:t> · </a:t>
                      </a:r>
                      <a:r>
                        <a:rPr lang="en" sz="2400">
                          <a:solidFill>
                            <a:schemeClr val="dk1"/>
                          </a:solidFill>
                        </a:rPr>
                        <a:t>c</a:t>
                      </a:r>
                      <a:r>
                        <a:rPr baseline="30000" lang="en" sz="2400">
                          <a:solidFill>
                            <a:schemeClr val="dk1"/>
                          </a:solidFill>
                        </a:rPr>
                        <a:t>39</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6</a:t>
                      </a:r>
                      <a:r>
                        <a:rPr b="1" lang="en" sz="2400">
                          <a:solidFill>
                            <a:schemeClr val="dk1"/>
                          </a:solidFill>
                        </a:rPr>
                        <a:t> · </a:t>
                      </a:r>
                      <a:r>
                        <a:rPr lang="en" sz="2400">
                          <a:solidFill>
                            <a:schemeClr val="dk1"/>
                          </a:solidFill>
                        </a:rPr>
                        <a:t>c</a:t>
                      </a:r>
                      <a:r>
                        <a:rPr baseline="30000" lang="en" sz="2400">
                          <a:solidFill>
                            <a:schemeClr val="dk1"/>
                          </a:solidFill>
                        </a:rPr>
                        <a:t>27</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4" name="Shape 1164"/>
        <p:cNvGrpSpPr/>
        <p:nvPr/>
      </p:nvGrpSpPr>
      <p:grpSpPr>
        <a:xfrm>
          <a:off x="0" y="0"/>
          <a:ext cx="0" cy="0"/>
          <a:chOff x="0" y="0"/>
          <a:chExt cx="0" cy="0"/>
        </a:xfrm>
      </p:grpSpPr>
      <p:sp>
        <p:nvSpPr>
          <p:cNvPr id="1165" name="Google Shape;1165;p9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a:t>
            </a:r>
            <a:endParaRPr b="1" baseline="30000" sz="2500"/>
          </a:p>
        </p:txBody>
      </p:sp>
      <p:pic>
        <p:nvPicPr>
          <p:cNvPr id="1166" name="Google Shape;1166;p94">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1167" name="Google Shape;1167;p94">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8" name="Google Shape;1168;p94"/>
          <p:cNvSpPr/>
          <p:nvPr/>
        </p:nvSpPr>
        <p:spPr>
          <a:xfrm>
            <a:off x="6715425" y="4009250"/>
            <a:ext cx="2256300" cy="572700"/>
          </a:xfrm>
          <a:prstGeom prst="rect">
            <a:avLst/>
          </a:prstGeom>
          <a:solidFill>
            <a:srgbClr val="FFFF00"/>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9" name="Google Shape;1169;p94"/>
          <p:cNvSpPr txBox="1"/>
          <p:nvPr/>
        </p:nvSpPr>
        <p:spPr>
          <a:xfrm>
            <a:off x="5592525" y="3902975"/>
            <a:ext cx="1122900" cy="423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t>Answer:</a:t>
            </a:r>
            <a:endParaRPr sz="2000"/>
          </a:p>
        </p:txBody>
      </p:sp>
      <p:sp>
        <p:nvSpPr>
          <p:cNvPr id="1170" name="Google Shape;1170;p94"/>
          <p:cNvSpPr txBox="1"/>
          <p:nvPr/>
        </p:nvSpPr>
        <p:spPr>
          <a:xfrm>
            <a:off x="10700" y="32075"/>
            <a:ext cx="502500" cy="33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B)</a:t>
            </a:r>
            <a:endParaRPr/>
          </a:p>
        </p:txBody>
      </p:sp>
      <p:graphicFrame>
        <p:nvGraphicFramePr>
          <p:cNvPr id="1171" name="Google Shape;1171;p94"/>
          <p:cNvGraphicFramePr/>
          <p:nvPr/>
        </p:nvGraphicFramePr>
        <p:xfrm>
          <a:off x="4083200" y="1017713"/>
          <a:ext cx="3000000" cy="3000000"/>
        </p:xfrm>
        <a:graphic>
          <a:graphicData uri="http://schemas.openxmlformats.org/drawingml/2006/table">
            <a:tbl>
              <a:tblPr>
                <a:noFill/>
                <a:tableStyleId>{0BF6E7DA-6255-4F0F-BA12-36E061D19604}</a:tableStyleId>
              </a:tblPr>
              <a:tblGrid>
                <a:gridCol w="977600"/>
              </a:tblGrid>
              <a:tr h="374025">
                <a:tc>
                  <a:txBody>
                    <a:bodyPr/>
                    <a:lstStyle/>
                    <a:p>
                      <a:pPr indent="0" lvl="0" marL="0" rtl="0" algn="ctr">
                        <a:spcBef>
                          <a:spcPts val="0"/>
                        </a:spcBef>
                        <a:spcAft>
                          <a:spcPts val="0"/>
                        </a:spcAft>
                        <a:buNone/>
                      </a:pPr>
                      <a:r>
                        <a:rPr lang="en" sz="2400">
                          <a:solidFill>
                            <a:schemeClr val="dk1"/>
                          </a:solidFill>
                        </a:rPr>
                        <a:t>49r</a:t>
                      </a:r>
                      <a:r>
                        <a:rPr baseline="30000" lang="en" sz="2400">
                          <a:solidFill>
                            <a:schemeClr val="dk1"/>
                          </a:solidFill>
                        </a:rPr>
                        <a:t>104</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7r</a:t>
                      </a:r>
                      <a:r>
                        <a:rPr baseline="30000" lang="en" sz="2400">
                          <a:solidFill>
                            <a:schemeClr val="dk1"/>
                          </a:solidFill>
                        </a:rPr>
                        <a:t>24</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5" name="Shape 1175"/>
        <p:cNvGrpSpPr/>
        <p:nvPr/>
      </p:nvGrpSpPr>
      <p:grpSpPr>
        <a:xfrm>
          <a:off x="0" y="0"/>
          <a:ext cx="0" cy="0"/>
          <a:chOff x="0" y="0"/>
          <a:chExt cx="0" cy="0"/>
        </a:xfrm>
      </p:grpSpPr>
      <p:sp>
        <p:nvSpPr>
          <p:cNvPr id="1176" name="Google Shape;1176;p9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a:t>
            </a:r>
            <a:endParaRPr b="1" baseline="30000" sz="2500">
              <a:highlight>
                <a:srgbClr val="FFFF00"/>
              </a:highlight>
            </a:endParaRPr>
          </a:p>
        </p:txBody>
      </p:sp>
      <p:sp>
        <p:nvSpPr>
          <p:cNvPr id="1177" name="Google Shape;1177;p95"/>
          <p:cNvSpPr txBox="1"/>
          <p:nvPr/>
        </p:nvSpPr>
        <p:spPr>
          <a:xfrm>
            <a:off x="431700" y="2937600"/>
            <a:ext cx="8280600" cy="1222800"/>
          </a:xfrm>
          <a:prstGeom prst="rect">
            <a:avLst/>
          </a:prstGeom>
          <a:noFill/>
          <a:ln>
            <a:noFill/>
          </a:ln>
        </p:spPr>
        <p:txBody>
          <a:bodyPr anchorCtr="0" anchor="t" bIns="91425" lIns="91425" spcFirstLastPara="1" rIns="91425" wrap="square" tIns="91425">
            <a:noAutofit/>
          </a:bodyPr>
          <a:lstStyle/>
          <a:p>
            <a:pPr indent="0" lvl="0" marL="0" rtl="0" algn="ctr">
              <a:lnSpc>
                <a:spcPct val="150000"/>
              </a:lnSpc>
              <a:spcBef>
                <a:spcPts val="0"/>
              </a:spcBef>
              <a:spcAft>
                <a:spcPts val="0"/>
              </a:spcAft>
              <a:buNone/>
            </a:pPr>
            <a:r>
              <a:rPr b="1" lang="en" sz="2500">
                <a:solidFill>
                  <a:schemeClr val="dk1"/>
                </a:solidFill>
              </a:rPr>
              <a:t>7</a:t>
            </a:r>
            <a:r>
              <a:rPr b="1" lang="en" sz="2400">
                <a:solidFill>
                  <a:schemeClr val="dk1"/>
                </a:solidFill>
              </a:rPr>
              <a:t> · r</a:t>
            </a:r>
            <a:r>
              <a:rPr b="1" baseline="30000" lang="en" sz="2400">
                <a:solidFill>
                  <a:schemeClr val="dk1"/>
                </a:solidFill>
              </a:rPr>
              <a:t>104 - 24</a:t>
            </a:r>
            <a:endParaRPr b="1" sz="2400">
              <a:solidFill>
                <a:schemeClr val="dk1"/>
              </a:solidFill>
            </a:endParaRPr>
          </a:p>
          <a:p>
            <a:pPr indent="0" lvl="0" marL="0" rtl="0" algn="ctr">
              <a:lnSpc>
                <a:spcPct val="150000"/>
              </a:lnSpc>
              <a:spcBef>
                <a:spcPts val="0"/>
              </a:spcBef>
              <a:spcAft>
                <a:spcPts val="0"/>
              </a:spcAft>
              <a:buNone/>
            </a:pPr>
            <a:r>
              <a:rPr b="1" lang="en" sz="2500">
                <a:solidFill>
                  <a:schemeClr val="dk1"/>
                </a:solidFill>
              </a:rPr>
              <a:t> </a:t>
            </a:r>
            <a:r>
              <a:rPr b="1" lang="en" sz="2500">
                <a:solidFill>
                  <a:schemeClr val="dk1"/>
                </a:solidFill>
                <a:highlight>
                  <a:srgbClr val="FFFF00"/>
                </a:highlight>
              </a:rPr>
              <a:t>7r</a:t>
            </a:r>
            <a:r>
              <a:rPr b="1" baseline="30000" lang="en" sz="2500">
                <a:solidFill>
                  <a:schemeClr val="dk1"/>
                </a:solidFill>
                <a:highlight>
                  <a:srgbClr val="FFFF00"/>
                </a:highlight>
              </a:rPr>
              <a:t>80</a:t>
            </a:r>
            <a:endParaRPr b="1" baseline="30000" sz="2500">
              <a:solidFill>
                <a:schemeClr val="dk1"/>
              </a:solidFill>
              <a:highlight>
                <a:srgbClr val="FFFF00"/>
              </a:highlight>
            </a:endParaRPr>
          </a:p>
        </p:txBody>
      </p:sp>
      <p:graphicFrame>
        <p:nvGraphicFramePr>
          <p:cNvPr id="1178" name="Google Shape;1178;p95"/>
          <p:cNvGraphicFramePr/>
          <p:nvPr/>
        </p:nvGraphicFramePr>
        <p:xfrm>
          <a:off x="3874225" y="1726313"/>
          <a:ext cx="3000000" cy="3000000"/>
        </p:xfrm>
        <a:graphic>
          <a:graphicData uri="http://schemas.openxmlformats.org/drawingml/2006/table">
            <a:tbl>
              <a:tblPr>
                <a:noFill/>
                <a:tableStyleId>{0BF6E7DA-6255-4F0F-BA12-36E061D19604}</a:tableStyleId>
              </a:tblPr>
              <a:tblGrid>
                <a:gridCol w="1395525"/>
              </a:tblGrid>
              <a:tr h="374025">
                <a:tc>
                  <a:txBody>
                    <a:bodyPr/>
                    <a:lstStyle/>
                    <a:p>
                      <a:pPr indent="0" lvl="0" marL="0" rtl="0" algn="ctr">
                        <a:spcBef>
                          <a:spcPts val="0"/>
                        </a:spcBef>
                        <a:spcAft>
                          <a:spcPts val="0"/>
                        </a:spcAft>
                        <a:buNone/>
                      </a:pPr>
                      <a:r>
                        <a:rPr lang="en" sz="2400">
                          <a:solidFill>
                            <a:schemeClr val="dk1"/>
                          </a:solidFill>
                        </a:rPr>
                        <a:t>49</a:t>
                      </a:r>
                      <a:r>
                        <a:rPr b="1" lang="en" sz="2400">
                          <a:solidFill>
                            <a:schemeClr val="dk1"/>
                          </a:solidFill>
                        </a:rPr>
                        <a:t> · </a:t>
                      </a:r>
                      <a:r>
                        <a:rPr lang="en" sz="2400">
                          <a:solidFill>
                            <a:schemeClr val="dk1"/>
                          </a:solidFill>
                        </a:rPr>
                        <a:t>r</a:t>
                      </a:r>
                      <a:r>
                        <a:rPr baseline="30000" lang="en" sz="2400">
                          <a:solidFill>
                            <a:schemeClr val="dk1"/>
                          </a:solidFill>
                        </a:rPr>
                        <a:t>104</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a:t>
                      </a:r>
                      <a:r>
                        <a:rPr b="1" lang="en" sz="2400">
                          <a:solidFill>
                            <a:schemeClr val="dk1"/>
                          </a:solidFill>
                        </a:rPr>
                        <a:t> · </a:t>
                      </a:r>
                      <a:r>
                        <a:rPr lang="en" sz="2400">
                          <a:solidFill>
                            <a:schemeClr val="dk1"/>
                          </a:solidFill>
                        </a:rPr>
                        <a:t>r</a:t>
                      </a:r>
                      <a:r>
                        <a:rPr baseline="30000" lang="en" sz="2400">
                          <a:solidFill>
                            <a:schemeClr val="dk1"/>
                          </a:solidFill>
                        </a:rPr>
                        <a:t>24</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179" name="Google Shape;1179;p95"/>
          <p:cNvGraphicFramePr/>
          <p:nvPr/>
        </p:nvGraphicFramePr>
        <p:xfrm>
          <a:off x="4083200" y="560513"/>
          <a:ext cx="3000000" cy="3000000"/>
        </p:xfrm>
        <a:graphic>
          <a:graphicData uri="http://schemas.openxmlformats.org/drawingml/2006/table">
            <a:tbl>
              <a:tblPr>
                <a:noFill/>
                <a:tableStyleId>{0BF6E7DA-6255-4F0F-BA12-36E061D19604}</a:tableStyleId>
              </a:tblPr>
              <a:tblGrid>
                <a:gridCol w="977600"/>
              </a:tblGrid>
              <a:tr h="374025">
                <a:tc>
                  <a:txBody>
                    <a:bodyPr/>
                    <a:lstStyle/>
                    <a:p>
                      <a:pPr indent="0" lvl="0" marL="0" rtl="0" algn="ctr">
                        <a:spcBef>
                          <a:spcPts val="0"/>
                        </a:spcBef>
                        <a:spcAft>
                          <a:spcPts val="0"/>
                        </a:spcAft>
                        <a:buNone/>
                      </a:pPr>
                      <a:r>
                        <a:rPr lang="en" sz="2400">
                          <a:solidFill>
                            <a:schemeClr val="dk1"/>
                          </a:solidFill>
                        </a:rPr>
                        <a:t>49r</a:t>
                      </a:r>
                      <a:r>
                        <a:rPr baseline="30000" lang="en" sz="2400">
                          <a:solidFill>
                            <a:schemeClr val="dk1"/>
                          </a:solidFill>
                        </a:rPr>
                        <a:t>104</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7r</a:t>
                      </a:r>
                      <a:r>
                        <a:rPr baseline="30000" lang="en" sz="2400">
                          <a:solidFill>
                            <a:schemeClr val="dk1"/>
                          </a:solidFill>
                        </a:rPr>
                        <a:t>24</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1180" name="Google Shape;1180;p95"/>
          <p:cNvSpPr/>
          <p:nvPr/>
        </p:nvSpPr>
        <p:spPr>
          <a:xfrm>
            <a:off x="3351750" y="2841825"/>
            <a:ext cx="2440500" cy="1638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4" name="Shape 1184"/>
        <p:cNvGrpSpPr/>
        <p:nvPr/>
      </p:nvGrpSpPr>
      <p:grpSpPr>
        <a:xfrm>
          <a:off x="0" y="0"/>
          <a:ext cx="0" cy="0"/>
          <a:chOff x="0" y="0"/>
          <a:chExt cx="0" cy="0"/>
        </a:xfrm>
      </p:grpSpPr>
      <p:sp>
        <p:nvSpPr>
          <p:cNvPr id="1185" name="Google Shape;1185;p9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a:t>
            </a:r>
            <a:endParaRPr b="1" baseline="30000" sz="2500">
              <a:highlight>
                <a:srgbClr val="FFFF00"/>
              </a:highlight>
            </a:endParaRPr>
          </a:p>
        </p:txBody>
      </p:sp>
      <p:sp>
        <p:nvSpPr>
          <p:cNvPr id="1186" name="Google Shape;1186;p96"/>
          <p:cNvSpPr txBox="1"/>
          <p:nvPr/>
        </p:nvSpPr>
        <p:spPr>
          <a:xfrm>
            <a:off x="431700" y="2937600"/>
            <a:ext cx="8280600" cy="1222800"/>
          </a:xfrm>
          <a:prstGeom prst="rect">
            <a:avLst/>
          </a:prstGeom>
          <a:noFill/>
          <a:ln>
            <a:noFill/>
          </a:ln>
        </p:spPr>
        <p:txBody>
          <a:bodyPr anchorCtr="0" anchor="t" bIns="91425" lIns="91425" spcFirstLastPara="1" rIns="91425" wrap="square" tIns="91425">
            <a:noAutofit/>
          </a:bodyPr>
          <a:lstStyle/>
          <a:p>
            <a:pPr indent="0" lvl="0" marL="0" rtl="0" algn="ctr">
              <a:lnSpc>
                <a:spcPct val="150000"/>
              </a:lnSpc>
              <a:spcBef>
                <a:spcPts val="0"/>
              </a:spcBef>
              <a:spcAft>
                <a:spcPts val="0"/>
              </a:spcAft>
              <a:buNone/>
            </a:pPr>
            <a:r>
              <a:rPr b="1" lang="en" sz="2500">
                <a:solidFill>
                  <a:schemeClr val="dk1"/>
                </a:solidFill>
              </a:rPr>
              <a:t>7</a:t>
            </a:r>
            <a:r>
              <a:rPr b="1" lang="en" sz="2400">
                <a:solidFill>
                  <a:schemeClr val="dk1"/>
                </a:solidFill>
              </a:rPr>
              <a:t> · r</a:t>
            </a:r>
            <a:r>
              <a:rPr b="1" baseline="30000" lang="en" sz="2400">
                <a:solidFill>
                  <a:schemeClr val="dk1"/>
                </a:solidFill>
              </a:rPr>
              <a:t>104 - 24</a:t>
            </a:r>
            <a:endParaRPr b="1" sz="2400">
              <a:solidFill>
                <a:schemeClr val="dk1"/>
              </a:solidFill>
            </a:endParaRPr>
          </a:p>
          <a:p>
            <a:pPr indent="0" lvl="0" marL="0" rtl="0" algn="ctr">
              <a:lnSpc>
                <a:spcPct val="150000"/>
              </a:lnSpc>
              <a:spcBef>
                <a:spcPts val="0"/>
              </a:spcBef>
              <a:spcAft>
                <a:spcPts val="0"/>
              </a:spcAft>
              <a:buNone/>
            </a:pPr>
            <a:r>
              <a:rPr b="1" lang="en" sz="2500">
                <a:solidFill>
                  <a:schemeClr val="dk1"/>
                </a:solidFill>
              </a:rPr>
              <a:t> </a:t>
            </a:r>
            <a:r>
              <a:rPr b="1" lang="en" sz="2500">
                <a:solidFill>
                  <a:schemeClr val="dk1"/>
                </a:solidFill>
                <a:highlight>
                  <a:srgbClr val="FFFF00"/>
                </a:highlight>
              </a:rPr>
              <a:t>7r</a:t>
            </a:r>
            <a:r>
              <a:rPr b="1" baseline="30000" lang="en" sz="2500">
                <a:solidFill>
                  <a:schemeClr val="dk1"/>
                </a:solidFill>
                <a:highlight>
                  <a:srgbClr val="FFFF00"/>
                </a:highlight>
              </a:rPr>
              <a:t>80</a:t>
            </a:r>
            <a:endParaRPr b="1" baseline="30000" sz="2500">
              <a:solidFill>
                <a:schemeClr val="dk1"/>
              </a:solidFill>
              <a:highlight>
                <a:srgbClr val="FFFF00"/>
              </a:highlight>
            </a:endParaRPr>
          </a:p>
        </p:txBody>
      </p:sp>
      <p:graphicFrame>
        <p:nvGraphicFramePr>
          <p:cNvPr id="1187" name="Google Shape;1187;p96"/>
          <p:cNvGraphicFramePr/>
          <p:nvPr/>
        </p:nvGraphicFramePr>
        <p:xfrm>
          <a:off x="3874225" y="1726313"/>
          <a:ext cx="3000000" cy="3000000"/>
        </p:xfrm>
        <a:graphic>
          <a:graphicData uri="http://schemas.openxmlformats.org/drawingml/2006/table">
            <a:tbl>
              <a:tblPr>
                <a:noFill/>
                <a:tableStyleId>{0BF6E7DA-6255-4F0F-BA12-36E061D19604}</a:tableStyleId>
              </a:tblPr>
              <a:tblGrid>
                <a:gridCol w="1395525"/>
              </a:tblGrid>
              <a:tr h="374025">
                <a:tc>
                  <a:txBody>
                    <a:bodyPr/>
                    <a:lstStyle/>
                    <a:p>
                      <a:pPr indent="0" lvl="0" marL="0" rtl="0" algn="ctr">
                        <a:spcBef>
                          <a:spcPts val="0"/>
                        </a:spcBef>
                        <a:spcAft>
                          <a:spcPts val="0"/>
                        </a:spcAft>
                        <a:buNone/>
                      </a:pPr>
                      <a:r>
                        <a:rPr lang="en" sz="2400">
                          <a:solidFill>
                            <a:schemeClr val="dk1"/>
                          </a:solidFill>
                        </a:rPr>
                        <a:t>49</a:t>
                      </a:r>
                      <a:r>
                        <a:rPr b="1" lang="en" sz="2400">
                          <a:solidFill>
                            <a:schemeClr val="dk1"/>
                          </a:solidFill>
                        </a:rPr>
                        <a:t> · </a:t>
                      </a:r>
                      <a:r>
                        <a:rPr lang="en" sz="2400">
                          <a:solidFill>
                            <a:schemeClr val="dk1"/>
                          </a:solidFill>
                        </a:rPr>
                        <a:t>r</a:t>
                      </a:r>
                      <a:r>
                        <a:rPr baseline="30000" lang="en" sz="2400">
                          <a:solidFill>
                            <a:schemeClr val="dk1"/>
                          </a:solidFill>
                        </a:rPr>
                        <a:t>104</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a:t>
                      </a:r>
                      <a:r>
                        <a:rPr b="1" lang="en" sz="2400">
                          <a:solidFill>
                            <a:schemeClr val="dk1"/>
                          </a:solidFill>
                        </a:rPr>
                        <a:t> · </a:t>
                      </a:r>
                      <a:r>
                        <a:rPr lang="en" sz="2400">
                          <a:solidFill>
                            <a:schemeClr val="dk1"/>
                          </a:solidFill>
                        </a:rPr>
                        <a:t>r</a:t>
                      </a:r>
                      <a:r>
                        <a:rPr baseline="30000" lang="en" sz="2400">
                          <a:solidFill>
                            <a:schemeClr val="dk1"/>
                          </a:solidFill>
                        </a:rPr>
                        <a:t>24</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188" name="Google Shape;1188;p96"/>
          <p:cNvGraphicFramePr/>
          <p:nvPr/>
        </p:nvGraphicFramePr>
        <p:xfrm>
          <a:off x="4083200" y="560513"/>
          <a:ext cx="3000000" cy="3000000"/>
        </p:xfrm>
        <a:graphic>
          <a:graphicData uri="http://schemas.openxmlformats.org/drawingml/2006/table">
            <a:tbl>
              <a:tblPr>
                <a:noFill/>
                <a:tableStyleId>{0BF6E7DA-6255-4F0F-BA12-36E061D19604}</a:tableStyleId>
              </a:tblPr>
              <a:tblGrid>
                <a:gridCol w="977600"/>
              </a:tblGrid>
              <a:tr h="374025">
                <a:tc>
                  <a:txBody>
                    <a:bodyPr/>
                    <a:lstStyle/>
                    <a:p>
                      <a:pPr indent="0" lvl="0" marL="0" rtl="0" algn="ctr">
                        <a:spcBef>
                          <a:spcPts val="0"/>
                        </a:spcBef>
                        <a:spcAft>
                          <a:spcPts val="0"/>
                        </a:spcAft>
                        <a:buNone/>
                      </a:pPr>
                      <a:r>
                        <a:rPr lang="en" sz="2400">
                          <a:solidFill>
                            <a:schemeClr val="dk1"/>
                          </a:solidFill>
                        </a:rPr>
                        <a:t>49r</a:t>
                      </a:r>
                      <a:r>
                        <a:rPr baseline="30000" lang="en" sz="2400">
                          <a:solidFill>
                            <a:schemeClr val="dk1"/>
                          </a:solidFill>
                        </a:rPr>
                        <a:t>104</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7r</a:t>
                      </a:r>
                      <a:r>
                        <a:rPr baseline="30000" lang="en" sz="2400">
                          <a:solidFill>
                            <a:schemeClr val="dk1"/>
                          </a:solidFill>
                        </a:rPr>
                        <a:t>24</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1189" name="Google Shape;1189;p96"/>
          <p:cNvSpPr/>
          <p:nvPr/>
        </p:nvSpPr>
        <p:spPr>
          <a:xfrm>
            <a:off x="3351750" y="3524525"/>
            <a:ext cx="2440500" cy="9555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3" name="Shape 1193"/>
        <p:cNvGrpSpPr/>
        <p:nvPr/>
      </p:nvGrpSpPr>
      <p:grpSpPr>
        <a:xfrm>
          <a:off x="0" y="0"/>
          <a:ext cx="0" cy="0"/>
          <a:chOff x="0" y="0"/>
          <a:chExt cx="0" cy="0"/>
        </a:xfrm>
      </p:grpSpPr>
      <p:sp>
        <p:nvSpPr>
          <p:cNvPr id="1194" name="Google Shape;1194;p9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Simplify:</a:t>
            </a:r>
            <a:endParaRPr b="1" baseline="30000" sz="2500">
              <a:highlight>
                <a:srgbClr val="FFFF00"/>
              </a:highlight>
            </a:endParaRPr>
          </a:p>
        </p:txBody>
      </p:sp>
      <p:sp>
        <p:nvSpPr>
          <p:cNvPr id="1195" name="Google Shape;1195;p97"/>
          <p:cNvSpPr txBox="1"/>
          <p:nvPr/>
        </p:nvSpPr>
        <p:spPr>
          <a:xfrm>
            <a:off x="431700" y="2937600"/>
            <a:ext cx="8280600" cy="1222800"/>
          </a:xfrm>
          <a:prstGeom prst="rect">
            <a:avLst/>
          </a:prstGeom>
          <a:noFill/>
          <a:ln>
            <a:noFill/>
          </a:ln>
        </p:spPr>
        <p:txBody>
          <a:bodyPr anchorCtr="0" anchor="t" bIns="91425" lIns="91425" spcFirstLastPara="1" rIns="91425" wrap="square" tIns="91425">
            <a:noAutofit/>
          </a:bodyPr>
          <a:lstStyle/>
          <a:p>
            <a:pPr indent="0" lvl="0" marL="0" rtl="0" algn="ctr">
              <a:lnSpc>
                <a:spcPct val="150000"/>
              </a:lnSpc>
              <a:spcBef>
                <a:spcPts val="0"/>
              </a:spcBef>
              <a:spcAft>
                <a:spcPts val="0"/>
              </a:spcAft>
              <a:buNone/>
            </a:pPr>
            <a:r>
              <a:rPr b="1" lang="en" sz="2500">
                <a:solidFill>
                  <a:schemeClr val="dk1"/>
                </a:solidFill>
              </a:rPr>
              <a:t>7</a:t>
            </a:r>
            <a:r>
              <a:rPr b="1" lang="en" sz="2400">
                <a:solidFill>
                  <a:schemeClr val="dk1"/>
                </a:solidFill>
              </a:rPr>
              <a:t> · r</a:t>
            </a:r>
            <a:r>
              <a:rPr b="1" baseline="30000" lang="en" sz="2400">
                <a:solidFill>
                  <a:schemeClr val="dk1"/>
                </a:solidFill>
              </a:rPr>
              <a:t>104 - 24</a:t>
            </a:r>
            <a:endParaRPr b="1" sz="2400">
              <a:solidFill>
                <a:schemeClr val="dk1"/>
              </a:solidFill>
            </a:endParaRPr>
          </a:p>
          <a:p>
            <a:pPr indent="0" lvl="0" marL="0" rtl="0" algn="ctr">
              <a:lnSpc>
                <a:spcPct val="150000"/>
              </a:lnSpc>
              <a:spcBef>
                <a:spcPts val="0"/>
              </a:spcBef>
              <a:spcAft>
                <a:spcPts val="0"/>
              </a:spcAft>
              <a:buNone/>
            </a:pPr>
            <a:r>
              <a:rPr b="1" lang="en" sz="2500">
                <a:solidFill>
                  <a:schemeClr val="dk1"/>
                </a:solidFill>
              </a:rPr>
              <a:t> </a:t>
            </a:r>
            <a:r>
              <a:rPr b="1" lang="en" sz="2500">
                <a:solidFill>
                  <a:schemeClr val="dk1"/>
                </a:solidFill>
                <a:highlight>
                  <a:srgbClr val="FFFF00"/>
                </a:highlight>
              </a:rPr>
              <a:t>7r</a:t>
            </a:r>
            <a:r>
              <a:rPr b="1" baseline="30000" lang="en" sz="2500">
                <a:solidFill>
                  <a:schemeClr val="dk1"/>
                </a:solidFill>
                <a:highlight>
                  <a:srgbClr val="FFFF00"/>
                </a:highlight>
              </a:rPr>
              <a:t>80</a:t>
            </a:r>
            <a:endParaRPr b="1" baseline="30000" sz="2500">
              <a:solidFill>
                <a:schemeClr val="dk1"/>
              </a:solidFill>
              <a:highlight>
                <a:srgbClr val="FFFF00"/>
              </a:highlight>
            </a:endParaRPr>
          </a:p>
        </p:txBody>
      </p:sp>
      <p:graphicFrame>
        <p:nvGraphicFramePr>
          <p:cNvPr id="1196" name="Google Shape;1196;p97"/>
          <p:cNvGraphicFramePr/>
          <p:nvPr/>
        </p:nvGraphicFramePr>
        <p:xfrm>
          <a:off x="3874225" y="1726313"/>
          <a:ext cx="3000000" cy="3000000"/>
        </p:xfrm>
        <a:graphic>
          <a:graphicData uri="http://schemas.openxmlformats.org/drawingml/2006/table">
            <a:tbl>
              <a:tblPr>
                <a:noFill/>
                <a:tableStyleId>{0BF6E7DA-6255-4F0F-BA12-36E061D19604}</a:tableStyleId>
              </a:tblPr>
              <a:tblGrid>
                <a:gridCol w="1395525"/>
              </a:tblGrid>
              <a:tr h="374025">
                <a:tc>
                  <a:txBody>
                    <a:bodyPr/>
                    <a:lstStyle/>
                    <a:p>
                      <a:pPr indent="0" lvl="0" marL="0" rtl="0" algn="ctr">
                        <a:spcBef>
                          <a:spcPts val="0"/>
                        </a:spcBef>
                        <a:spcAft>
                          <a:spcPts val="0"/>
                        </a:spcAft>
                        <a:buNone/>
                      </a:pPr>
                      <a:r>
                        <a:rPr lang="en" sz="2400">
                          <a:solidFill>
                            <a:schemeClr val="dk1"/>
                          </a:solidFill>
                        </a:rPr>
                        <a:t>49</a:t>
                      </a:r>
                      <a:r>
                        <a:rPr b="1" lang="en" sz="2400">
                          <a:solidFill>
                            <a:schemeClr val="dk1"/>
                          </a:solidFill>
                        </a:rPr>
                        <a:t> · </a:t>
                      </a:r>
                      <a:r>
                        <a:rPr lang="en" sz="2400">
                          <a:solidFill>
                            <a:schemeClr val="dk1"/>
                          </a:solidFill>
                        </a:rPr>
                        <a:t>r</a:t>
                      </a:r>
                      <a:r>
                        <a:rPr baseline="30000" lang="en" sz="2400">
                          <a:solidFill>
                            <a:schemeClr val="dk1"/>
                          </a:solidFill>
                        </a:rPr>
                        <a:t>104</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a:t>
                      </a:r>
                      <a:r>
                        <a:rPr b="1" lang="en" sz="2400">
                          <a:solidFill>
                            <a:schemeClr val="dk1"/>
                          </a:solidFill>
                        </a:rPr>
                        <a:t> · </a:t>
                      </a:r>
                      <a:r>
                        <a:rPr lang="en" sz="2400">
                          <a:solidFill>
                            <a:schemeClr val="dk1"/>
                          </a:solidFill>
                        </a:rPr>
                        <a:t>r</a:t>
                      </a:r>
                      <a:r>
                        <a:rPr baseline="30000" lang="en" sz="2400">
                          <a:solidFill>
                            <a:schemeClr val="dk1"/>
                          </a:solidFill>
                        </a:rPr>
                        <a:t>24</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197" name="Google Shape;1197;p97"/>
          <p:cNvGraphicFramePr/>
          <p:nvPr/>
        </p:nvGraphicFramePr>
        <p:xfrm>
          <a:off x="4083200" y="560513"/>
          <a:ext cx="3000000" cy="3000000"/>
        </p:xfrm>
        <a:graphic>
          <a:graphicData uri="http://schemas.openxmlformats.org/drawingml/2006/table">
            <a:tbl>
              <a:tblPr>
                <a:noFill/>
                <a:tableStyleId>{0BF6E7DA-6255-4F0F-BA12-36E061D19604}</a:tableStyleId>
              </a:tblPr>
              <a:tblGrid>
                <a:gridCol w="977600"/>
              </a:tblGrid>
              <a:tr h="374025">
                <a:tc>
                  <a:txBody>
                    <a:bodyPr/>
                    <a:lstStyle/>
                    <a:p>
                      <a:pPr indent="0" lvl="0" marL="0" rtl="0" algn="ctr">
                        <a:spcBef>
                          <a:spcPts val="0"/>
                        </a:spcBef>
                        <a:spcAft>
                          <a:spcPts val="0"/>
                        </a:spcAft>
                        <a:buNone/>
                      </a:pPr>
                      <a:r>
                        <a:rPr lang="en" sz="2400">
                          <a:solidFill>
                            <a:schemeClr val="dk1"/>
                          </a:solidFill>
                        </a:rPr>
                        <a:t>49r</a:t>
                      </a:r>
                      <a:r>
                        <a:rPr baseline="30000" lang="en" sz="2400">
                          <a:solidFill>
                            <a:schemeClr val="dk1"/>
                          </a:solidFill>
                        </a:rPr>
                        <a:t>104</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chemeClr val="dk1"/>
                          </a:solidFill>
                        </a:rPr>
                        <a:t>7r</a:t>
                      </a:r>
                      <a:r>
                        <a:rPr baseline="30000" lang="en" sz="2400">
                          <a:solidFill>
                            <a:schemeClr val="dk1"/>
                          </a:solidFill>
                        </a:rPr>
                        <a:t>24</a:t>
                      </a:r>
                      <a:endParaRPr baseline="300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1" name="Shape 1201"/>
        <p:cNvGrpSpPr/>
        <p:nvPr/>
      </p:nvGrpSpPr>
      <p:grpSpPr>
        <a:xfrm>
          <a:off x="0" y="0"/>
          <a:ext cx="0" cy="0"/>
          <a:chOff x="0" y="0"/>
          <a:chExt cx="0" cy="0"/>
        </a:xfrm>
      </p:grpSpPr>
      <p:sp>
        <p:nvSpPr>
          <p:cNvPr id="1202" name="Google Shape;1202;p98"/>
          <p:cNvSpPr txBox="1"/>
          <p:nvPr>
            <p:ph type="title"/>
          </p:nvPr>
        </p:nvSpPr>
        <p:spPr>
          <a:xfrm>
            <a:off x="311700" y="76550"/>
            <a:ext cx="8520600" cy="57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Homework: </a:t>
            </a:r>
            <a:endParaRPr/>
          </a:p>
        </p:txBody>
      </p:sp>
      <p:pic>
        <p:nvPicPr>
          <p:cNvPr id="1203" name="Google Shape;1203;p98"/>
          <p:cNvPicPr preferRelativeResize="0"/>
          <p:nvPr/>
        </p:nvPicPr>
        <p:blipFill>
          <a:blip r:embed="rId3">
            <a:alphaModFix/>
          </a:blip>
          <a:stretch>
            <a:fillRect/>
          </a:stretch>
        </p:blipFill>
        <p:spPr>
          <a:xfrm>
            <a:off x="2306250" y="0"/>
            <a:ext cx="3870447" cy="2338400"/>
          </a:xfrm>
          <a:prstGeom prst="rect">
            <a:avLst/>
          </a:prstGeom>
          <a:noFill/>
          <a:ln>
            <a:noFill/>
          </a:ln>
        </p:spPr>
      </p:pic>
      <p:pic>
        <p:nvPicPr>
          <p:cNvPr id="1204" name="Google Shape;1204;p98"/>
          <p:cNvPicPr preferRelativeResize="0"/>
          <p:nvPr/>
        </p:nvPicPr>
        <p:blipFill>
          <a:blip r:embed="rId4">
            <a:alphaModFix/>
          </a:blip>
          <a:stretch>
            <a:fillRect/>
          </a:stretch>
        </p:blipFill>
        <p:spPr>
          <a:xfrm>
            <a:off x="2306250" y="2338400"/>
            <a:ext cx="3691075" cy="2786050"/>
          </a:xfrm>
          <a:prstGeom prst="rect">
            <a:avLst/>
          </a:prstGeom>
          <a:noFill/>
          <a:ln>
            <a:noFill/>
          </a:ln>
        </p:spPr>
      </p:pic>
    </p:spTree>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8" name="Shape 1208"/>
        <p:cNvGrpSpPr/>
        <p:nvPr/>
      </p:nvGrpSpPr>
      <p:grpSpPr>
        <a:xfrm>
          <a:off x="0" y="0"/>
          <a:ext cx="0" cy="0"/>
          <a:chOff x="0" y="0"/>
          <a:chExt cx="0" cy="0"/>
        </a:xfrm>
      </p:grpSpPr>
      <p:sp>
        <p:nvSpPr>
          <p:cNvPr id="1209" name="Google Shape;1209;p9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Additional help videos</a:t>
            </a:r>
            <a:endParaRPr/>
          </a:p>
        </p:txBody>
      </p:sp>
      <p:pic>
        <p:nvPicPr>
          <p:cNvPr descr="Learn why a number raised to the zero power equals 1.&#10;&#10;Practice this lesson yourself on KhanAcademy.org right now: &#10;https://www.khanacademy.org/math/cc-sixth-grade-math/cc-6th-arithmetic-operations/cc-6th-exponents/e/positive_and_zero_exponents?utm_source=YT&amp;utm_medium=Desc&amp;utm_campaign=6thgrade&#10;&#10;Watch the next lesson: https://www.khanacademy.org/math/cc-sixth-grade-math/cc-6th-arithmetic-operations/cc-6th-exponents/v/powers-of-fractions?utm_source=YT&amp;utm_medium=Desc&amp;utm_campaign=6thgrade&#10;&#10;Missed the previous lesson? https://www.khanacademy.org/math/cc-sixth-grade-math/cc-6th-arithmetic-operations/cc-6th-exponents/v/introduction-to-exponents?utm_source=YT&amp;utm_medium=Desc&amp;utm_campaign=6thgrade&#10;&#10;Grade 6th on Khan Academy: By the 6th grade, you're becoming a sophisticated mathemagician. You'll be able to add, subtract, multiply, and divide any non-negative numbers (including decimals and fractions) that any grumpy ogre throws at you. Mind-blowing ideas like exponents (you saw these briefly in the 5th grade), ratios, percents, negative numbers, and variable expressions will start being in your comfort zone. Most importantly, the algebraic side of mathematics is a whole new kind of fun! And if that is not enough, we are going to continue with our understanding of ideas like the coordinate plane (from 5th grade) and area while beginning to derive meaning from data! (Content was selected for this grade level based on a typical curriculum in the United States.)&#10;&#10;About Khan Academy: Khan Academy offers practice exercises, instructional videos, and a personalized learning dashboard that empower learners to study at their own pace in and outside of the classroom. We tackle math, science, computer programming, history, art history, economics, and more. Our math missions guide learners from kindergarten to calculus using state-of-the-art, adaptive technology that identifies strengths and learning gaps. We've also partnered with institutions like NASA, The Museum of Modern Art, The California Academy of Sciences, and MIT to offer specialized content.&#10;&#10;For free. For everyone. Forever. #YouCanLearnAnything&#10;&#10;Subscribe to Khan AcademyÂÃÂªs 6th grade channel:&#10;https://www.youtube.com/channel/UCnif494Ay2S-PuYlDVrOwYQ?sub_confirmation=1&#10;Subscribe to Khan Academy: https://www.youtube.com/subscription_center?add_user=khanacademy" id="1210" name="Google Shape;1210;p99" title="The zeroth power | Arithmetic operations | 6th grade | Khan Academy">
            <a:hlinkClick r:id="rId3"/>
          </p:cNvPr>
          <p:cNvPicPr preferRelativeResize="0"/>
          <p:nvPr/>
        </p:nvPicPr>
        <p:blipFill>
          <a:blip r:embed="rId4">
            <a:alphaModFix/>
          </a:blip>
          <a:stretch>
            <a:fillRect/>
          </a:stretch>
        </p:blipFill>
        <p:spPr>
          <a:xfrm>
            <a:off x="311700" y="1017725"/>
            <a:ext cx="2339350" cy="1754525"/>
          </a:xfrm>
          <a:prstGeom prst="rect">
            <a:avLst/>
          </a:prstGeom>
          <a:noFill/>
          <a:ln>
            <a:noFill/>
          </a:ln>
        </p:spPr>
      </p:pic>
      <p:pic>
        <p:nvPicPr>
          <p:cNvPr descr="Have you ever heard that x to the zero power is one? Maybe you've even heard that zero the zero power is undefined. Why is that? Did someone just make it up? In this video I show why any number (except zero) to the zero power is one. I explain why this is true, and why zero to the zero is undefined.&#10;&#10;This is a simple, intuitive proof of the &quot;zero power rule&quot;. If you want to see how to prove &quot;x to the 0 is 1&quot;, then this is the video for you! I also explain why zero to the power zero is undefined." id="1211" name="Google Shape;1211;p99" title="Why does &quot;x to the zero power&quot; equal 1?">
            <a:hlinkClick r:id="rId5"/>
          </p:cNvPr>
          <p:cNvPicPr preferRelativeResize="0"/>
          <p:nvPr/>
        </p:nvPicPr>
        <p:blipFill>
          <a:blip r:embed="rId6">
            <a:alphaModFix/>
          </a:blip>
          <a:stretch>
            <a:fillRect/>
          </a:stretch>
        </p:blipFill>
        <p:spPr>
          <a:xfrm>
            <a:off x="3402312" y="1017725"/>
            <a:ext cx="2339366" cy="1754525"/>
          </a:xfrm>
          <a:prstGeom prst="rect">
            <a:avLst/>
          </a:prstGeom>
          <a:noFill/>
          <a:ln>
            <a:noFill/>
          </a:ln>
        </p:spPr>
      </p:pic>
      <p:pic>
        <p:nvPicPr>
          <p:cNvPr descr="Discover a pattern that explains why any non-zero number to the zero power equals one.&#10;&#10;Practice this lesson yourself on KhanAcademy.org right now: https://www.khanacademy.org/math/pre-algebra/exponents-radicals/World-of-exponents/e/exponents_1?utm_source=YT&amp;utm_medium=Desc&amp;utm_campaign=PreAlgebra&#10;&#10;Watch the next lesson: https://www.khanacademy.org/math/pre-algebra/exponents-radicals/World-of-exponents/v/powers-of-1-and-1?utm_source=YT&amp;utm_medium=Desc&amp;utm_campaign=PreAlgebra&#10;&#10;Missed the previous lesson? &#10;https://www.khanacademy.org/math/pre-algebra/exponents-radicals/World-of-exponents/v/understanding-exponents?utm_source=YT&amp;utm_medium=Desc&amp;utm_campaign=PreAlgebra&#10;&#10;Pre-Algebra on Khan Academy: No way, this isn't your run of the mill arithmetic. This is Pre-algebra. You're about to play with the professionals. Think of pre-algebra as a runway. You're the airplane and algebra is your sunny vacation destination. Without the runway you're not going anywhere. Seriously, the foundation for all higher mathematics is laid with many of the concepts that we will introduce to you here: negative numbers, absolute value, factors, multiples, decimals, and fractions to name a few. So buckle up and move your seat into the upright position. We're about to take off!&#10;&#10;About Khan Academy: Khan Academy offers practice exercises, instructional videos, and a personalized learning dashboard that empower learners to study at their own pace in and outside of the classroom. We tackle math, science, computer programming, history, art history, economics, and more. Our math missions guide learners from kindergarten to calculus using state-of-the-art, adaptive technology that identifies strengths and learning gaps. We've also partnered with institutions like NASA, The Museum of Modern Art, The California Academy of Sciences, and MIT to offer specialized content.&#10;&#10;For free. For everyone. Forever. #YouCanLearnAnything&#10;&#10;Subscribe to KhanAcademy’s Pre-Algebra channel:: https://www.youtube.com/channel/UCIMlYkATtXOFswVoCZN7nAA?sub_confirmation=1&#10;Subscribe to KhanAcademy: https://www.youtube.com/subscription_center?add_user=khanacademy" id="1212" name="Google Shape;1212;p99" title="Raising a number to the 0 and 1st power | Pre-Algebra | Khan Academy">
            <a:hlinkClick r:id="rId7"/>
          </p:cNvPr>
          <p:cNvPicPr preferRelativeResize="0"/>
          <p:nvPr/>
        </p:nvPicPr>
        <p:blipFill>
          <a:blip r:embed="rId8">
            <a:alphaModFix/>
          </a:blip>
          <a:stretch>
            <a:fillRect/>
          </a:stretch>
        </p:blipFill>
        <p:spPr>
          <a:xfrm>
            <a:off x="6492925" y="1017732"/>
            <a:ext cx="2339350" cy="1754506"/>
          </a:xfrm>
          <a:prstGeom prst="rect">
            <a:avLst/>
          </a:prstGeom>
          <a:noFill/>
          <a:ln>
            <a:noFill/>
          </a:ln>
        </p:spPr>
      </p:pic>
      <p:pic>
        <p:nvPicPr>
          <p:cNvPr descr="Any non-zero number to the zero power equals one. Zero to any positive exponent equals zero. So, what happens when you have zero to the zero power?&#10;&#10;View more lessons or practice this subject at https://www.khanacademy.org/math/pre-algebra/pre-algebra-exponents-radicals/pre-algebra-exponents .&#10;&#10;Khan Academy is a nonprofit organization with the mission of providing a free, world-class education for anyone, anywhere. We offer quizzes, questions, instructional videos, and articles on a range of academic subjects, including math, biology, chemistry, physics, history, economics, finance, grammar, preschool learning, and more. We provide teachers with tools and data so they can help their students develop the skills, habits, and mindsets for success in school and beyond. Khan Academy has been translated into dozens of languages, and 15 million people around the globe learn on Khan Academy every month. As a 501(c)(3) nonprofit organization, we would love your help! &#10;&#10;Donate or volunteer today! Donate here: https://www.khanacademy.org/donate?utm_source=youtube&amp;utm_medium=desc &#10;&#10;Volunteer here: https://www.khanacademy.org/contribute?utm_source=youtube&amp;utm_medium=desc" id="1213" name="Google Shape;1213;p99" title="Powers of zero | Exponents, radicals, and scientific notation | Pre-algebra | Khan Academy">
            <a:hlinkClick r:id="rId9"/>
          </p:cNvPr>
          <p:cNvPicPr preferRelativeResize="0"/>
          <p:nvPr/>
        </p:nvPicPr>
        <p:blipFill>
          <a:blip r:embed="rId10">
            <a:alphaModFix/>
          </a:blip>
          <a:stretch>
            <a:fillRect/>
          </a:stretch>
        </p:blipFill>
        <p:spPr>
          <a:xfrm>
            <a:off x="311688" y="3171249"/>
            <a:ext cx="2339375" cy="1754526"/>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0"/>
                                        </p:tgtEl>
                                        <p:attrNameLst>
                                          <p:attrName>style.visibility</p:attrName>
                                        </p:attrNameLst>
                                      </p:cBhvr>
                                      <p:to>
                                        <p:strVal val="visible"/>
                                      </p:to>
                                    </p:set>
                                    <p:animEffect filter="fade" transition="in">
                                      <p:cBhvr>
                                        <p:cTn dur="1000"/>
                                        <p:tgtEl>
                                          <p:spTgt spid="121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1"/>
                                        </p:tgtEl>
                                        <p:attrNameLst>
                                          <p:attrName>style.visibility</p:attrName>
                                        </p:attrNameLst>
                                      </p:cBhvr>
                                      <p:to>
                                        <p:strVal val="visible"/>
                                      </p:to>
                                    </p:set>
                                    <p:animEffect filter="fade" transition="in">
                                      <p:cBhvr>
                                        <p:cTn dur="1000"/>
                                        <p:tgtEl>
                                          <p:spTgt spid="121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2"/>
                                        </p:tgtEl>
                                        <p:attrNameLst>
                                          <p:attrName>style.visibility</p:attrName>
                                        </p:attrNameLst>
                                      </p:cBhvr>
                                      <p:to>
                                        <p:strVal val="visible"/>
                                      </p:to>
                                    </p:set>
                                    <p:animEffect filter="fade" transition="in">
                                      <p:cBhvr>
                                        <p:cTn dur="1000"/>
                                        <p:tgtEl>
                                          <p:spTgt spid="121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3"/>
                                        </p:tgtEl>
                                        <p:attrNameLst>
                                          <p:attrName>style.visibility</p:attrName>
                                        </p:attrNameLst>
                                      </p:cBhvr>
                                      <p:to>
                                        <p:strVal val="visible"/>
                                      </p:to>
                                    </p:set>
                                    <p:animEffect filter="fade" transition="in">
                                      <p:cBhvr>
                                        <p:cTn dur="1000"/>
                                        <p:tgtEl>
                                          <p:spTgt spid="121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How many solutions will the following equation have?</a:t>
            </a:r>
            <a:endParaRPr b="1" sz="2400"/>
          </a:p>
          <a:p>
            <a:pPr indent="0" lvl="0" marL="0" rtl="0" algn="l">
              <a:spcBef>
                <a:spcPts val="0"/>
              </a:spcBef>
              <a:spcAft>
                <a:spcPts val="0"/>
              </a:spcAft>
              <a:buNone/>
            </a:pPr>
            <a:r>
              <a:t/>
            </a:r>
            <a:endParaRPr b="1" sz="2400"/>
          </a:p>
          <a:p>
            <a:pPr indent="0" lvl="0" marL="0" rtl="0" algn="l">
              <a:spcBef>
                <a:spcPts val="0"/>
              </a:spcBef>
              <a:spcAft>
                <a:spcPts val="0"/>
              </a:spcAft>
              <a:buClr>
                <a:schemeClr val="dk1"/>
              </a:buClr>
              <a:buSzPts val="1100"/>
              <a:buFont typeface="Arial"/>
              <a:buNone/>
            </a:pPr>
            <a:r>
              <a:rPr b="1" lang="en" sz="2400"/>
              <a:t> -10x - 4 = 26</a:t>
            </a:r>
            <a:endParaRPr b="1" sz="2400" u="sng"/>
          </a:p>
          <a:p>
            <a:pPr indent="0" lvl="0" marL="0" rtl="0" algn="l">
              <a:spcBef>
                <a:spcPts val="0"/>
              </a:spcBef>
              <a:spcAft>
                <a:spcPts val="0"/>
              </a:spcAft>
              <a:buNone/>
            </a:pPr>
            <a:r>
              <a:rPr b="1" lang="en" sz="2400" u="sng"/>
              <a:t>         +4    +4</a:t>
            </a:r>
            <a:endParaRPr b="1" sz="2400"/>
          </a:p>
          <a:p>
            <a:pPr indent="0" lvl="0" marL="0" rtl="0" algn="l">
              <a:spcBef>
                <a:spcPts val="0"/>
              </a:spcBef>
              <a:spcAft>
                <a:spcPts val="0"/>
              </a:spcAft>
              <a:buNone/>
            </a:pPr>
            <a:r>
              <a:rPr b="1" lang="en" sz="2400"/>
              <a:t>      </a:t>
            </a:r>
            <a:r>
              <a:rPr b="1" lang="en" sz="2400" u="sng"/>
              <a:t>-10x</a:t>
            </a:r>
            <a:r>
              <a:rPr b="1" lang="en" sz="2400"/>
              <a:t> </a:t>
            </a:r>
            <a:r>
              <a:rPr b="1" lang="en" sz="2400">
                <a:highlight>
                  <a:srgbClr val="FFFF00"/>
                </a:highlight>
              </a:rPr>
              <a:t>=</a:t>
            </a:r>
            <a:r>
              <a:rPr b="1" lang="en" sz="2400"/>
              <a:t> </a:t>
            </a:r>
            <a:r>
              <a:rPr b="1" lang="en" sz="2400" u="sng"/>
              <a:t>30</a:t>
            </a:r>
            <a:endParaRPr b="1" sz="2400" u="sng"/>
          </a:p>
          <a:p>
            <a:pPr indent="0" lvl="0" marL="0" rtl="0" algn="l">
              <a:spcBef>
                <a:spcPts val="0"/>
              </a:spcBef>
              <a:spcAft>
                <a:spcPts val="0"/>
              </a:spcAft>
              <a:buNone/>
            </a:pPr>
            <a:r>
              <a:rPr b="1" lang="en" sz="2400"/>
              <a:t>       -10    -10</a:t>
            </a:r>
            <a:endParaRPr b="1" sz="2400"/>
          </a:p>
          <a:p>
            <a:pPr indent="0" lvl="0" marL="0" rtl="0" algn="l">
              <a:spcBef>
                <a:spcPts val="0"/>
              </a:spcBef>
              <a:spcAft>
                <a:spcPts val="0"/>
              </a:spcAft>
              <a:buNone/>
            </a:pPr>
            <a:r>
              <a:rPr b="1" lang="en" sz="2400"/>
              <a:t>           </a:t>
            </a:r>
            <a:r>
              <a:rPr b="1" lang="en" sz="2400">
                <a:highlight>
                  <a:srgbClr val="FFFF00"/>
                </a:highlight>
              </a:rPr>
              <a:t>x = -3</a:t>
            </a:r>
            <a:endParaRPr b="1" sz="2400">
              <a:highlight>
                <a:srgbClr val="FFFF00"/>
              </a:highlight>
            </a:endParaRPr>
          </a:p>
          <a:p>
            <a:pPr indent="0" lvl="0" marL="0" rtl="0" algn="l">
              <a:spcBef>
                <a:spcPts val="0"/>
              </a:spcBef>
              <a:spcAft>
                <a:spcPts val="0"/>
              </a:spcAft>
              <a:buNone/>
            </a:pPr>
            <a:r>
              <a:t/>
            </a:r>
            <a:endParaRPr b="1" sz="2400">
              <a:highlight>
                <a:srgbClr val="FFFF00"/>
              </a:highlight>
            </a:endParaRPr>
          </a:p>
          <a:p>
            <a:pPr indent="0" lvl="0" marL="0" rtl="0" algn="l">
              <a:spcBef>
                <a:spcPts val="0"/>
              </a:spcBef>
              <a:spcAft>
                <a:spcPts val="0"/>
              </a:spcAft>
              <a:buNone/>
            </a:pPr>
            <a:r>
              <a:rPr b="1" lang="en" sz="2400"/>
              <a:t>     </a:t>
            </a:r>
            <a:r>
              <a:rPr b="1" lang="en" sz="2400">
                <a:highlight>
                  <a:srgbClr val="FFFF00"/>
                </a:highlight>
              </a:rPr>
              <a:t>One solution</a:t>
            </a:r>
            <a:endParaRPr b="1" sz="2400">
              <a:highlight>
                <a:srgbClr val="FFFF00"/>
              </a:highlight>
            </a:endParaRPr>
          </a:p>
        </p:txBody>
      </p:sp>
      <p:cxnSp>
        <p:nvCxnSpPr>
          <p:cNvPr id="143" name="Google Shape;143;p21"/>
          <p:cNvCxnSpPr>
            <a:stCxn id="144" idx="1"/>
          </p:cNvCxnSpPr>
          <p:nvPr/>
        </p:nvCxnSpPr>
        <p:spPr>
          <a:xfrm flipH="1">
            <a:off x="986276" y="1226800"/>
            <a:ext cx="588600" cy="772800"/>
          </a:xfrm>
          <a:prstGeom prst="straightConnector1">
            <a:avLst/>
          </a:prstGeom>
          <a:noFill/>
          <a:ln cap="flat" cmpd="sng" w="28575">
            <a:solidFill>
              <a:srgbClr val="FF0000"/>
            </a:solidFill>
            <a:prstDash val="solid"/>
            <a:round/>
            <a:headEnd len="med" w="med" type="none"/>
            <a:tailEnd len="med" w="med" type="none"/>
          </a:ln>
        </p:spPr>
      </p:cxnSp>
      <p:sp>
        <p:nvSpPr>
          <p:cNvPr id="144" name="Google Shape;144;p21"/>
          <p:cNvSpPr txBox="1"/>
          <p:nvPr/>
        </p:nvSpPr>
        <p:spPr>
          <a:xfrm flipH="1">
            <a:off x="1221176" y="1046650"/>
            <a:ext cx="353700" cy="36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0</a:t>
            </a:r>
            <a:endParaRPr>
              <a:solidFill>
                <a:srgbClr val="FF0000"/>
              </a:solidFill>
            </a:endParaRPr>
          </a:p>
        </p:txBody>
      </p:sp>
      <p:cxnSp>
        <p:nvCxnSpPr>
          <p:cNvPr id="145" name="Google Shape;145;p21"/>
          <p:cNvCxnSpPr/>
          <p:nvPr/>
        </p:nvCxnSpPr>
        <p:spPr>
          <a:xfrm>
            <a:off x="1159475" y="2038050"/>
            <a:ext cx="269400" cy="656400"/>
          </a:xfrm>
          <a:prstGeom prst="straightConnector1">
            <a:avLst/>
          </a:prstGeom>
          <a:noFill/>
          <a:ln cap="flat" cmpd="sng" w="28575">
            <a:solidFill>
              <a:srgbClr val="9900FF"/>
            </a:solidFill>
            <a:prstDash val="solid"/>
            <a:round/>
            <a:headEnd len="med" w="med" type="none"/>
            <a:tailEnd len="med" w="med" type="none"/>
          </a:ln>
        </p:spPr>
      </p:cxnSp>
      <p:sp>
        <p:nvSpPr>
          <p:cNvPr id="146" name="Google Shape;146;p21"/>
          <p:cNvSpPr txBox="1"/>
          <p:nvPr/>
        </p:nvSpPr>
        <p:spPr>
          <a:xfrm flipH="1">
            <a:off x="951326" y="1883675"/>
            <a:ext cx="353700" cy="36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FF"/>
                </a:solidFill>
              </a:rPr>
              <a:t>1</a:t>
            </a:r>
            <a:endParaRPr>
              <a:solidFill>
                <a:srgbClr val="9900FF"/>
              </a:solidFill>
            </a:endParaRPr>
          </a:p>
        </p:txBody>
      </p:sp>
      <p:sp>
        <p:nvSpPr>
          <p:cNvPr id="147" name="Google Shape;147;p21"/>
          <p:cNvSpPr txBox="1"/>
          <p:nvPr/>
        </p:nvSpPr>
        <p:spPr>
          <a:xfrm>
            <a:off x="4800600" y="1219200"/>
            <a:ext cx="38361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1"/>
                </a:solidFill>
                <a:highlight>
                  <a:srgbClr val="00FF00"/>
                </a:highlight>
              </a:rPr>
              <a:t>Check:</a:t>
            </a:r>
            <a:endParaRPr b="1" sz="2400">
              <a:solidFill>
                <a:schemeClr val="dk1"/>
              </a:solidFill>
              <a:highlight>
                <a:srgbClr val="00FF00"/>
              </a:highlight>
            </a:endParaRPr>
          </a:p>
          <a:p>
            <a:pPr indent="0" lvl="0" marL="0" rtl="0" algn="l">
              <a:spcBef>
                <a:spcPts val="0"/>
              </a:spcBef>
              <a:spcAft>
                <a:spcPts val="0"/>
              </a:spcAft>
              <a:buClr>
                <a:schemeClr val="dk1"/>
              </a:buClr>
              <a:buSzPts val="1100"/>
              <a:buFont typeface="Arial"/>
              <a:buNone/>
            </a:pPr>
            <a:r>
              <a:rPr b="1" lang="en" sz="2400">
                <a:solidFill>
                  <a:schemeClr val="dk1"/>
                </a:solidFill>
              </a:rPr>
              <a:t>-10(-3) - 4 = 26</a:t>
            </a:r>
            <a:endParaRPr b="1" sz="2400">
              <a:solidFill>
                <a:schemeClr val="dk1"/>
              </a:solidFill>
            </a:endParaRPr>
          </a:p>
          <a:p>
            <a:pPr indent="0" lvl="0" marL="0" rtl="0" algn="l">
              <a:spcBef>
                <a:spcPts val="0"/>
              </a:spcBef>
              <a:spcAft>
                <a:spcPts val="0"/>
              </a:spcAft>
              <a:buNone/>
            </a:pPr>
            <a:r>
              <a:rPr b="1" lang="en" sz="2400">
                <a:solidFill>
                  <a:schemeClr val="dk1"/>
                </a:solidFill>
              </a:rPr>
              <a:t>       30 - 4 = 26</a:t>
            </a:r>
            <a:endParaRPr b="1" sz="2400">
              <a:solidFill>
                <a:schemeClr val="dk1"/>
              </a:solidFill>
            </a:endParaRPr>
          </a:p>
          <a:p>
            <a:pPr indent="0" lvl="0" marL="0" rtl="0" algn="l">
              <a:spcBef>
                <a:spcPts val="0"/>
              </a:spcBef>
              <a:spcAft>
                <a:spcPts val="0"/>
              </a:spcAft>
              <a:buNone/>
            </a:pPr>
            <a:r>
              <a:rPr b="1" lang="en" sz="2400">
                <a:solidFill>
                  <a:schemeClr val="dk1"/>
                </a:solidFill>
              </a:rPr>
              <a:t>            26 = 26 :)</a:t>
            </a:r>
            <a:endParaRPr b="1" sz="2400">
              <a:solidFill>
                <a:schemeClr val="dk1"/>
              </a:solidFill>
            </a:endParaRPr>
          </a:p>
        </p:txBody>
      </p:sp>
      <p:sp>
        <p:nvSpPr>
          <p:cNvPr id="148" name="Google Shape;148;p21"/>
          <p:cNvSpPr/>
          <p:nvPr/>
        </p:nvSpPr>
        <p:spPr>
          <a:xfrm>
            <a:off x="4624250" y="1201775"/>
            <a:ext cx="3174300" cy="21555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21"/>
          <p:cNvSpPr/>
          <p:nvPr/>
        </p:nvSpPr>
        <p:spPr>
          <a:xfrm>
            <a:off x="243825" y="1999600"/>
            <a:ext cx="3174300" cy="21555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